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3"/>
  </p:notesMasterIdLst>
  <p:sldIdLst>
    <p:sldId id="256" r:id="rId2"/>
    <p:sldId id="259" r:id="rId3"/>
    <p:sldId id="289" r:id="rId4"/>
    <p:sldId id="288" r:id="rId5"/>
    <p:sldId id="292" r:id="rId6"/>
    <p:sldId id="257" r:id="rId7"/>
    <p:sldId id="290" r:id="rId8"/>
    <p:sldId id="291" r:id="rId9"/>
    <p:sldId id="293" r:id="rId10"/>
    <p:sldId id="307" r:id="rId11"/>
    <p:sldId id="308" r:id="rId12"/>
    <p:sldId id="278" r:id="rId13"/>
    <p:sldId id="279" r:id="rId14"/>
    <p:sldId id="282" r:id="rId15"/>
    <p:sldId id="281" r:id="rId16"/>
    <p:sldId id="285" r:id="rId17"/>
    <p:sldId id="310" r:id="rId18"/>
    <p:sldId id="280" r:id="rId19"/>
    <p:sldId id="284" r:id="rId20"/>
    <p:sldId id="287" r:id="rId21"/>
    <p:sldId id="311" r:id="rId22"/>
    <p:sldId id="286" r:id="rId23"/>
    <p:sldId id="283" r:id="rId24"/>
    <p:sldId id="277" r:id="rId25"/>
    <p:sldId id="260" r:id="rId26"/>
    <p:sldId id="258" r:id="rId27"/>
    <p:sldId id="303" r:id="rId28"/>
    <p:sldId id="304" r:id="rId29"/>
    <p:sldId id="305" r:id="rId30"/>
    <p:sldId id="306" r:id="rId31"/>
    <p:sldId id="309" r:id="rId32"/>
    <p:sldId id="312" r:id="rId33"/>
    <p:sldId id="313" r:id="rId34"/>
    <p:sldId id="315" r:id="rId35"/>
    <p:sldId id="316" r:id="rId36"/>
    <p:sldId id="268" r:id="rId37"/>
    <p:sldId id="327" r:id="rId38"/>
    <p:sldId id="326" r:id="rId39"/>
    <p:sldId id="262" r:id="rId40"/>
    <p:sldId id="263" r:id="rId41"/>
    <p:sldId id="319" r:id="rId42"/>
    <p:sldId id="321" r:id="rId43"/>
    <p:sldId id="320" r:id="rId44"/>
    <p:sldId id="322" r:id="rId45"/>
    <p:sldId id="323" r:id="rId46"/>
    <p:sldId id="318" r:id="rId47"/>
    <p:sldId id="324" r:id="rId48"/>
    <p:sldId id="264" r:id="rId49"/>
    <p:sldId id="325" r:id="rId50"/>
    <p:sldId id="328" r:id="rId51"/>
    <p:sldId id="329" r:id="rId52"/>
    <p:sldId id="317" r:id="rId53"/>
    <p:sldId id="330" r:id="rId54"/>
    <p:sldId id="331" r:id="rId55"/>
    <p:sldId id="332" r:id="rId56"/>
    <p:sldId id="333" r:id="rId57"/>
    <p:sldId id="334" r:id="rId58"/>
    <p:sldId id="335" r:id="rId59"/>
    <p:sldId id="340" r:id="rId60"/>
    <p:sldId id="347" r:id="rId61"/>
    <p:sldId id="348" r:id="rId62"/>
    <p:sldId id="349" r:id="rId63"/>
    <p:sldId id="350" r:id="rId64"/>
    <p:sldId id="346" r:id="rId65"/>
    <p:sldId id="345" r:id="rId66"/>
    <p:sldId id="265" r:id="rId67"/>
    <p:sldId id="353" r:id="rId68"/>
    <p:sldId id="267" r:id="rId69"/>
    <p:sldId id="351" r:id="rId70"/>
    <p:sldId id="341" r:id="rId71"/>
    <p:sldId id="344" r:id="rId72"/>
    <p:sldId id="339" r:id="rId73"/>
    <p:sldId id="352" r:id="rId74"/>
    <p:sldId id="354" r:id="rId75"/>
    <p:sldId id="342" r:id="rId76"/>
    <p:sldId id="355" r:id="rId77"/>
    <p:sldId id="356" r:id="rId78"/>
    <p:sldId id="343" r:id="rId79"/>
    <p:sldId id="272" r:id="rId80"/>
    <p:sldId id="273" r:id="rId81"/>
    <p:sldId id="266" r:id="rId82"/>
    <p:sldId id="270" r:id="rId83"/>
    <p:sldId id="336" r:id="rId84"/>
    <p:sldId id="337" r:id="rId85"/>
    <p:sldId id="338" r:id="rId86"/>
    <p:sldId id="300" r:id="rId87"/>
    <p:sldId id="301" r:id="rId88"/>
    <p:sldId id="276" r:id="rId89"/>
    <p:sldId id="271" r:id="rId90"/>
    <p:sldId id="269" r:id="rId91"/>
    <p:sldId id="261" r:id="rId92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CDCDC"/>
    <a:srgbClr val="C8C8C8"/>
    <a:srgbClr val="E8E8E8"/>
    <a:srgbClr val="F7F7F7"/>
    <a:srgbClr val="D9D9D9"/>
    <a:srgbClr val="FFFFFF"/>
    <a:srgbClr val="000000"/>
    <a:srgbClr val="4472C4"/>
    <a:srgbClr val="FFC000"/>
    <a:srgbClr val="92D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スタイル (中間)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585" autoAdjust="0"/>
  </p:normalViewPr>
  <p:slideViewPr>
    <p:cSldViewPr snapToGrid="0">
      <p:cViewPr varScale="1">
        <p:scale>
          <a:sx n="110" d="100"/>
          <a:sy n="110" d="100"/>
        </p:scale>
        <p:origin x="576" y="-2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97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__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3270886851486502"/>
          <c:y val="6.4114093662356667E-2"/>
          <c:w val="0.82968541757013248"/>
          <c:h val="0.87456491165306494"/>
        </c:manualLayout>
      </c:layout>
      <c:lineChart>
        <c:grouping val="standard"/>
        <c:varyColors val="0"/>
        <c:ser>
          <c:idx val="0"/>
          <c:order val="0"/>
          <c:tx>
            <c:strRef>
              <c:f>Sheet1!$B$3</c:f>
              <c:strCache>
                <c:ptCount val="1"/>
                <c:pt idx="0">
                  <c:v>事前分布</c:v>
                </c:pt>
              </c:strCache>
            </c:strRef>
          </c:tx>
          <c:spPr>
            <a:ln w="15875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cat>
            <c:numRef>
              <c:f>Sheet1!$A$4:$A$163</c:f>
              <c:numCache>
                <c:formatCode>General</c:formatCode>
                <c:ptCount val="16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  <c:pt idx="77">
                  <c:v>78</c:v>
                </c:pt>
                <c:pt idx="78">
                  <c:v>79</c:v>
                </c:pt>
                <c:pt idx="79">
                  <c:v>80</c:v>
                </c:pt>
                <c:pt idx="80">
                  <c:v>81</c:v>
                </c:pt>
                <c:pt idx="81">
                  <c:v>82</c:v>
                </c:pt>
                <c:pt idx="82">
                  <c:v>83</c:v>
                </c:pt>
                <c:pt idx="83">
                  <c:v>84</c:v>
                </c:pt>
                <c:pt idx="84">
                  <c:v>85</c:v>
                </c:pt>
                <c:pt idx="85">
                  <c:v>86</c:v>
                </c:pt>
                <c:pt idx="86">
                  <c:v>87</c:v>
                </c:pt>
                <c:pt idx="87">
                  <c:v>88</c:v>
                </c:pt>
                <c:pt idx="88">
                  <c:v>89</c:v>
                </c:pt>
                <c:pt idx="89">
                  <c:v>90</c:v>
                </c:pt>
                <c:pt idx="90">
                  <c:v>91</c:v>
                </c:pt>
                <c:pt idx="91">
                  <c:v>92</c:v>
                </c:pt>
                <c:pt idx="92">
                  <c:v>93</c:v>
                </c:pt>
                <c:pt idx="93">
                  <c:v>94</c:v>
                </c:pt>
                <c:pt idx="94">
                  <c:v>95</c:v>
                </c:pt>
                <c:pt idx="95">
                  <c:v>96</c:v>
                </c:pt>
                <c:pt idx="96">
                  <c:v>97</c:v>
                </c:pt>
                <c:pt idx="97">
                  <c:v>98</c:v>
                </c:pt>
                <c:pt idx="98">
                  <c:v>99</c:v>
                </c:pt>
                <c:pt idx="99">
                  <c:v>100</c:v>
                </c:pt>
                <c:pt idx="100">
                  <c:v>101</c:v>
                </c:pt>
                <c:pt idx="101">
                  <c:v>102</c:v>
                </c:pt>
                <c:pt idx="102">
                  <c:v>103</c:v>
                </c:pt>
                <c:pt idx="103">
                  <c:v>104</c:v>
                </c:pt>
                <c:pt idx="104">
                  <c:v>105</c:v>
                </c:pt>
                <c:pt idx="105">
                  <c:v>106</c:v>
                </c:pt>
                <c:pt idx="106">
                  <c:v>107</c:v>
                </c:pt>
                <c:pt idx="107">
                  <c:v>108</c:v>
                </c:pt>
                <c:pt idx="108">
                  <c:v>109</c:v>
                </c:pt>
                <c:pt idx="109">
                  <c:v>110</c:v>
                </c:pt>
                <c:pt idx="110">
                  <c:v>111</c:v>
                </c:pt>
                <c:pt idx="111">
                  <c:v>112</c:v>
                </c:pt>
                <c:pt idx="112">
                  <c:v>113</c:v>
                </c:pt>
                <c:pt idx="113">
                  <c:v>114</c:v>
                </c:pt>
                <c:pt idx="114">
                  <c:v>115</c:v>
                </c:pt>
                <c:pt idx="115">
                  <c:v>116</c:v>
                </c:pt>
                <c:pt idx="116">
                  <c:v>117</c:v>
                </c:pt>
                <c:pt idx="117">
                  <c:v>118</c:v>
                </c:pt>
                <c:pt idx="118">
                  <c:v>119</c:v>
                </c:pt>
                <c:pt idx="119">
                  <c:v>120</c:v>
                </c:pt>
                <c:pt idx="120">
                  <c:v>121</c:v>
                </c:pt>
                <c:pt idx="121">
                  <c:v>122</c:v>
                </c:pt>
                <c:pt idx="122">
                  <c:v>123</c:v>
                </c:pt>
                <c:pt idx="123">
                  <c:v>124</c:v>
                </c:pt>
                <c:pt idx="124">
                  <c:v>125</c:v>
                </c:pt>
                <c:pt idx="125">
                  <c:v>126</c:v>
                </c:pt>
                <c:pt idx="126">
                  <c:v>127</c:v>
                </c:pt>
                <c:pt idx="127">
                  <c:v>128</c:v>
                </c:pt>
                <c:pt idx="128">
                  <c:v>129</c:v>
                </c:pt>
                <c:pt idx="129">
                  <c:v>130</c:v>
                </c:pt>
                <c:pt idx="130">
                  <c:v>131</c:v>
                </c:pt>
                <c:pt idx="131">
                  <c:v>132</c:v>
                </c:pt>
                <c:pt idx="132">
                  <c:v>133</c:v>
                </c:pt>
                <c:pt idx="133">
                  <c:v>134</c:v>
                </c:pt>
                <c:pt idx="134">
                  <c:v>135</c:v>
                </c:pt>
                <c:pt idx="135">
                  <c:v>136</c:v>
                </c:pt>
                <c:pt idx="136">
                  <c:v>137</c:v>
                </c:pt>
                <c:pt idx="137">
                  <c:v>138</c:v>
                </c:pt>
                <c:pt idx="138">
                  <c:v>139</c:v>
                </c:pt>
                <c:pt idx="139">
                  <c:v>140</c:v>
                </c:pt>
                <c:pt idx="140">
                  <c:v>141</c:v>
                </c:pt>
                <c:pt idx="141">
                  <c:v>142</c:v>
                </c:pt>
                <c:pt idx="142">
                  <c:v>143</c:v>
                </c:pt>
                <c:pt idx="143">
                  <c:v>144</c:v>
                </c:pt>
                <c:pt idx="144">
                  <c:v>145</c:v>
                </c:pt>
                <c:pt idx="145">
                  <c:v>146</c:v>
                </c:pt>
                <c:pt idx="146">
                  <c:v>147</c:v>
                </c:pt>
                <c:pt idx="147">
                  <c:v>148</c:v>
                </c:pt>
                <c:pt idx="148">
                  <c:v>149</c:v>
                </c:pt>
                <c:pt idx="149">
                  <c:v>150</c:v>
                </c:pt>
                <c:pt idx="150">
                  <c:v>151</c:v>
                </c:pt>
                <c:pt idx="151">
                  <c:v>152</c:v>
                </c:pt>
                <c:pt idx="152">
                  <c:v>153</c:v>
                </c:pt>
                <c:pt idx="153">
                  <c:v>154</c:v>
                </c:pt>
                <c:pt idx="154">
                  <c:v>155</c:v>
                </c:pt>
                <c:pt idx="155">
                  <c:v>156</c:v>
                </c:pt>
                <c:pt idx="156">
                  <c:v>157</c:v>
                </c:pt>
                <c:pt idx="157">
                  <c:v>158</c:v>
                </c:pt>
                <c:pt idx="158">
                  <c:v>159</c:v>
                </c:pt>
                <c:pt idx="159">
                  <c:v>160</c:v>
                </c:pt>
              </c:numCache>
            </c:numRef>
          </c:cat>
          <c:val>
            <c:numRef>
              <c:f>Sheet1!$B$4:$B$163</c:f>
              <c:numCache>
                <c:formatCode>General</c:formatCode>
                <c:ptCount val="160"/>
                <c:pt idx="0">
                  <c:v>5.8840333364891539E-4</c:v>
                </c:pt>
                <c:pt idx="1">
                  <c:v>7.1611532738488973E-4</c:v>
                </c:pt>
                <c:pt idx="2">
                  <c:v>8.6711165909259967E-4</c:v>
                </c:pt>
                <c:pt idx="3">
                  <c:v>1.0446030608522862E-3</c:v>
                </c:pt>
                <c:pt idx="4">
                  <c:v>1.2520214638263244E-3</c:v>
                </c:pt>
                <c:pt idx="5">
                  <c:v>1.4929885125564417E-3</c:v>
                </c:pt>
                <c:pt idx="6">
                  <c:v>1.7712724589718397E-3</c:v>
                </c:pt>
                <c:pt idx="7">
                  <c:v>2.0907325735114836E-3</c:v>
                </c:pt>
                <c:pt idx="8">
                  <c:v>2.4552505275389036E-3</c:v>
                </c:pt>
                <c:pt idx="9">
                  <c:v>2.8686486029216515E-3</c:v>
                </c:pt>
                <c:pt idx="10">
                  <c:v>3.3345950673055276E-3</c:v>
                </c:pt>
                <c:pt idx="11">
                  <c:v>3.8564976080848615E-3</c:v>
                </c:pt>
                <c:pt idx="12">
                  <c:v>4.4373863296112339E-3</c:v>
                </c:pt>
                <c:pt idx="13">
                  <c:v>5.0797884663638182E-3</c:v>
                </c:pt>
                <c:pt idx="14">
                  <c:v>5.7855976237648861E-3</c:v>
                </c:pt>
                <c:pt idx="15">
                  <c:v>6.5559409974362904E-3</c:v>
                </c:pt>
                <c:pt idx="16">
                  <c:v>7.3910486066359176E-3</c:v>
                </c:pt>
                <c:pt idx="17">
                  <c:v>8.2901290718611961E-3</c:v>
                </c:pt>
                <c:pt idx="18">
                  <c:v>9.2512568332779824E-3</c:v>
                </c:pt>
                <c:pt idx="19">
                  <c:v>1.0271275910633445E-2</c:v>
                </c:pt>
                <c:pt idx="20">
                  <c:v>1.1345725315654054E-2</c:v>
                </c:pt>
                <c:pt idx="21">
                  <c:v>1.246879102010001E-2</c:v>
                </c:pt>
                <c:pt idx="22">
                  <c:v>1.3633288940850665E-2</c:v>
                </c:pt>
                <c:pt idx="23">
                  <c:v>1.4830682722514324E-2</c:v>
                </c:pt>
                <c:pt idx="24">
                  <c:v>1.6051139185154824E-2</c:v>
                </c:pt>
                <c:pt idx="25">
                  <c:v>1.7283623179938812E-2</c:v>
                </c:pt>
                <c:pt idx="26">
                  <c:v>1.8516032292183786E-2</c:v>
                </c:pt>
                <c:pt idx="27">
                  <c:v>1.9735370395321482E-2</c:v>
                </c:pt>
                <c:pt idx="28">
                  <c:v>2.0927957547587996E-2</c:v>
                </c:pt>
                <c:pt idx="29">
                  <c:v>2.2079672201361887E-2</c:v>
                </c:pt>
                <c:pt idx="30">
                  <c:v>2.3176220234090411E-2</c:v>
                </c:pt>
                <c:pt idx="31">
                  <c:v>2.4203423982627682E-2</c:v>
                </c:pt>
                <c:pt idx="32">
                  <c:v>2.5147523340307107E-2</c:v>
                </c:pt>
                <c:pt idx="33">
                  <c:v>2.5995480122534546E-2</c:v>
                </c:pt>
                <c:pt idx="34">
                  <c:v>2.6735276376026396E-2</c:v>
                </c:pt>
                <c:pt idx="35">
                  <c:v>2.7356197138872298E-2</c:v>
                </c:pt>
                <c:pt idx="36">
                  <c:v>2.7849088376235672E-2</c:v>
                </c:pt>
                <c:pt idx="37">
                  <c:v>2.8206581423590071E-2</c:v>
                </c:pt>
                <c:pt idx="38">
                  <c:v>2.8423276249906291E-2</c:v>
                </c:pt>
                <c:pt idx="39">
                  <c:v>2.8495877171530907E-2</c:v>
                </c:pt>
                <c:pt idx="40">
                  <c:v>2.8423276249906291E-2</c:v>
                </c:pt>
                <c:pt idx="41">
                  <c:v>2.8206581423590071E-2</c:v>
                </c:pt>
                <c:pt idx="42">
                  <c:v>2.7849088376235672E-2</c:v>
                </c:pt>
                <c:pt idx="43">
                  <c:v>2.7356197138872298E-2</c:v>
                </c:pt>
                <c:pt idx="44">
                  <c:v>2.6735276376026396E-2</c:v>
                </c:pt>
                <c:pt idx="45">
                  <c:v>2.5995480122534546E-2</c:v>
                </c:pt>
                <c:pt idx="46">
                  <c:v>2.5147523340307107E-2</c:v>
                </c:pt>
                <c:pt idx="47">
                  <c:v>2.4203423982627682E-2</c:v>
                </c:pt>
                <c:pt idx="48">
                  <c:v>2.3176220234090411E-2</c:v>
                </c:pt>
                <c:pt idx="49">
                  <c:v>2.2079672201361887E-2</c:v>
                </c:pt>
                <c:pt idx="50">
                  <c:v>2.0927957547587996E-2</c:v>
                </c:pt>
                <c:pt idx="51">
                  <c:v>1.9735370395321482E-2</c:v>
                </c:pt>
                <c:pt idx="52">
                  <c:v>1.8516032292183786E-2</c:v>
                </c:pt>
                <c:pt idx="53">
                  <c:v>1.7283623179938812E-2</c:v>
                </c:pt>
                <c:pt idx="54">
                  <c:v>1.6051139185154824E-2</c:v>
                </c:pt>
                <c:pt idx="55">
                  <c:v>1.4830682722514324E-2</c:v>
                </c:pt>
                <c:pt idx="56">
                  <c:v>1.3633288940850665E-2</c:v>
                </c:pt>
                <c:pt idx="57">
                  <c:v>1.246879102010001E-2</c:v>
                </c:pt>
                <c:pt idx="58">
                  <c:v>1.1345725315654054E-2</c:v>
                </c:pt>
                <c:pt idx="59">
                  <c:v>1.0271275910633445E-2</c:v>
                </c:pt>
                <c:pt idx="60">
                  <c:v>9.2512568332779824E-3</c:v>
                </c:pt>
                <c:pt idx="61">
                  <c:v>8.2901290718611961E-3</c:v>
                </c:pt>
                <c:pt idx="62">
                  <c:v>7.3910486066359176E-3</c:v>
                </c:pt>
                <c:pt idx="63">
                  <c:v>6.5559409974362904E-3</c:v>
                </c:pt>
                <c:pt idx="64">
                  <c:v>5.7855976237648861E-3</c:v>
                </c:pt>
                <c:pt idx="65">
                  <c:v>5.0797884663638182E-3</c:v>
                </c:pt>
                <c:pt idx="66">
                  <c:v>4.4373863296112339E-3</c:v>
                </c:pt>
                <c:pt idx="67">
                  <c:v>3.8564976080848615E-3</c:v>
                </c:pt>
                <c:pt idx="68">
                  <c:v>3.3345950673055276E-3</c:v>
                </c:pt>
                <c:pt idx="69">
                  <c:v>2.8686486029216515E-3</c:v>
                </c:pt>
                <c:pt idx="70">
                  <c:v>2.4552505275389036E-3</c:v>
                </c:pt>
                <c:pt idx="71">
                  <c:v>2.0907325735114836E-3</c:v>
                </c:pt>
                <c:pt idx="72">
                  <c:v>1.7712724589718397E-3</c:v>
                </c:pt>
                <c:pt idx="73">
                  <c:v>1.4929885125564417E-3</c:v>
                </c:pt>
                <c:pt idx="74">
                  <c:v>1.2520214638263244E-3</c:v>
                </c:pt>
                <c:pt idx="75">
                  <c:v>1.0446030608522862E-3</c:v>
                </c:pt>
                <c:pt idx="76">
                  <c:v>8.6711165909259967E-4</c:v>
                </c:pt>
                <c:pt idx="77">
                  <c:v>7.1611532738488973E-4</c:v>
                </c:pt>
                <c:pt idx="78">
                  <c:v>5.8840333364891539E-4</c:v>
                </c:pt>
                <c:pt idx="79">
                  <c:v>4.8100710537358874E-4</c:v>
                </c:pt>
                <c:pt idx="80">
                  <c:v>3.91211912558287E-4</c:v>
                </c:pt>
                <c:pt idx="81">
                  <c:v>3.1656060085271482E-4</c:v>
                </c:pt>
                <c:pt idx="82">
                  <c:v>2.5485071961189193E-4</c:v>
                </c:pt>
                <c:pt idx="83">
                  <c:v>2.0412635409822251E-4</c:v>
                </c:pt>
                <c:pt idx="84">
                  <c:v>1.6266589423423464E-4</c:v>
                </c:pt>
                <c:pt idx="85">
                  <c:v>1.2896686507333284E-4</c:v>
                </c:pt>
                <c:pt idx="86">
                  <c:v>1.0172881675534603E-4</c:v>
                </c:pt>
                <c:pt idx="87">
                  <c:v>7.9835133320131706E-5</c:v>
                </c:pt>
                <c:pt idx="88">
                  <c:v>6.2334478217554291E-5</c:v>
                </c:pt>
                <c:pt idx="89">
                  <c:v>4.8422456080905483E-5</c:v>
                </c:pt>
                <c:pt idx="90">
                  <c:v>3.7423940258988789E-5</c:v>
                </c:pt>
                <c:pt idx="91">
                  <c:v>2.8776397257653673E-5</c:v>
                </c:pt>
                <c:pt idx="92">
                  <c:v>2.2014434869127046E-5</c:v>
                </c:pt>
                <c:pt idx="93">
                  <c:v>1.6755711495254058E-5</c:v>
                </c:pt>
                <c:pt idx="94">
                  <c:v>1.2688270200916598E-5</c:v>
                </c:pt>
                <c:pt idx="95">
                  <c:v>9.5593018403489539E-6</c:v>
                </c:pt>
                <c:pt idx="96">
                  <c:v>7.165296119388644E-6</c:v>
                </c:pt>
                <c:pt idx="97">
                  <c:v>5.3435062684651465E-6</c:v>
                </c:pt>
                <c:pt idx="98">
                  <c:v>3.9646304762115915E-6</c:v>
                </c:pt>
                <c:pt idx="99">
                  <c:v>2.9265996666029163E-6</c:v>
                </c:pt>
                <c:pt idx="100">
                  <c:v>2.1493549123885629E-6</c:v>
                </c:pt>
                <c:pt idx="101">
                  <c:v>1.5704971827896617E-6</c:v>
                </c:pt>
                <c:pt idx="102">
                  <c:v>1.1416957933503912E-6</c:v>
                </c:pt>
                <c:pt idx="103">
                  <c:v>8.2574861110523096E-7</c:v>
                </c:pt>
                <c:pt idx="104">
                  <c:v>5.9419571381803612E-7</c:v>
                </c:pt>
                <c:pt idx="105">
                  <c:v>4.2539794676980779E-7</c:v>
                </c:pt>
                <c:pt idx="106">
                  <c:v>3.0300198658729332E-7</c:v>
                </c:pt>
                <c:pt idx="107">
                  <c:v>2.1472359723348173E-7</c:v>
                </c:pt>
                <c:pt idx="108">
                  <c:v>1.5139038184199936E-7</c:v>
                </c:pt>
                <c:pt idx="109">
                  <c:v>1.0619425105244984E-7</c:v>
                </c:pt>
                <c:pt idx="110">
                  <c:v>7.4111898767893371E-8</c:v>
                </c:pt>
                <c:pt idx="111">
                  <c:v>5.145873262551012E-8</c:v>
                </c:pt>
                <c:pt idx="112">
                  <c:v>3.554794039132256E-8</c:v>
                </c:pt>
                <c:pt idx="113">
                  <c:v>2.4431718314056556E-8</c:v>
                </c:pt>
                <c:pt idx="114">
                  <c:v>1.6706204514005529E-8</c:v>
                </c:pt>
                <c:pt idx="115">
                  <c:v>1.1365427778364942E-8</c:v>
                </c:pt>
                <c:pt idx="116">
                  <c:v>7.6926857446737672E-9</c:v>
                </c:pt>
                <c:pt idx="117">
                  <c:v>5.1802939971178407E-9</c:v>
                </c:pt>
                <c:pt idx="118">
                  <c:v>3.4706837018348787E-9</c:v>
                </c:pt>
                <c:pt idx="119">
                  <c:v>2.3134487160957222E-9</c:v>
                </c:pt>
                <c:pt idx="120">
                  <c:v>1.5342245529567735E-9</c:v>
                </c:pt>
                <c:pt idx="121">
                  <c:v>1.0122835806414525E-9</c:v>
                </c:pt>
                <c:pt idx="122">
                  <c:v>6.6450716542092998E-10</c:v>
                </c:pt>
                <c:pt idx="123">
                  <c:v>4.3399163213023476E-10</c:v>
                </c:pt>
                <c:pt idx="124">
                  <c:v>2.8199879676240463E-10</c:v>
                </c:pt>
                <c:pt idx="125">
                  <c:v>1.823044905871266E-10</c:v>
                </c:pt>
                <c:pt idx="126">
                  <c:v>1.1725508599255709E-10</c:v>
                </c:pt>
                <c:pt idx="127">
                  <c:v>7.5032639506888088E-11</c:v>
                </c:pt>
                <c:pt idx="128">
                  <c:v>4.7769750289929284E-11</c:v>
                </c:pt>
                <c:pt idx="129">
                  <c:v>3.0257979868255569E-11</c:v>
                </c:pt>
                <c:pt idx="130">
                  <c:v>1.9068261534020371E-11</c:v>
                </c:pt>
                <c:pt idx="131">
                  <c:v>1.1955465267819226E-11</c:v>
                </c:pt>
                <c:pt idx="132">
                  <c:v>7.4577200404957722E-12</c:v>
                </c:pt>
                <c:pt idx="133">
                  <c:v>4.6283893109907951E-12</c:v>
                </c:pt>
                <c:pt idx="134">
                  <c:v>2.8578399276955916E-12</c:v>
                </c:pt>
                <c:pt idx="135">
                  <c:v>1.7556184209824914E-12</c:v>
                </c:pt>
                <c:pt idx="136">
                  <c:v>1.0730169203260855E-12</c:v>
                </c:pt>
                <c:pt idx="137">
                  <c:v>6.5248002916889959E-13</c:v>
                </c:pt>
                <c:pt idx="138">
                  <c:v>3.9474086501706384E-13</c:v>
                </c:pt>
                <c:pt idx="139">
                  <c:v>2.375971162590793E-13</c:v>
                </c:pt>
                <c:pt idx="140">
                  <c:v>1.4228347186459129E-13</c:v>
                </c:pt>
                <c:pt idx="141">
                  <c:v>8.4771907256584916E-14</c:v>
                </c:pt>
                <c:pt idx="142">
                  <c:v>5.0249722366878387E-14</c:v>
                </c:pt>
                <c:pt idx="143">
                  <c:v>2.9634635555665847E-14</c:v>
                </c:pt>
                <c:pt idx="144">
                  <c:v>1.7388003807350068E-14</c:v>
                </c:pt>
                <c:pt idx="145">
                  <c:v>1.0150421441626348E-14</c:v>
                </c:pt>
                <c:pt idx="146">
                  <c:v>5.8952555245497556E-15</c:v>
                </c:pt>
                <c:pt idx="147">
                  <c:v>3.4064765635065529E-15</c:v>
                </c:pt>
                <c:pt idx="148">
                  <c:v>1.9583593623822202E-15</c:v>
                </c:pt>
                <c:pt idx="149">
                  <c:v>1.1201175031326337E-15</c:v>
                </c:pt>
                <c:pt idx="150">
                  <c:v>6.3741017305533461E-16</c:v>
                </c:pt>
                <c:pt idx="151">
                  <c:v>3.6087650596692086E-16</c:v>
                </c:pt>
                <c:pt idx="152">
                  <c:v>2.0327428389235381E-16</c:v>
                </c:pt>
                <c:pt idx="153">
                  <c:v>1.1391750961292352E-16</c:v>
                </c:pt>
                <c:pt idx="154">
                  <c:v>6.35159409587208E-17</c:v>
                </c:pt>
                <c:pt idx="155">
                  <c:v>3.5233777086569166E-17</c:v>
                </c:pt>
                <c:pt idx="156">
                  <c:v>1.9445534280459079E-17</c:v>
                </c:pt>
                <c:pt idx="157">
                  <c:v>1.0677381737456114E-17</c:v>
                </c:pt>
                <c:pt idx="158">
                  <c:v>5.8330254511925367E-18</c:v>
                </c:pt>
                <c:pt idx="159">
                  <c:v>3.1703498149555322E-18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Sheet1!$C$3</c:f>
              <c:strCache>
                <c:ptCount val="1"/>
                <c:pt idx="0">
                  <c:v>事後分布</c:v>
                </c:pt>
              </c:strCache>
            </c:strRef>
          </c:tx>
          <c:spPr>
            <a:ln w="15875" cap="rnd">
              <a:solidFill>
                <a:srgbClr val="0070C0"/>
              </a:solidFill>
              <a:round/>
            </a:ln>
            <a:effectLst/>
          </c:spPr>
          <c:marker>
            <c:symbol val="none"/>
          </c:marker>
          <c:cat>
            <c:numRef>
              <c:f>Sheet1!$A$4:$A$163</c:f>
              <c:numCache>
                <c:formatCode>General</c:formatCode>
                <c:ptCount val="16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  <c:pt idx="77">
                  <c:v>78</c:v>
                </c:pt>
                <c:pt idx="78">
                  <c:v>79</c:v>
                </c:pt>
                <c:pt idx="79">
                  <c:v>80</c:v>
                </c:pt>
                <c:pt idx="80">
                  <c:v>81</c:v>
                </c:pt>
                <c:pt idx="81">
                  <c:v>82</c:v>
                </c:pt>
                <c:pt idx="82">
                  <c:v>83</c:v>
                </c:pt>
                <c:pt idx="83">
                  <c:v>84</c:v>
                </c:pt>
                <c:pt idx="84">
                  <c:v>85</c:v>
                </c:pt>
                <c:pt idx="85">
                  <c:v>86</c:v>
                </c:pt>
                <c:pt idx="86">
                  <c:v>87</c:v>
                </c:pt>
                <c:pt idx="87">
                  <c:v>88</c:v>
                </c:pt>
                <c:pt idx="88">
                  <c:v>89</c:v>
                </c:pt>
                <c:pt idx="89">
                  <c:v>90</c:v>
                </c:pt>
                <c:pt idx="90">
                  <c:v>91</c:v>
                </c:pt>
                <c:pt idx="91">
                  <c:v>92</c:v>
                </c:pt>
                <c:pt idx="92">
                  <c:v>93</c:v>
                </c:pt>
                <c:pt idx="93">
                  <c:v>94</c:v>
                </c:pt>
                <c:pt idx="94">
                  <c:v>95</c:v>
                </c:pt>
                <c:pt idx="95">
                  <c:v>96</c:v>
                </c:pt>
                <c:pt idx="96">
                  <c:v>97</c:v>
                </c:pt>
                <c:pt idx="97">
                  <c:v>98</c:v>
                </c:pt>
                <c:pt idx="98">
                  <c:v>99</c:v>
                </c:pt>
                <c:pt idx="99">
                  <c:v>100</c:v>
                </c:pt>
                <c:pt idx="100">
                  <c:v>101</c:v>
                </c:pt>
                <c:pt idx="101">
                  <c:v>102</c:v>
                </c:pt>
                <c:pt idx="102">
                  <c:v>103</c:v>
                </c:pt>
                <c:pt idx="103">
                  <c:v>104</c:v>
                </c:pt>
                <c:pt idx="104">
                  <c:v>105</c:v>
                </c:pt>
                <c:pt idx="105">
                  <c:v>106</c:v>
                </c:pt>
                <c:pt idx="106">
                  <c:v>107</c:v>
                </c:pt>
                <c:pt idx="107">
                  <c:v>108</c:v>
                </c:pt>
                <c:pt idx="108">
                  <c:v>109</c:v>
                </c:pt>
                <c:pt idx="109">
                  <c:v>110</c:v>
                </c:pt>
                <c:pt idx="110">
                  <c:v>111</c:v>
                </c:pt>
                <c:pt idx="111">
                  <c:v>112</c:v>
                </c:pt>
                <c:pt idx="112">
                  <c:v>113</c:v>
                </c:pt>
                <c:pt idx="113">
                  <c:v>114</c:v>
                </c:pt>
                <c:pt idx="114">
                  <c:v>115</c:v>
                </c:pt>
                <c:pt idx="115">
                  <c:v>116</c:v>
                </c:pt>
                <c:pt idx="116">
                  <c:v>117</c:v>
                </c:pt>
                <c:pt idx="117">
                  <c:v>118</c:v>
                </c:pt>
                <c:pt idx="118">
                  <c:v>119</c:v>
                </c:pt>
                <c:pt idx="119">
                  <c:v>120</c:v>
                </c:pt>
                <c:pt idx="120">
                  <c:v>121</c:v>
                </c:pt>
                <c:pt idx="121">
                  <c:v>122</c:v>
                </c:pt>
                <c:pt idx="122">
                  <c:v>123</c:v>
                </c:pt>
                <c:pt idx="123">
                  <c:v>124</c:v>
                </c:pt>
                <c:pt idx="124">
                  <c:v>125</c:v>
                </c:pt>
                <c:pt idx="125">
                  <c:v>126</c:v>
                </c:pt>
                <c:pt idx="126">
                  <c:v>127</c:v>
                </c:pt>
                <c:pt idx="127">
                  <c:v>128</c:v>
                </c:pt>
                <c:pt idx="128">
                  <c:v>129</c:v>
                </c:pt>
                <c:pt idx="129">
                  <c:v>130</c:v>
                </c:pt>
                <c:pt idx="130">
                  <c:v>131</c:v>
                </c:pt>
                <c:pt idx="131">
                  <c:v>132</c:v>
                </c:pt>
                <c:pt idx="132">
                  <c:v>133</c:v>
                </c:pt>
                <c:pt idx="133">
                  <c:v>134</c:v>
                </c:pt>
                <c:pt idx="134">
                  <c:v>135</c:v>
                </c:pt>
                <c:pt idx="135">
                  <c:v>136</c:v>
                </c:pt>
                <c:pt idx="136">
                  <c:v>137</c:v>
                </c:pt>
                <c:pt idx="137">
                  <c:v>138</c:v>
                </c:pt>
                <c:pt idx="138">
                  <c:v>139</c:v>
                </c:pt>
                <c:pt idx="139">
                  <c:v>140</c:v>
                </c:pt>
                <c:pt idx="140">
                  <c:v>141</c:v>
                </c:pt>
                <c:pt idx="141">
                  <c:v>142</c:v>
                </c:pt>
                <c:pt idx="142">
                  <c:v>143</c:v>
                </c:pt>
                <c:pt idx="143">
                  <c:v>144</c:v>
                </c:pt>
                <c:pt idx="144">
                  <c:v>145</c:v>
                </c:pt>
                <c:pt idx="145">
                  <c:v>146</c:v>
                </c:pt>
                <c:pt idx="146">
                  <c:v>147</c:v>
                </c:pt>
                <c:pt idx="147">
                  <c:v>148</c:v>
                </c:pt>
                <c:pt idx="148">
                  <c:v>149</c:v>
                </c:pt>
                <c:pt idx="149">
                  <c:v>150</c:v>
                </c:pt>
                <c:pt idx="150">
                  <c:v>151</c:v>
                </c:pt>
                <c:pt idx="151">
                  <c:v>152</c:v>
                </c:pt>
                <c:pt idx="152">
                  <c:v>153</c:v>
                </c:pt>
                <c:pt idx="153">
                  <c:v>154</c:v>
                </c:pt>
                <c:pt idx="154">
                  <c:v>155</c:v>
                </c:pt>
                <c:pt idx="155">
                  <c:v>156</c:v>
                </c:pt>
                <c:pt idx="156">
                  <c:v>157</c:v>
                </c:pt>
                <c:pt idx="157">
                  <c:v>158</c:v>
                </c:pt>
                <c:pt idx="158">
                  <c:v>159</c:v>
                </c:pt>
                <c:pt idx="159">
                  <c:v>160</c:v>
                </c:pt>
              </c:numCache>
            </c:numRef>
          </c:cat>
          <c:val>
            <c:numRef>
              <c:f>Sheet1!$C$4:$C$163</c:f>
              <c:numCache>
                <c:formatCode>General</c:formatCode>
                <c:ptCount val="160"/>
                <c:pt idx="0">
                  <c:v>8.4003604729168502E-87</c:v>
                </c:pt>
                <c:pt idx="1">
                  <c:v>5.6970082411638452E-85</c:v>
                </c:pt>
                <c:pt idx="2">
                  <c:v>3.690232072811572E-83</c:v>
                </c:pt>
                <c:pt idx="3">
                  <c:v>2.2830657397028956E-81</c:v>
                </c:pt>
                <c:pt idx="4">
                  <c:v>1.3490904290462029E-79</c:v>
                </c:pt>
                <c:pt idx="5">
                  <c:v>7.6141532215988981E-78</c:v>
                </c:pt>
                <c:pt idx="6">
                  <c:v>4.104498196440095E-76</c:v>
                </c:pt>
                <c:pt idx="7">
                  <c:v>2.1132770311613127E-74</c:v>
                </c:pt>
                <c:pt idx="8">
                  <c:v>1.0392276731450284E-72</c:v>
                </c:pt>
                <c:pt idx="9">
                  <c:v>4.8811581533873905E-71</c:v>
                </c:pt>
                <c:pt idx="10">
                  <c:v>2.1897420703681961E-69</c:v>
                </c:pt>
                <c:pt idx="11">
                  <c:v>9.3825513881693345E-68</c:v>
                </c:pt>
                <c:pt idx="12">
                  <c:v>3.8397844680968616E-66</c:v>
                </c:pt>
                <c:pt idx="13">
                  <c:v>1.5008961716397812E-64</c:v>
                </c:pt>
                <c:pt idx="14">
                  <c:v>5.6034094545977278E-63</c:v>
                </c:pt>
                <c:pt idx="15">
                  <c:v>1.9980758640597901E-61</c:v>
                </c:pt>
                <c:pt idx="16">
                  <c:v>6.8050214010628905E-60</c:v>
                </c:pt>
                <c:pt idx="17">
                  <c:v>2.213629446975815E-58</c:v>
                </c:pt>
                <c:pt idx="18">
                  <c:v>6.8776212867530154E-57</c:v>
                </c:pt>
                <c:pt idx="19">
                  <c:v>2.040936529134113E-55</c:v>
                </c:pt>
                <c:pt idx="20">
                  <c:v>5.784670766975709E-54</c:v>
                </c:pt>
                <c:pt idx="21">
                  <c:v>1.5659781571538268E-52</c:v>
                </c:pt>
                <c:pt idx="22">
                  <c:v>4.0490268840636035E-51</c:v>
                </c:pt>
                <c:pt idx="23">
                  <c:v>9.9993904563871186E-50</c:v>
                </c:pt>
                <c:pt idx="24">
                  <c:v>2.3586000326134165E-48</c:v>
                </c:pt>
                <c:pt idx="25">
                  <c:v>5.3136504275473236E-47</c:v>
                </c:pt>
                <c:pt idx="26">
                  <c:v>1.1433773003726623E-45</c:v>
                </c:pt>
                <c:pt idx="27">
                  <c:v>2.3498711986907198E-44</c:v>
                </c:pt>
                <c:pt idx="28">
                  <c:v>4.6127132479631721E-43</c:v>
                </c:pt>
                <c:pt idx="29">
                  <c:v>8.6482206700896575E-42</c:v>
                </c:pt>
                <c:pt idx="30">
                  <c:v>1.5486560534870146E-40</c:v>
                </c:pt>
                <c:pt idx="31">
                  <c:v>2.6487507502323336E-39</c:v>
                </c:pt>
                <c:pt idx="32">
                  <c:v>4.3269822876454277E-38</c:v>
                </c:pt>
                <c:pt idx="33">
                  <c:v>6.7512944332147992E-37</c:v>
                </c:pt>
                <c:pt idx="34">
                  <c:v>1.0061132909947029E-35</c:v>
                </c:pt>
                <c:pt idx="35">
                  <c:v>1.4320712638286817E-34</c:v>
                </c:pt>
                <c:pt idx="36">
                  <c:v>1.946884917614845E-33</c:v>
                </c:pt>
                <c:pt idx="37">
                  <c:v>2.5279811867599869E-32</c:v>
                </c:pt>
                <c:pt idx="38">
                  <c:v>3.1352003645314013E-31</c:v>
                </c:pt>
                <c:pt idx="39">
                  <c:v>3.7137671534619965E-30</c:v>
                </c:pt>
                <c:pt idx="40">
                  <c:v>4.2016700695450751E-29</c:v>
                </c:pt>
                <c:pt idx="41">
                  <c:v>4.5403269718058548E-28</c:v>
                </c:pt>
                <c:pt idx="42">
                  <c:v>4.6860856143357538E-27</c:v>
                </c:pt>
                <c:pt idx="43">
                  <c:v>4.6194600376015923E-26</c:v>
                </c:pt>
                <c:pt idx="44">
                  <c:v>4.349407674583675E-25</c:v>
                </c:pt>
                <c:pt idx="45">
                  <c:v>3.9113522081658121E-24</c:v>
                </c:pt>
                <c:pt idx="46">
                  <c:v>3.359554105891134E-23</c:v>
                </c:pt>
                <c:pt idx="47">
                  <c:v>2.7560954947890284E-22</c:v>
                </c:pt>
                <c:pt idx="48">
                  <c:v>2.1595575844928898E-21</c:v>
                </c:pt>
                <c:pt idx="49">
                  <c:v>1.6161930066412994E-20</c:v>
                </c:pt>
                <c:pt idx="50">
                  <c:v>1.1552595409043293E-19</c:v>
                </c:pt>
                <c:pt idx="51">
                  <c:v>7.887217387651222E-19</c:v>
                </c:pt>
                <c:pt idx="52">
                  <c:v>5.1431117947596943E-18</c:v>
                </c:pt>
                <c:pt idx="53">
                  <c:v>3.2032145212368802E-17</c:v>
                </c:pt>
                <c:pt idx="54">
                  <c:v>1.9054782287616239E-16</c:v>
                </c:pt>
                <c:pt idx="55">
                  <c:v>1.0826295179007779E-15</c:v>
                </c:pt>
                <c:pt idx="56">
                  <c:v>5.8750780871467228E-15</c:v>
                </c:pt>
                <c:pt idx="57">
                  <c:v>3.0451264324879261E-14</c:v>
                </c:pt>
                <c:pt idx="58">
                  <c:v>1.5074916710063625E-13</c:v>
                </c:pt>
                <c:pt idx="59">
                  <c:v>7.1279134877724561E-13</c:v>
                </c:pt>
                <c:pt idx="60">
                  <c:v>3.219050760978302E-12</c:v>
                </c:pt>
                <c:pt idx="61">
                  <c:v>1.3885167932972583E-11</c:v>
                </c:pt>
                <c:pt idx="62">
                  <c:v>5.7204784602061718E-11</c:v>
                </c:pt>
                <c:pt idx="63">
                  <c:v>2.2509791852066504E-10</c:v>
                </c:pt>
                <c:pt idx="64">
                  <c:v>8.4599639028721688E-10</c:v>
                </c:pt>
                <c:pt idx="65">
                  <c:v>3.0368507419243686E-9</c:v>
                </c:pt>
                <c:pt idx="66">
                  <c:v>1.0412051105504745E-8</c:v>
                </c:pt>
                <c:pt idx="67">
                  <c:v>3.4096283335095191E-8</c:v>
                </c:pt>
                <c:pt idx="68">
                  <c:v>1.0664382117396863E-7</c:v>
                </c:pt>
                <c:pt idx="69">
                  <c:v>3.1858275315735232E-7</c:v>
                </c:pt>
                <c:pt idx="70">
                  <c:v>9.0900595976188307E-7</c:v>
                </c:pt>
                <c:pt idx="71">
                  <c:v>2.4772458333157014E-6</c:v>
                </c:pt>
                <c:pt idx="72">
                  <c:v>6.4480647371657123E-6</c:v>
                </c:pt>
                <c:pt idx="73">
                  <c:v>1.6030518805395553E-5</c:v>
                </c:pt>
                <c:pt idx="74">
                  <c:v>3.8064810602749929E-5</c:v>
                </c:pt>
                <c:pt idx="75">
                  <c:v>8.6329191772961409E-5</c:v>
                </c:pt>
                <c:pt idx="76">
                  <c:v>1.870034346526637E-4</c:v>
                </c:pt>
                <c:pt idx="77">
                  <c:v>3.8690059521999951E-4</c:v>
                </c:pt>
                <c:pt idx="78">
                  <c:v>7.6455215883567838E-4</c:v>
                </c:pt>
                <c:pt idx="79">
                  <c:v>1.4430213161207715E-3</c:v>
                </c:pt>
                <c:pt idx="80">
                  <c:v>2.6013349772778089E-3</c:v>
                </c:pt>
                <c:pt idx="81">
                  <c:v>4.478965537669335E-3</c:v>
                </c:pt>
                <c:pt idx="82">
                  <c:v>7.3657515826167355E-3</c:v>
                </c:pt>
                <c:pt idx="83">
                  <c:v>1.1569492824254606E-2</c:v>
                </c:pt>
                <c:pt idx="84">
                  <c:v>1.7356792871294699E-2</c:v>
                </c:pt>
                <c:pt idx="85">
                  <c:v>2.4870387215583632E-2</c:v>
                </c:pt>
                <c:pt idx="86">
                  <c:v>3.4037175946962206E-2</c:v>
                </c:pt>
                <c:pt idx="87">
                  <c:v>4.4492048167543034E-2</c:v>
                </c:pt>
                <c:pt idx="88">
                  <c:v>5.554809687655142E-2</c:v>
                </c:pt>
                <c:pt idx="89">
                  <c:v>6.623901660408571E-2</c:v>
                </c:pt>
                <c:pt idx="90">
                  <c:v>7.5442570020921362E-2</c:v>
                </c:pt>
                <c:pt idx="91">
                  <c:v>8.2068591416616918E-2</c:v>
                </c:pt>
                <c:pt idx="92">
                  <c:v>8.5269828749718862E-2</c:v>
                </c:pt>
                <c:pt idx="93">
                  <c:v>8.4619744270770195E-2</c:v>
                </c:pt>
                <c:pt idx="94">
                  <c:v>8.0205829128079151E-2</c:v>
                </c:pt>
                <c:pt idx="95">
                  <c:v>7.2610271947883012E-2</c:v>
                </c:pt>
                <c:pt idx="96">
                  <c:v>6.278387264276393E-2</c:v>
                </c:pt>
                <c:pt idx="97">
                  <c:v>5.185086953981638E-2</c:v>
                </c:pt>
                <c:pt idx="98">
                  <c:v>4.0899866822551936E-2</c:v>
                </c:pt>
                <c:pt idx="99">
                  <c:v>3.0813827731900299E-2</c:v>
                </c:pt>
                <c:pt idx="100">
                  <c:v>2.2173145819907713E-2</c:v>
                </c:pt>
                <c:pt idx="101">
                  <c:v>1.5239365399091426E-2</c:v>
                </c:pt>
                <c:pt idx="102">
                  <c:v>1.0003785201916566E-2</c:v>
                </c:pt>
                <c:pt idx="103">
                  <c:v>6.2721977205344405E-3</c:v>
                </c:pt>
                <c:pt idx="104">
                  <c:v>3.7560643914789642E-3</c:v>
                </c:pt>
                <c:pt idx="105">
                  <c:v>2.1483459821546643E-3</c:v>
                </c:pt>
                <c:pt idx="106">
                  <c:v>1.1736357376748577E-3</c:v>
                </c:pt>
                <c:pt idx="107">
                  <c:v>6.1237906229466587E-4</c:v>
                </c:pt>
                <c:pt idx="108">
                  <c:v>3.0518645026603723E-4</c:v>
                </c:pt>
                <c:pt idx="109">
                  <c:v>1.4526736824271619E-4</c:v>
                </c:pt>
                <c:pt idx="110">
                  <c:v>6.6043304607380895E-5</c:v>
                </c:pt>
                <c:pt idx="111">
                  <c:v>2.867790552104676E-5</c:v>
                </c:pt>
                <c:pt idx="112">
                  <c:v>1.1893891428634731E-5</c:v>
                </c:pt>
                <c:pt idx="113">
                  <c:v>4.7114915483689684E-6</c:v>
                </c:pt>
                <c:pt idx="114">
                  <c:v>1.7825871414541081E-6</c:v>
                </c:pt>
                <c:pt idx="115">
                  <c:v>6.4417079170044282E-7</c:v>
                </c:pt>
                <c:pt idx="116">
                  <c:v>2.2233569630367894E-7</c:v>
                </c:pt>
                <c:pt idx="117">
                  <c:v>7.3295154942169397E-8</c:v>
                </c:pt>
                <c:pt idx="118">
                  <c:v>2.3078057234021183E-8</c:v>
                </c:pt>
                <c:pt idx="119">
                  <c:v>6.9403461482871173E-9</c:v>
                </c:pt>
                <c:pt idx="120">
                  <c:v>1.9935214962627897E-9</c:v>
                </c:pt>
                <c:pt idx="121">
                  <c:v>5.4691347176137976E-10</c:v>
                </c:pt>
                <c:pt idx="122">
                  <c:v>1.4330925086978733E-10</c:v>
                </c:pt>
                <c:pt idx="123">
                  <c:v>3.5866395803457416E-11</c:v>
                </c:pt>
                <c:pt idx="124">
                  <c:v>8.5735197830867142E-12</c:v>
                </c:pt>
                <c:pt idx="125">
                  <c:v>1.9574400875066847E-12</c:v>
                </c:pt>
                <c:pt idx="126">
                  <c:v>4.2685041559377381E-13</c:v>
                </c:pt>
                <c:pt idx="127">
                  <c:v>8.890390666699753E-14</c:v>
                </c:pt>
                <c:pt idx="128">
                  <c:v>1.7685766573649266E-14</c:v>
                </c:pt>
                <c:pt idx="129">
                  <c:v>3.3603525093978761E-15</c:v>
                </c:pt>
                <c:pt idx="130">
                  <c:v>6.0982285167706138E-16</c:v>
                </c:pt>
                <c:pt idx="131">
                  <c:v>1.0570133125970748E-16</c:v>
                </c:pt>
                <c:pt idx="132">
                  <c:v>1.7499076353577607E-17</c:v>
                </c:pt>
                <c:pt idx="133">
                  <c:v>2.7669907135047156E-18</c:v>
                </c:pt>
                <c:pt idx="134">
                  <c:v>4.1788634814804672E-19</c:v>
                </c:pt>
                <c:pt idx="135">
                  <c:v>6.0279073962719696E-20</c:v>
                </c:pt>
                <c:pt idx="136">
                  <c:v>8.3048705357599704E-21</c:v>
                </c:pt>
                <c:pt idx="137">
                  <c:v>1.0928412210941563E-21</c:v>
                </c:pt>
                <c:pt idx="138">
                  <c:v>1.3735332450738462E-22</c:v>
                </c:pt>
                <c:pt idx="139">
                  <c:v>1.6488425628656613E-23</c:v>
                </c:pt>
                <c:pt idx="140">
                  <c:v>1.8905018655950956E-24</c:v>
                </c:pt>
                <c:pt idx="141">
                  <c:v>2.0702983561382082E-25</c:v>
                </c:pt>
                <c:pt idx="142">
                  <c:v>2.1654425725420648E-26</c:v>
                </c:pt>
                <c:pt idx="143">
                  <c:v>2.1633077724796649E-27</c:v>
                </c:pt>
                <c:pt idx="144">
                  <c:v>2.0641813839090521E-28</c:v>
                </c:pt>
                <c:pt idx="145">
                  <c:v>1.8812014714733047E-29</c:v>
                </c:pt>
                <c:pt idx="146">
                  <c:v>1.6374975881972576E-30</c:v>
                </c:pt>
                <c:pt idx="147">
                  <c:v>1.3613943211668303E-31</c:v>
                </c:pt>
                <c:pt idx="148">
                  <c:v>1.0810483214937797E-32</c:v>
                </c:pt>
                <c:pt idx="149">
                  <c:v>8.1990622807697538E-34</c:v>
                </c:pt>
                <c:pt idx="150">
                  <c:v>5.9393807952764818E-35</c:v>
                </c:pt>
                <c:pt idx="151">
                  <c:v>4.1093777185596926E-36</c:v>
                </c:pt>
                <c:pt idx="152">
                  <c:v>2.7156191320758621E-37</c:v>
                </c:pt>
                <c:pt idx="153">
                  <c:v>1.7140345193586024E-38</c:v>
                </c:pt>
                <c:pt idx="154">
                  <c:v>1.0333041528307304E-39</c:v>
                </c:pt>
                <c:pt idx="155">
                  <c:v>5.9496948497233487E-41</c:v>
                </c:pt>
                <c:pt idx="156">
                  <c:v>3.272043853776179E-42</c:v>
                </c:pt>
                <c:pt idx="157">
                  <c:v>1.7187054171085537E-43</c:v>
                </c:pt>
                <c:pt idx="158">
                  <c:v>8.6226683502928086E-45</c:v>
                </c:pt>
                <c:pt idx="159">
                  <c:v>4.1318050807464875E-46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Sheet1!$D$3</c:f>
              <c:strCache>
                <c:ptCount val="1"/>
                <c:pt idx="0">
                  <c:v>観測分布</c:v>
                </c:pt>
              </c:strCache>
            </c:strRef>
          </c:tx>
          <c:spPr>
            <a:ln w="15875" cap="rnd">
              <a:solidFill>
                <a:srgbClr val="FF0000"/>
              </a:solidFill>
              <a:round/>
            </a:ln>
            <a:effectLst/>
          </c:spPr>
          <c:marker>
            <c:symbol val="none"/>
          </c:marker>
          <c:cat>
            <c:numRef>
              <c:f>Sheet1!$A$4:$A$163</c:f>
              <c:numCache>
                <c:formatCode>General</c:formatCode>
                <c:ptCount val="16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  <c:pt idx="77">
                  <c:v>78</c:v>
                </c:pt>
                <c:pt idx="78">
                  <c:v>79</c:v>
                </c:pt>
                <c:pt idx="79">
                  <c:v>80</c:v>
                </c:pt>
                <c:pt idx="80">
                  <c:v>81</c:v>
                </c:pt>
                <c:pt idx="81">
                  <c:v>82</c:v>
                </c:pt>
                <c:pt idx="82">
                  <c:v>83</c:v>
                </c:pt>
                <c:pt idx="83">
                  <c:v>84</c:v>
                </c:pt>
                <c:pt idx="84">
                  <c:v>85</c:v>
                </c:pt>
                <c:pt idx="85">
                  <c:v>86</c:v>
                </c:pt>
                <c:pt idx="86">
                  <c:v>87</c:v>
                </c:pt>
                <c:pt idx="87">
                  <c:v>88</c:v>
                </c:pt>
                <c:pt idx="88">
                  <c:v>89</c:v>
                </c:pt>
                <c:pt idx="89">
                  <c:v>90</c:v>
                </c:pt>
                <c:pt idx="90">
                  <c:v>91</c:v>
                </c:pt>
                <c:pt idx="91">
                  <c:v>92</c:v>
                </c:pt>
                <c:pt idx="92">
                  <c:v>93</c:v>
                </c:pt>
                <c:pt idx="93">
                  <c:v>94</c:v>
                </c:pt>
                <c:pt idx="94">
                  <c:v>95</c:v>
                </c:pt>
                <c:pt idx="95">
                  <c:v>96</c:v>
                </c:pt>
                <c:pt idx="96">
                  <c:v>97</c:v>
                </c:pt>
                <c:pt idx="97">
                  <c:v>98</c:v>
                </c:pt>
                <c:pt idx="98">
                  <c:v>99</c:v>
                </c:pt>
                <c:pt idx="99">
                  <c:v>100</c:v>
                </c:pt>
                <c:pt idx="100">
                  <c:v>101</c:v>
                </c:pt>
                <c:pt idx="101">
                  <c:v>102</c:v>
                </c:pt>
                <c:pt idx="102">
                  <c:v>103</c:v>
                </c:pt>
                <c:pt idx="103">
                  <c:v>104</c:v>
                </c:pt>
                <c:pt idx="104">
                  <c:v>105</c:v>
                </c:pt>
                <c:pt idx="105">
                  <c:v>106</c:v>
                </c:pt>
                <c:pt idx="106">
                  <c:v>107</c:v>
                </c:pt>
                <c:pt idx="107">
                  <c:v>108</c:v>
                </c:pt>
                <c:pt idx="108">
                  <c:v>109</c:v>
                </c:pt>
                <c:pt idx="109">
                  <c:v>110</c:v>
                </c:pt>
                <c:pt idx="110">
                  <c:v>111</c:v>
                </c:pt>
                <c:pt idx="111">
                  <c:v>112</c:v>
                </c:pt>
                <c:pt idx="112">
                  <c:v>113</c:v>
                </c:pt>
                <c:pt idx="113">
                  <c:v>114</c:v>
                </c:pt>
                <c:pt idx="114">
                  <c:v>115</c:v>
                </c:pt>
                <c:pt idx="115">
                  <c:v>116</c:v>
                </c:pt>
                <c:pt idx="116">
                  <c:v>117</c:v>
                </c:pt>
                <c:pt idx="117">
                  <c:v>118</c:v>
                </c:pt>
                <c:pt idx="118">
                  <c:v>119</c:v>
                </c:pt>
                <c:pt idx="119">
                  <c:v>120</c:v>
                </c:pt>
                <c:pt idx="120">
                  <c:v>121</c:v>
                </c:pt>
                <c:pt idx="121">
                  <c:v>122</c:v>
                </c:pt>
                <c:pt idx="122">
                  <c:v>123</c:v>
                </c:pt>
                <c:pt idx="123">
                  <c:v>124</c:v>
                </c:pt>
                <c:pt idx="124">
                  <c:v>125</c:v>
                </c:pt>
                <c:pt idx="125">
                  <c:v>126</c:v>
                </c:pt>
                <c:pt idx="126">
                  <c:v>127</c:v>
                </c:pt>
                <c:pt idx="127">
                  <c:v>128</c:v>
                </c:pt>
                <c:pt idx="128">
                  <c:v>129</c:v>
                </c:pt>
                <c:pt idx="129">
                  <c:v>130</c:v>
                </c:pt>
                <c:pt idx="130">
                  <c:v>131</c:v>
                </c:pt>
                <c:pt idx="131">
                  <c:v>132</c:v>
                </c:pt>
                <c:pt idx="132">
                  <c:v>133</c:v>
                </c:pt>
                <c:pt idx="133">
                  <c:v>134</c:v>
                </c:pt>
                <c:pt idx="134">
                  <c:v>135</c:v>
                </c:pt>
                <c:pt idx="135">
                  <c:v>136</c:v>
                </c:pt>
                <c:pt idx="136">
                  <c:v>137</c:v>
                </c:pt>
                <c:pt idx="137">
                  <c:v>138</c:v>
                </c:pt>
                <c:pt idx="138">
                  <c:v>139</c:v>
                </c:pt>
                <c:pt idx="139">
                  <c:v>140</c:v>
                </c:pt>
                <c:pt idx="140">
                  <c:v>141</c:v>
                </c:pt>
                <c:pt idx="141">
                  <c:v>142</c:v>
                </c:pt>
                <c:pt idx="142">
                  <c:v>143</c:v>
                </c:pt>
                <c:pt idx="143">
                  <c:v>144</c:v>
                </c:pt>
                <c:pt idx="144">
                  <c:v>145</c:v>
                </c:pt>
                <c:pt idx="145">
                  <c:v>146</c:v>
                </c:pt>
                <c:pt idx="146">
                  <c:v>147</c:v>
                </c:pt>
                <c:pt idx="147">
                  <c:v>148</c:v>
                </c:pt>
                <c:pt idx="148">
                  <c:v>149</c:v>
                </c:pt>
                <c:pt idx="149">
                  <c:v>150</c:v>
                </c:pt>
                <c:pt idx="150">
                  <c:v>151</c:v>
                </c:pt>
                <c:pt idx="151">
                  <c:v>152</c:v>
                </c:pt>
                <c:pt idx="152">
                  <c:v>153</c:v>
                </c:pt>
                <c:pt idx="153">
                  <c:v>154</c:v>
                </c:pt>
                <c:pt idx="154">
                  <c:v>155</c:v>
                </c:pt>
                <c:pt idx="155">
                  <c:v>156</c:v>
                </c:pt>
                <c:pt idx="156">
                  <c:v>157</c:v>
                </c:pt>
                <c:pt idx="157">
                  <c:v>158</c:v>
                </c:pt>
                <c:pt idx="158">
                  <c:v>159</c:v>
                </c:pt>
                <c:pt idx="159">
                  <c:v>160</c:v>
                </c:pt>
              </c:numCache>
            </c:numRef>
          </c:cat>
          <c:val>
            <c:numRef>
              <c:f>Sheet1!$D$4:$D$163</c:f>
              <c:numCache>
                <c:formatCode>General</c:formatCode>
                <c:ptCount val="160"/>
                <c:pt idx="0">
                  <c:v>1.0005974477597975E-64</c:v>
                </c:pt>
                <c:pt idx="1">
                  <c:v>1.1234221561238784E-63</c:v>
                </c:pt>
                <c:pt idx="2">
                  <c:v>1.2358433530425285E-62</c:v>
                </c:pt>
                <c:pt idx="3">
                  <c:v>1.3320505760397842E-61</c:v>
                </c:pt>
                <c:pt idx="4">
                  <c:v>1.4067432844936793E-60</c:v>
                </c:pt>
                <c:pt idx="5">
                  <c:v>1.4556126924123505E-59</c:v>
                </c:pt>
                <c:pt idx="6">
                  <c:v>1.4757529646505432E-58</c:v>
                </c:pt>
                <c:pt idx="7">
                  <c:v>1.4659472468455765E-57</c:v>
                </c:pt>
                <c:pt idx="8">
                  <c:v>1.4267893774929964E-56</c:v>
                </c:pt>
                <c:pt idx="9">
                  <c:v>1.3606243527560368E-55</c:v>
                </c:pt>
                <c:pt idx="10">
                  <c:v>1.2713158441752785E-54</c:v>
                </c:pt>
                <c:pt idx="11">
                  <c:v>1.163872821149551E-53</c:v>
                </c:pt>
                <c:pt idx="12">
                  <c:v>1.043985438102492E-52</c:v>
                </c:pt>
                <c:pt idx="13">
                  <c:v>9.175298513480732E-52</c:v>
                </c:pt>
                <c:pt idx="14">
                  <c:v>7.9010136426348805E-51</c:v>
                </c:pt>
                <c:pt idx="15">
                  <c:v>6.6662603042579832E-50</c:v>
                </c:pt>
                <c:pt idx="16">
                  <c:v>5.510849765193481E-49</c:v>
                </c:pt>
                <c:pt idx="17">
                  <c:v>4.4636663295993506E-48</c:v>
                </c:pt>
                <c:pt idx="18">
                  <c:v>3.5424336183647828E-47</c:v>
                </c:pt>
                <c:pt idx="19">
                  <c:v>2.7545367204976587E-46</c:v>
                </c:pt>
                <c:pt idx="20">
                  <c:v>2.0986125183914653E-45</c:v>
                </c:pt>
                <c:pt idx="21">
                  <c:v>1.5665807991271019E-44</c:v>
                </c:pt>
                <c:pt idx="22">
                  <c:v>1.1458036114057025E-43</c:v>
                </c:pt>
                <c:pt idx="23">
                  <c:v>8.2111582375673386E-43</c:v>
                </c:pt>
                <c:pt idx="24">
                  <c:v>5.7654804467263559E-42</c:v>
                </c:pt>
                <c:pt idx="25">
                  <c:v>3.9664632331488986E-41</c:v>
                </c:pt>
                <c:pt idx="26">
                  <c:v>2.6736725032040162E-40</c:v>
                </c:pt>
                <c:pt idx="27">
                  <c:v>1.7658338334881974E-39</c:v>
                </c:pt>
                <c:pt idx="28">
                  <c:v>1.1426896795724017E-38</c:v>
                </c:pt>
                <c:pt idx="29">
                  <c:v>7.2450873118417796E-38</c:v>
                </c:pt>
                <c:pt idx="30">
                  <c:v>4.5008629554764058E-37</c:v>
                </c:pt>
                <c:pt idx="31">
                  <c:v>2.7395851457064617E-36</c:v>
                </c:pt>
                <c:pt idx="32">
                  <c:v>1.6338442848389578E-35</c:v>
                </c:pt>
                <c:pt idx="33">
                  <c:v>9.5471417588577422E-35</c:v>
                </c:pt>
                <c:pt idx="34">
                  <c:v>5.4660415205131692E-34</c:v>
                </c:pt>
                <c:pt idx="35">
                  <c:v>3.0662624795186578E-33</c:v>
                </c:pt>
                <c:pt idx="36">
                  <c:v>1.6853207911733009E-32</c:v>
                </c:pt>
                <c:pt idx="37">
                  <c:v>9.0759621411124619E-32</c:v>
                </c:pt>
                <c:pt idx="38">
                  <c:v>4.7889424718040768E-31</c:v>
                </c:pt>
                <c:pt idx="39">
                  <c:v>2.475844768974629E-30</c:v>
                </c:pt>
                <c:pt idx="40">
                  <c:v>1.2541343143155367E-29</c:v>
                </c:pt>
                <c:pt idx="41">
                  <c:v>6.2244579453436695E-29</c:v>
                </c:pt>
                <c:pt idx="42">
                  <c:v>3.026884647870505E-28</c:v>
                </c:pt>
                <c:pt idx="43">
                  <c:v>1.4422051816531099E-27</c:v>
                </c:pt>
                <c:pt idx="44">
                  <c:v>6.7327901716316234E-27</c:v>
                </c:pt>
                <c:pt idx="45">
                  <c:v>3.0796400250676624E-26</c:v>
                </c:pt>
                <c:pt idx="46">
                  <c:v>1.3801989040921389E-25</c:v>
                </c:pt>
                <c:pt idx="47">
                  <c:v>6.0606645689861806E-25</c:v>
                </c:pt>
                <c:pt idx="48">
                  <c:v>2.607568138777171E-24</c:v>
                </c:pt>
                <c:pt idx="49">
                  <c:v>1.0992283752437743E-23</c:v>
                </c:pt>
                <c:pt idx="50">
                  <c:v>4.5402215187622287E-23</c:v>
                </c:pt>
                <c:pt idx="51">
                  <c:v>1.8373969965260188E-22</c:v>
                </c:pt>
                <c:pt idx="52">
                  <c:v>7.2856081406277093E-22</c:v>
                </c:pt>
                <c:pt idx="53">
                  <c:v>2.8305150138147085E-21</c:v>
                </c:pt>
                <c:pt idx="54">
                  <c:v>1.0774620044275101E-20</c:v>
                </c:pt>
                <c:pt idx="55">
                  <c:v>4.0186049308480371E-20</c:v>
                </c:pt>
                <c:pt idx="56">
                  <c:v>1.468539081666988E-19</c:v>
                </c:pt>
                <c:pt idx="57">
                  <c:v>5.2581449251007402E-19</c:v>
                </c:pt>
                <c:pt idx="58">
                  <c:v>1.8446604756698363E-18</c:v>
                </c:pt>
                <c:pt idx="59">
                  <c:v>6.3406996299110644E-18</c:v>
                </c:pt>
                <c:pt idx="60">
                  <c:v>2.1354763474912228E-17</c:v>
                </c:pt>
                <c:pt idx="61">
                  <c:v>7.0467554173138332E-17</c:v>
                </c:pt>
                <c:pt idx="62">
                  <c:v>2.2783501922584704E-16</c:v>
                </c:pt>
                <c:pt idx="63">
                  <c:v>7.2175301193384172E-16</c:v>
                </c:pt>
                <c:pt idx="64">
                  <c:v>2.2402350062652674E-15</c:v>
                </c:pt>
                <c:pt idx="65">
                  <c:v>6.8129531270131058E-15</c:v>
                </c:pt>
                <c:pt idx="66">
                  <c:v>2.0300842883252697E-14</c:v>
                </c:pt>
                <c:pt idx="67">
                  <c:v>5.9269271111331695E-14</c:v>
                </c:pt>
                <c:pt idx="68">
                  <c:v>1.6954381451316983E-13</c:v>
                </c:pt>
                <c:pt idx="69">
                  <c:v>4.7519423251815859E-13</c:v>
                </c:pt>
                <c:pt idx="70">
                  <c:v>1.3049600583377992E-12</c:v>
                </c:pt>
                <c:pt idx="71">
                  <c:v>3.5112368419649829E-12</c:v>
                </c:pt>
                <c:pt idx="72">
                  <c:v>9.2567786219815902E-12</c:v>
                </c:pt>
                <c:pt idx="73">
                  <c:v>2.3910930535638452E-11</c:v>
                </c:pt>
                <c:pt idx="74">
                  <c:v>6.0515959736511137E-11</c:v>
                </c:pt>
                <c:pt idx="75">
                  <c:v>1.5006527901377618E-10</c:v>
                </c:pt>
                <c:pt idx="76">
                  <c:v>3.6460898117425319E-10</c:v>
                </c:pt>
                <c:pt idx="77">
                  <c:v>8.6798326426046951E-10</c:v>
                </c:pt>
                <c:pt idx="78">
                  <c:v>2.0245671612829049E-9</c:v>
                </c:pt>
                <c:pt idx="79">
                  <c:v>4.6268974321914444E-9</c:v>
                </c:pt>
                <c:pt idx="80">
                  <c:v>1.0360587994235681E-8</c:v>
                </c:pt>
                <c:pt idx="81">
                  <c:v>2.2730855556729885E-8</c:v>
                </c:pt>
                <c:pt idx="82">
                  <c:v>4.8863436628113112E-8</c:v>
                </c:pt>
                <c:pt idx="83">
                  <c:v>1.0291746525102024E-7</c:v>
                </c:pt>
                <c:pt idx="84">
                  <c:v>2.1238850210489969E-7</c:v>
                </c:pt>
                <c:pt idx="85">
                  <c:v>4.2944719446696345E-7</c:v>
                </c:pt>
                <c:pt idx="86">
                  <c:v>8.5079589353961557E-7</c:v>
                </c:pt>
                <c:pt idx="87">
                  <c:v>1.6514972222104619E-6</c:v>
                </c:pt>
                <c:pt idx="88">
                  <c:v>3.1409943655793234E-6</c:v>
                </c:pt>
                <c:pt idx="89">
                  <c:v>5.8531993332058325E-6</c:v>
                </c:pt>
                <c:pt idx="90">
                  <c:v>1.0687012536930293E-5</c:v>
                </c:pt>
                <c:pt idx="91">
                  <c:v>1.9118603680697908E-5</c:v>
                </c:pt>
                <c:pt idx="92">
                  <c:v>3.3511422990508117E-5</c:v>
                </c:pt>
                <c:pt idx="93">
                  <c:v>5.7552794515307346E-5</c:v>
                </c:pt>
                <c:pt idx="94">
                  <c:v>9.6844912161810965E-5</c:v>
                </c:pt>
                <c:pt idx="95">
                  <c:v>1.5967026664026341E-4</c:v>
                </c:pt>
                <c:pt idx="96">
                  <c:v>2.5793373014666569E-4</c:v>
                </c:pt>
                <c:pt idx="97">
                  <c:v>4.0825270819644502E-4</c:v>
                </c:pt>
                <c:pt idx="98">
                  <c:v>6.3312120170542965E-4</c:v>
                </c:pt>
                <c:pt idx="99">
                  <c:v>9.6201421074717749E-4</c:v>
                </c:pt>
                <c:pt idx="100">
                  <c:v>1.4322306547697795E-3</c:v>
                </c:pt>
                <c:pt idx="101">
                  <c:v>2.0892061217045723E-3</c:v>
                </c:pt>
                <c:pt idx="102">
                  <c:v>2.9859770251128835E-3</c:v>
                </c:pt>
                <c:pt idx="103">
                  <c:v>4.1814651470229672E-3</c:v>
                </c:pt>
                <c:pt idx="104">
                  <c:v>5.737297205843303E-3</c:v>
                </c:pt>
                <c:pt idx="105">
                  <c:v>7.712995216169723E-3</c:v>
                </c:pt>
                <c:pt idx="106">
                  <c:v>1.0159576932727636E-2</c:v>
                </c:pt>
                <c:pt idx="107">
                  <c:v>1.3111881994872581E-2</c:v>
                </c:pt>
                <c:pt idx="108">
                  <c:v>1.6580258143722392E-2</c:v>
                </c:pt>
                <c:pt idx="109">
                  <c:v>2.054255182126689E-2</c:v>
                </c:pt>
                <c:pt idx="110">
                  <c:v>2.493758204020002E-2</c:v>
                </c:pt>
                <c:pt idx="111">
                  <c:v>2.9661365445028648E-2</c:v>
                </c:pt>
                <c:pt idx="112">
                  <c:v>3.4567246359877624E-2</c:v>
                </c:pt>
                <c:pt idx="113">
                  <c:v>3.9470740790642965E-2</c:v>
                </c:pt>
                <c:pt idx="114">
                  <c:v>4.4159344402723774E-2</c:v>
                </c:pt>
                <c:pt idx="115">
                  <c:v>4.8406847965255365E-2</c:v>
                </c:pt>
                <c:pt idx="116">
                  <c:v>5.1990960245069093E-2</c:v>
                </c:pt>
                <c:pt idx="117">
                  <c:v>5.4712394277744596E-2</c:v>
                </c:pt>
                <c:pt idx="118">
                  <c:v>5.6413162847180141E-2</c:v>
                </c:pt>
                <c:pt idx="119">
                  <c:v>5.6991754343061814E-2</c:v>
                </c:pt>
                <c:pt idx="120">
                  <c:v>5.6413162847180141E-2</c:v>
                </c:pt>
                <c:pt idx="121">
                  <c:v>5.4712394277744596E-2</c:v>
                </c:pt>
                <c:pt idx="122">
                  <c:v>5.1990960245069093E-2</c:v>
                </c:pt>
                <c:pt idx="123">
                  <c:v>4.8406847965255365E-2</c:v>
                </c:pt>
                <c:pt idx="124">
                  <c:v>4.4159344402723774E-2</c:v>
                </c:pt>
                <c:pt idx="125">
                  <c:v>3.9470740790642965E-2</c:v>
                </c:pt>
                <c:pt idx="126">
                  <c:v>3.4567246359877624E-2</c:v>
                </c:pt>
                <c:pt idx="127">
                  <c:v>2.9661365445028648E-2</c:v>
                </c:pt>
                <c:pt idx="128">
                  <c:v>2.493758204020002E-2</c:v>
                </c:pt>
                <c:pt idx="129">
                  <c:v>2.054255182126689E-2</c:v>
                </c:pt>
                <c:pt idx="130">
                  <c:v>1.6580258143722392E-2</c:v>
                </c:pt>
                <c:pt idx="131">
                  <c:v>1.3111881994872581E-2</c:v>
                </c:pt>
                <c:pt idx="132">
                  <c:v>1.0159576932727636E-2</c:v>
                </c:pt>
                <c:pt idx="133">
                  <c:v>7.712995216169723E-3</c:v>
                </c:pt>
                <c:pt idx="134">
                  <c:v>5.737297205843303E-3</c:v>
                </c:pt>
                <c:pt idx="135">
                  <c:v>4.1814651470229672E-3</c:v>
                </c:pt>
                <c:pt idx="136">
                  <c:v>2.9859770251128835E-3</c:v>
                </c:pt>
                <c:pt idx="137">
                  <c:v>2.0892061217045723E-3</c:v>
                </c:pt>
                <c:pt idx="138">
                  <c:v>1.4322306547697795E-3</c:v>
                </c:pt>
                <c:pt idx="139">
                  <c:v>9.6201421074717749E-4</c:v>
                </c:pt>
                <c:pt idx="140">
                  <c:v>6.3312120170542965E-4</c:v>
                </c:pt>
                <c:pt idx="141">
                  <c:v>4.0825270819644502E-4</c:v>
                </c:pt>
                <c:pt idx="142">
                  <c:v>2.5793373014666569E-4</c:v>
                </c:pt>
                <c:pt idx="143">
                  <c:v>1.5967026664026341E-4</c:v>
                </c:pt>
                <c:pt idx="144">
                  <c:v>9.6844912161810965E-5</c:v>
                </c:pt>
                <c:pt idx="145">
                  <c:v>5.7552794515307346E-5</c:v>
                </c:pt>
                <c:pt idx="146">
                  <c:v>3.3511422990508117E-5</c:v>
                </c:pt>
                <c:pt idx="147">
                  <c:v>1.9118603680697908E-5</c:v>
                </c:pt>
                <c:pt idx="148">
                  <c:v>1.0687012536930293E-5</c:v>
                </c:pt>
                <c:pt idx="149">
                  <c:v>5.8531993332058325E-6</c:v>
                </c:pt>
                <c:pt idx="150">
                  <c:v>3.1409943655793234E-6</c:v>
                </c:pt>
                <c:pt idx="151">
                  <c:v>1.6514972222104619E-6</c:v>
                </c:pt>
                <c:pt idx="152">
                  <c:v>8.5079589353961557E-7</c:v>
                </c:pt>
                <c:pt idx="153">
                  <c:v>4.2944719446696345E-7</c:v>
                </c:pt>
                <c:pt idx="154">
                  <c:v>2.1238850210489969E-7</c:v>
                </c:pt>
                <c:pt idx="155">
                  <c:v>1.0291746525102024E-7</c:v>
                </c:pt>
                <c:pt idx="156">
                  <c:v>4.8863436628113112E-8</c:v>
                </c:pt>
                <c:pt idx="157">
                  <c:v>2.2730855556729885E-8</c:v>
                </c:pt>
                <c:pt idx="158">
                  <c:v>1.0360587994235681E-8</c:v>
                </c:pt>
                <c:pt idx="159">
                  <c:v>4.6268974321914444E-9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14933688"/>
        <c:axId val="214934080"/>
      </c:lineChart>
      <c:catAx>
        <c:axId val="214933688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214934080"/>
        <c:crosses val="autoZero"/>
        <c:auto val="1"/>
        <c:lblAlgn val="ctr"/>
        <c:lblOffset val="100"/>
        <c:noMultiLvlLbl val="0"/>
      </c:catAx>
      <c:valAx>
        <c:axId val="214934080"/>
        <c:scaling>
          <c:orientation val="minMax"/>
          <c:max val="0.12000000000000001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crossAx val="21493368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13754915729013817"/>
          <c:y val="5.9187409703889339E-2"/>
          <c:w val="0.3146572644306207"/>
          <c:h val="0.3100622069035692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ja-JP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4E26D6-9BA8-41EF-9A6D-6222E655EDF9}" type="datetimeFigureOut">
              <a:rPr kumimoji="1" lang="ja-JP" altLang="en-US" smtClean="0"/>
              <a:t>2016/7/21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C2DE10-8814-41A5-8985-2455A5910B8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951917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C2DE10-8814-41A5-8985-2455A5910B8C}" type="slidenum">
              <a:rPr kumimoji="1" lang="ja-JP" altLang="en-US" smtClean="0"/>
              <a:t>22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693930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C2DE10-8814-41A5-8985-2455A5910B8C}" type="slidenum">
              <a:rPr kumimoji="1" lang="ja-JP" altLang="en-US" smtClean="0"/>
              <a:t>76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7210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C2DE10-8814-41A5-8985-2455A5910B8C}" type="slidenum">
              <a:rPr kumimoji="1" lang="ja-JP" altLang="en-US" smtClean="0"/>
              <a:t>77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924162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C2DE10-8814-41A5-8985-2455A5910B8C}" type="slidenum">
              <a:rPr kumimoji="1" lang="ja-JP" altLang="en-US" smtClean="0"/>
              <a:t>78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005687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C2DE10-8814-41A5-8985-2455A5910B8C}" type="slidenum">
              <a:rPr kumimoji="1" lang="ja-JP" altLang="en-US" smtClean="0"/>
              <a:t>86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231811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C2DE10-8814-41A5-8985-2455A5910B8C}" type="slidenum">
              <a:rPr kumimoji="1" lang="ja-JP" altLang="en-US" smtClean="0"/>
              <a:t>32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822447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C2DE10-8814-41A5-8985-2455A5910B8C}" type="slidenum">
              <a:rPr kumimoji="1" lang="ja-JP" altLang="en-US" smtClean="0"/>
              <a:t>40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133354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C2DE10-8814-41A5-8985-2455A5910B8C}" type="slidenum">
              <a:rPr kumimoji="1" lang="ja-JP" altLang="en-US" smtClean="0"/>
              <a:t>41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838970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C2DE10-8814-41A5-8985-2455A5910B8C}" type="slidenum">
              <a:rPr kumimoji="1" lang="ja-JP" altLang="en-US" smtClean="0"/>
              <a:t>43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844766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C2DE10-8814-41A5-8985-2455A5910B8C}" type="slidenum">
              <a:rPr kumimoji="1" lang="ja-JP" altLang="en-US" smtClean="0"/>
              <a:t>44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470799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C2DE10-8814-41A5-8985-2455A5910B8C}" type="slidenum">
              <a:rPr kumimoji="1" lang="ja-JP" altLang="en-US" smtClean="0"/>
              <a:t>45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594782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C2DE10-8814-41A5-8985-2455A5910B8C}" type="slidenum">
              <a:rPr kumimoji="1" lang="ja-JP" altLang="en-US" smtClean="0"/>
              <a:t>46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987026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C2DE10-8814-41A5-8985-2455A5910B8C}" type="slidenum">
              <a:rPr kumimoji="1" lang="ja-JP" altLang="en-US" smtClean="0"/>
              <a:t>74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800715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 smtClean="0"/>
              <a:t>マスター サブタイトルの書式設定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3254D-7718-4CAB-B057-7553DE38D83D}" type="datetimeFigureOut">
              <a:rPr kumimoji="1" lang="ja-JP" altLang="en-US" smtClean="0"/>
              <a:t>2016/7/21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9A281-C546-47B6-AA92-5505DF36F26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834321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3254D-7718-4CAB-B057-7553DE38D83D}" type="datetimeFigureOut">
              <a:rPr kumimoji="1" lang="ja-JP" altLang="en-US" smtClean="0"/>
              <a:t>2016/7/21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9A281-C546-47B6-AA92-5505DF36F26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416988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3254D-7718-4CAB-B057-7553DE38D83D}" type="datetimeFigureOut">
              <a:rPr kumimoji="1" lang="ja-JP" altLang="en-US" smtClean="0"/>
              <a:t>2016/7/21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9A281-C546-47B6-AA92-5505DF36F26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639403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3254D-7718-4CAB-B057-7553DE38D83D}" type="datetimeFigureOut">
              <a:rPr kumimoji="1" lang="ja-JP" altLang="en-US" smtClean="0"/>
              <a:t>2016/7/21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9A281-C546-47B6-AA92-5505DF36F26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388635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3254D-7718-4CAB-B057-7553DE38D83D}" type="datetimeFigureOut">
              <a:rPr kumimoji="1" lang="ja-JP" altLang="en-US" smtClean="0"/>
              <a:t>2016/7/21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9A281-C546-47B6-AA92-5505DF36F26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645636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3254D-7718-4CAB-B057-7553DE38D83D}" type="datetimeFigureOut">
              <a:rPr kumimoji="1" lang="ja-JP" altLang="en-US" smtClean="0"/>
              <a:t>2016/7/21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9A281-C546-47B6-AA92-5505DF36F26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469968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3254D-7718-4CAB-B057-7553DE38D83D}" type="datetimeFigureOut">
              <a:rPr kumimoji="1" lang="ja-JP" altLang="en-US" smtClean="0"/>
              <a:t>2016/7/21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9A281-C546-47B6-AA92-5505DF36F26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964280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3254D-7718-4CAB-B057-7553DE38D83D}" type="datetimeFigureOut">
              <a:rPr kumimoji="1" lang="ja-JP" altLang="en-US" smtClean="0"/>
              <a:t>2016/7/21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9A281-C546-47B6-AA92-5505DF36F26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283717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3254D-7718-4CAB-B057-7553DE38D83D}" type="datetimeFigureOut">
              <a:rPr kumimoji="1" lang="ja-JP" altLang="en-US" smtClean="0"/>
              <a:t>2016/7/21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9A281-C546-47B6-AA92-5505DF36F26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464088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3254D-7718-4CAB-B057-7553DE38D83D}" type="datetimeFigureOut">
              <a:rPr kumimoji="1" lang="ja-JP" altLang="en-US" smtClean="0"/>
              <a:t>2016/7/21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9A281-C546-47B6-AA92-5505DF36F26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689290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3254D-7718-4CAB-B057-7553DE38D83D}" type="datetimeFigureOut">
              <a:rPr kumimoji="1" lang="ja-JP" altLang="en-US" smtClean="0"/>
              <a:t>2016/7/21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9A281-C546-47B6-AA92-5505DF36F26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301878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23254D-7718-4CAB-B057-7553DE38D83D}" type="datetimeFigureOut">
              <a:rPr kumimoji="1" lang="ja-JP" altLang="en-US" smtClean="0"/>
              <a:t>2016/7/21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09A281-C546-47B6-AA92-5505DF36F26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81777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0.w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0.wmf"/><Relationship Id="rId7" Type="http://schemas.openxmlformats.org/officeDocument/2006/relationships/image" Target="../media/image31.png"/><Relationship Id="rId12" Type="http://schemas.openxmlformats.org/officeDocument/2006/relationships/image" Target="../media/image4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1.png"/><Relationship Id="rId11" Type="http://schemas.openxmlformats.org/officeDocument/2006/relationships/image" Target="../media/image38.png"/><Relationship Id="rId5" Type="http://schemas.openxmlformats.org/officeDocument/2006/relationships/image" Target="../media/image29.png"/><Relationship Id="rId10" Type="http://schemas.openxmlformats.org/officeDocument/2006/relationships/image" Target="../media/image44.png"/><Relationship Id="rId4" Type="http://schemas.openxmlformats.org/officeDocument/2006/relationships/image" Target="../media/image41.png"/><Relationship Id="rId9" Type="http://schemas.openxmlformats.org/officeDocument/2006/relationships/image" Target="../media/image43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3.png"/><Relationship Id="rId3" Type="http://schemas.openxmlformats.org/officeDocument/2006/relationships/image" Target="../media/image46.png"/><Relationship Id="rId7" Type="http://schemas.openxmlformats.org/officeDocument/2006/relationships/image" Target="../media/image29.png"/><Relationship Id="rId12" Type="http://schemas.openxmlformats.org/officeDocument/2006/relationships/image" Target="../media/image5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11" Type="http://schemas.openxmlformats.org/officeDocument/2006/relationships/image" Target="../media/image351.png"/><Relationship Id="rId10" Type="http://schemas.openxmlformats.org/officeDocument/2006/relationships/image" Target="../media/image51.png"/><Relationship Id="rId4" Type="http://schemas.openxmlformats.org/officeDocument/2006/relationships/image" Target="../media/image30.wmf"/><Relationship Id="rId9" Type="http://schemas.openxmlformats.org/officeDocument/2006/relationships/image" Target="../media/image50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wmf"/><Relationship Id="rId13" Type="http://schemas.openxmlformats.org/officeDocument/2006/relationships/image" Target="../media/image601.png"/><Relationship Id="rId3" Type="http://schemas.openxmlformats.org/officeDocument/2006/relationships/image" Target="../media/image29.png"/><Relationship Id="rId7" Type="http://schemas.openxmlformats.org/officeDocument/2006/relationships/image" Target="../media/image472.png"/><Relationship Id="rId12" Type="http://schemas.openxmlformats.org/officeDocument/2006/relationships/image" Target="../media/image6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11" Type="http://schemas.openxmlformats.org/officeDocument/2006/relationships/image" Target="../media/image59.png"/><Relationship Id="rId5" Type="http://schemas.openxmlformats.org/officeDocument/2006/relationships/image" Target="../media/image55.png"/><Relationship Id="rId10" Type="http://schemas.openxmlformats.org/officeDocument/2006/relationships/image" Target="../media/image54.png"/><Relationship Id="rId4" Type="http://schemas.openxmlformats.org/officeDocument/2006/relationships/image" Target="../media/image47.png"/><Relationship Id="rId9" Type="http://schemas.openxmlformats.org/officeDocument/2006/relationships/image" Target="../media/image57.png"/><Relationship Id="rId14" Type="http://schemas.openxmlformats.org/officeDocument/2006/relationships/image" Target="../media/image6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wmf"/><Relationship Id="rId7" Type="http://schemas.openxmlformats.org/officeDocument/2006/relationships/image" Target="../media/image3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1.png"/><Relationship Id="rId5" Type="http://schemas.openxmlformats.org/officeDocument/2006/relationships/image" Target="../media/image29.png"/><Relationship Id="rId4" Type="http://schemas.openxmlformats.org/officeDocument/2006/relationships/image" Target="../media/image62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0.png"/><Relationship Id="rId2" Type="http://schemas.openxmlformats.org/officeDocument/2006/relationships/image" Target="../media/image6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image" Target="../media/image6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13" Type="http://schemas.openxmlformats.org/officeDocument/2006/relationships/image" Target="../media/image87.png"/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12" Type="http://schemas.openxmlformats.org/officeDocument/2006/relationships/image" Target="../media/image86.png"/><Relationship Id="rId17" Type="http://schemas.openxmlformats.org/officeDocument/2006/relationships/image" Target="../media/image91.png"/><Relationship Id="rId2" Type="http://schemas.openxmlformats.org/officeDocument/2006/relationships/image" Target="../media/image76.png"/><Relationship Id="rId16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11" Type="http://schemas.openxmlformats.org/officeDocument/2006/relationships/image" Target="../media/image85.png"/><Relationship Id="rId5" Type="http://schemas.openxmlformats.org/officeDocument/2006/relationships/image" Target="../media/image79.png"/><Relationship Id="rId15" Type="http://schemas.openxmlformats.org/officeDocument/2006/relationships/image" Target="../media/image89.png"/><Relationship Id="rId10" Type="http://schemas.openxmlformats.org/officeDocument/2006/relationships/image" Target="../media/image84.png"/><Relationship Id="rId4" Type="http://schemas.openxmlformats.org/officeDocument/2006/relationships/image" Target="../media/image78.png"/><Relationship Id="rId9" Type="http://schemas.openxmlformats.org/officeDocument/2006/relationships/image" Target="../media/image83.png"/><Relationship Id="rId14" Type="http://schemas.openxmlformats.org/officeDocument/2006/relationships/image" Target="../media/image88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image" Target="../media/image981.png"/><Relationship Id="rId7" Type="http://schemas.openxmlformats.org/officeDocument/2006/relationships/image" Target="../media/image10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5" Type="http://schemas.openxmlformats.org/officeDocument/2006/relationships/image" Target="../media/image100.png"/><Relationship Id="rId10" Type="http://schemas.openxmlformats.org/officeDocument/2006/relationships/image" Target="../media/image95.png"/><Relationship Id="rId4" Type="http://schemas.openxmlformats.org/officeDocument/2006/relationships/image" Target="../media/image99.png"/><Relationship Id="rId9" Type="http://schemas.openxmlformats.org/officeDocument/2006/relationships/image" Target="../media/image94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921.png"/><Relationship Id="rId7" Type="http://schemas.openxmlformats.org/officeDocument/2006/relationships/image" Target="../media/image951.png"/><Relationship Id="rId2" Type="http://schemas.openxmlformats.org/officeDocument/2006/relationships/image" Target="../media/image7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1.png"/><Relationship Id="rId5" Type="http://schemas.openxmlformats.org/officeDocument/2006/relationships/image" Target="../media/image93.png"/><Relationship Id="rId10" Type="http://schemas.openxmlformats.org/officeDocument/2006/relationships/image" Target="../media/image98.png"/><Relationship Id="rId4" Type="http://schemas.openxmlformats.org/officeDocument/2006/relationships/image" Target="../media/image760.png"/><Relationship Id="rId9" Type="http://schemas.openxmlformats.org/officeDocument/2006/relationships/image" Target="../media/image97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image" Target="../media/image981.png"/><Relationship Id="rId7" Type="http://schemas.openxmlformats.org/officeDocument/2006/relationships/image" Target="../media/image10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11" Type="http://schemas.openxmlformats.org/officeDocument/2006/relationships/image" Target="../media/image105.png"/><Relationship Id="rId5" Type="http://schemas.openxmlformats.org/officeDocument/2006/relationships/image" Target="../media/image100.png"/><Relationship Id="rId10" Type="http://schemas.openxmlformats.org/officeDocument/2006/relationships/image" Target="../media/image104.png"/><Relationship Id="rId4" Type="http://schemas.openxmlformats.org/officeDocument/2006/relationships/image" Target="../media/image99.png"/><Relationship Id="rId9" Type="http://schemas.openxmlformats.org/officeDocument/2006/relationships/image" Target="../media/image103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981.png"/><Relationship Id="rId7" Type="http://schemas.openxmlformats.org/officeDocument/2006/relationships/image" Target="../media/image9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5" Type="http://schemas.openxmlformats.org/officeDocument/2006/relationships/image" Target="../media/image100.png"/><Relationship Id="rId10" Type="http://schemas.openxmlformats.org/officeDocument/2006/relationships/image" Target="../media/image107.png"/><Relationship Id="rId4" Type="http://schemas.openxmlformats.org/officeDocument/2006/relationships/image" Target="../media/image99.png"/><Relationship Id="rId9" Type="http://schemas.openxmlformats.org/officeDocument/2006/relationships/image" Target="../media/image106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13" Type="http://schemas.openxmlformats.org/officeDocument/2006/relationships/image" Target="../media/image1071.png"/><Relationship Id="rId3" Type="http://schemas.openxmlformats.org/officeDocument/2006/relationships/image" Target="../media/image981.png"/><Relationship Id="rId7" Type="http://schemas.openxmlformats.org/officeDocument/2006/relationships/image" Target="../media/image101.png"/><Relationship Id="rId12" Type="http://schemas.openxmlformats.org/officeDocument/2006/relationships/image" Target="../media/image106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11" Type="http://schemas.openxmlformats.org/officeDocument/2006/relationships/image" Target="../media/image105.png"/><Relationship Id="rId5" Type="http://schemas.openxmlformats.org/officeDocument/2006/relationships/image" Target="../media/image100.png"/><Relationship Id="rId10" Type="http://schemas.openxmlformats.org/officeDocument/2006/relationships/image" Target="../media/image104.png"/><Relationship Id="rId4" Type="http://schemas.openxmlformats.org/officeDocument/2006/relationships/image" Target="../media/image99.png"/><Relationship Id="rId9" Type="http://schemas.openxmlformats.org/officeDocument/2006/relationships/image" Target="../media/image103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0.png"/><Relationship Id="rId13" Type="http://schemas.openxmlformats.org/officeDocument/2006/relationships/image" Target="../media/image120.png"/><Relationship Id="rId18" Type="http://schemas.openxmlformats.org/officeDocument/2006/relationships/image" Target="../media/image1710.png"/><Relationship Id="rId3" Type="http://schemas.openxmlformats.org/officeDocument/2006/relationships/image" Target="../media/image211.png"/><Relationship Id="rId21" Type="http://schemas.openxmlformats.org/officeDocument/2006/relationships/image" Target="../media/image201.png"/><Relationship Id="rId7" Type="http://schemas.openxmlformats.org/officeDocument/2006/relationships/image" Target="../media/image610.png"/><Relationship Id="rId12" Type="http://schemas.openxmlformats.org/officeDocument/2006/relationships/image" Target="../media/image111.png"/><Relationship Id="rId17" Type="http://schemas.openxmlformats.org/officeDocument/2006/relationships/image" Target="../media/image160.png"/><Relationship Id="rId2" Type="http://schemas.openxmlformats.org/officeDocument/2006/relationships/image" Target="../media/image110.png"/><Relationship Id="rId16" Type="http://schemas.openxmlformats.org/officeDocument/2006/relationships/image" Target="../media/image150.png"/><Relationship Id="rId20" Type="http://schemas.openxmlformats.org/officeDocument/2006/relationships/image" Target="../media/image19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0.png"/><Relationship Id="rId11" Type="http://schemas.openxmlformats.org/officeDocument/2006/relationships/image" Target="../media/image1000.png"/><Relationship Id="rId24" Type="http://schemas.openxmlformats.org/officeDocument/2006/relationships/image" Target="../media/image231.png"/><Relationship Id="rId5" Type="http://schemas.openxmlformats.org/officeDocument/2006/relationships/image" Target="../media/image631.png"/><Relationship Id="rId15" Type="http://schemas.openxmlformats.org/officeDocument/2006/relationships/image" Target="../media/image140.png"/><Relationship Id="rId23" Type="http://schemas.openxmlformats.org/officeDocument/2006/relationships/image" Target="../media/image870.png"/><Relationship Id="rId10" Type="http://schemas.openxmlformats.org/officeDocument/2006/relationships/image" Target="../media/image900.png"/><Relationship Id="rId19" Type="http://schemas.openxmlformats.org/officeDocument/2006/relationships/image" Target="../media/image1810.png"/><Relationship Id="rId4" Type="http://schemas.openxmlformats.org/officeDocument/2006/relationships/image" Target="../media/image311.png"/><Relationship Id="rId9" Type="http://schemas.openxmlformats.org/officeDocument/2006/relationships/image" Target="../media/image800.png"/><Relationship Id="rId14" Type="http://schemas.openxmlformats.org/officeDocument/2006/relationships/image" Target="../media/image130.png"/><Relationship Id="rId22" Type="http://schemas.openxmlformats.org/officeDocument/2006/relationships/image" Target="../media/image860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0.png"/><Relationship Id="rId26" Type="http://schemas.openxmlformats.org/officeDocument/2006/relationships/image" Target="../media/image1070.png"/><Relationship Id="rId3" Type="http://schemas.openxmlformats.org/officeDocument/2006/relationships/image" Target="../media/image890.png"/><Relationship Id="rId21" Type="http://schemas.openxmlformats.org/officeDocument/2006/relationships/image" Target="../media/image1020.png"/><Relationship Id="rId7" Type="http://schemas.openxmlformats.org/officeDocument/2006/relationships/image" Target="../media/image940.png"/><Relationship Id="rId12" Type="http://schemas.openxmlformats.org/officeDocument/2006/relationships/image" Target="../media/image990.png"/><Relationship Id="rId25" Type="http://schemas.openxmlformats.org/officeDocument/2006/relationships/image" Target="../media/image1060.png"/><Relationship Id="rId2" Type="http://schemas.openxmlformats.org/officeDocument/2006/relationships/image" Target="../media/image880.png"/><Relationship Id="rId20" Type="http://schemas.openxmlformats.org/officeDocument/2006/relationships/image" Target="../media/image10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0.png"/><Relationship Id="rId11" Type="http://schemas.openxmlformats.org/officeDocument/2006/relationships/image" Target="../media/image980.png"/><Relationship Id="rId24" Type="http://schemas.openxmlformats.org/officeDocument/2006/relationships/image" Target="../media/image1050.png"/><Relationship Id="rId5" Type="http://schemas.openxmlformats.org/officeDocument/2006/relationships/image" Target="../media/image920.png"/><Relationship Id="rId23" Type="http://schemas.openxmlformats.org/officeDocument/2006/relationships/image" Target="../media/image1040.png"/><Relationship Id="rId28" Type="http://schemas.openxmlformats.org/officeDocument/2006/relationships/image" Target="../media/image109.png"/><Relationship Id="rId10" Type="http://schemas.openxmlformats.org/officeDocument/2006/relationships/image" Target="../media/image970.png"/><Relationship Id="rId19" Type="http://schemas.openxmlformats.org/officeDocument/2006/relationships/image" Target="../media/image1810.png"/><Relationship Id="rId4" Type="http://schemas.openxmlformats.org/officeDocument/2006/relationships/image" Target="../media/image910.png"/><Relationship Id="rId9" Type="http://schemas.openxmlformats.org/officeDocument/2006/relationships/image" Target="../media/image960.png"/><Relationship Id="rId22" Type="http://schemas.openxmlformats.org/officeDocument/2006/relationships/image" Target="../media/image1030.png"/><Relationship Id="rId27" Type="http://schemas.openxmlformats.org/officeDocument/2006/relationships/image" Target="../media/image108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3" Type="http://schemas.openxmlformats.org/officeDocument/2006/relationships/image" Target="../media/image113.png"/><Relationship Id="rId7" Type="http://schemas.openxmlformats.org/officeDocument/2006/relationships/image" Target="../media/image117.png"/><Relationship Id="rId12" Type="http://schemas.openxmlformats.org/officeDocument/2006/relationships/image" Target="../media/image12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png"/><Relationship Id="rId11" Type="http://schemas.openxmlformats.org/officeDocument/2006/relationships/image" Target="../media/image122.png"/><Relationship Id="rId5" Type="http://schemas.openxmlformats.org/officeDocument/2006/relationships/image" Target="../media/image115.png"/><Relationship Id="rId10" Type="http://schemas.openxmlformats.org/officeDocument/2006/relationships/image" Target="../media/image121.png"/><Relationship Id="rId4" Type="http://schemas.openxmlformats.org/officeDocument/2006/relationships/image" Target="../media/image114.png"/><Relationship Id="rId9" Type="http://schemas.openxmlformats.org/officeDocument/2006/relationships/image" Target="../media/image119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3" Type="http://schemas.openxmlformats.org/officeDocument/2006/relationships/image" Target="../media/image114.png"/><Relationship Id="rId7" Type="http://schemas.openxmlformats.org/officeDocument/2006/relationships/image" Target="../media/image119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6.png"/><Relationship Id="rId11" Type="http://schemas.openxmlformats.org/officeDocument/2006/relationships/image" Target="../media/image128.png"/><Relationship Id="rId5" Type="http://schemas.openxmlformats.org/officeDocument/2006/relationships/image" Target="../media/image125.png"/><Relationship Id="rId10" Type="http://schemas.openxmlformats.org/officeDocument/2006/relationships/image" Target="../media/image123.png"/><Relationship Id="rId4" Type="http://schemas.openxmlformats.org/officeDocument/2006/relationships/image" Target="../media/image124.png"/><Relationship Id="rId9" Type="http://schemas.openxmlformats.org/officeDocument/2006/relationships/image" Target="../media/image122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0.png"/><Relationship Id="rId13" Type="http://schemas.openxmlformats.org/officeDocument/2006/relationships/image" Target="../media/image1250.png"/><Relationship Id="rId3" Type="http://schemas.openxmlformats.org/officeDocument/2006/relationships/image" Target="../media/image1140.png"/><Relationship Id="rId7" Type="http://schemas.openxmlformats.org/officeDocument/2006/relationships/image" Target="../media/image1180.png"/><Relationship Id="rId12" Type="http://schemas.openxmlformats.org/officeDocument/2006/relationships/image" Target="../media/image124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70.png"/><Relationship Id="rId11" Type="http://schemas.openxmlformats.org/officeDocument/2006/relationships/image" Target="../media/image1230.png"/><Relationship Id="rId5" Type="http://schemas.openxmlformats.org/officeDocument/2006/relationships/image" Target="../media/image1160.png"/><Relationship Id="rId10" Type="http://schemas.openxmlformats.org/officeDocument/2006/relationships/image" Target="../media/image1220.png"/><Relationship Id="rId4" Type="http://schemas.openxmlformats.org/officeDocument/2006/relationships/image" Target="../media/image1150.png"/><Relationship Id="rId9" Type="http://schemas.openxmlformats.org/officeDocument/2006/relationships/image" Target="../media/image1210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0.png"/><Relationship Id="rId3" Type="http://schemas.openxmlformats.org/officeDocument/2006/relationships/image" Target="../media/image481.png"/><Relationship Id="rId7" Type="http://schemas.openxmlformats.org/officeDocument/2006/relationships/image" Target="../media/image1260.png"/><Relationship Id="rId2" Type="http://schemas.openxmlformats.org/officeDocument/2006/relationships/image" Target="../media/image4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1.png"/><Relationship Id="rId5" Type="http://schemas.openxmlformats.org/officeDocument/2006/relationships/image" Target="../media/image491.png"/><Relationship Id="rId10" Type="http://schemas.openxmlformats.org/officeDocument/2006/relationships/image" Target="../media/image129.png"/><Relationship Id="rId4" Type="http://schemas.openxmlformats.org/officeDocument/2006/relationships/chart" Target="../charts/chart1.xml"/><Relationship Id="rId9" Type="http://schemas.openxmlformats.org/officeDocument/2006/relationships/image" Target="../media/image1280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0.png"/><Relationship Id="rId13" Type="http://schemas.openxmlformats.org/officeDocument/2006/relationships/image" Target="../media/image540.png"/><Relationship Id="rId18" Type="http://schemas.openxmlformats.org/officeDocument/2006/relationships/image" Target="../media/image590.png"/><Relationship Id="rId3" Type="http://schemas.openxmlformats.org/officeDocument/2006/relationships/image" Target="../media/image440.png"/><Relationship Id="rId21" Type="http://schemas.openxmlformats.org/officeDocument/2006/relationships/image" Target="../media/image620.png"/><Relationship Id="rId7" Type="http://schemas.openxmlformats.org/officeDocument/2006/relationships/image" Target="../media/image480.png"/><Relationship Id="rId12" Type="http://schemas.openxmlformats.org/officeDocument/2006/relationships/image" Target="../media/image530.png"/><Relationship Id="rId17" Type="http://schemas.openxmlformats.org/officeDocument/2006/relationships/image" Target="../media/image580.png"/><Relationship Id="rId2" Type="http://schemas.openxmlformats.org/officeDocument/2006/relationships/image" Target="../media/image431.png"/><Relationship Id="rId16" Type="http://schemas.openxmlformats.org/officeDocument/2006/relationships/image" Target="../media/image570.png"/><Relationship Id="rId20" Type="http://schemas.openxmlformats.org/officeDocument/2006/relationships/image" Target="../media/image6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0.png"/><Relationship Id="rId11" Type="http://schemas.openxmlformats.org/officeDocument/2006/relationships/image" Target="../media/image520.png"/><Relationship Id="rId5" Type="http://schemas.openxmlformats.org/officeDocument/2006/relationships/image" Target="../media/image460.png"/><Relationship Id="rId15" Type="http://schemas.openxmlformats.org/officeDocument/2006/relationships/image" Target="../media/image560.png"/><Relationship Id="rId23" Type="http://schemas.openxmlformats.org/officeDocument/2006/relationships/image" Target="../media/image640.png"/><Relationship Id="rId10" Type="http://schemas.openxmlformats.org/officeDocument/2006/relationships/image" Target="../media/image511.png"/><Relationship Id="rId19" Type="http://schemas.openxmlformats.org/officeDocument/2006/relationships/image" Target="../media/image600.png"/><Relationship Id="rId4" Type="http://schemas.openxmlformats.org/officeDocument/2006/relationships/image" Target="../media/image450.png"/><Relationship Id="rId9" Type="http://schemas.openxmlformats.org/officeDocument/2006/relationships/image" Target="../media/image500.png"/><Relationship Id="rId14" Type="http://schemas.openxmlformats.org/officeDocument/2006/relationships/image" Target="../media/image550.png"/><Relationship Id="rId22" Type="http://schemas.openxmlformats.org/officeDocument/2006/relationships/image" Target="../media/image630.pn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0.png"/><Relationship Id="rId13" Type="http://schemas.openxmlformats.org/officeDocument/2006/relationships/image" Target="../media/image350.png"/><Relationship Id="rId18" Type="http://schemas.openxmlformats.org/officeDocument/2006/relationships/image" Target="../media/image400.png"/><Relationship Id="rId3" Type="http://schemas.openxmlformats.org/officeDocument/2006/relationships/image" Target="../media/image250.png"/><Relationship Id="rId21" Type="http://schemas.openxmlformats.org/officeDocument/2006/relationships/image" Target="../media/image430.png"/><Relationship Id="rId7" Type="http://schemas.openxmlformats.org/officeDocument/2006/relationships/image" Target="../media/image290.png"/><Relationship Id="rId12" Type="http://schemas.openxmlformats.org/officeDocument/2006/relationships/image" Target="../media/image340.png"/><Relationship Id="rId17" Type="http://schemas.openxmlformats.org/officeDocument/2006/relationships/image" Target="../media/image390.png"/><Relationship Id="rId2" Type="http://schemas.openxmlformats.org/officeDocument/2006/relationships/image" Target="../media/image241.png"/><Relationship Id="rId16" Type="http://schemas.openxmlformats.org/officeDocument/2006/relationships/image" Target="../media/image380.png"/><Relationship Id="rId20" Type="http://schemas.openxmlformats.org/officeDocument/2006/relationships/image" Target="../media/image4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0.png"/><Relationship Id="rId11" Type="http://schemas.openxmlformats.org/officeDocument/2006/relationships/image" Target="../media/image330.png"/><Relationship Id="rId5" Type="http://schemas.openxmlformats.org/officeDocument/2006/relationships/image" Target="../media/image270.png"/><Relationship Id="rId15" Type="http://schemas.openxmlformats.org/officeDocument/2006/relationships/image" Target="../media/image370.png"/><Relationship Id="rId10" Type="http://schemas.openxmlformats.org/officeDocument/2006/relationships/image" Target="../media/image320.png"/><Relationship Id="rId19" Type="http://schemas.openxmlformats.org/officeDocument/2006/relationships/image" Target="../media/image410.png"/><Relationship Id="rId4" Type="http://schemas.openxmlformats.org/officeDocument/2006/relationships/image" Target="../media/image260.png"/><Relationship Id="rId9" Type="http://schemas.openxmlformats.org/officeDocument/2006/relationships/image" Target="../media/image310.png"/><Relationship Id="rId14" Type="http://schemas.openxmlformats.org/officeDocument/2006/relationships/image" Target="../media/image36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0.png"/><Relationship Id="rId3" Type="http://schemas.openxmlformats.org/officeDocument/2006/relationships/image" Target="../media/image1900.png"/><Relationship Id="rId7" Type="http://schemas.openxmlformats.org/officeDocument/2006/relationships/image" Target="../media/image230.png"/><Relationship Id="rId2" Type="http://schemas.openxmlformats.org/officeDocument/2006/relationships/image" Target="../media/image18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0.png"/><Relationship Id="rId5" Type="http://schemas.openxmlformats.org/officeDocument/2006/relationships/image" Target="../media/image210.png"/><Relationship Id="rId4" Type="http://schemas.openxmlformats.org/officeDocument/2006/relationships/image" Target="../media/image200.pn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ja-JP" dirty="0" smtClean="0"/>
              <a:t>SLAM</a:t>
            </a:r>
            <a:r>
              <a:rPr kumimoji="1" lang="ja-JP" altLang="en-US" dirty="0" smtClean="0"/>
              <a:t>記事</a:t>
            </a:r>
            <a:endParaRPr kumimoji="1" lang="ja-JP" altLang="en-US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54061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20" y="0"/>
            <a:ext cx="12046960" cy="6858000"/>
          </a:xfrm>
          <a:prstGeom prst="rect">
            <a:avLst/>
          </a:prstGeom>
        </p:spPr>
      </p:pic>
      <p:sp>
        <p:nvSpPr>
          <p:cNvPr id="5" name="正方形/長方形 4"/>
          <p:cNvSpPr/>
          <p:nvPr/>
        </p:nvSpPr>
        <p:spPr>
          <a:xfrm>
            <a:off x="278674" y="3004458"/>
            <a:ext cx="2151017" cy="1260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/>
          <p:cNvSpPr/>
          <p:nvPr/>
        </p:nvSpPr>
        <p:spPr>
          <a:xfrm>
            <a:off x="278674" y="3731624"/>
            <a:ext cx="2151017" cy="1260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/>
        </p:nvSpPr>
        <p:spPr>
          <a:xfrm>
            <a:off x="278674" y="539932"/>
            <a:ext cx="2151017" cy="1260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四角形吹き出し 7"/>
          <p:cNvSpPr/>
          <p:nvPr/>
        </p:nvSpPr>
        <p:spPr>
          <a:xfrm>
            <a:off x="2020390" y="824864"/>
            <a:ext cx="2142308" cy="283302"/>
          </a:xfrm>
          <a:prstGeom prst="wedgeRectCallout">
            <a:avLst>
              <a:gd name="adj1" fmla="val -43340"/>
              <a:gd name="adj2" fmla="val -123586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 dirty="0" smtClean="0">
                <a:solidFill>
                  <a:schemeClr val="tx1"/>
                </a:solidFill>
              </a:rPr>
              <a:t>ワールド座標系の原点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9" name="四角形吹き出し 8"/>
          <p:cNvSpPr/>
          <p:nvPr/>
        </p:nvSpPr>
        <p:spPr>
          <a:xfrm>
            <a:off x="2020389" y="3257547"/>
            <a:ext cx="2299061" cy="283302"/>
          </a:xfrm>
          <a:prstGeom prst="wedgeRectCallout">
            <a:avLst>
              <a:gd name="adj1" fmla="val -43340"/>
              <a:gd name="adj2" fmla="val -123586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 dirty="0" smtClean="0">
                <a:solidFill>
                  <a:schemeClr val="tx1"/>
                </a:solidFill>
              </a:rPr>
              <a:t>ロボットベースの</a:t>
            </a:r>
            <a:r>
              <a:rPr kumimoji="1" lang="en-US" altLang="ja-JP" sz="1400" dirty="0" smtClean="0">
                <a:solidFill>
                  <a:schemeClr val="tx1"/>
                </a:solidFill>
              </a:rPr>
              <a:t>TF</a:t>
            </a:r>
            <a:r>
              <a:rPr kumimoji="1" lang="ja-JP" altLang="en-US" sz="1400" dirty="0" smtClean="0">
                <a:solidFill>
                  <a:schemeClr val="tx1"/>
                </a:solidFill>
              </a:rPr>
              <a:t>フレーム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0" name="四角形吹き出し 9"/>
          <p:cNvSpPr/>
          <p:nvPr/>
        </p:nvSpPr>
        <p:spPr>
          <a:xfrm>
            <a:off x="2020389" y="4000364"/>
            <a:ext cx="2299061" cy="283302"/>
          </a:xfrm>
          <a:prstGeom prst="wedgeRectCallout">
            <a:avLst>
              <a:gd name="adj1" fmla="val -43340"/>
              <a:gd name="adj2" fmla="val -123586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 dirty="0" smtClean="0">
                <a:solidFill>
                  <a:schemeClr val="tx1"/>
                </a:solidFill>
              </a:rPr>
              <a:t>オドメトリ原点の</a:t>
            </a:r>
            <a:r>
              <a:rPr kumimoji="1" lang="en-US" altLang="ja-JP" sz="1400" dirty="0" smtClean="0">
                <a:solidFill>
                  <a:schemeClr val="tx1"/>
                </a:solidFill>
              </a:rPr>
              <a:t>TF</a:t>
            </a:r>
            <a:r>
              <a:rPr kumimoji="1" lang="ja-JP" altLang="en-US" sz="1400" dirty="0" smtClean="0">
                <a:solidFill>
                  <a:schemeClr val="tx1"/>
                </a:solidFill>
              </a:rPr>
              <a:t>フレーム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1035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20" y="0"/>
            <a:ext cx="12046960" cy="6858000"/>
          </a:xfrm>
          <a:prstGeom prst="rect">
            <a:avLst/>
          </a:prstGeom>
        </p:spPr>
      </p:pic>
      <p:sp>
        <p:nvSpPr>
          <p:cNvPr id="5" name="正方形/長方形 4"/>
          <p:cNvSpPr/>
          <p:nvPr/>
        </p:nvSpPr>
        <p:spPr>
          <a:xfrm>
            <a:off x="2812869" y="-1"/>
            <a:ext cx="696686" cy="26125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四角形吹き出し 5"/>
          <p:cNvSpPr/>
          <p:nvPr/>
        </p:nvSpPr>
        <p:spPr>
          <a:xfrm>
            <a:off x="2995750" y="398143"/>
            <a:ext cx="1759130" cy="283302"/>
          </a:xfrm>
          <a:prstGeom prst="wedgeRectCallout">
            <a:avLst>
              <a:gd name="adj1" fmla="val -43340"/>
              <a:gd name="adj2" fmla="val -123586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400" dirty="0" smtClean="0">
                <a:solidFill>
                  <a:schemeClr val="tx1"/>
                </a:solidFill>
              </a:rPr>
              <a:t>①ここをクリックして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7" name="四角形吹き出し 6"/>
          <p:cNvSpPr/>
          <p:nvPr/>
        </p:nvSpPr>
        <p:spPr>
          <a:xfrm>
            <a:off x="9174481" y="3428999"/>
            <a:ext cx="1759130" cy="455023"/>
          </a:xfrm>
          <a:prstGeom prst="wedgeRectCallout">
            <a:avLst>
              <a:gd name="adj1" fmla="val 13591"/>
              <a:gd name="adj2" fmla="val -126024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400" dirty="0" smtClean="0">
                <a:solidFill>
                  <a:schemeClr val="tx1"/>
                </a:solidFill>
              </a:rPr>
              <a:t>②フィールド上の</a:t>
            </a:r>
            <a:endParaRPr lang="en-US" altLang="ja-JP" sz="1400" dirty="0" smtClean="0">
              <a:solidFill>
                <a:schemeClr val="tx1"/>
              </a:solidFill>
            </a:endParaRPr>
          </a:p>
          <a:p>
            <a:pPr algn="ctr"/>
            <a:r>
              <a:rPr kumimoji="1" lang="ja-JP" altLang="en-US" sz="1400" dirty="0">
                <a:solidFill>
                  <a:schemeClr val="tx1"/>
                </a:solidFill>
              </a:rPr>
              <a:t>どこか</a:t>
            </a:r>
            <a:r>
              <a:rPr kumimoji="1" lang="ja-JP" altLang="en-US" sz="1400" dirty="0" smtClean="0">
                <a:solidFill>
                  <a:schemeClr val="tx1"/>
                </a:solidFill>
              </a:rPr>
              <a:t>でドラッグ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8" name="四角形吹き出し 7"/>
          <p:cNvSpPr/>
          <p:nvPr/>
        </p:nvSpPr>
        <p:spPr>
          <a:xfrm>
            <a:off x="9174481" y="2307771"/>
            <a:ext cx="1018904" cy="435430"/>
          </a:xfrm>
          <a:prstGeom prst="wedgeRectCallout">
            <a:avLst>
              <a:gd name="adj1" fmla="val 42419"/>
              <a:gd name="adj2" fmla="val 102095"/>
            </a:avLst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 smtClean="0">
                <a:solidFill>
                  <a:schemeClr val="tx1"/>
                </a:solidFill>
              </a:rPr>
              <a:t>ロボットの</a:t>
            </a:r>
            <a:endParaRPr kumimoji="1" lang="en-US" altLang="ja-JP" sz="1200" dirty="0" smtClean="0">
              <a:solidFill>
                <a:schemeClr val="tx1"/>
              </a:solidFill>
            </a:endParaRPr>
          </a:p>
          <a:p>
            <a:pPr algn="ctr"/>
            <a:r>
              <a:rPr lang="ja-JP" altLang="en-US" sz="1200" dirty="0">
                <a:solidFill>
                  <a:schemeClr val="tx1"/>
                </a:solidFill>
              </a:rPr>
              <a:t>目標</a:t>
            </a:r>
            <a:r>
              <a:rPr kumimoji="1" lang="ja-JP" altLang="en-US" sz="1200" dirty="0" smtClean="0">
                <a:solidFill>
                  <a:schemeClr val="tx1"/>
                </a:solidFill>
              </a:rPr>
              <a:t>位置</a:t>
            </a:r>
            <a:endParaRPr kumimoji="1" lang="ja-JP" altLang="en-US" sz="1200" dirty="0">
              <a:solidFill>
                <a:schemeClr val="tx1"/>
              </a:solidFill>
            </a:endParaRPr>
          </a:p>
        </p:txBody>
      </p:sp>
      <p:sp>
        <p:nvSpPr>
          <p:cNvPr id="9" name="四角形吹き出し 8"/>
          <p:cNvSpPr/>
          <p:nvPr/>
        </p:nvSpPr>
        <p:spPr>
          <a:xfrm>
            <a:off x="10241279" y="1863634"/>
            <a:ext cx="1010195" cy="444138"/>
          </a:xfrm>
          <a:prstGeom prst="wedgeRectCallout">
            <a:avLst>
              <a:gd name="adj1" fmla="val -3505"/>
              <a:gd name="adj2" fmla="val 93219"/>
            </a:avLst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 smtClean="0">
                <a:solidFill>
                  <a:schemeClr val="tx1"/>
                </a:solidFill>
              </a:rPr>
              <a:t>ロボットの</a:t>
            </a:r>
            <a:endParaRPr kumimoji="1" lang="en-US" altLang="ja-JP" sz="1200" dirty="0" smtClean="0">
              <a:solidFill>
                <a:schemeClr val="tx1"/>
              </a:solidFill>
            </a:endParaRPr>
          </a:p>
          <a:p>
            <a:pPr algn="ctr"/>
            <a:r>
              <a:rPr lang="ja-JP" altLang="en-US" sz="1200" dirty="0">
                <a:solidFill>
                  <a:schemeClr val="tx1"/>
                </a:solidFill>
              </a:rPr>
              <a:t>目標</a:t>
            </a:r>
            <a:r>
              <a:rPr kumimoji="1" lang="ja-JP" altLang="en-US" sz="1200" dirty="0" smtClean="0">
                <a:solidFill>
                  <a:schemeClr val="tx1"/>
                </a:solidFill>
              </a:rPr>
              <a:t>方向</a:t>
            </a:r>
            <a:endParaRPr kumimoji="1" lang="ja-JP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正方形/長方形 9"/>
          <p:cNvSpPr/>
          <p:nvPr/>
        </p:nvSpPr>
        <p:spPr>
          <a:xfrm>
            <a:off x="216889" y="2876921"/>
            <a:ext cx="2151017" cy="108000"/>
          </a:xfrm>
          <a:prstGeom prst="rect">
            <a:avLst/>
          </a:prstGeom>
          <a:noFill/>
          <a:ln w="127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216889" y="3249983"/>
            <a:ext cx="2151017" cy="10800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四角形吹き出し 11"/>
          <p:cNvSpPr/>
          <p:nvPr/>
        </p:nvSpPr>
        <p:spPr>
          <a:xfrm>
            <a:off x="1810275" y="2513174"/>
            <a:ext cx="1404000" cy="216000"/>
          </a:xfrm>
          <a:prstGeom prst="wedgeRectCallout">
            <a:avLst>
              <a:gd name="adj1" fmla="val -46027"/>
              <a:gd name="adj2" fmla="val 146839"/>
            </a:avLst>
          </a:prstGeom>
          <a:solidFill>
            <a:srgbClr val="00FF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 smtClean="0">
                <a:solidFill>
                  <a:schemeClr val="tx1"/>
                </a:solidFill>
              </a:rPr>
              <a:t>大域的コストマップ</a:t>
            </a:r>
            <a:endParaRPr kumimoji="1" lang="ja-JP" altLang="en-US" sz="1200" dirty="0">
              <a:solidFill>
                <a:schemeClr val="tx1"/>
              </a:solidFill>
            </a:endParaRPr>
          </a:p>
        </p:txBody>
      </p:sp>
      <p:sp>
        <p:nvSpPr>
          <p:cNvPr id="14" name="正方形/長方形 13"/>
          <p:cNvSpPr/>
          <p:nvPr/>
        </p:nvSpPr>
        <p:spPr>
          <a:xfrm>
            <a:off x="216889" y="3001275"/>
            <a:ext cx="2151017" cy="108000"/>
          </a:xfrm>
          <a:prstGeom prst="rect">
            <a:avLst/>
          </a:prstGeom>
          <a:noFill/>
          <a:ln w="127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216889" y="3125629"/>
            <a:ext cx="2151017" cy="108000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四角形吹き出し 15"/>
          <p:cNvSpPr/>
          <p:nvPr/>
        </p:nvSpPr>
        <p:spPr>
          <a:xfrm>
            <a:off x="2512275" y="2851701"/>
            <a:ext cx="1404000" cy="216000"/>
          </a:xfrm>
          <a:prstGeom prst="wedgeRectCallout">
            <a:avLst>
              <a:gd name="adj1" fmla="val -62836"/>
              <a:gd name="adj2" fmla="val 45975"/>
            </a:avLst>
          </a:prstGeom>
          <a:solidFill>
            <a:srgbClr val="00FF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200" dirty="0">
                <a:solidFill>
                  <a:schemeClr val="tx1"/>
                </a:solidFill>
              </a:rPr>
              <a:t>局所</a:t>
            </a:r>
            <a:r>
              <a:rPr kumimoji="1" lang="ja-JP" altLang="en-US" sz="1200" dirty="0" smtClean="0">
                <a:solidFill>
                  <a:schemeClr val="tx1"/>
                </a:solidFill>
              </a:rPr>
              <a:t>的コストマップ</a:t>
            </a:r>
            <a:endParaRPr kumimoji="1" lang="ja-JP" altLang="en-US" sz="1200" dirty="0">
              <a:solidFill>
                <a:schemeClr val="tx1"/>
              </a:solidFill>
            </a:endParaRPr>
          </a:p>
        </p:txBody>
      </p:sp>
      <p:sp>
        <p:nvSpPr>
          <p:cNvPr id="17" name="四角形吹き出し 16"/>
          <p:cNvSpPr/>
          <p:nvPr/>
        </p:nvSpPr>
        <p:spPr>
          <a:xfrm>
            <a:off x="2512275" y="3100229"/>
            <a:ext cx="1404000" cy="216000"/>
          </a:xfrm>
          <a:prstGeom prst="wedgeRectCallout">
            <a:avLst>
              <a:gd name="adj1" fmla="val -62836"/>
              <a:gd name="adj2" fmla="val 1877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 smtClean="0">
                <a:solidFill>
                  <a:schemeClr val="tx1"/>
                </a:solidFill>
              </a:rPr>
              <a:t>大域的経路</a:t>
            </a:r>
            <a:endParaRPr kumimoji="1" lang="ja-JP" altLang="en-US" sz="1200" dirty="0">
              <a:solidFill>
                <a:schemeClr val="tx1"/>
              </a:solidFill>
            </a:endParaRPr>
          </a:p>
        </p:txBody>
      </p:sp>
      <p:sp>
        <p:nvSpPr>
          <p:cNvPr id="18" name="四角形吹き出し 17"/>
          <p:cNvSpPr/>
          <p:nvPr/>
        </p:nvSpPr>
        <p:spPr>
          <a:xfrm>
            <a:off x="1810275" y="3501166"/>
            <a:ext cx="1404000" cy="216000"/>
          </a:xfrm>
          <a:prstGeom prst="wedgeRectCallout">
            <a:avLst>
              <a:gd name="adj1" fmla="val -43840"/>
              <a:gd name="adj2" fmla="val -145114"/>
            </a:avLst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 smtClean="0">
                <a:solidFill>
                  <a:schemeClr val="tx1"/>
                </a:solidFill>
              </a:rPr>
              <a:t>局所的経路</a:t>
            </a:r>
            <a:endParaRPr kumimoji="1" lang="ja-JP" altLang="en-US" sz="1200" dirty="0">
              <a:solidFill>
                <a:schemeClr val="tx1"/>
              </a:solidFill>
            </a:endParaRPr>
          </a:p>
        </p:txBody>
      </p:sp>
      <p:sp>
        <p:nvSpPr>
          <p:cNvPr id="2" name="テキスト ボックス 1"/>
          <p:cNvSpPr txBox="1"/>
          <p:nvPr/>
        </p:nvSpPr>
        <p:spPr>
          <a:xfrm>
            <a:off x="216889" y="3560856"/>
            <a:ext cx="994073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400" dirty="0" smtClean="0"/>
              <a:t>チェックを</a:t>
            </a:r>
            <a:endParaRPr kumimoji="1" lang="en-US" altLang="ja-JP" sz="1400" dirty="0" smtClean="0"/>
          </a:p>
          <a:p>
            <a:pPr algn="ctr"/>
            <a:r>
              <a:rPr kumimoji="1" lang="ja-JP" altLang="en-US" sz="1400" dirty="0" smtClean="0"/>
              <a:t>入れる</a:t>
            </a:r>
            <a:endParaRPr kumimoji="1"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3711656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611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699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円/楕円 3"/>
          <p:cNvSpPr/>
          <p:nvPr/>
        </p:nvSpPr>
        <p:spPr>
          <a:xfrm>
            <a:off x="3589505" y="2848314"/>
            <a:ext cx="1745976" cy="349024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600" dirty="0" smtClean="0">
                <a:solidFill>
                  <a:srgbClr val="FF0000"/>
                </a:solidFill>
              </a:rPr>
              <a:t>/</a:t>
            </a:r>
            <a:r>
              <a:rPr lang="en-US" altLang="ja-JP" sz="1600" dirty="0" err="1" smtClean="0">
                <a:solidFill>
                  <a:srgbClr val="FF0000"/>
                </a:solidFill>
              </a:rPr>
              <a:t>move_base</a:t>
            </a:r>
            <a:endParaRPr kumimoji="1" lang="ja-JP" altLang="en-US" sz="1600" dirty="0">
              <a:solidFill>
                <a:srgbClr val="FF0000"/>
              </a:solidFill>
            </a:endParaRPr>
          </a:p>
        </p:txBody>
      </p:sp>
      <p:sp>
        <p:nvSpPr>
          <p:cNvPr id="6" name="角丸四角形 5"/>
          <p:cNvSpPr/>
          <p:nvPr/>
        </p:nvSpPr>
        <p:spPr>
          <a:xfrm>
            <a:off x="3206311" y="2032449"/>
            <a:ext cx="2505436" cy="365415"/>
          </a:xfrm>
          <a:prstGeom prst="round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 dirty="0" smtClean="0">
                <a:solidFill>
                  <a:srgbClr val="0070C0"/>
                </a:solidFill>
              </a:rPr>
              <a:t>/</a:t>
            </a:r>
            <a:r>
              <a:rPr kumimoji="1" lang="en-US" altLang="ja-JP" sz="1600" dirty="0" err="1" smtClean="0">
                <a:solidFill>
                  <a:srgbClr val="0070C0"/>
                </a:solidFill>
              </a:rPr>
              <a:t>move_base_simple</a:t>
            </a:r>
            <a:r>
              <a:rPr kumimoji="1" lang="en-US" altLang="ja-JP" sz="1600" dirty="0" smtClean="0">
                <a:solidFill>
                  <a:srgbClr val="0070C0"/>
                </a:solidFill>
              </a:rPr>
              <a:t>/goal</a:t>
            </a:r>
            <a:endParaRPr kumimoji="1" lang="ja-JP" altLang="en-US" sz="1600" dirty="0">
              <a:solidFill>
                <a:srgbClr val="0070C0"/>
              </a:solidFill>
            </a:endParaRPr>
          </a:p>
        </p:txBody>
      </p:sp>
      <p:cxnSp>
        <p:nvCxnSpPr>
          <p:cNvPr id="8" name="直線矢印コネクタ 7"/>
          <p:cNvCxnSpPr>
            <a:stCxn id="6" idx="2"/>
            <a:endCxn id="4" idx="0"/>
          </p:cNvCxnSpPr>
          <p:nvPr/>
        </p:nvCxnSpPr>
        <p:spPr>
          <a:xfrm>
            <a:off x="4459029" y="2397864"/>
            <a:ext cx="3464" cy="45045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円/楕円 9"/>
          <p:cNvSpPr/>
          <p:nvPr/>
        </p:nvSpPr>
        <p:spPr>
          <a:xfrm>
            <a:off x="1143009" y="4814893"/>
            <a:ext cx="1605045" cy="34902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600" dirty="0" smtClean="0">
                <a:solidFill>
                  <a:schemeClr val="tx1"/>
                </a:solidFill>
              </a:rPr>
              <a:t>/gazebo</a:t>
            </a:r>
            <a:endParaRPr kumimoji="1" lang="ja-JP" altLang="en-US" sz="1600" dirty="0">
              <a:solidFill>
                <a:schemeClr val="tx1"/>
              </a:solidFill>
            </a:endParaRPr>
          </a:p>
        </p:txBody>
      </p:sp>
      <p:sp>
        <p:nvSpPr>
          <p:cNvPr id="12" name="角丸四角形 11"/>
          <p:cNvSpPr/>
          <p:nvPr/>
        </p:nvSpPr>
        <p:spPr>
          <a:xfrm>
            <a:off x="2929267" y="4796285"/>
            <a:ext cx="3284470" cy="365415"/>
          </a:xfrm>
          <a:prstGeom prst="round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 dirty="0" smtClean="0">
                <a:solidFill>
                  <a:srgbClr val="0070C0"/>
                </a:solidFill>
              </a:rPr>
              <a:t>/</a:t>
            </a:r>
            <a:r>
              <a:rPr kumimoji="1" lang="en-US" altLang="ja-JP" sz="1600" dirty="0" err="1" smtClean="0">
                <a:solidFill>
                  <a:srgbClr val="0070C0"/>
                </a:solidFill>
              </a:rPr>
              <a:t>husky_velocity_controller</a:t>
            </a:r>
            <a:r>
              <a:rPr kumimoji="1" lang="en-US" altLang="ja-JP" sz="1600" dirty="0" smtClean="0">
                <a:solidFill>
                  <a:srgbClr val="0070C0"/>
                </a:solidFill>
              </a:rPr>
              <a:t>/</a:t>
            </a:r>
            <a:r>
              <a:rPr kumimoji="1" lang="en-US" altLang="ja-JP" sz="1600" dirty="0" err="1" smtClean="0">
                <a:solidFill>
                  <a:srgbClr val="0070C0"/>
                </a:solidFill>
              </a:rPr>
              <a:t>odom</a:t>
            </a:r>
            <a:endParaRPr kumimoji="1" lang="ja-JP" altLang="en-US" sz="1600" dirty="0">
              <a:solidFill>
                <a:srgbClr val="0070C0"/>
              </a:solidFill>
            </a:endParaRPr>
          </a:p>
        </p:txBody>
      </p:sp>
      <p:sp>
        <p:nvSpPr>
          <p:cNvPr id="15" name="角丸四角形 14"/>
          <p:cNvSpPr/>
          <p:nvPr/>
        </p:nvSpPr>
        <p:spPr>
          <a:xfrm>
            <a:off x="932595" y="241842"/>
            <a:ext cx="1464151" cy="365415"/>
          </a:xfrm>
          <a:prstGeom prst="round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 dirty="0" smtClean="0">
                <a:solidFill>
                  <a:srgbClr val="0070C0"/>
                </a:solidFill>
              </a:rPr>
              <a:t>/</a:t>
            </a:r>
            <a:r>
              <a:rPr kumimoji="1" lang="en-US" altLang="ja-JP" sz="1600" dirty="0" err="1" smtClean="0">
                <a:solidFill>
                  <a:srgbClr val="0070C0"/>
                </a:solidFill>
              </a:rPr>
              <a:t>joint_states</a:t>
            </a:r>
            <a:endParaRPr kumimoji="1" lang="ja-JP" altLang="en-US" sz="1600" dirty="0">
              <a:solidFill>
                <a:srgbClr val="0070C0"/>
              </a:solidFill>
            </a:endParaRPr>
          </a:p>
        </p:txBody>
      </p:sp>
      <p:sp>
        <p:nvSpPr>
          <p:cNvPr id="16" name="円/楕円 15"/>
          <p:cNvSpPr/>
          <p:nvPr/>
        </p:nvSpPr>
        <p:spPr>
          <a:xfrm>
            <a:off x="2649038" y="250037"/>
            <a:ext cx="3003568" cy="34902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600" dirty="0" smtClean="0">
                <a:solidFill>
                  <a:schemeClr val="tx1"/>
                </a:solidFill>
              </a:rPr>
              <a:t>/</a:t>
            </a:r>
            <a:r>
              <a:rPr lang="en-US" altLang="ja-JP" sz="1600" dirty="0" err="1" smtClean="0">
                <a:solidFill>
                  <a:schemeClr val="tx1"/>
                </a:solidFill>
              </a:rPr>
              <a:t>robot_state_publisher</a:t>
            </a:r>
            <a:endParaRPr kumimoji="1" lang="ja-JP" altLang="en-US" sz="1600" dirty="0">
              <a:solidFill>
                <a:schemeClr val="tx1"/>
              </a:solidFill>
            </a:endParaRPr>
          </a:p>
        </p:txBody>
      </p:sp>
      <p:cxnSp>
        <p:nvCxnSpPr>
          <p:cNvPr id="18" name="直線矢印コネクタ 17"/>
          <p:cNvCxnSpPr>
            <a:endCxn id="15" idx="1"/>
          </p:cNvCxnSpPr>
          <p:nvPr/>
        </p:nvCxnSpPr>
        <p:spPr>
          <a:xfrm flipV="1">
            <a:off x="301557" y="424550"/>
            <a:ext cx="631038" cy="1621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矢印コネクタ 19"/>
          <p:cNvCxnSpPr/>
          <p:nvPr/>
        </p:nvCxnSpPr>
        <p:spPr>
          <a:xfrm flipV="1">
            <a:off x="5101035" y="586717"/>
            <a:ext cx="252292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矢印コネクタ 21"/>
          <p:cNvCxnSpPr>
            <a:stCxn id="10" idx="6"/>
            <a:endCxn id="12" idx="1"/>
          </p:cNvCxnSpPr>
          <p:nvPr/>
        </p:nvCxnSpPr>
        <p:spPr>
          <a:xfrm flipV="1">
            <a:off x="2748054" y="4978993"/>
            <a:ext cx="181213" cy="1041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円/楕円 22"/>
          <p:cNvSpPr/>
          <p:nvPr/>
        </p:nvSpPr>
        <p:spPr>
          <a:xfrm>
            <a:off x="6558557" y="4814893"/>
            <a:ext cx="2232581" cy="34902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600" dirty="0" smtClean="0">
                <a:solidFill>
                  <a:schemeClr val="tx1"/>
                </a:solidFill>
              </a:rPr>
              <a:t>/</a:t>
            </a:r>
            <a:r>
              <a:rPr lang="en-US" altLang="ja-JP" sz="1600" dirty="0" err="1" smtClean="0">
                <a:solidFill>
                  <a:schemeClr val="tx1"/>
                </a:solidFill>
              </a:rPr>
              <a:t>ekf_localization</a:t>
            </a:r>
            <a:endParaRPr kumimoji="1" lang="ja-JP" altLang="en-US" sz="1600" dirty="0">
              <a:solidFill>
                <a:schemeClr val="tx1"/>
              </a:solidFill>
            </a:endParaRPr>
          </a:p>
        </p:txBody>
      </p:sp>
      <p:cxnSp>
        <p:nvCxnSpPr>
          <p:cNvPr id="25" name="直線矢印コネクタ 24"/>
          <p:cNvCxnSpPr>
            <a:stCxn id="12" idx="3"/>
            <a:endCxn id="23" idx="2"/>
          </p:cNvCxnSpPr>
          <p:nvPr/>
        </p:nvCxnSpPr>
        <p:spPr>
          <a:xfrm>
            <a:off x="6213737" y="4978993"/>
            <a:ext cx="344820" cy="1041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角丸四角形 25"/>
          <p:cNvSpPr/>
          <p:nvPr/>
        </p:nvSpPr>
        <p:spPr>
          <a:xfrm>
            <a:off x="3763030" y="5325300"/>
            <a:ext cx="1464151" cy="365415"/>
          </a:xfrm>
          <a:prstGeom prst="round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 dirty="0" smtClean="0">
                <a:solidFill>
                  <a:srgbClr val="0070C0"/>
                </a:solidFill>
              </a:rPr>
              <a:t>/</a:t>
            </a:r>
            <a:r>
              <a:rPr kumimoji="1" lang="en-US" altLang="ja-JP" sz="1600" dirty="0" err="1" smtClean="0">
                <a:solidFill>
                  <a:srgbClr val="0070C0"/>
                </a:solidFill>
              </a:rPr>
              <a:t>imu</a:t>
            </a:r>
            <a:r>
              <a:rPr lang="en-US" altLang="ja-JP" sz="1600" dirty="0" smtClean="0">
                <a:solidFill>
                  <a:srgbClr val="0070C0"/>
                </a:solidFill>
              </a:rPr>
              <a:t>/data</a:t>
            </a:r>
            <a:endParaRPr kumimoji="1" lang="ja-JP" altLang="en-US" sz="1600" dirty="0">
              <a:solidFill>
                <a:srgbClr val="0070C0"/>
              </a:solidFill>
            </a:endParaRPr>
          </a:p>
        </p:txBody>
      </p:sp>
      <p:cxnSp>
        <p:nvCxnSpPr>
          <p:cNvPr id="28" name="直線矢印コネクタ 27"/>
          <p:cNvCxnSpPr>
            <a:stCxn id="10" idx="5"/>
            <a:endCxn id="26" idx="1"/>
          </p:cNvCxnSpPr>
          <p:nvPr/>
        </p:nvCxnSpPr>
        <p:spPr>
          <a:xfrm>
            <a:off x="2513001" y="5112804"/>
            <a:ext cx="1250029" cy="3952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矢印コネクタ 29"/>
          <p:cNvCxnSpPr>
            <a:stCxn id="26" idx="3"/>
            <a:endCxn id="23" idx="3"/>
          </p:cNvCxnSpPr>
          <p:nvPr/>
        </p:nvCxnSpPr>
        <p:spPr>
          <a:xfrm flipV="1">
            <a:off x="5227181" y="5112804"/>
            <a:ext cx="1658330" cy="3952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矢印コネクタ 35"/>
          <p:cNvCxnSpPr>
            <a:stCxn id="15" idx="3"/>
            <a:endCxn id="16" idx="2"/>
          </p:cNvCxnSpPr>
          <p:nvPr/>
        </p:nvCxnSpPr>
        <p:spPr>
          <a:xfrm flipV="1">
            <a:off x="2396746" y="424549"/>
            <a:ext cx="252292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角丸四角形 36"/>
          <p:cNvSpPr/>
          <p:nvPr/>
        </p:nvSpPr>
        <p:spPr>
          <a:xfrm>
            <a:off x="9709725" y="2517623"/>
            <a:ext cx="1343752" cy="365415"/>
          </a:xfrm>
          <a:prstGeom prst="round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 dirty="0" smtClean="0">
                <a:solidFill>
                  <a:srgbClr val="0070C0"/>
                </a:solidFill>
              </a:rPr>
              <a:t>トピック</a:t>
            </a:r>
            <a:endParaRPr kumimoji="1" lang="ja-JP" altLang="en-US" sz="1600" dirty="0">
              <a:solidFill>
                <a:srgbClr val="0070C0"/>
              </a:solidFill>
            </a:endParaRPr>
          </a:p>
        </p:txBody>
      </p:sp>
      <p:sp>
        <p:nvSpPr>
          <p:cNvPr id="38" name="正方形/長方形 37"/>
          <p:cNvSpPr/>
          <p:nvPr/>
        </p:nvSpPr>
        <p:spPr>
          <a:xfrm>
            <a:off x="7842965" y="3703063"/>
            <a:ext cx="1343751" cy="365415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 dirty="0" smtClean="0">
                <a:solidFill>
                  <a:srgbClr val="00B050"/>
                </a:solidFill>
              </a:rPr>
              <a:t>/</a:t>
            </a:r>
            <a:r>
              <a:rPr kumimoji="1" lang="en-US" altLang="ja-JP" sz="1600" dirty="0" err="1" smtClean="0">
                <a:solidFill>
                  <a:srgbClr val="00B050"/>
                </a:solidFill>
              </a:rPr>
              <a:t>base_link</a:t>
            </a:r>
            <a:endParaRPr kumimoji="1" lang="ja-JP" altLang="en-US" sz="1600" dirty="0">
              <a:solidFill>
                <a:srgbClr val="00B050"/>
              </a:solidFill>
            </a:endParaRPr>
          </a:p>
        </p:txBody>
      </p:sp>
      <p:sp>
        <p:nvSpPr>
          <p:cNvPr id="54" name="正方形/長方形 53"/>
          <p:cNvSpPr/>
          <p:nvPr/>
        </p:nvSpPr>
        <p:spPr>
          <a:xfrm>
            <a:off x="6204009" y="3703064"/>
            <a:ext cx="1343751" cy="365415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 dirty="0" smtClean="0">
                <a:solidFill>
                  <a:srgbClr val="00B050"/>
                </a:solidFill>
              </a:rPr>
              <a:t>/</a:t>
            </a:r>
            <a:r>
              <a:rPr kumimoji="1" lang="en-US" altLang="ja-JP" sz="1600" dirty="0" err="1" smtClean="0">
                <a:solidFill>
                  <a:srgbClr val="00B050"/>
                </a:solidFill>
              </a:rPr>
              <a:t>odom</a:t>
            </a:r>
            <a:endParaRPr kumimoji="1" lang="ja-JP" altLang="en-US" sz="1600" dirty="0">
              <a:solidFill>
                <a:srgbClr val="00B050"/>
              </a:solidFill>
            </a:endParaRPr>
          </a:p>
        </p:txBody>
      </p:sp>
      <p:cxnSp>
        <p:nvCxnSpPr>
          <p:cNvPr id="58" name="直線矢印コネクタ 57"/>
          <p:cNvCxnSpPr>
            <a:stCxn id="23" idx="0"/>
            <a:endCxn id="54" idx="2"/>
          </p:cNvCxnSpPr>
          <p:nvPr/>
        </p:nvCxnSpPr>
        <p:spPr>
          <a:xfrm flipH="1" flipV="1">
            <a:off x="6875885" y="4068479"/>
            <a:ext cx="798963" cy="7464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矢印コネクタ 59"/>
          <p:cNvCxnSpPr>
            <a:stCxn id="23" idx="0"/>
            <a:endCxn id="38" idx="2"/>
          </p:cNvCxnSpPr>
          <p:nvPr/>
        </p:nvCxnSpPr>
        <p:spPr>
          <a:xfrm flipV="1">
            <a:off x="7674848" y="4068478"/>
            <a:ext cx="839993" cy="74641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矢印コネクタ 63"/>
          <p:cNvCxnSpPr>
            <a:stCxn id="54" idx="0"/>
            <a:endCxn id="4" idx="6"/>
          </p:cNvCxnSpPr>
          <p:nvPr/>
        </p:nvCxnSpPr>
        <p:spPr>
          <a:xfrm flipH="1" flipV="1">
            <a:off x="5335481" y="3022826"/>
            <a:ext cx="1540404" cy="680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矢印コネクタ 65"/>
          <p:cNvCxnSpPr>
            <a:stCxn id="38" idx="0"/>
            <a:endCxn id="4" idx="6"/>
          </p:cNvCxnSpPr>
          <p:nvPr/>
        </p:nvCxnSpPr>
        <p:spPr>
          <a:xfrm flipH="1" flipV="1">
            <a:off x="5335481" y="3022826"/>
            <a:ext cx="3179360" cy="6802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角丸四角形 67"/>
          <p:cNvSpPr/>
          <p:nvPr/>
        </p:nvSpPr>
        <p:spPr>
          <a:xfrm>
            <a:off x="301557" y="3703062"/>
            <a:ext cx="3287948" cy="365415"/>
          </a:xfrm>
          <a:prstGeom prst="round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 dirty="0" smtClean="0">
                <a:solidFill>
                  <a:srgbClr val="0070C0"/>
                </a:solidFill>
              </a:rPr>
              <a:t>/</a:t>
            </a:r>
            <a:r>
              <a:rPr kumimoji="1" lang="en-US" altLang="ja-JP" sz="1600" dirty="0" err="1" smtClean="0">
                <a:solidFill>
                  <a:srgbClr val="0070C0"/>
                </a:solidFill>
              </a:rPr>
              <a:t>husky_velocity_controller</a:t>
            </a:r>
            <a:r>
              <a:rPr kumimoji="1" lang="en-US" altLang="ja-JP" sz="1600" dirty="0" smtClean="0">
                <a:solidFill>
                  <a:srgbClr val="0070C0"/>
                </a:solidFill>
              </a:rPr>
              <a:t>/</a:t>
            </a:r>
            <a:r>
              <a:rPr kumimoji="1" lang="en-US" altLang="ja-JP" sz="1600" dirty="0" err="1" smtClean="0">
                <a:solidFill>
                  <a:srgbClr val="0070C0"/>
                </a:solidFill>
              </a:rPr>
              <a:t>cmd_vel</a:t>
            </a:r>
            <a:endParaRPr kumimoji="1" lang="ja-JP" altLang="en-US" sz="1600" dirty="0">
              <a:solidFill>
                <a:srgbClr val="0070C0"/>
              </a:solidFill>
            </a:endParaRPr>
          </a:p>
        </p:txBody>
      </p:sp>
      <p:cxnSp>
        <p:nvCxnSpPr>
          <p:cNvPr id="70" name="直線矢印コネクタ 69"/>
          <p:cNvCxnSpPr>
            <a:stCxn id="4" idx="2"/>
            <a:endCxn id="68" idx="0"/>
          </p:cNvCxnSpPr>
          <p:nvPr/>
        </p:nvCxnSpPr>
        <p:spPr>
          <a:xfrm flipH="1">
            <a:off x="1945531" y="3022826"/>
            <a:ext cx="1643974" cy="6802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線矢印コネクタ 79"/>
          <p:cNvCxnSpPr>
            <a:stCxn id="68" idx="2"/>
            <a:endCxn id="10" idx="0"/>
          </p:cNvCxnSpPr>
          <p:nvPr/>
        </p:nvCxnSpPr>
        <p:spPr>
          <a:xfrm>
            <a:off x="1945531" y="4068477"/>
            <a:ext cx="1" cy="7464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四角形吹き出し 91"/>
          <p:cNvSpPr/>
          <p:nvPr/>
        </p:nvSpPr>
        <p:spPr>
          <a:xfrm>
            <a:off x="646474" y="5449494"/>
            <a:ext cx="2491541" cy="610623"/>
          </a:xfrm>
          <a:prstGeom prst="wedgeRectCallout">
            <a:avLst>
              <a:gd name="adj1" fmla="val -2873"/>
              <a:gd name="adj2" fmla="val -100976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 dirty="0" smtClean="0">
                <a:solidFill>
                  <a:schemeClr val="tx1"/>
                </a:solidFill>
              </a:rPr>
              <a:t>各種プラグインがオドメトリや</a:t>
            </a:r>
            <a:endParaRPr kumimoji="1" lang="en-US" altLang="ja-JP" sz="1400" dirty="0" smtClean="0">
              <a:solidFill>
                <a:schemeClr val="tx1"/>
              </a:solidFill>
            </a:endParaRPr>
          </a:p>
          <a:p>
            <a:pPr algn="ctr"/>
            <a:r>
              <a:rPr lang="ja-JP" altLang="en-US" sz="1400" dirty="0" smtClean="0">
                <a:solidFill>
                  <a:schemeClr val="tx1"/>
                </a:solidFill>
              </a:rPr>
              <a:t>センサ</a:t>
            </a:r>
            <a:r>
              <a:rPr lang="ja-JP" altLang="en-US" sz="1400" dirty="0">
                <a:solidFill>
                  <a:schemeClr val="tx1"/>
                </a:solidFill>
              </a:rPr>
              <a:t>情報</a:t>
            </a:r>
            <a:r>
              <a:rPr lang="ja-JP" altLang="en-US" sz="1400" dirty="0" smtClean="0">
                <a:solidFill>
                  <a:schemeClr val="tx1"/>
                </a:solidFill>
              </a:rPr>
              <a:t>を出力する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95" name="角丸四角形 94"/>
          <p:cNvSpPr/>
          <p:nvPr/>
        </p:nvSpPr>
        <p:spPr>
          <a:xfrm>
            <a:off x="4014550" y="4143859"/>
            <a:ext cx="888958" cy="365415"/>
          </a:xfrm>
          <a:prstGeom prst="round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 dirty="0" smtClean="0">
                <a:solidFill>
                  <a:srgbClr val="0070C0"/>
                </a:solidFill>
              </a:rPr>
              <a:t>/</a:t>
            </a:r>
            <a:r>
              <a:rPr lang="en-US" altLang="ja-JP" sz="1600" dirty="0">
                <a:solidFill>
                  <a:srgbClr val="0070C0"/>
                </a:solidFill>
              </a:rPr>
              <a:t>scan</a:t>
            </a:r>
            <a:endParaRPr kumimoji="1" lang="ja-JP" altLang="en-US" sz="1600" dirty="0">
              <a:solidFill>
                <a:srgbClr val="0070C0"/>
              </a:solidFill>
            </a:endParaRPr>
          </a:p>
        </p:txBody>
      </p:sp>
      <p:cxnSp>
        <p:nvCxnSpPr>
          <p:cNvPr id="99" name="直線矢印コネクタ 98"/>
          <p:cNvCxnSpPr>
            <a:stCxn id="10" idx="7"/>
            <a:endCxn id="95" idx="1"/>
          </p:cNvCxnSpPr>
          <p:nvPr/>
        </p:nvCxnSpPr>
        <p:spPr>
          <a:xfrm flipV="1">
            <a:off x="2513001" y="4326567"/>
            <a:ext cx="1501549" cy="5394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線矢印コネクタ 100"/>
          <p:cNvCxnSpPr>
            <a:stCxn id="95" idx="0"/>
            <a:endCxn id="4" idx="4"/>
          </p:cNvCxnSpPr>
          <p:nvPr/>
        </p:nvCxnSpPr>
        <p:spPr>
          <a:xfrm flipV="1">
            <a:off x="4459029" y="3197338"/>
            <a:ext cx="3464" cy="94652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四角形吹き出し 105"/>
          <p:cNvSpPr/>
          <p:nvPr/>
        </p:nvSpPr>
        <p:spPr>
          <a:xfrm>
            <a:off x="6386147" y="5448885"/>
            <a:ext cx="2800569" cy="610623"/>
          </a:xfrm>
          <a:prstGeom prst="wedgeRectCallout">
            <a:avLst>
              <a:gd name="adj1" fmla="val -2873"/>
              <a:gd name="adj2" fmla="val -100976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 err="1">
                <a:solidFill>
                  <a:schemeClr val="tx1"/>
                </a:solidFill>
              </a:rPr>
              <a:t>i</a:t>
            </a:r>
            <a:r>
              <a:rPr kumimoji="1" lang="en-US" altLang="ja-JP" sz="1400" dirty="0" err="1" smtClean="0">
                <a:solidFill>
                  <a:schemeClr val="tx1"/>
                </a:solidFill>
              </a:rPr>
              <a:t>mu</a:t>
            </a:r>
            <a:r>
              <a:rPr kumimoji="1" lang="en-US" altLang="ja-JP" sz="1400" dirty="0" smtClean="0">
                <a:solidFill>
                  <a:schemeClr val="tx1"/>
                </a:solidFill>
              </a:rPr>
              <a:t> </a:t>
            </a:r>
            <a:r>
              <a:rPr kumimoji="1" lang="ja-JP" altLang="en-US" sz="1400" dirty="0" smtClean="0">
                <a:solidFill>
                  <a:schemeClr val="tx1"/>
                </a:solidFill>
              </a:rPr>
              <a:t>のセンサ情報を元に</a:t>
            </a:r>
            <a:endParaRPr kumimoji="1" lang="en-US" altLang="ja-JP" sz="1400" dirty="0" smtClean="0">
              <a:solidFill>
                <a:schemeClr val="tx1"/>
              </a:solidFill>
            </a:endParaRPr>
          </a:p>
          <a:p>
            <a:pPr algn="ctr"/>
            <a:r>
              <a:rPr lang="ja-JP" altLang="en-US" sz="1400" dirty="0">
                <a:solidFill>
                  <a:schemeClr val="tx1"/>
                </a:solidFill>
              </a:rPr>
              <a:t>オドメトリ</a:t>
            </a:r>
            <a:r>
              <a:rPr lang="ja-JP" altLang="en-US" sz="1400" dirty="0" smtClean="0">
                <a:solidFill>
                  <a:schemeClr val="tx1"/>
                </a:solidFill>
              </a:rPr>
              <a:t>を補正し，</a:t>
            </a:r>
            <a:r>
              <a:rPr lang="en-US" altLang="ja-JP" sz="1400" dirty="0" smtClean="0">
                <a:solidFill>
                  <a:schemeClr val="tx1"/>
                </a:solidFill>
              </a:rPr>
              <a:t>/TF </a:t>
            </a:r>
            <a:r>
              <a:rPr lang="ja-JP" altLang="en-US" sz="1400" dirty="0" smtClean="0">
                <a:solidFill>
                  <a:schemeClr val="tx1"/>
                </a:solidFill>
              </a:rPr>
              <a:t>に出力する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07" name="四角形吹き出し 106"/>
          <p:cNvSpPr/>
          <p:nvPr/>
        </p:nvSpPr>
        <p:spPr>
          <a:xfrm>
            <a:off x="2104180" y="1156659"/>
            <a:ext cx="2800569" cy="610623"/>
          </a:xfrm>
          <a:prstGeom prst="wedgeRectCallout">
            <a:avLst>
              <a:gd name="adj1" fmla="val 44366"/>
              <a:gd name="adj2" fmla="val 10293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 dirty="0" smtClean="0">
                <a:solidFill>
                  <a:schemeClr val="tx1"/>
                </a:solidFill>
              </a:rPr>
              <a:t>何らかの手段で目標姿勢を与える</a:t>
            </a:r>
            <a:endParaRPr kumimoji="1" lang="en-US" altLang="ja-JP" sz="1400" dirty="0" smtClean="0">
              <a:solidFill>
                <a:schemeClr val="tx1"/>
              </a:solidFill>
            </a:endParaRPr>
          </a:p>
          <a:p>
            <a:pPr algn="ctr"/>
            <a:r>
              <a:rPr lang="ja-JP" altLang="en-US" sz="1400" dirty="0" smtClean="0">
                <a:solidFill>
                  <a:schemeClr val="tx1"/>
                </a:solidFill>
              </a:rPr>
              <a:t>（今回の場合，</a:t>
            </a:r>
            <a:r>
              <a:rPr lang="en-US" altLang="ja-JP" sz="1400" dirty="0" err="1" smtClean="0">
                <a:solidFill>
                  <a:schemeClr val="tx1"/>
                </a:solidFill>
              </a:rPr>
              <a:t>rviz</a:t>
            </a:r>
            <a:r>
              <a:rPr lang="en-US" altLang="ja-JP" sz="1400" dirty="0" smtClean="0">
                <a:solidFill>
                  <a:schemeClr val="tx1"/>
                </a:solidFill>
              </a:rPr>
              <a:t> </a:t>
            </a:r>
            <a:r>
              <a:rPr lang="ja-JP" altLang="en-US" sz="1400" dirty="0" smtClean="0">
                <a:solidFill>
                  <a:schemeClr val="tx1"/>
                </a:solidFill>
              </a:rPr>
              <a:t>から設定）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13" name="四角形吹き出し 112"/>
          <p:cNvSpPr/>
          <p:nvPr/>
        </p:nvSpPr>
        <p:spPr>
          <a:xfrm>
            <a:off x="157459" y="2419499"/>
            <a:ext cx="2800569" cy="811040"/>
          </a:xfrm>
          <a:prstGeom prst="wedgeRectCallout">
            <a:avLst>
              <a:gd name="adj1" fmla="val 75974"/>
              <a:gd name="adj2" fmla="val 20023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 dirty="0" smtClean="0">
                <a:solidFill>
                  <a:schemeClr val="tx1"/>
                </a:solidFill>
              </a:rPr>
              <a:t>目標に向けて経路を計画し，</a:t>
            </a:r>
            <a:endParaRPr kumimoji="1" lang="en-US" altLang="ja-JP" sz="1400" dirty="0" smtClean="0">
              <a:solidFill>
                <a:schemeClr val="tx1"/>
              </a:solidFill>
            </a:endParaRPr>
          </a:p>
          <a:p>
            <a:pPr algn="ctr"/>
            <a:r>
              <a:rPr lang="ja-JP" altLang="en-US" sz="1400" dirty="0">
                <a:solidFill>
                  <a:schemeClr val="tx1"/>
                </a:solidFill>
              </a:rPr>
              <a:t>定周期</a:t>
            </a:r>
            <a:r>
              <a:rPr lang="ja-JP" altLang="en-US" sz="1400" dirty="0" smtClean="0">
                <a:solidFill>
                  <a:schemeClr val="tx1"/>
                </a:solidFill>
              </a:rPr>
              <a:t>で速度指令を出力する．</a:t>
            </a:r>
            <a:endParaRPr lang="en-US" altLang="ja-JP" sz="1400" dirty="0" smtClean="0">
              <a:solidFill>
                <a:schemeClr val="tx1"/>
              </a:solidFill>
            </a:endParaRPr>
          </a:p>
          <a:p>
            <a:pPr algn="ctr"/>
            <a:r>
              <a:rPr kumimoji="1" lang="ja-JP" altLang="en-US" sz="1400" dirty="0" smtClean="0">
                <a:solidFill>
                  <a:schemeClr val="tx1"/>
                </a:solidFill>
              </a:rPr>
              <a:t>障害物を考慮した行動も可能．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14" name="テキスト ボックス 113"/>
          <p:cNvSpPr txBox="1"/>
          <p:nvPr/>
        </p:nvSpPr>
        <p:spPr>
          <a:xfrm>
            <a:off x="3280779" y="2438423"/>
            <a:ext cx="1214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目標位置</a:t>
            </a:r>
            <a:endParaRPr kumimoji="1" lang="ja-JP" altLang="en-US" dirty="0"/>
          </a:p>
        </p:txBody>
      </p:sp>
      <p:sp>
        <p:nvSpPr>
          <p:cNvPr id="115" name="テキスト ボックス 114"/>
          <p:cNvSpPr txBox="1"/>
          <p:nvPr/>
        </p:nvSpPr>
        <p:spPr>
          <a:xfrm>
            <a:off x="5867130" y="2814646"/>
            <a:ext cx="1389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現在位置</a:t>
            </a:r>
            <a:endParaRPr kumimoji="1" lang="ja-JP" altLang="en-US" dirty="0"/>
          </a:p>
        </p:txBody>
      </p:sp>
      <p:sp>
        <p:nvSpPr>
          <p:cNvPr id="116" name="テキスト ボックス 115"/>
          <p:cNvSpPr txBox="1"/>
          <p:nvPr/>
        </p:nvSpPr>
        <p:spPr>
          <a:xfrm>
            <a:off x="2990640" y="3220743"/>
            <a:ext cx="1201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速度指令</a:t>
            </a:r>
            <a:endParaRPr kumimoji="1" lang="ja-JP" altLang="en-US" dirty="0"/>
          </a:p>
        </p:txBody>
      </p:sp>
      <p:sp>
        <p:nvSpPr>
          <p:cNvPr id="117" name="テキスト ボックス 116"/>
          <p:cNvSpPr txBox="1"/>
          <p:nvPr/>
        </p:nvSpPr>
        <p:spPr>
          <a:xfrm>
            <a:off x="4515115" y="3405409"/>
            <a:ext cx="11540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/>
              <a:t>LRF</a:t>
            </a:r>
          </a:p>
          <a:p>
            <a:r>
              <a:rPr kumimoji="1" lang="ja-JP" altLang="en-US" dirty="0" smtClean="0"/>
              <a:t>検出値</a:t>
            </a:r>
            <a:endParaRPr kumimoji="1" lang="ja-JP" altLang="en-US" dirty="0"/>
          </a:p>
        </p:txBody>
      </p:sp>
      <p:sp>
        <p:nvSpPr>
          <p:cNvPr id="119" name="角丸四角形 118"/>
          <p:cNvSpPr/>
          <p:nvPr/>
        </p:nvSpPr>
        <p:spPr>
          <a:xfrm>
            <a:off x="6681280" y="2050651"/>
            <a:ext cx="2505436" cy="365415"/>
          </a:xfrm>
          <a:prstGeom prst="round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 dirty="0" smtClean="0">
                <a:solidFill>
                  <a:srgbClr val="0070C0"/>
                </a:solidFill>
              </a:rPr>
              <a:t>/</a:t>
            </a:r>
            <a:r>
              <a:rPr kumimoji="1" lang="en-US" altLang="ja-JP" sz="1600" dirty="0" err="1" smtClean="0">
                <a:solidFill>
                  <a:srgbClr val="0070C0"/>
                </a:solidFill>
              </a:rPr>
              <a:t>move_base</a:t>
            </a:r>
            <a:r>
              <a:rPr kumimoji="1" lang="en-US" altLang="ja-JP" sz="1600" dirty="0" smtClean="0">
                <a:solidFill>
                  <a:srgbClr val="0070C0"/>
                </a:solidFill>
              </a:rPr>
              <a:t>/</a:t>
            </a:r>
            <a:r>
              <a:rPr kumimoji="1" lang="en-US" altLang="ja-JP" sz="1600" dirty="0" err="1" smtClean="0">
                <a:solidFill>
                  <a:srgbClr val="0070C0"/>
                </a:solidFill>
              </a:rPr>
              <a:t>hogehoge</a:t>
            </a:r>
            <a:endParaRPr kumimoji="1" lang="ja-JP" altLang="en-US" sz="1600" dirty="0">
              <a:solidFill>
                <a:srgbClr val="0070C0"/>
              </a:solidFill>
            </a:endParaRPr>
          </a:p>
        </p:txBody>
      </p:sp>
      <p:cxnSp>
        <p:nvCxnSpPr>
          <p:cNvPr id="121" name="直線矢印コネクタ 120"/>
          <p:cNvCxnSpPr>
            <a:stCxn id="119" idx="1"/>
            <a:endCxn id="4" idx="7"/>
          </p:cNvCxnSpPr>
          <p:nvPr/>
        </p:nvCxnSpPr>
        <p:spPr>
          <a:xfrm flipH="1">
            <a:off x="5079789" y="2233359"/>
            <a:ext cx="1601491" cy="666068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角丸四角形 122"/>
          <p:cNvSpPr/>
          <p:nvPr/>
        </p:nvSpPr>
        <p:spPr>
          <a:xfrm>
            <a:off x="6736400" y="2105771"/>
            <a:ext cx="2505436" cy="365415"/>
          </a:xfrm>
          <a:prstGeom prst="round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 dirty="0" smtClean="0">
                <a:solidFill>
                  <a:srgbClr val="0070C0"/>
                </a:solidFill>
              </a:rPr>
              <a:t>/</a:t>
            </a:r>
            <a:r>
              <a:rPr kumimoji="1" lang="en-US" altLang="ja-JP" sz="1600" dirty="0" err="1" smtClean="0">
                <a:solidFill>
                  <a:srgbClr val="0070C0"/>
                </a:solidFill>
              </a:rPr>
              <a:t>move_base</a:t>
            </a:r>
            <a:r>
              <a:rPr kumimoji="1" lang="en-US" altLang="ja-JP" sz="1600" dirty="0" smtClean="0">
                <a:solidFill>
                  <a:srgbClr val="0070C0"/>
                </a:solidFill>
              </a:rPr>
              <a:t>/</a:t>
            </a:r>
            <a:r>
              <a:rPr kumimoji="1" lang="en-US" altLang="ja-JP" sz="1600" dirty="0" err="1" smtClean="0">
                <a:solidFill>
                  <a:srgbClr val="0070C0"/>
                </a:solidFill>
              </a:rPr>
              <a:t>hogehoge</a:t>
            </a:r>
            <a:endParaRPr kumimoji="1" lang="ja-JP" altLang="en-US" sz="1600" dirty="0">
              <a:solidFill>
                <a:srgbClr val="0070C0"/>
              </a:solidFill>
            </a:endParaRPr>
          </a:p>
        </p:txBody>
      </p:sp>
      <p:sp>
        <p:nvSpPr>
          <p:cNvPr id="124" name="角丸四角形 123"/>
          <p:cNvSpPr/>
          <p:nvPr/>
        </p:nvSpPr>
        <p:spPr>
          <a:xfrm>
            <a:off x="6791520" y="2160891"/>
            <a:ext cx="2505436" cy="365415"/>
          </a:xfrm>
          <a:prstGeom prst="round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 dirty="0" smtClean="0">
                <a:solidFill>
                  <a:srgbClr val="0070C0"/>
                </a:solidFill>
              </a:rPr>
              <a:t>/</a:t>
            </a:r>
            <a:r>
              <a:rPr kumimoji="1" lang="en-US" altLang="ja-JP" sz="1600" dirty="0" err="1" smtClean="0">
                <a:solidFill>
                  <a:srgbClr val="0070C0"/>
                </a:solidFill>
              </a:rPr>
              <a:t>move_base</a:t>
            </a:r>
            <a:r>
              <a:rPr kumimoji="1" lang="en-US" altLang="ja-JP" sz="1600" dirty="0" smtClean="0">
                <a:solidFill>
                  <a:srgbClr val="0070C0"/>
                </a:solidFill>
              </a:rPr>
              <a:t>/</a:t>
            </a:r>
            <a:r>
              <a:rPr kumimoji="1" lang="en-US" altLang="ja-JP" sz="1600" dirty="0" err="1" smtClean="0">
                <a:solidFill>
                  <a:srgbClr val="0070C0"/>
                </a:solidFill>
              </a:rPr>
              <a:t>hogehoge</a:t>
            </a:r>
            <a:endParaRPr kumimoji="1" lang="ja-JP" altLang="en-US" sz="1600" dirty="0">
              <a:solidFill>
                <a:srgbClr val="0070C0"/>
              </a:solidFill>
            </a:endParaRPr>
          </a:p>
        </p:txBody>
      </p:sp>
      <p:sp>
        <p:nvSpPr>
          <p:cNvPr id="125" name="角丸四角形 124"/>
          <p:cNvSpPr/>
          <p:nvPr/>
        </p:nvSpPr>
        <p:spPr>
          <a:xfrm>
            <a:off x="6846640" y="2216011"/>
            <a:ext cx="2505436" cy="365415"/>
          </a:xfrm>
          <a:prstGeom prst="round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 dirty="0" smtClean="0">
                <a:solidFill>
                  <a:srgbClr val="0070C0"/>
                </a:solidFill>
              </a:rPr>
              <a:t>/</a:t>
            </a:r>
            <a:r>
              <a:rPr kumimoji="1" lang="en-US" altLang="ja-JP" sz="1600" dirty="0" err="1" smtClean="0">
                <a:solidFill>
                  <a:srgbClr val="0070C0"/>
                </a:solidFill>
              </a:rPr>
              <a:t>move_base</a:t>
            </a:r>
            <a:r>
              <a:rPr kumimoji="1" lang="en-US" altLang="ja-JP" sz="1600" dirty="0" smtClean="0">
                <a:solidFill>
                  <a:srgbClr val="0070C0"/>
                </a:solidFill>
              </a:rPr>
              <a:t>/</a:t>
            </a:r>
            <a:r>
              <a:rPr kumimoji="1" lang="en-US" altLang="ja-JP" sz="1600" dirty="0" err="1" smtClean="0">
                <a:solidFill>
                  <a:srgbClr val="0070C0"/>
                </a:solidFill>
              </a:rPr>
              <a:t>hogehoge</a:t>
            </a:r>
            <a:endParaRPr kumimoji="1" lang="ja-JP" altLang="en-US" sz="1600" dirty="0">
              <a:solidFill>
                <a:srgbClr val="0070C0"/>
              </a:solidFill>
            </a:endParaRPr>
          </a:p>
        </p:txBody>
      </p:sp>
      <p:sp>
        <p:nvSpPr>
          <p:cNvPr id="126" name="角丸四角形 125"/>
          <p:cNvSpPr/>
          <p:nvPr/>
        </p:nvSpPr>
        <p:spPr>
          <a:xfrm>
            <a:off x="6901760" y="2271131"/>
            <a:ext cx="2505436" cy="365415"/>
          </a:xfrm>
          <a:prstGeom prst="round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 dirty="0" smtClean="0">
                <a:solidFill>
                  <a:srgbClr val="0070C0"/>
                </a:solidFill>
              </a:rPr>
              <a:t>/</a:t>
            </a:r>
            <a:r>
              <a:rPr kumimoji="1" lang="en-US" altLang="ja-JP" sz="1600" dirty="0" err="1" smtClean="0">
                <a:solidFill>
                  <a:srgbClr val="0070C0"/>
                </a:solidFill>
              </a:rPr>
              <a:t>move_base</a:t>
            </a:r>
            <a:r>
              <a:rPr kumimoji="1" lang="en-US" altLang="ja-JP" sz="1600" dirty="0" smtClean="0">
                <a:solidFill>
                  <a:srgbClr val="0070C0"/>
                </a:solidFill>
              </a:rPr>
              <a:t>/</a:t>
            </a:r>
            <a:r>
              <a:rPr kumimoji="1" lang="en-US" altLang="ja-JP" sz="1600" dirty="0" err="1" smtClean="0">
                <a:solidFill>
                  <a:srgbClr val="0070C0"/>
                </a:solidFill>
              </a:rPr>
              <a:t>hogehoge</a:t>
            </a:r>
            <a:endParaRPr kumimoji="1" lang="ja-JP" altLang="en-US" sz="1600" dirty="0">
              <a:solidFill>
                <a:srgbClr val="0070C0"/>
              </a:solidFill>
            </a:endParaRPr>
          </a:p>
        </p:txBody>
      </p:sp>
      <p:sp>
        <p:nvSpPr>
          <p:cNvPr id="127" name="テキスト ボックス 126"/>
          <p:cNvSpPr txBox="1"/>
          <p:nvPr/>
        </p:nvSpPr>
        <p:spPr>
          <a:xfrm>
            <a:off x="6666621" y="1633914"/>
            <a:ext cx="26854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経路</a:t>
            </a:r>
            <a:r>
              <a:rPr lang="ja-JP" altLang="en-US" dirty="0" smtClean="0"/>
              <a:t>計画，コストマップ等</a:t>
            </a:r>
            <a:endParaRPr kumimoji="1" lang="ja-JP" altLang="en-US" dirty="0"/>
          </a:p>
        </p:txBody>
      </p:sp>
      <p:sp>
        <p:nvSpPr>
          <p:cNvPr id="46" name="円/楕円 45"/>
          <p:cNvSpPr/>
          <p:nvPr/>
        </p:nvSpPr>
        <p:spPr>
          <a:xfrm>
            <a:off x="9709725" y="1986379"/>
            <a:ext cx="1343751" cy="34902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600" dirty="0">
                <a:solidFill>
                  <a:schemeClr val="tx1"/>
                </a:solidFill>
              </a:rPr>
              <a:t>ノード</a:t>
            </a:r>
            <a:endParaRPr kumimoji="1" lang="ja-JP" altLang="en-US" sz="1600" dirty="0">
              <a:solidFill>
                <a:schemeClr val="tx1"/>
              </a:solidFill>
            </a:endParaRPr>
          </a:p>
        </p:txBody>
      </p:sp>
      <p:sp>
        <p:nvSpPr>
          <p:cNvPr id="47" name="正方形/長方形 46"/>
          <p:cNvSpPr/>
          <p:nvPr/>
        </p:nvSpPr>
        <p:spPr>
          <a:xfrm>
            <a:off x="9709725" y="3100502"/>
            <a:ext cx="1343751" cy="365415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600" dirty="0" smtClean="0">
                <a:solidFill>
                  <a:srgbClr val="00B050"/>
                </a:solidFill>
              </a:rPr>
              <a:t>TF </a:t>
            </a:r>
            <a:r>
              <a:rPr kumimoji="1" lang="ja-JP" altLang="en-US" sz="1600" dirty="0" smtClean="0">
                <a:solidFill>
                  <a:srgbClr val="00B050"/>
                </a:solidFill>
              </a:rPr>
              <a:t>フレーム</a:t>
            </a:r>
            <a:endParaRPr kumimoji="1" lang="ja-JP" altLang="en-US" sz="16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3167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ttachment:overview_tf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121" y="350567"/>
            <a:ext cx="7429500" cy="3038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正方形/長方形 3"/>
          <p:cNvSpPr/>
          <p:nvPr/>
        </p:nvSpPr>
        <p:spPr>
          <a:xfrm>
            <a:off x="2466975" y="581025"/>
            <a:ext cx="2916000" cy="20764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1527648" y="1066026"/>
            <a:ext cx="8631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200" b="1" dirty="0" smtClean="0">
                <a:solidFill>
                  <a:srgbClr val="00B050"/>
                </a:solidFill>
              </a:rPr>
              <a:t>現在位置</a:t>
            </a:r>
            <a:endParaRPr kumimoji="1" lang="ja-JP" altLang="en-US" sz="1200" b="1" dirty="0">
              <a:solidFill>
                <a:srgbClr val="00B050"/>
              </a:solidFill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2954371" y="73568"/>
            <a:ext cx="8631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200" b="1" dirty="0" smtClean="0">
                <a:solidFill>
                  <a:srgbClr val="FF0000"/>
                </a:solidFill>
              </a:rPr>
              <a:t>目標位置</a:t>
            </a:r>
            <a:endParaRPr kumimoji="1" lang="ja-JP" altLang="en-US" sz="1200" b="1" dirty="0">
              <a:solidFill>
                <a:srgbClr val="FF0000"/>
              </a:solidFill>
            </a:endParaRPr>
          </a:p>
        </p:txBody>
      </p:sp>
      <p:sp>
        <p:nvSpPr>
          <p:cNvPr id="7" name="正方形/長方形 6"/>
          <p:cNvSpPr/>
          <p:nvPr/>
        </p:nvSpPr>
        <p:spPr>
          <a:xfrm>
            <a:off x="5525311" y="561570"/>
            <a:ext cx="2120766" cy="430652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177665" y="875488"/>
            <a:ext cx="1125841" cy="392321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4437228" y="2746259"/>
            <a:ext cx="8631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200" b="1" dirty="0" smtClean="0">
                <a:solidFill>
                  <a:srgbClr val="0070C0"/>
                </a:solidFill>
              </a:rPr>
              <a:t>速度指令</a:t>
            </a:r>
            <a:endParaRPr kumimoji="1" lang="ja-JP" altLang="en-US" sz="1200" b="1" dirty="0">
              <a:solidFill>
                <a:srgbClr val="0070C0"/>
              </a:solidFill>
            </a:endParaRP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5535375" y="1731305"/>
            <a:ext cx="8631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200" b="1" dirty="0" smtClean="0">
                <a:solidFill>
                  <a:srgbClr val="0070C0"/>
                </a:solidFill>
              </a:rPr>
              <a:t>LRF</a:t>
            </a:r>
            <a:r>
              <a:rPr kumimoji="1" lang="ja-JP" altLang="en-US" sz="1200" b="1" dirty="0" smtClean="0">
                <a:solidFill>
                  <a:srgbClr val="0070C0"/>
                </a:solidFill>
              </a:rPr>
              <a:t>検出値</a:t>
            </a:r>
            <a:endParaRPr kumimoji="1" lang="ja-JP" altLang="en-US" sz="1200" b="1" dirty="0">
              <a:solidFill>
                <a:srgbClr val="0070C0"/>
              </a:solidFill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2532432" y="725233"/>
            <a:ext cx="2777651" cy="1862324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角丸四角形 8"/>
          <p:cNvSpPr/>
          <p:nvPr/>
        </p:nvSpPr>
        <p:spPr>
          <a:xfrm>
            <a:off x="1547104" y="1372209"/>
            <a:ext cx="767472" cy="276999"/>
          </a:xfrm>
          <a:prstGeom prst="round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5" name="角丸四角形 14"/>
          <p:cNvSpPr/>
          <p:nvPr/>
        </p:nvSpPr>
        <p:spPr>
          <a:xfrm>
            <a:off x="2847370" y="2775443"/>
            <a:ext cx="1628770" cy="178488"/>
          </a:xfrm>
          <a:prstGeom prst="round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6" name="角丸四角形 15"/>
          <p:cNvSpPr/>
          <p:nvPr/>
        </p:nvSpPr>
        <p:spPr>
          <a:xfrm>
            <a:off x="5394118" y="1341947"/>
            <a:ext cx="1188000" cy="399085"/>
          </a:xfrm>
          <a:prstGeom prst="round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7" name="角丸四角形 16"/>
          <p:cNvSpPr/>
          <p:nvPr/>
        </p:nvSpPr>
        <p:spPr>
          <a:xfrm>
            <a:off x="2615821" y="308890"/>
            <a:ext cx="1518434" cy="252000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160397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円/楕円 3"/>
          <p:cNvSpPr/>
          <p:nvPr/>
        </p:nvSpPr>
        <p:spPr>
          <a:xfrm>
            <a:off x="3589505" y="2848314"/>
            <a:ext cx="1745976" cy="349024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600" dirty="0" smtClean="0">
                <a:solidFill>
                  <a:srgbClr val="FF0000"/>
                </a:solidFill>
              </a:rPr>
              <a:t>/</a:t>
            </a:r>
            <a:r>
              <a:rPr lang="en-US" altLang="ja-JP" sz="1600" dirty="0" err="1" smtClean="0">
                <a:solidFill>
                  <a:srgbClr val="FF0000"/>
                </a:solidFill>
              </a:rPr>
              <a:t>move_base</a:t>
            </a:r>
            <a:endParaRPr kumimoji="1" lang="ja-JP" altLang="en-US" sz="1600" dirty="0">
              <a:solidFill>
                <a:srgbClr val="FF0000"/>
              </a:solidFill>
            </a:endParaRPr>
          </a:p>
        </p:txBody>
      </p:sp>
      <p:sp>
        <p:nvSpPr>
          <p:cNvPr id="6" name="角丸四角形 5"/>
          <p:cNvSpPr/>
          <p:nvPr/>
        </p:nvSpPr>
        <p:spPr>
          <a:xfrm>
            <a:off x="3206311" y="2032449"/>
            <a:ext cx="2505436" cy="365415"/>
          </a:xfrm>
          <a:prstGeom prst="round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 dirty="0" smtClean="0">
                <a:solidFill>
                  <a:srgbClr val="0070C0"/>
                </a:solidFill>
              </a:rPr>
              <a:t>/</a:t>
            </a:r>
            <a:r>
              <a:rPr kumimoji="1" lang="en-US" altLang="ja-JP" sz="1600" dirty="0" err="1" smtClean="0">
                <a:solidFill>
                  <a:srgbClr val="0070C0"/>
                </a:solidFill>
              </a:rPr>
              <a:t>move_base_simple</a:t>
            </a:r>
            <a:r>
              <a:rPr kumimoji="1" lang="en-US" altLang="ja-JP" sz="1600" dirty="0" smtClean="0">
                <a:solidFill>
                  <a:srgbClr val="0070C0"/>
                </a:solidFill>
              </a:rPr>
              <a:t>/goal</a:t>
            </a:r>
            <a:endParaRPr kumimoji="1" lang="ja-JP" altLang="en-US" sz="1600" dirty="0">
              <a:solidFill>
                <a:srgbClr val="0070C0"/>
              </a:solidFill>
            </a:endParaRPr>
          </a:p>
        </p:txBody>
      </p:sp>
      <p:cxnSp>
        <p:nvCxnSpPr>
          <p:cNvPr id="8" name="直線矢印コネクタ 7"/>
          <p:cNvCxnSpPr>
            <a:stCxn id="6" idx="2"/>
            <a:endCxn id="4" idx="0"/>
          </p:cNvCxnSpPr>
          <p:nvPr/>
        </p:nvCxnSpPr>
        <p:spPr>
          <a:xfrm>
            <a:off x="4459029" y="2397864"/>
            <a:ext cx="3464" cy="45045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円/楕円 9"/>
          <p:cNvSpPr/>
          <p:nvPr/>
        </p:nvSpPr>
        <p:spPr>
          <a:xfrm>
            <a:off x="1143009" y="4814893"/>
            <a:ext cx="1605045" cy="34902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600" dirty="0" smtClean="0">
                <a:solidFill>
                  <a:schemeClr val="tx1"/>
                </a:solidFill>
              </a:rPr>
              <a:t>/gazebo</a:t>
            </a:r>
            <a:endParaRPr kumimoji="1" lang="ja-JP" altLang="en-US" sz="1600" dirty="0">
              <a:solidFill>
                <a:schemeClr val="tx1"/>
              </a:solidFill>
            </a:endParaRPr>
          </a:p>
        </p:txBody>
      </p:sp>
      <p:sp>
        <p:nvSpPr>
          <p:cNvPr id="12" name="角丸四角形 11"/>
          <p:cNvSpPr/>
          <p:nvPr/>
        </p:nvSpPr>
        <p:spPr>
          <a:xfrm>
            <a:off x="2929267" y="4796285"/>
            <a:ext cx="3284470" cy="365415"/>
          </a:xfrm>
          <a:prstGeom prst="round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 dirty="0" smtClean="0">
                <a:solidFill>
                  <a:srgbClr val="0070C0"/>
                </a:solidFill>
              </a:rPr>
              <a:t>/</a:t>
            </a:r>
            <a:r>
              <a:rPr kumimoji="1" lang="en-US" altLang="ja-JP" sz="1600" dirty="0" err="1" smtClean="0">
                <a:solidFill>
                  <a:srgbClr val="0070C0"/>
                </a:solidFill>
              </a:rPr>
              <a:t>husky_velocity_controller</a:t>
            </a:r>
            <a:r>
              <a:rPr kumimoji="1" lang="en-US" altLang="ja-JP" sz="1600" dirty="0" smtClean="0">
                <a:solidFill>
                  <a:srgbClr val="0070C0"/>
                </a:solidFill>
              </a:rPr>
              <a:t>/</a:t>
            </a:r>
            <a:r>
              <a:rPr kumimoji="1" lang="en-US" altLang="ja-JP" sz="1600" dirty="0" err="1" smtClean="0">
                <a:solidFill>
                  <a:srgbClr val="0070C0"/>
                </a:solidFill>
              </a:rPr>
              <a:t>odom</a:t>
            </a:r>
            <a:endParaRPr kumimoji="1" lang="ja-JP" altLang="en-US" sz="1600" dirty="0">
              <a:solidFill>
                <a:srgbClr val="0070C0"/>
              </a:solidFill>
            </a:endParaRPr>
          </a:p>
        </p:txBody>
      </p:sp>
      <p:sp>
        <p:nvSpPr>
          <p:cNvPr id="15" name="角丸四角形 14"/>
          <p:cNvSpPr/>
          <p:nvPr/>
        </p:nvSpPr>
        <p:spPr>
          <a:xfrm>
            <a:off x="932595" y="241842"/>
            <a:ext cx="1464151" cy="365415"/>
          </a:xfrm>
          <a:prstGeom prst="round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 dirty="0" smtClean="0">
                <a:solidFill>
                  <a:srgbClr val="0070C0"/>
                </a:solidFill>
              </a:rPr>
              <a:t>/</a:t>
            </a:r>
            <a:r>
              <a:rPr kumimoji="1" lang="en-US" altLang="ja-JP" sz="1600" dirty="0" err="1" smtClean="0">
                <a:solidFill>
                  <a:srgbClr val="0070C0"/>
                </a:solidFill>
              </a:rPr>
              <a:t>joint_states</a:t>
            </a:r>
            <a:endParaRPr kumimoji="1" lang="ja-JP" altLang="en-US" sz="1600" dirty="0">
              <a:solidFill>
                <a:srgbClr val="0070C0"/>
              </a:solidFill>
            </a:endParaRPr>
          </a:p>
        </p:txBody>
      </p:sp>
      <p:sp>
        <p:nvSpPr>
          <p:cNvPr id="16" name="円/楕円 15"/>
          <p:cNvSpPr/>
          <p:nvPr/>
        </p:nvSpPr>
        <p:spPr>
          <a:xfrm>
            <a:off x="2649038" y="250037"/>
            <a:ext cx="3003568" cy="34902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600" dirty="0" smtClean="0">
                <a:solidFill>
                  <a:schemeClr val="tx1"/>
                </a:solidFill>
              </a:rPr>
              <a:t>/</a:t>
            </a:r>
            <a:r>
              <a:rPr lang="en-US" altLang="ja-JP" sz="1600" dirty="0" err="1" smtClean="0">
                <a:solidFill>
                  <a:schemeClr val="tx1"/>
                </a:solidFill>
              </a:rPr>
              <a:t>robot_state_publisher</a:t>
            </a:r>
            <a:endParaRPr kumimoji="1" lang="ja-JP" altLang="en-US" sz="1600" dirty="0">
              <a:solidFill>
                <a:schemeClr val="tx1"/>
              </a:solidFill>
            </a:endParaRPr>
          </a:p>
        </p:txBody>
      </p:sp>
      <p:cxnSp>
        <p:nvCxnSpPr>
          <p:cNvPr id="18" name="直線矢印コネクタ 17"/>
          <p:cNvCxnSpPr>
            <a:endCxn id="15" idx="1"/>
          </p:cNvCxnSpPr>
          <p:nvPr/>
        </p:nvCxnSpPr>
        <p:spPr>
          <a:xfrm flipV="1">
            <a:off x="301557" y="424550"/>
            <a:ext cx="631038" cy="1621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矢印コネクタ 19"/>
          <p:cNvCxnSpPr/>
          <p:nvPr/>
        </p:nvCxnSpPr>
        <p:spPr>
          <a:xfrm flipV="1">
            <a:off x="5101035" y="586717"/>
            <a:ext cx="252292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矢印コネクタ 21"/>
          <p:cNvCxnSpPr>
            <a:stCxn id="10" idx="6"/>
            <a:endCxn id="12" idx="1"/>
          </p:cNvCxnSpPr>
          <p:nvPr/>
        </p:nvCxnSpPr>
        <p:spPr>
          <a:xfrm flipV="1">
            <a:off x="2748054" y="4978993"/>
            <a:ext cx="181213" cy="1041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円/楕円 22"/>
          <p:cNvSpPr/>
          <p:nvPr/>
        </p:nvSpPr>
        <p:spPr>
          <a:xfrm>
            <a:off x="6558557" y="4814893"/>
            <a:ext cx="2232581" cy="34902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600" dirty="0" smtClean="0">
                <a:solidFill>
                  <a:schemeClr val="tx1"/>
                </a:solidFill>
              </a:rPr>
              <a:t>/</a:t>
            </a:r>
            <a:r>
              <a:rPr lang="en-US" altLang="ja-JP" sz="1600" dirty="0" err="1" smtClean="0">
                <a:solidFill>
                  <a:schemeClr val="tx1"/>
                </a:solidFill>
              </a:rPr>
              <a:t>ekf_localization</a:t>
            </a:r>
            <a:endParaRPr kumimoji="1" lang="ja-JP" altLang="en-US" sz="1600" dirty="0">
              <a:solidFill>
                <a:schemeClr val="tx1"/>
              </a:solidFill>
            </a:endParaRPr>
          </a:p>
        </p:txBody>
      </p:sp>
      <p:cxnSp>
        <p:nvCxnSpPr>
          <p:cNvPr id="25" name="直線矢印コネクタ 24"/>
          <p:cNvCxnSpPr>
            <a:stCxn id="12" idx="3"/>
            <a:endCxn id="23" idx="2"/>
          </p:cNvCxnSpPr>
          <p:nvPr/>
        </p:nvCxnSpPr>
        <p:spPr>
          <a:xfrm>
            <a:off x="6213737" y="4978993"/>
            <a:ext cx="344820" cy="1041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角丸四角形 25"/>
          <p:cNvSpPr/>
          <p:nvPr/>
        </p:nvSpPr>
        <p:spPr>
          <a:xfrm>
            <a:off x="3763030" y="5325300"/>
            <a:ext cx="1464151" cy="365415"/>
          </a:xfrm>
          <a:prstGeom prst="round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 dirty="0" smtClean="0">
                <a:solidFill>
                  <a:srgbClr val="0070C0"/>
                </a:solidFill>
              </a:rPr>
              <a:t>/</a:t>
            </a:r>
            <a:r>
              <a:rPr kumimoji="1" lang="en-US" altLang="ja-JP" sz="1600" dirty="0" err="1" smtClean="0">
                <a:solidFill>
                  <a:srgbClr val="0070C0"/>
                </a:solidFill>
              </a:rPr>
              <a:t>imu</a:t>
            </a:r>
            <a:r>
              <a:rPr lang="en-US" altLang="ja-JP" sz="1600" dirty="0" smtClean="0">
                <a:solidFill>
                  <a:srgbClr val="0070C0"/>
                </a:solidFill>
              </a:rPr>
              <a:t>/data</a:t>
            </a:r>
            <a:endParaRPr kumimoji="1" lang="ja-JP" altLang="en-US" sz="1600" dirty="0">
              <a:solidFill>
                <a:srgbClr val="0070C0"/>
              </a:solidFill>
            </a:endParaRPr>
          </a:p>
        </p:txBody>
      </p:sp>
      <p:cxnSp>
        <p:nvCxnSpPr>
          <p:cNvPr id="28" name="直線矢印コネクタ 27"/>
          <p:cNvCxnSpPr>
            <a:stCxn id="10" idx="5"/>
            <a:endCxn id="26" idx="1"/>
          </p:cNvCxnSpPr>
          <p:nvPr/>
        </p:nvCxnSpPr>
        <p:spPr>
          <a:xfrm>
            <a:off x="2513001" y="5112804"/>
            <a:ext cx="1250029" cy="3952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矢印コネクタ 29"/>
          <p:cNvCxnSpPr>
            <a:stCxn id="26" idx="3"/>
            <a:endCxn id="23" idx="3"/>
          </p:cNvCxnSpPr>
          <p:nvPr/>
        </p:nvCxnSpPr>
        <p:spPr>
          <a:xfrm flipV="1">
            <a:off x="5227181" y="5112804"/>
            <a:ext cx="1658330" cy="3952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矢印コネクタ 35"/>
          <p:cNvCxnSpPr>
            <a:stCxn id="15" idx="3"/>
            <a:endCxn id="16" idx="2"/>
          </p:cNvCxnSpPr>
          <p:nvPr/>
        </p:nvCxnSpPr>
        <p:spPr>
          <a:xfrm flipV="1">
            <a:off x="2396746" y="424549"/>
            <a:ext cx="252292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角丸四角形 36"/>
          <p:cNvSpPr/>
          <p:nvPr/>
        </p:nvSpPr>
        <p:spPr>
          <a:xfrm>
            <a:off x="10030384" y="6150598"/>
            <a:ext cx="1464151" cy="365415"/>
          </a:xfrm>
          <a:prstGeom prst="round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 dirty="0" smtClean="0">
                <a:solidFill>
                  <a:srgbClr val="0070C0"/>
                </a:solidFill>
              </a:rPr>
              <a:t>/</a:t>
            </a:r>
            <a:r>
              <a:rPr kumimoji="1" lang="en-US" altLang="ja-JP" sz="1600" dirty="0" err="1" smtClean="0">
                <a:solidFill>
                  <a:srgbClr val="0070C0"/>
                </a:solidFill>
              </a:rPr>
              <a:t>joint_states</a:t>
            </a:r>
            <a:endParaRPr kumimoji="1" lang="ja-JP" altLang="en-US" sz="1600" dirty="0">
              <a:solidFill>
                <a:srgbClr val="0070C0"/>
              </a:solidFill>
            </a:endParaRPr>
          </a:p>
        </p:txBody>
      </p:sp>
      <p:sp>
        <p:nvSpPr>
          <p:cNvPr id="38" name="正方形/長方形 37"/>
          <p:cNvSpPr/>
          <p:nvPr/>
        </p:nvSpPr>
        <p:spPr>
          <a:xfrm>
            <a:off x="7842965" y="3703063"/>
            <a:ext cx="1343751" cy="365415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 dirty="0" smtClean="0">
                <a:solidFill>
                  <a:srgbClr val="00B050"/>
                </a:solidFill>
              </a:rPr>
              <a:t>/</a:t>
            </a:r>
            <a:r>
              <a:rPr kumimoji="1" lang="en-US" altLang="ja-JP" sz="1600" dirty="0" err="1" smtClean="0">
                <a:solidFill>
                  <a:srgbClr val="00B050"/>
                </a:solidFill>
              </a:rPr>
              <a:t>base_link</a:t>
            </a:r>
            <a:endParaRPr kumimoji="1" lang="ja-JP" altLang="en-US" sz="1600" dirty="0">
              <a:solidFill>
                <a:srgbClr val="00B050"/>
              </a:solidFill>
            </a:endParaRPr>
          </a:p>
        </p:txBody>
      </p:sp>
      <p:sp>
        <p:nvSpPr>
          <p:cNvPr id="54" name="正方形/長方形 53"/>
          <p:cNvSpPr/>
          <p:nvPr/>
        </p:nvSpPr>
        <p:spPr>
          <a:xfrm>
            <a:off x="6204009" y="3703064"/>
            <a:ext cx="1343751" cy="365415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 dirty="0" smtClean="0">
                <a:solidFill>
                  <a:srgbClr val="00B050"/>
                </a:solidFill>
              </a:rPr>
              <a:t>/</a:t>
            </a:r>
            <a:r>
              <a:rPr kumimoji="1" lang="en-US" altLang="ja-JP" sz="1600" dirty="0" err="1" smtClean="0">
                <a:solidFill>
                  <a:srgbClr val="00B050"/>
                </a:solidFill>
              </a:rPr>
              <a:t>odom</a:t>
            </a:r>
            <a:endParaRPr kumimoji="1" lang="ja-JP" altLang="en-US" sz="1600" dirty="0">
              <a:solidFill>
                <a:srgbClr val="00B050"/>
              </a:solidFill>
            </a:endParaRPr>
          </a:p>
        </p:txBody>
      </p:sp>
      <p:cxnSp>
        <p:nvCxnSpPr>
          <p:cNvPr id="58" name="直線矢印コネクタ 57"/>
          <p:cNvCxnSpPr>
            <a:stCxn id="23" idx="0"/>
            <a:endCxn id="54" idx="2"/>
          </p:cNvCxnSpPr>
          <p:nvPr/>
        </p:nvCxnSpPr>
        <p:spPr>
          <a:xfrm flipH="1" flipV="1">
            <a:off x="6875885" y="4068479"/>
            <a:ext cx="798963" cy="7464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矢印コネクタ 59"/>
          <p:cNvCxnSpPr>
            <a:stCxn id="23" idx="0"/>
            <a:endCxn id="38" idx="2"/>
          </p:cNvCxnSpPr>
          <p:nvPr/>
        </p:nvCxnSpPr>
        <p:spPr>
          <a:xfrm flipV="1">
            <a:off x="7674848" y="4068478"/>
            <a:ext cx="839993" cy="74641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矢印コネクタ 63"/>
          <p:cNvCxnSpPr>
            <a:stCxn id="54" idx="0"/>
            <a:endCxn id="4" idx="6"/>
          </p:cNvCxnSpPr>
          <p:nvPr/>
        </p:nvCxnSpPr>
        <p:spPr>
          <a:xfrm flipH="1" flipV="1">
            <a:off x="5335481" y="3022826"/>
            <a:ext cx="1540404" cy="680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矢印コネクタ 65"/>
          <p:cNvCxnSpPr>
            <a:stCxn id="38" idx="0"/>
            <a:endCxn id="4" idx="6"/>
          </p:cNvCxnSpPr>
          <p:nvPr/>
        </p:nvCxnSpPr>
        <p:spPr>
          <a:xfrm flipH="1" flipV="1">
            <a:off x="5335481" y="3022826"/>
            <a:ext cx="3179360" cy="6802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角丸四角形 67"/>
          <p:cNvSpPr/>
          <p:nvPr/>
        </p:nvSpPr>
        <p:spPr>
          <a:xfrm>
            <a:off x="301557" y="3703062"/>
            <a:ext cx="3287948" cy="365415"/>
          </a:xfrm>
          <a:prstGeom prst="round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 dirty="0" smtClean="0">
                <a:solidFill>
                  <a:srgbClr val="0070C0"/>
                </a:solidFill>
              </a:rPr>
              <a:t>/</a:t>
            </a:r>
            <a:r>
              <a:rPr kumimoji="1" lang="en-US" altLang="ja-JP" sz="1600" dirty="0" err="1" smtClean="0">
                <a:solidFill>
                  <a:srgbClr val="0070C0"/>
                </a:solidFill>
              </a:rPr>
              <a:t>husky_velocity_controller</a:t>
            </a:r>
            <a:r>
              <a:rPr kumimoji="1" lang="en-US" altLang="ja-JP" sz="1600" dirty="0" smtClean="0">
                <a:solidFill>
                  <a:srgbClr val="0070C0"/>
                </a:solidFill>
              </a:rPr>
              <a:t>/</a:t>
            </a:r>
            <a:r>
              <a:rPr kumimoji="1" lang="en-US" altLang="ja-JP" sz="1600" dirty="0" err="1" smtClean="0">
                <a:solidFill>
                  <a:srgbClr val="0070C0"/>
                </a:solidFill>
              </a:rPr>
              <a:t>cmd_vel</a:t>
            </a:r>
            <a:endParaRPr kumimoji="1" lang="ja-JP" altLang="en-US" sz="1600" dirty="0">
              <a:solidFill>
                <a:srgbClr val="0070C0"/>
              </a:solidFill>
            </a:endParaRPr>
          </a:p>
        </p:txBody>
      </p:sp>
      <p:cxnSp>
        <p:nvCxnSpPr>
          <p:cNvPr id="70" name="直線矢印コネクタ 69"/>
          <p:cNvCxnSpPr>
            <a:stCxn id="4" idx="2"/>
            <a:endCxn id="68" idx="0"/>
          </p:cNvCxnSpPr>
          <p:nvPr/>
        </p:nvCxnSpPr>
        <p:spPr>
          <a:xfrm flipH="1">
            <a:off x="1945531" y="3022826"/>
            <a:ext cx="1643974" cy="6802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線矢印コネクタ 79"/>
          <p:cNvCxnSpPr>
            <a:stCxn id="68" idx="2"/>
            <a:endCxn id="10" idx="0"/>
          </p:cNvCxnSpPr>
          <p:nvPr/>
        </p:nvCxnSpPr>
        <p:spPr>
          <a:xfrm>
            <a:off x="1945531" y="4068477"/>
            <a:ext cx="1" cy="7464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角丸四角形 94"/>
          <p:cNvSpPr/>
          <p:nvPr/>
        </p:nvSpPr>
        <p:spPr>
          <a:xfrm>
            <a:off x="4014550" y="4143859"/>
            <a:ext cx="888958" cy="365415"/>
          </a:xfrm>
          <a:prstGeom prst="round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 dirty="0" smtClean="0">
                <a:solidFill>
                  <a:srgbClr val="0070C0"/>
                </a:solidFill>
              </a:rPr>
              <a:t>/</a:t>
            </a:r>
            <a:r>
              <a:rPr lang="en-US" altLang="ja-JP" sz="1600" dirty="0">
                <a:solidFill>
                  <a:srgbClr val="0070C0"/>
                </a:solidFill>
              </a:rPr>
              <a:t>scan</a:t>
            </a:r>
            <a:endParaRPr kumimoji="1" lang="ja-JP" altLang="en-US" sz="1600" dirty="0">
              <a:solidFill>
                <a:srgbClr val="0070C0"/>
              </a:solidFill>
            </a:endParaRPr>
          </a:p>
        </p:txBody>
      </p:sp>
      <p:cxnSp>
        <p:nvCxnSpPr>
          <p:cNvPr id="99" name="直線矢印コネクタ 98"/>
          <p:cNvCxnSpPr>
            <a:stCxn id="10" idx="7"/>
            <a:endCxn id="95" idx="1"/>
          </p:cNvCxnSpPr>
          <p:nvPr/>
        </p:nvCxnSpPr>
        <p:spPr>
          <a:xfrm flipV="1">
            <a:off x="2513001" y="4326567"/>
            <a:ext cx="1501549" cy="5394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線矢印コネクタ 100"/>
          <p:cNvCxnSpPr>
            <a:stCxn id="95" idx="0"/>
            <a:endCxn id="4" idx="4"/>
          </p:cNvCxnSpPr>
          <p:nvPr/>
        </p:nvCxnSpPr>
        <p:spPr>
          <a:xfrm flipV="1">
            <a:off x="4459029" y="3197338"/>
            <a:ext cx="3464" cy="94652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四角形吹き出し 105"/>
          <p:cNvSpPr/>
          <p:nvPr/>
        </p:nvSpPr>
        <p:spPr>
          <a:xfrm>
            <a:off x="5698370" y="5527992"/>
            <a:ext cx="1902924" cy="371927"/>
          </a:xfrm>
          <a:prstGeom prst="wedgeRectCallout">
            <a:avLst>
              <a:gd name="adj1" fmla="val -31073"/>
              <a:gd name="adj2" fmla="val -158064"/>
            </a:avLst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 b="1" dirty="0" smtClean="0">
                <a:solidFill>
                  <a:srgbClr val="FF0000"/>
                </a:solidFill>
              </a:rPr>
              <a:t>オドメトリによる積分値</a:t>
            </a:r>
            <a:endParaRPr kumimoji="1" lang="ja-JP" altLang="en-US" sz="1400" b="1" dirty="0">
              <a:solidFill>
                <a:srgbClr val="FF0000"/>
              </a:solidFill>
            </a:endParaRPr>
          </a:p>
        </p:txBody>
      </p:sp>
      <p:sp>
        <p:nvSpPr>
          <p:cNvPr id="114" name="テキスト ボックス 113"/>
          <p:cNvSpPr txBox="1"/>
          <p:nvPr/>
        </p:nvSpPr>
        <p:spPr>
          <a:xfrm>
            <a:off x="3280779" y="2438423"/>
            <a:ext cx="1214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目標位置</a:t>
            </a:r>
            <a:endParaRPr kumimoji="1" lang="ja-JP" altLang="en-US" dirty="0"/>
          </a:p>
        </p:txBody>
      </p:sp>
      <p:sp>
        <p:nvSpPr>
          <p:cNvPr id="115" name="テキスト ボックス 114"/>
          <p:cNvSpPr txBox="1"/>
          <p:nvPr/>
        </p:nvSpPr>
        <p:spPr>
          <a:xfrm>
            <a:off x="5867130" y="2814646"/>
            <a:ext cx="1389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現在位置</a:t>
            </a:r>
            <a:endParaRPr kumimoji="1" lang="ja-JP" altLang="en-US" dirty="0"/>
          </a:p>
        </p:txBody>
      </p:sp>
      <p:sp>
        <p:nvSpPr>
          <p:cNvPr id="116" name="テキスト ボックス 115"/>
          <p:cNvSpPr txBox="1"/>
          <p:nvPr/>
        </p:nvSpPr>
        <p:spPr>
          <a:xfrm>
            <a:off x="2990640" y="3220743"/>
            <a:ext cx="1201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速度指令</a:t>
            </a:r>
            <a:endParaRPr kumimoji="1" lang="ja-JP" altLang="en-US" dirty="0"/>
          </a:p>
        </p:txBody>
      </p:sp>
      <p:sp>
        <p:nvSpPr>
          <p:cNvPr id="117" name="テキスト ボックス 116"/>
          <p:cNvSpPr txBox="1"/>
          <p:nvPr/>
        </p:nvSpPr>
        <p:spPr>
          <a:xfrm>
            <a:off x="4515115" y="3405409"/>
            <a:ext cx="11540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/>
              <a:t>LRF</a:t>
            </a:r>
          </a:p>
          <a:p>
            <a:r>
              <a:rPr kumimoji="1" lang="ja-JP" altLang="en-US" dirty="0" smtClean="0"/>
              <a:t>検出値</a:t>
            </a:r>
            <a:endParaRPr kumimoji="1" lang="ja-JP" altLang="en-US" dirty="0"/>
          </a:p>
        </p:txBody>
      </p:sp>
      <p:sp>
        <p:nvSpPr>
          <p:cNvPr id="119" name="角丸四角形 118"/>
          <p:cNvSpPr/>
          <p:nvPr/>
        </p:nvSpPr>
        <p:spPr>
          <a:xfrm>
            <a:off x="6681280" y="2050651"/>
            <a:ext cx="2505436" cy="365415"/>
          </a:xfrm>
          <a:prstGeom prst="round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 dirty="0" smtClean="0">
                <a:solidFill>
                  <a:srgbClr val="0070C0"/>
                </a:solidFill>
              </a:rPr>
              <a:t>/</a:t>
            </a:r>
            <a:r>
              <a:rPr kumimoji="1" lang="en-US" altLang="ja-JP" sz="1600" dirty="0" err="1" smtClean="0">
                <a:solidFill>
                  <a:srgbClr val="0070C0"/>
                </a:solidFill>
              </a:rPr>
              <a:t>move_base</a:t>
            </a:r>
            <a:r>
              <a:rPr kumimoji="1" lang="en-US" altLang="ja-JP" sz="1600" dirty="0" smtClean="0">
                <a:solidFill>
                  <a:srgbClr val="0070C0"/>
                </a:solidFill>
              </a:rPr>
              <a:t>/</a:t>
            </a:r>
            <a:r>
              <a:rPr kumimoji="1" lang="en-US" altLang="ja-JP" sz="1600" dirty="0" err="1" smtClean="0">
                <a:solidFill>
                  <a:srgbClr val="0070C0"/>
                </a:solidFill>
              </a:rPr>
              <a:t>hogehoge</a:t>
            </a:r>
            <a:endParaRPr kumimoji="1" lang="ja-JP" altLang="en-US" sz="1600" dirty="0">
              <a:solidFill>
                <a:srgbClr val="0070C0"/>
              </a:solidFill>
            </a:endParaRPr>
          </a:p>
        </p:txBody>
      </p:sp>
      <p:cxnSp>
        <p:nvCxnSpPr>
          <p:cNvPr id="121" name="直線矢印コネクタ 120"/>
          <p:cNvCxnSpPr>
            <a:stCxn id="119" idx="1"/>
            <a:endCxn id="4" idx="7"/>
          </p:cNvCxnSpPr>
          <p:nvPr/>
        </p:nvCxnSpPr>
        <p:spPr>
          <a:xfrm flipH="1">
            <a:off x="5079789" y="2233359"/>
            <a:ext cx="1601491" cy="666068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角丸四角形 122"/>
          <p:cNvSpPr/>
          <p:nvPr/>
        </p:nvSpPr>
        <p:spPr>
          <a:xfrm>
            <a:off x="6736400" y="2105771"/>
            <a:ext cx="2505436" cy="365415"/>
          </a:xfrm>
          <a:prstGeom prst="round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 dirty="0" smtClean="0">
                <a:solidFill>
                  <a:srgbClr val="0070C0"/>
                </a:solidFill>
              </a:rPr>
              <a:t>/</a:t>
            </a:r>
            <a:r>
              <a:rPr kumimoji="1" lang="en-US" altLang="ja-JP" sz="1600" dirty="0" err="1" smtClean="0">
                <a:solidFill>
                  <a:srgbClr val="0070C0"/>
                </a:solidFill>
              </a:rPr>
              <a:t>move_base</a:t>
            </a:r>
            <a:r>
              <a:rPr kumimoji="1" lang="en-US" altLang="ja-JP" sz="1600" dirty="0" smtClean="0">
                <a:solidFill>
                  <a:srgbClr val="0070C0"/>
                </a:solidFill>
              </a:rPr>
              <a:t>/</a:t>
            </a:r>
            <a:r>
              <a:rPr kumimoji="1" lang="en-US" altLang="ja-JP" sz="1600" dirty="0" err="1" smtClean="0">
                <a:solidFill>
                  <a:srgbClr val="0070C0"/>
                </a:solidFill>
              </a:rPr>
              <a:t>hogehoge</a:t>
            </a:r>
            <a:endParaRPr kumimoji="1" lang="ja-JP" altLang="en-US" sz="1600" dirty="0">
              <a:solidFill>
                <a:srgbClr val="0070C0"/>
              </a:solidFill>
            </a:endParaRPr>
          </a:p>
        </p:txBody>
      </p:sp>
      <p:sp>
        <p:nvSpPr>
          <p:cNvPr id="124" name="角丸四角形 123"/>
          <p:cNvSpPr/>
          <p:nvPr/>
        </p:nvSpPr>
        <p:spPr>
          <a:xfrm>
            <a:off x="6791520" y="2160891"/>
            <a:ext cx="2505436" cy="365415"/>
          </a:xfrm>
          <a:prstGeom prst="round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 dirty="0" smtClean="0">
                <a:solidFill>
                  <a:srgbClr val="0070C0"/>
                </a:solidFill>
              </a:rPr>
              <a:t>/</a:t>
            </a:r>
            <a:r>
              <a:rPr kumimoji="1" lang="en-US" altLang="ja-JP" sz="1600" dirty="0" err="1" smtClean="0">
                <a:solidFill>
                  <a:srgbClr val="0070C0"/>
                </a:solidFill>
              </a:rPr>
              <a:t>move_base</a:t>
            </a:r>
            <a:r>
              <a:rPr kumimoji="1" lang="en-US" altLang="ja-JP" sz="1600" dirty="0" smtClean="0">
                <a:solidFill>
                  <a:srgbClr val="0070C0"/>
                </a:solidFill>
              </a:rPr>
              <a:t>/</a:t>
            </a:r>
            <a:r>
              <a:rPr kumimoji="1" lang="en-US" altLang="ja-JP" sz="1600" dirty="0" err="1" smtClean="0">
                <a:solidFill>
                  <a:srgbClr val="0070C0"/>
                </a:solidFill>
              </a:rPr>
              <a:t>hogehoge</a:t>
            </a:r>
            <a:endParaRPr kumimoji="1" lang="ja-JP" altLang="en-US" sz="1600" dirty="0">
              <a:solidFill>
                <a:srgbClr val="0070C0"/>
              </a:solidFill>
            </a:endParaRPr>
          </a:p>
        </p:txBody>
      </p:sp>
      <p:sp>
        <p:nvSpPr>
          <p:cNvPr id="125" name="角丸四角形 124"/>
          <p:cNvSpPr/>
          <p:nvPr/>
        </p:nvSpPr>
        <p:spPr>
          <a:xfrm>
            <a:off x="6846640" y="2216011"/>
            <a:ext cx="2505436" cy="365415"/>
          </a:xfrm>
          <a:prstGeom prst="round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 dirty="0" smtClean="0">
                <a:solidFill>
                  <a:srgbClr val="0070C0"/>
                </a:solidFill>
              </a:rPr>
              <a:t>/</a:t>
            </a:r>
            <a:r>
              <a:rPr kumimoji="1" lang="en-US" altLang="ja-JP" sz="1600" dirty="0" err="1" smtClean="0">
                <a:solidFill>
                  <a:srgbClr val="0070C0"/>
                </a:solidFill>
              </a:rPr>
              <a:t>move_base</a:t>
            </a:r>
            <a:r>
              <a:rPr kumimoji="1" lang="en-US" altLang="ja-JP" sz="1600" dirty="0" smtClean="0">
                <a:solidFill>
                  <a:srgbClr val="0070C0"/>
                </a:solidFill>
              </a:rPr>
              <a:t>/</a:t>
            </a:r>
            <a:r>
              <a:rPr kumimoji="1" lang="en-US" altLang="ja-JP" sz="1600" dirty="0" err="1" smtClean="0">
                <a:solidFill>
                  <a:srgbClr val="0070C0"/>
                </a:solidFill>
              </a:rPr>
              <a:t>hogehoge</a:t>
            </a:r>
            <a:endParaRPr kumimoji="1" lang="ja-JP" altLang="en-US" sz="1600" dirty="0">
              <a:solidFill>
                <a:srgbClr val="0070C0"/>
              </a:solidFill>
            </a:endParaRPr>
          </a:p>
        </p:txBody>
      </p:sp>
      <p:sp>
        <p:nvSpPr>
          <p:cNvPr id="126" name="角丸四角形 125"/>
          <p:cNvSpPr/>
          <p:nvPr/>
        </p:nvSpPr>
        <p:spPr>
          <a:xfrm>
            <a:off x="6901760" y="2271131"/>
            <a:ext cx="2505436" cy="365415"/>
          </a:xfrm>
          <a:prstGeom prst="round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 dirty="0" smtClean="0">
                <a:solidFill>
                  <a:srgbClr val="0070C0"/>
                </a:solidFill>
              </a:rPr>
              <a:t>/</a:t>
            </a:r>
            <a:r>
              <a:rPr kumimoji="1" lang="en-US" altLang="ja-JP" sz="1600" dirty="0" err="1" smtClean="0">
                <a:solidFill>
                  <a:srgbClr val="0070C0"/>
                </a:solidFill>
              </a:rPr>
              <a:t>move_base</a:t>
            </a:r>
            <a:r>
              <a:rPr kumimoji="1" lang="en-US" altLang="ja-JP" sz="1600" dirty="0" smtClean="0">
                <a:solidFill>
                  <a:srgbClr val="0070C0"/>
                </a:solidFill>
              </a:rPr>
              <a:t>/</a:t>
            </a:r>
            <a:r>
              <a:rPr kumimoji="1" lang="en-US" altLang="ja-JP" sz="1600" dirty="0" err="1" smtClean="0">
                <a:solidFill>
                  <a:srgbClr val="0070C0"/>
                </a:solidFill>
              </a:rPr>
              <a:t>hogehoge</a:t>
            </a:r>
            <a:endParaRPr kumimoji="1" lang="ja-JP" altLang="en-US" sz="1600" dirty="0">
              <a:solidFill>
                <a:srgbClr val="0070C0"/>
              </a:solidFill>
            </a:endParaRPr>
          </a:p>
        </p:txBody>
      </p:sp>
      <p:sp>
        <p:nvSpPr>
          <p:cNvPr id="127" name="テキスト ボックス 126"/>
          <p:cNvSpPr txBox="1"/>
          <p:nvPr/>
        </p:nvSpPr>
        <p:spPr>
          <a:xfrm>
            <a:off x="6666621" y="1633914"/>
            <a:ext cx="26854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経路</a:t>
            </a:r>
            <a:r>
              <a:rPr lang="ja-JP" altLang="en-US" dirty="0" smtClean="0"/>
              <a:t>計画，コストマップ等</a:t>
            </a:r>
            <a:endParaRPr kumimoji="1" lang="ja-JP" altLang="en-US" dirty="0"/>
          </a:p>
        </p:txBody>
      </p:sp>
      <p:sp>
        <p:nvSpPr>
          <p:cNvPr id="46" name="四角形吹き出し 45"/>
          <p:cNvSpPr/>
          <p:nvPr/>
        </p:nvSpPr>
        <p:spPr>
          <a:xfrm>
            <a:off x="7158229" y="2976516"/>
            <a:ext cx="1985616" cy="371927"/>
          </a:xfrm>
          <a:prstGeom prst="wedgeRectCallout">
            <a:avLst>
              <a:gd name="adj1" fmla="val -43853"/>
              <a:gd name="adj2" fmla="val 161024"/>
            </a:avLst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 b="1" dirty="0" smtClean="0">
                <a:solidFill>
                  <a:srgbClr val="FF0000"/>
                </a:solidFill>
              </a:rPr>
              <a:t>オドメトリ原点フレーム</a:t>
            </a:r>
            <a:endParaRPr kumimoji="1" lang="ja-JP" altLang="en-US" sz="1400" b="1" dirty="0">
              <a:solidFill>
                <a:srgbClr val="FF0000"/>
              </a:solidFill>
            </a:endParaRPr>
          </a:p>
        </p:txBody>
      </p:sp>
      <p:sp>
        <p:nvSpPr>
          <p:cNvPr id="44" name="角丸四角形 43"/>
          <p:cNvSpPr/>
          <p:nvPr/>
        </p:nvSpPr>
        <p:spPr>
          <a:xfrm>
            <a:off x="9709725" y="2517623"/>
            <a:ext cx="1343752" cy="365415"/>
          </a:xfrm>
          <a:prstGeom prst="round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 dirty="0" smtClean="0">
                <a:solidFill>
                  <a:srgbClr val="0070C0"/>
                </a:solidFill>
              </a:rPr>
              <a:t>トピック</a:t>
            </a:r>
            <a:endParaRPr kumimoji="1" lang="ja-JP" altLang="en-US" sz="1600" dirty="0">
              <a:solidFill>
                <a:srgbClr val="0070C0"/>
              </a:solidFill>
            </a:endParaRPr>
          </a:p>
        </p:txBody>
      </p:sp>
      <p:sp>
        <p:nvSpPr>
          <p:cNvPr id="45" name="円/楕円 44"/>
          <p:cNvSpPr/>
          <p:nvPr/>
        </p:nvSpPr>
        <p:spPr>
          <a:xfrm>
            <a:off x="9709725" y="1986379"/>
            <a:ext cx="1343751" cy="34902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600" dirty="0">
                <a:solidFill>
                  <a:schemeClr val="tx1"/>
                </a:solidFill>
              </a:rPr>
              <a:t>ノード</a:t>
            </a:r>
            <a:endParaRPr kumimoji="1" lang="ja-JP" altLang="en-US" sz="1600" dirty="0">
              <a:solidFill>
                <a:schemeClr val="tx1"/>
              </a:solidFill>
            </a:endParaRPr>
          </a:p>
        </p:txBody>
      </p:sp>
      <p:sp>
        <p:nvSpPr>
          <p:cNvPr id="47" name="正方形/長方形 46"/>
          <p:cNvSpPr/>
          <p:nvPr/>
        </p:nvSpPr>
        <p:spPr>
          <a:xfrm>
            <a:off x="9709725" y="3100502"/>
            <a:ext cx="1343751" cy="365415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600" dirty="0" smtClean="0">
                <a:solidFill>
                  <a:srgbClr val="00B050"/>
                </a:solidFill>
              </a:rPr>
              <a:t>TF </a:t>
            </a:r>
            <a:r>
              <a:rPr kumimoji="1" lang="ja-JP" altLang="en-US" sz="1600" dirty="0" smtClean="0">
                <a:solidFill>
                  <a:srgbClr val="00B050"/>
                </a:solidFill>
              </a:rPr>
              <a:t>フレーム</a:t>
            </a:r>
            <a:endParaRPr kumimoji="1" lang="ja-JP" altLang="en-US" sz="16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9463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ttachment:overview_tf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121" y="350567"/>
            <a:ext cx="7429500" cy="3038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正方形/長方形 3"/>
          <p:cNvSpPr/>
          <p:nvPr/>
        </p:nvSpPr>
        <p:spPr>
          <a:xfrm>
            <a:off x="2466975" y="581025"/>
            <a:ext cx="2916000" cy="20764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1527648" y="1066026"/>
            <a:ext cx="8631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200" b="1" dirty="0" smtClean="0">
                <a:solidFill>
                  <a:srgbClr val="00B050"/>
                </a:solidFill>
              </a:rPr>
              <a:t>現在位置</a:t>
            </a:r>
            <a:endParaRPr kumimoji="1" lang="ja-JP" altLang="en-US" sz="1200" b="1" dirty="0">
              <a:solidFill>
                <a:srgbClr val="00B050"/>
              </a:solidFill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2954371" y="73568"/>
            <a:ext cx="8631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200" b="1" dirty="0" smtClean="0">
                <a:solidFill>
                  <a:srgbClr val="FF0000"/>
                </a:solidFill>
              </a:rPr>
              <a:t>目標位置</a:t>
            </a:r>
            <a:endParaRPr kumimoji="1" lang="ja-JP" altLang="en-US" sz="1200" b="1" dirty="0">
              <a:solidFill>
                <a:srgbClr val="FF0000"/>
              </a:solidFill>
            </a:endParaRPr>
          </a:p>
        </p:txBody>
      </p:sp>
      <p:sp>
        <p:nvSpPr>
          <p:cNvPr id="7" name="正方形/長方形 6"/>
          <p:cNvSpPr/>
          <p:nvPr/>
        </p:nvSpPr>
        <p:spPr>
          <a:xfrm>
            <a:off x="5525311" y="561570"/>
            <a:ext cx="2120766" cy="430652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177665" y="875488"/>
            <a:ext cx="1125841" cy="392321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4437228" y="2746259"/>
            <a:ext cx="8631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200" b="1" dirty="0" smtClean="0">
                <a:solidFill>
                  <a:srgbClr val="0070C0"/>
                </a:solidFill>
              </a:rPr>
              <a:t>速度指令</a:t>
            </a:r>
            <a:endParaRPr kumimoji="1" lang="ja-JP" altLang="en-US" sz="1200" b="1" dirty="0">
              <a:solidFill>
                <a:srgbClr val="0070C0"/>
              </a:solidFill>
            </a:endParaRP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5535375" y="1731305"/>
            <a:ext cx="8631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200" b="1" dirty="0" smtClean="0">
                <a:solidFill>
                  <a:srgbClr val="0070C0"/>
                </a:solidFill>
              </a:rPr>
              <a:t>LRF</a:t>
            </a:r>
            <a:r>
              <a:rPr kumimoji="1" lang="ja-JP" altLang="en-US" sz="1200" b="1" dirty="0" smtClean="0">
                <a:solidFill>
                  <a:srgbClr val="0070C0"/>
                </a:solidFill>
              </a:rPr>
              <a:t>検出値</a:t>
            </a:r>
            <a:endParaRPr kumimoji="1" lang="ja-JP" altLang="en-US" sz="1200" b="1" dirty="0">
              <a:solidFill>
                <a:srgbClr val="0070C0"/>
              </a:solidFill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3478045" y="1400784"/>
            <a:ext cx="1106386" cy="368823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角丸四角形 8"/>
          <p:cNvSpPr/>
          <p:nvPr/>
        </p:nvSpPr>
        <p:spPr>
          <a:xfrm>
            <a:off x="1547104" y="1372209"/>
            <a:ext cx="767472" cy="276999"/>
          </a:xfrm>
          <a:prstGeom prst="round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5" name="角丸四角形 14"/>
          <p:cNvSpPr/>
          <p:nvPr/>
        </p:nvSpPr>
        <p:spPr>
          <a:xfrm>
            <a:off x="2847370" y="2775443"/>
            <a:ext cx="1628770" cy="178488"/>
          </a:xfrm>
          <a:prstGeom prst="round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6" name="角丸四角形 15"/>
          <p:cNvSpPr/>
          <p:nvPr/>
        </p:nvSpPr>
        <p:spPr>
          <a:xfrm>
            <a:off x="5394118" y="1341947"/>
            <a:ext cx="1188000" cy="399085"/>
          </a:xfrm>
          <a:prstGeom prst="round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7" name="角丸四角形 16"/>
          <p:cNvSpPr/>
          <p:nvPr/>
        </p:nvSpPr>
        <p:spPr>
          <a:xfrm>
            <a:off x="2615821" y="308890"/>
            <a:ext cx="1518434" cy="252000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2" name="円/楕円 1"/>
          <p:cNvSpPr/>
          <p:nvPr/>
        </p:nvSpPr>
        <p:spPr>
          <a:xfrm>
            <a:off x="2885470" y="875488"/>
            <a:ext cx="1044000" cy="305612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円/楕円 17"/>
          <p:cNvSpPr/>
          <p:nvPr/>
        </p:nvSpPr>
        <p:spPr>
          <a:xfrm>
            <a:off x="4181880" y="875488"/>
            <a:ext cx="1044000" cy="305612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円/楕円 18"/>
          <p:cNvSpPr/>
          <p:nvPr/>
        </p:nvSpPr>
        <p:spPr>
          <a:xfrm>
            <a:off x="2875945" y="2008304"/>
            <a:ext cx="1044000" cy="305612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円/楕円 19"/>
          <p:cNvSpPr/>
          <p:nvPr/>
        </p:nvSpPr>
        <p:spPr>
          <a:xfrm>
            <a:off x="4181880" y="2008304"/>
            <a:ext cx="1044000" cy="305612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10656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20" y="0"/>
            <a:ext cx="120469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9242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角丸四角形 10"/>
          <p:cNvSpPr/>
          <p:nvPr/>
        </p:nvSpPr>
        <p:spPr>
          <a:xfrm>
            <a:off x="1394014" y="659722"/>
            <a:ext cx="3536020" cy="365415"/>
          </a:xfrm>
          <a:prstGeom prst="round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 dirty="0" smtClean="0">
                <a:solidFill>
                  <a:srgbClr val="0070C0"/>
                </a:solidFill>
              </a:rPr>
              <a:t>/</a:t>
            </a:r>
            <a:r>
              <a:rPr kumimoji="1" lang="en-US" altLang="ja-JP" sz="1600" dirty="0" err="1" smtClean="0">
                <a:solidFill>
                  <a:srgbClr val="0070C0"/>
                </a:solidFill>
              </a:rPr>
              <a:t>move_base</a:t>
            </a:r>
            <a:r>
              <a:rPr kumimoji="1" lang="en-US" altLang="ja-JP" sz="1600" dirty="0" smtClean="0">
                <a:solidFill>
                  <a:srgbClr val="0070C0"/>
                </a:solidFill>
              </a:rPr>
              <a:t>/</a:t>
            </a:r>
            <a:r>
              <a:rPr kumimoji="1" lang="en-US" altLang="ja-JP" sz="1600" dirty="0" err="1" smtClean="0">
                <a:solidFill>
                  <a:srgbClr val="0070C0"/>
                </a:solidFill>
              </a:rPr>
              <a:t>global_costmap</a:t>
            </a:r>
            <a:r>
              <a:rPr kumimoji="1" lang="en-US" altLang="ja-JP" sz="1600" dirty="0" smtClean="0">
                <a:solidFill>
                  <a:srgbClr val="0070C0"/>
                </a:solidFill>
              </a:rPr>
              <a:t>/</a:t>
            </a:r>
            <a:r>
              <a:rPr kumimoji="1" lang="en-US" altLang="ja-JP" sz="1600" dirty="0" err="1" smtClean="0">
                <a:solidFill>
                  <a:srgbClr val="0070C0"/>
                </a:solidFill>
              </a:rPr>
              <a:t>costmap</a:t>
            </a:r>
            <a:endParaRPr kumimoji="1" lang="ja-JP" altLang="en-US" sz="1600" dirty="0">
              <a:solidFill>
                <a:srgbClr val="0070C0"/>
              </a:solidFill>
            </a:endParaRP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7954730" y="192541"/>
            <a:ext cx="1197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局所的</a:t>
            </a:r>
            <a:endParaRPr kumimoji="1" lang="ja-JP" altLang="en-US" dirty="0"/>
          </a:p>
        </p:txBody>
      </p:sp>
      <p:sp>
        <p:nvSpPr>
          <p:cNvPr id="13" name="角丸四角形 12"/>
          <p:cNvSpPr/>
          <p:nvPr/>
        </p:nvSpPr>
        <p:spPr>
          <a:xfrm>
            <a:off x="6955117" y="659722"/>
            <a:ext cx="3536020" cy="365415"/>
          </a:xfrm>
          <a:prstGeom prst="round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 dirty="0" smtClean="0">
                <a:solidFill>
                  <a:srgbClr val="0070C0"/>
                </a:solidFill>
              </a:rPr>
              <a:t>/</a:t>
            </a:r>
            <a:r>
              <a:rPr kumimoji="1" lang="en-US" altLang="ja-JP" sz="1600" dirty="0" err="1" smtClean="0">
                <a:solidFill>
                  <a:srgbClr val="0070C0"/>
                </a:solidFill>
              </a:rPr>
              <a:t>move_base</a:t>
            </a:r>
            <a:r>
              <a:rPr kumimoji="1" lang="en-US" altLang="ja-JP" sz="1600" dirty="0" smtClean="0">
                <a:solidFill>
                  <a:srgbClr val="0070C0"/>
                </a:solidFill>
              </a:rPr>
              <a:t>/</a:t>
            </a:r>
            <a:r>
              <a:rPr kumimoji="1" lang="en-US" altLang="ja-JP" sz="1600" dirty="0" err="1" smtClean="0">
                <a:solidFill>
                  <a:srgbClr val="0070C0"/>
                </a:solidFill>
              </a:rPr>
              <a:t>local_costmap</a:t>
            </a:r>
            <a:r>
              <a:rPr kumimoji="1" lang="en-US" altLang="ja-JP" sz="1600" dirty="0" smtClean="0">
                <a:solidFill>
                  <a:srgbClr val="0070C0"/>
                </a:solidFill>
              </a:rPr>
              <a:t>/</a:t>
            </a:r>
            <a:r>
              <a:rPr kumimoji="1" lang="en-US" altLang="ja-JP" sz="1600" dirty="0" err="1" smtClean="0">
                <a:solidFill>
                  <a:srgbClr val="0070C0"/>
                </a:solidFill>
              </a:rPr>
              <a:t>costmap</a:t>
            </a:r>
            <a:endParaRPr kumimoji="1" lang="ja-JP" altLang="en-US" sz="1600" dirty="0">
              <a:solidFill>
                <a:srgbClr val="0070C0"/>
              </a:solidFill>
            </a:endParaRPr>
          </a:p>
        </p:txBody>
      </p:sp>
      <p:sp>
        <p:nvSpPr>
          <p:cNvPr id="14" name="角丸四角形 13"/>
          <p:cNvSpPr/>
          <p:nvPr/>
        </p:nvSpPr>
        <p:spPr>
          <a:xfrm>
            <a:off x="1394014" y="3087143"/>
            <a:ext cx="3536020" cy="365415"/>
          </a:xfrm>
          <a:prstGeom prst="round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 dirty="0" smtClean="0">
                <a:solidFill>
                  <a:srgbClr val="0070C0"/>
                </a:solidFill>
              </a:rPr>
              <a:t>/</a:t>
            </a:r>
            <a:r>
              <a:rPr kumimoji="1" lang="en-US" altLang="ja-JP" sz="1600" dirty="0" err="1" smtClean="0">
                <a:solidFill>
                  <a:srgbClr val="0070C0"/>
                </a:solidFill>
              </a:rPr>
              <a:t>move_base</a:t>
            </a:r>
            <a:r>
              <a:rPr kumimoji="1" lang="en-US" altLang="ja-JP" sz="1600" dirty="0" smtClean="0">
                <a:solidFill>
                  <a:srgbClr val="0070C0"/>
                </a:solidFill>
              </a:rPr>
              <a:t>/</a:t>
            </a:r>
            <a:r>
              <a:rPr kumimoji="1" lang="en-US" altLang="ja-JP" sz="1600" dirty="0" err="1" smtClean="0">
                <a:solidFill>
                  <a:srgbClr val="0070C0"/>
                </a:solidFill>
              </a:rPr>
              <a:t>global_costmap</a:t>
            </a:r>
            <a:r>
              <a:rPr kumimoji="1" lang="en-US" altLang="ja-JP" sz="1600" dirty="0" smtClean="0">
                <a:solidFill>
                  <a:srgbClr val="0070C0"/>
                </a:solidFill>
              </a:rPr>
              <a:t>/footprint</a:t>
            </a:r>
            <a:endParaRPr kumimoji="1" lang="ja-JP" altLang="en-US" sz="1600" dirty="0">
              <a:solidFill>
                <a:srgbClr val="0070C0"/>
              </a:solidFill>
            </a:endParaRPr>
          </a:p>
        </p:txBody>
      </p:sp>
      <p:sp>
        <p:nvSpPr>
          <p:cNvPr id="15" name="角丸四角形 14"/>
          <p:cNvSpPr/>
          <p:nvPr/>
        </p:nvSpPr>
        <p:spPr>
          <a:xfrm>
            <a:off x="6955117" y="3100631"/>
            <a:ext cx="3536020" cy="365415"/>
          </a:xfrm>
          <a:prstGeom prst="round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 dirty="0" smtClean="0">
                <a:solidFill>
                  <a:srgbClr val="0070C0"/>
                </a:solidFill>
              </a:rPr>
              <a:t>/</a:t>
            </a:r>
            <a:r>
              <a:rPr kumimoji="1" lang="en-US" altLang="ja-JP" sz="1600" dirty="0" err="1" smtClean="0">
                <a:solidFill>
                  <a:srgbClr val="0070C0"/>
                </a:solidFill>
              </a:rPr>
              <a:t>move_base</a:t>
            </a:r>
            <a:r>
              <a:rPr kumimoji="1" lang="en-US" altLang="ja-JP" sz="1600" dirty="0" smtClean="0">
                <a:solidFill>
                  <a:srgbClr val="0070C0"/>
                </a:solidFill>
              </a:rPr>
              <a:t>/</a:t>
            </a:r>
            <a:r>
              <a:rPr kumimoji="1" lang="en-US" altLang="ja-JP" sz="1600" dirty="0" err="1" smtClean="0">
                <a:solidFill>
                  <a:srgbClr val="0070C0"/>
                </a:solidFill>
              </a:rPr>
              <a:t>local_costmap</a:t>
            </a:r>
            <a:r>
              <a:rPr kumimoji="1" lang="en-US" altLang="ja-JP" sz="1600" dirty="0" smtClean="0">
                <a:solidFill>
                  <a:srgbClr val="0070C0"/>
                </a:solidFill>
              </a:rPr>
              <a:t>/footprint</a:t>
            </a:r>
            <a:endParaRPr kumimoji="1" lang="ja-JP" altLang="en-US" sz="1600" dirty="0">
              <a:solidFill>
                <a:srgbClr val="0070C0"/>
              </a:solidFill>
            </a:endParaRPr>
          </a:p>
        </p:txBody>
      </p:sp>
      <p:sp>
        <p:nvSpPr>
          <p:cNvPr id="19" name="角丸四角形 18"/>
          <p:cNvSpPr/>
          <p:nvPr/>
        </p:nvSpPr>
        <p:spPr>
          <a:xfrm>
            <a:off x="2133194" y="4980118"/>
            <a:ext cx="2796840" cy="365415"/>
          </a:xfrm>
          <a:prstGeom prst="round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 dirty="0" smtClean="0">
                <a:solidFill>
                  <a:srgbClr val="0070C0"/>
                </a:solidFill>
              </a:rPr>
              <a:t>/</a:t>
            </a:r>
            <a:r>
              <a:rPr kumimoji="1" lang="en-US" altLang="ja-JP" sz="1600" dirty="0" err="1" smtClean="0">
                <a:solidFill>
                  <a:srgbClr val="0070C0"/>
                </a:solidFill>
              </a:rPr>
              <a:t>move_base</a:t>
            </a:r>
            <a:r>
              <a:rPr kumimoji="1" lang="en-US" altLang="ja-JP" sz="1600" dirty="0" smtClean="0">
                <a:solidFill>
                  <a:srgbClr val="0070C0"/>
                </a:solidFill>
              </a:rPr>
              <a:t>/</a:t>
            </a:r>
            <a:r>
              <a:rPr kumimoji="1" lang="en-US" altLang="ja-JP" sz="1600" dirty="0" err="1" smtClean="0">
                <a:solidFill>
                  <a:srgbClr val="0070C0"/>
                </a:solidFill>
              </a:rPr>
              <a:t>NavfnROS</a:t>
            </a:r>
            <a:r>
              <a:rPr kumimoji="1" lang="en-US" altLang="ja-JP" sz="1600" dirty="0" smtClean="0">
                <a:solidFill>
                  <a:srgbClr val="0070C0"/>
                </a:solidFill>
              </a:rPr>
              <a:t>/plan</a:t>
            </a:r>
            <a:endParaRPr kumimoji="1" lang="ja-JP" altLang="en-US" sz="1600" dirty="0">
              <a:solidFill>
                <a:srgbClr val="0070C0"/>
              </a:solidFill>
            </a:endParaRPr>
          </a:p>
        </p:txBody>
      </p:sp>
      <p:sp>
        <p:nvSpPr>
          <p:cNvPr id="20" name="角丸四角形 19"/>
          <p:cNvSpPr/>
          <p:nvPr/>
        </p:nvSpPr>
        <p:spPr>
          <a:xfrm>
            <a:off x="6955117" y="5007361"/>
            <a:ext cx="3660238" cy="365415"/>
          </a:xfrm>
          <a:prstGeom prst="round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 dirty="0" smtClean="0">
                <a:solidFill>
                  <a:srgbClr val="0070C0"/>
                </a:solidFill>
              </a:rPr>
              <a:t>/</a:t>
            </a:r>
            <a:r>
              <a:rPr kumimoji="1" lang="en-US" altLang="ja-JP" sz="1600" dirty="0" err="1" smtClean="0">
                <a:solidFill>
                  <a:srgbClr val="0070C0"/>
                </a:solidFill>
              </a:rPr>
              <a:t>move_base</a:t>
            </a:r>
            <a:r>
              <a:rPr kumimoji="1" lang="en-US" altLang="ja-JP" sz="1600" dirty="0" smtClean="0">
                <a:solidFill>
                  <a:srgbClr val="0070C0"/>
                </a:solidFill>
              </a:rPr>
              <a:t>/</a:t>
            </a:r>
            <a:r>
              <a:rPr kumimoji="1" lang="en-US" altLang="ja-JP" sz="1600" dirty="0" err="1" smtClean="0">
                <a:solidFill>
                  <a:srgbClr val="0070C0"/>
                </a:solidFill>
              </a:rPr>
              <a:t>DWAPlannerROS</a:t>
            </a:r>
            <a:r>
              <a:rPr kumimoji="1" lang="en-US" altLang="ja-JP" sz="1600" dirty="0" smtClean="0">
                <a:solidFill>
                  <a:srgbClr val="0070C0"/>
                </a:solidFill>
              </a:rPr>
              <a:t>/</a:t>
            </a:r>
            <a:r>
              <a:rPr kumimoji="1" lang="en-US" altLang="ja-JP" sz="1600" dirty="0" err="1" smtClean="0">
                <a:solidFill>
                  <a:srgbClr val="0070C0"/>
                </a:solidFill>
              </a:rPr>
              <a:t>local_plan</a:t>
            </a:r>
            <a:endParaRPr kumimoji="1" lang="en-US" altLang="ja-JP" sz="1600" dirty="0" smtClean="0">
              <a:solidFill>
                <a:srgbClr val="0070C0"/>
              </a:solidFill>
            </a:endParaRPr>
          </a:p>
        </p:txBody>
      </p:sp>
      <p:cxnSp>
        <p:nvCxnSpPr>
          <p:cNvPr id="22" name="直線コネクタ 21"/>
          <p:cNvCxnSpPr/>
          <p:nvPr/>
        </p:nvCxnSpPr>
        <p:spPr>
          <a:xfrm>
            <a:off x="633543" y="4912313"/>
            <a:ext cx="10188000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コネクタ 24"/>
          <p:cNvCxnSpPr/>
          <p:nvPr/>
        </p:nvCxnSpPr>
        <p:spPr>
          <a:xfrm>
            <a:off x="5956161" y="210646"/>
            <a:ext cx="0" cy="662400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円/楕円 4"/>
          <p:cNvSpPr/>
          <p:nvPr/>
        </p:nvSpPr>
        <p:spPr>
          <a:xfrm>
            <a:off x="5074021" y="2814319"/>
            <a:ext cx="1745976" cy="349024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600" dirty="0" smtClean="0">
                <a:solidFill>
                  <a:srgbClr val="FF0000"/>
                </a:solidFill>
              </a:rPr>
              <a:t>/</a:t>
            </a:r>
            <a:r>
              <a:rPr lang="en-US" altLang="ja-JP" sz="1600" dirty="0" err="1" smtClean="0">
                <a:solidFill>
                  <a:srgbClr val="FF0000"/>
                </a:solidFill>
              </a:rPr>
              <a:t>move_base</a:t>
            </a:r>
            <a:endParaRPr kumimoji="1" lang="ja-JP" altLang="en-US" sz="1600" dirty="0">
              <a:solidFill>
                <a:srgbClr val="FF0000"/>
              </a:solidFill>
            </a:endParaRPr>
          </a:p>
        </p:txBody>
      </p:sp>
      <p:cxnSp>
        <p:nvCxnSpPr>
          <p:cNvPr id="26" name="直線コネクタ 25"/>
          <p:cNvCxnSpPr/>
          <p:nvPr/>
        </p:nvCxnSpPr>
        <p:spPr>
          <a:xfrm>
            <a:off x="1147185" y="210646"/>
            <a:ext cx="0" cy="6948000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コネクタ 26"/>
          <p:cNvCxnSpPr/>
          <p:nvPr/>
        </p:nvCxnSpPr>
        <p:spPr>
          <a:xfrm>
            <a:off x="585619" y="582523"/>
            <a:ext cx="10188000" cy="0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正方形/長方形 27"/>
          <p:cNvSpPr/>
          <p:nvPr/>
        </p:nvSpPr>
        <p:spPr>
          <a:xfrm>
            <a:off x="2507851" y="185473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 smtClean="0"/>
              <a:t>大域的</a:t>
            </a:r>
            <a:endParaRPr lang="ja-JP" altLang="en-US" dirty="0"/>
          </a:p>
        </p:txBody>
      </p:sp>
      <p:sp>
        <p:nvSpPr>
          <p:cNvPr id="30" name="テキスト ボックス 29"/>
          <p:cNvSpPr txBox="1"/>
          <p:nvPr/>
        </p:nvSpPr>
        <p:spPr>
          <a:xfrm>
            <a:off x="585918" y="2228672"/>
            <a:ext cx="461665" cy="128405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kumimoji="1" lang="ja-JP" altLang="en-US" dirty="0" smtClean="0"/>
              <a:t>コストマップ</a:t>
            </a:r>
            <a:endParaRPr kumimoji="1" lang="ja-JP" altLang="en-US" dirty="0"/>
          </a:p>
        </p:txBody>
      </p:sp>
      <p:sp>
        <p:nvSpPr>
          <p:cNvPr id="31" name="テキスト ボックス 30"/>
          <p:cNvSpPr txBox="1"/>
          <p:nvPr/>
        </p:nvSpPr>
        <p:spPr>
          <a:xfrm>
            <a:off x="585917" y="5619183"/>
            <a:ext cx="461665" cy="101189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kumimoji="1" lang="ja-JP" altLang="en-US" dirty="0" smtClean="0"/>
              <a:t>経路計画</a:t>
            </a:r>
            <a:endParaRPr kumimoji="1" lang="ja-JP" altLang="en-US" dirty="0"/>
          </a:p>
        </p:txBody>
      </p:sp>
      <p:cxnSp>
        <p:nvCxnSpPr>
          <p:cNvPr id="33" name="直線矢印コネクタ 32"/>
          <p:cNvCxnSpPr>
            <a:stCxn id="14" idx="3"/>
            <a:endCxn id="5" idx="2"/>
          </p:cNvCxnSpPr>
          <p:nvPr/>
        </p:nvCxnSpPr>
        <p:spPr>
          <a:xfrm flipV="1">
            <a:off x="4930034" y="2988831"/>
            <a:ext cx="143987" cy="281020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矢印コネクタ 34"/>
          <p:cNvCxnSpPr>
            <a:stCxn id="11" idx="3"/>
            <a:endCxn id="5" idx="1"/>
          </p:cNvCxnSpPr>
          <p:nvPr/>
        </p:nvCxnSpPr>
        <p:spPr>
          <a:xfrm>
            <a:off x="4930034" y="842430"/>
            <a:ext cx="399679" cy="2023002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矢印コネクタ 36"/>
          <p:cNvCxnSpPr>
            <a:stCxn id="13" idx="1"/>
            <a:endCxn id="5" idx="7"/>
          </p:cNvCxnSpPr>
          <p:nvPr/>
        </p:nvCxnSpPr>
        <p:spPr>
          <a:xfrm flipH="1">
            <a:off x="6564305" y="842430"/>
            <a:ext cx="390812" cy="2023002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矢印コネクタ 38"/>
          <p:cNvCxnSpPr>
            <a:stCxn id="15" idx="1"/>
            <a:endCxn id="5" idx="6"/>
          </p:cNvCxnSpPr>
          <p:nvPr/>
        </p:nvCxnSpPr>
        <p:spPr>
          <a:xfrm flipH="1" flipV="1">
            <a:off x="6819997" y="2988831"/>
            <a:ext cx="135120" cy="294508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矢印コネクタ 40"/>
          <p:cNvCxnSpPr>
            <a:stCxn id="20" idx="1"/>
            <a:endCxn id="5" idx="4"/>
          </p:cNvCxnSpPr>
          <p:nvPr/>
        </p:nvCxnSpPr>
        <p:spPr>
          <a:xfrm flipH="1" flipV="1">
            <a:off x="5947009" y="3163343"/>
            <a:ext cx="1008108" cy="2026726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矢印コネクタ 42"/>
          <p:cNvCxnSpPr>
            <a:stCxn id="19" idx="3"/>
            <a:endCxn id="5" idx="4"/>
          </p:cNvCxnSpPr>
          <p:nvPr/>
        </p:nvCxnSpPr>
        <p:spPr>
          <a:xfrm flipV="1">
            <a:off x="4930034" y="3163343"/>
            <a:ext cx="1016975" cy="1999483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図 60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88230" y="1086556"/>
            <a:ext cx="3090630" cy="1835101"/>
          </a:xfrm>
          <a:prstGeom prst="rect">
            <a:avLst/>
          </a:prstGeom>
        </p:spPr>
      </p:pic>
      <p:pic>
        <p:nvPicPr>
          <p:cNvPr id="62" name="図 61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07376" y="1077693"/>
            <a:ext cx="3107565" cy="1854692"/>
          </a:xfrm>
          <a:prstGeom prst="rect">
            <a:avLst/>
          </a:prstGeom>
        </p:spPr>
      </p:pic>
      <p:pic>
        <p:nvPicPr>
          <p:cNvPr id="2" name="図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362" t="43104" r="28674" b="35111"/>
          <a:stretch/>
        </p:blipFill>
        <p:spPr>
          <a:xfrm>
            <a:off x="3485650" y="3512723"/>
            <a:ext cx="2941517" cy="1352913"/>
          </a:xfrm>
          <a:prstGeom prst="rect">
            <a:avLst/>
          </a:prstGeom>
        </p:spPr>
      </p:pic>
      <p:sp>
        <p:nvSpPr>
          <p:cNvPr id="3" name="テキスト ボックス 2"/>
          <p:cNvSpPr txBox="1"/>
          <p:nvPr/>
        </p:nvSpPr>
        <p:spPr>
          <a:xfrm>
            <a:off x="1606853" y="2552916"/>
            <a:ext cx="237600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 smtClean="0"/>
              <a:t>蓄積情報，地図を元に</a:t>
            </a:r>
            <a:endParaRPr kumimoji="1" lang="ja-JP" altLang="en-US" dirty="0"/>
          </a:p>
        </p:txBody>
      </p:sp>
      <p:sp>
        <p:nvSpPr>
          <p:cNvPr id="29" name="テキスト ボックス 28"/>
          <p:cNvSpPr txBox="1"/>
          <p:nvPr/>
        </p:nvSpPr>
        <p:spPr>
          <a:xfrm>
            <a:off x="7201783" y="2548877"/>
            <a:ext cx="2617093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 smtClean="0"/>
              <a:t>現在の</a:t>
            </a:r>
            <a:r>
              <a:rPr kumimoji="1" lang="en-US" altLang="ja-JP" dirty="0" smtClean="0"/>
              <a:t>LRF</a:t>
            </a:r>
            <a:r>
              <a:rPr kumimoji="1" lang="ja-JP" altLang="en-US" dirty="0" smtClean="0"/>
              <a:t>の情報を元に</a:t>
            </a:r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704" t="34400" r="9012" b="46666"/>
          <a:stretch/>
        </p:blipFill>
        <p:spPr>
          <a:xfrm>
            <a:off x="4646452" y="5467823"/>
            <a:ext cx="2619417" cy="1633553"/>
          </a:xfrm>
          <a:prstGeom prst="rect">
            <a:avLst/>
          </a:prstGeom>
        </p:spPr>
      </p:pic>
      <p:sp>
        <p:nvSpPr>
          <p:cNvPr id="6" name="四角形吹き出し 5"/>
          <p:cNvSpPr/>
          <p:nvPr/>
        </p:nvSpPr>
        <p:spPr>
          <a:xfrm>
            <a:off x="6660514" y="6035997"/>
            <a:ext cx="1487495" cy="613827"/>
          </a:xfrm>
          <a:prstGeom prst="wedgeRectCallout">
            <a:avLst>
              <a:gd name="adj1" fmla="val -74223"/>
              <a:gd name="adj2" fmla="val 23205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 dirty="0" smtClean="0">
                <a:solidFill>
                  <a:schemeClr val="tx1"/>
                </a:solidFill>
              </a:rPr>
              <a:t>逐次的に計画</a:t>
            </a:r>
            <a:endParaRPr kumimoji="1" lang="en-US" altLang="ja-JP" sz="1400" dirty="0" smtClean="0">
              <a:solidFill>
                <a:schemeClr val="tx1"/>
              </a:solidFill>
            </a:endParaRPr>
          </a:p>
          <a:p>
            <a:pPr algn="ctr"/>
            <a:r>
              <a:rPr lang="en-US" altLang="ja-JP" sz="1400" dirty="0" smtClean="0">
                <a:solidFill>
                  <a:schemeClr val="tx1"/>
                </a:solidFill>
              </a:rPr>
              <a:t>※</a:t>
            </a:r>
            <a:r>
              <a:rPr lang="ja-JP" altLang="en-US" sz="1400" dirty="0" smtClean="0">
                <a:solidFill>
                  <a:schemeClr val="tx1"/>
                </a:solidFill>
              </a:rPr>
              <a:t>人物回避等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7" name="フリーフォーム 6"/>
          <p:cNvSpPr/>
          <p:nvPr/>
        </p:nvSpPr>
        <p:spPr>
          <a:xfrm>
            <a:off x="8166100" y="5384800"/>
            <a:ext cx="609600" cy="787400"/>
          </a:xfrm>
          <a:custGeom>
            <a:avLst/>
            <a:gdLst>
              <a:gd name="connsiteX0" fmla="*/ 609600 w 609600"/>
              <a:gd name="connsiteY0" fmla="*/ 0 h 787400"/>
              <a:gd name="connsiteX1" fmla="*/ 609600 w 609600"/>
              <a:gd name="connsiteY1" fmla="*/ 787400 h 787400"/>
              <a:gd name="connsiteX2" fmla="*/ 0 w 609600"/>
              <a:gd name="connsiteY2" fmla="*/ 787400 h 787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9600" h="787400">
                <a:moveTo>
                  <a:pt x="609600" y="0"/>
                </a:moveTo>
                <a:lnTo>
                  <a:pt x="609600" y="787400"/>
                </a:lnTo>
                <a:lnTo>
                  <a:pt x="0" y="787400"/>
                </a:lnTo>
              </a:path>
            </a:pathLst>
          </a:custGeom>
          <a:noFill/>
          <a:ln>
            <a:solidFill>
              <a:schemeClr val="tx1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四角形吹き出し 31"/>
          <p:cNvSpPr/>
          <p:nvPr/>
        </p:nvSpPr>
        <p:spPr>
          <a:xfrm>
            <a:off x="3035188" y="6284599"/>
            <a:ext cx="1844809" cy="692952"/>
          </a:xfrm>
          <a:prstGeom prst="wedgeRectCallout">
            <a:avLst>
              <a:gd name="adj1" fmla="val 140716"/>
              <a:gd name="adj2" fmla="val 34002"/>
            </a:avLst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400" dirty="0" smtClean="0">
                <a:solidFill>
                  <a:schemeClr val="tx1"/>
                </a:solidFill>
              </a:rPr>
              <a:t>ゴール指定時</a:t>
            </a:r>
            <a:r>
              <a:rPr kumimoji="1" lang="ja-JP" altLang="en-US" sz="1400" dirty="0" smtClean="0">
                <a:solidFill>
                  <a:schemeClr val="tx1"/>
                </a:solidFill>
              </a:rPr>
              <a:t>に計画</a:t>
            </a:r>
            <a:endParaRPr kumimoji="1" lang="en-US" altLang="ja-JP" sz="1400" dirty="0" smtClean="0">
              <a:solidFill>
                <a:schemeClr val="tx1"/>
              </a:solidFill>
            </a:endParaRPr>
          </a:p>
          <a:p>
            <a:pPr algn="ctr"/>
            <a:r>
              <a:rPr kumimoji="1" lang="en-US" altLang="ja-JP" sz="1400" dirty="0" smtClean="0">
                <a:solidFill>
                  <a:schemeClr val="tx1"/>
                </a:solidFill>
              </a:rPr>
              <a:t>※</a:t>
            </a:r>
            <a:r>
              <a:rPr kumimoji="1" lang="ja-JP" altLang="en-US" sz="1400" dirty="0" smtClean="0">
                <a:solidFill>
                  <a:schemeClr val="tx1"/>
                </a:solidFill>
              </a:rPr>
              <a:t>基本はこれに従う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cxnSp>
        <p:nvCxnSpPr>
          <p:cNvPr id="9" name="直線矢印コネクタ 8"/>
          <p:cNvCxnSpPr/>
          <p:nvPr/>
        </p:nvCxnSpPr>
        <p:spPr>
          <a:xfrm>
            <a:off x="4216400" y="5354926"/>
            <a:ext cx="0" cy="90000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四角形吹き出し 33"/>
          <p:cNvSpPr/>
          <p:nvPr/>
        </p:nvSpPr>
        <p:spPr>
          <a:xfrm>
            <a:off x="1296171" y="3945437"/>
            <a:ext cx="2088843" cy="692952"/>
          </a:xfrm>
          <a:prstGeom prst="wedgeRectCallout">
            <a:avLst>
              <a:gd name="adj1" fmla="val 87708"/>
              <a:gd name="adj2" fmla="val 19341"/>
            </a:avLst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 dirty="0" smtClean="0">
                <a:solidFill>
                  <a:schemeClr val="tx1"/>
                </a:solidFill>
              </a:rPr>
              <a:t>この囲いが障害物に</a:t>
            </a:r>
            <a:endParaRPr kumimoji="1" lang="en-US" altLang="ja-JP" sz="1400" dirty="0" smtClean="0">
              <a:solidFill>
                <a:schemeClr val="tx1"/>
              </a:solidFill>
            </a:endParaRPr>
          </a:p>
          <a:p>
            <a:pPr algn="ctr"/>
            <a:r>
              <a:rPr lang="ja-JP" altLang="en-US" sz="1400" dirty="0">
                <a:solidFill>
                  <a:schemeClr val="tx1"/>
                </a:solidFill>
              </a:rPr>
              <a:t>ぶつからないよう</a:t>
            </a:r>
            <a:r>
              <a:rPr lang="ja-JP" altLang="en-US" sz="1400" dirty="0" smtClean="0">
                <a:solidFill>
                  <a:schemeClr val="tx1"/>
                </a:solidFill>
              </a:rPr>
              <a:t>に計画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0" name="四角形吹き出し 9"/>
          <p:cNvSpPr/>
          <p:nvPr/>
        </p:nvSpPr>
        <p:spPr>
          <a:xfrm>
            <a:off x="6494477" y="3546478"/>
            <a:ext cx="1068369" cy="309533"/>
          </a:xfrm>
          <a:prstGeom prst="wedgeRectCallout">
            <a:avLst>
              <a:gd name="adj1" fmla="val -102753"/>
              <a:gd name="adj2" fmla="val 20955"/>
            </a:avLst>
          </a:prstGeom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 dirty="0" smtClean="0">
                <a:solidFill>
                  <a:schemeClr val="tx1"/>
                </a:solidFill>
              </a:rPr>
              <a:t>障害物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36" name="四角形吹き出し 35"/>
          <p:cNvSpPr/>
          <p:nvPr/>
        </p:nvSpPr>
        <p:spPr>
          <a:xfrm>
            <a:off x="6494477" y="3926873"/>
            <a:ext cx="1671623" cy="309533"/>
          </a:xfrm>
          <a:prstGeom prst="wedgeRectCallout">
            <a:avLst>
              <a:gd name="adj1" fmla="val -67634"/>
              <a:gd name="adj2" fmla="val 16852"/>
            </a:avLst>
          </a:prstGeom>
          <a:solidFill>
            <a:srgbClr val="00FFFF"/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 dirty="0" smtClean="0">
                <a:solidFill>
                  <a:schemeClr val="tx1"/>
                </a:solidFill>
              </a:rPr>
              <a:t>絶対ぶつかる領域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38" name="四角形吹き出し 37"/>
          <p:cNvSpPr/>
          <p:nvPr/>
        </p:nvSpPr>
        <p:spPr>
          <a:xfrm>
            <a:off x="6500318" y="4265022"/>
            <a:ext cx="1919763" cy="432211"/>
          </a:xfrm>
          <a:prstGeom prst="wedgeRectCallout">
            <a:avLst>
              <a:gd name="adj1" fmla="val -98445"/>
              <a:gd name="adj2" fmla="val 33873"/>
            </a:avLst>
          </a:prstGeom>
          <a:solidFill>
            <a:srgbClr val="0070C0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 smtClean="0">
                <a:solidFill>
                  <a:schemeClr val="bg1"/>
                </a:solidFill>
              </a:rPr>
              <a:t>ぶつからないかも</a:t>
            </a:r>
            <a:endParaRPr kumimoji="1" lang="en-US" altLang="ja-JP" sz="1200" dirty="0" smtClean="0">
              <a:solidFill>
                <a:schemeClr val="bg1"/>
              </a:solidFill>
            </a:endParaRPr>
          </a:p>
          <a:p>
            <a:pPr algn="ctr"/>
            <a:r>
              <a:rPr kumimoji="1" lang="ja-JP" altLang="en-US" sz="1200" dirty="0" smtClean="0">
                <a:solidFill>
                  <a:schemeClr val="bg1"/>
                </a:solidFill>
              </a:rPr>
              <a:t>しれないけど避けたい領域</a:t>
            </a:r>
            <a:endParaRPr kumimoji="1" lang="ja-JP" altLang="en-US" sz="1200" dirty="0">
              <a:solidFill>
                <a:schemeClr val="bg1"/>
              </a:solidFill>
            </a:endParaRPr>
          </a:p>
        </p:txBody>
      </p:sp>
      <p:cxnSp>
        <p:nvCxnSpPr>
          <p:cNvPr id="17" name="直線矢印コネクタ 16"/>
          <p:cNvCxnSpPr/>
          <p:nvPr/>
        </p:nvCxnSpPr>
        <p:spPr>
          <a:xfrm flipV="1">
            <a:off x="8629646" y="3598684"/>
            <a:ext cx="0" cy="1180990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正方形/長方形 22"/>
          <p:cNvSpPr/>
          <p:nvPr/>
        </p:nvSpPr>
        <p:spPr>
          <a:xfrm>
            <a:off x="8638355" y="3853652"/>
            <a:ext cx="45719" cy="782378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600">
              <a:solidFill>
                <a:schemeClr val="tx1"/>
              </a:solidFill>
            </a:endParaRPr>
          </a:p>
        </p:txBody>
      </p:sp>
      <p:sp>
        <p:nvSpPr>
          <p:cNvPr id="24" name="フリーフォーム 23"/>
          <p:cNvSpPr/>
          <p:nvPr/>
        </p:nvSpPr>
        <p:spPr>
          <a:xfrm>
            <a:off x="8773819" y="3953691"/>
            <a:ext cx="1529854" cy="699304"/>
          </a:xfrm>
          <a:custGeom>
            <a:avLst/>
            <a:gdLst>
              <a:gd name="connsiteX0" fmla="*/ 128337 w 1529854"/>
              <a:gd name="connsiteY0" fmla="*/ 0 h 699304"/>
              <a:gd name="connsiteX1" fmla="*/ 267674 w 1529854"/>
              <a:gd name="connsiteY1" fmla="*/ 191589 h 699304"/>
              <a:gd name="connsiteX2" fmla="*/ 546348 w 1529854"/>
              <a:gd name="connsiteY2" fmla="*/ 374469 h 699304"/>
              <a:gd name="connsiteX3" fmla="*/ 885982 w 1529854"/>
              <a:gd name="connsiteY3" fmla="*/ 548640 h 699304"/>
              <a:gd name="connsiteX4" fmla="*/ 1260451 w 1529854"/>
              <a:gd name="connsiteY4" fmla="*/ 653143 h 699304"/>
              <a:gd name="connsiteX5" fmla="*/ 1469457 w 1529854"/>
              <a:gd name="connsiteY5" fmla="*/ 687978 h 699304"/>
              <a:gd name="connsiteX6" fmla="*/ 137045 w 1529854"/>
              <a:gd name="connsiteY6" fmla="*/ 679269 h 699304"/>
              <a:gd name="connsiteX7" fmla="*/ 110920 w 1529854"/>
              <a:gd name="connsiteY7" fmla="*/ 470263 h 699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29854" h="699304">
                <a:moveTo>
                  <a:pt x="128337" y="0"/>
                </a:moveTo>
                <a:cubicBezTo>
                  <a:pt x="163171" y="64589"/>
                  <a:pt x="198006" y="129178"/>
                  <a:pt x="267674" y="191589"/>
                </a:cubicBezTo>
                <a:cubicBezTo>
                  <a:pt x="337342" y="254000"/>
                  <a:pt x="443297" y="314961"/>
                  <a:pt x="546348" y="374469"/>
                </a:cubicBezTo>
                <a:cubicBezTo>
                  <a:pt x="649399" y="433977"/>
                  <a:pt x="766965" y="502194"/>
                  <a:pt x="885982" y="548640"/>
                </a:cubicBezTo>
                <a:cubicBezTo>
                  <a:pt x="1004999" y="595086"/>
                  <a:pt x="1163205" y="629920"/>
                  <a:pt x="1260451" y="653143"/>
                </a:cubicBezTo>
                <a:cubicBezTo>
                  <a:pt x="1357697" y="676366"/>
                  <a:pt x="1656691" y="683624"/>
                  <a:pt x="1469457" y="687978"/>
                </a:cubicBezTo>
                <a:cubicBezTo>
                  <a:pt x="1282223" y="692332"/>
                  <a:pt x="363468" y="715555"/>
                  <a:pt x="137045" y="679269"/>
                </a:cubicBezTo>
                <a:cubicBezTo>
                  <a:pt x="-89378" y="642983"/>
                  <a:pt x="10771" y="556623"/>
                  <a:pt x="110920" y="470263"/>
                </a:cubicBezTo>
              </a:path>
            </a:pathLst>
          </a:cu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正方形/長方形 43"/>
          <p:cNvSpPr/>
          <p:nvPr/>
        </p:nvSpPr>
        <p:spPr>
          <a:xfrm>
            <a:off x="8691143" y="3952030"/>
            <a:ext cx="204662" cy="684000"/>
          </a:xfrm>
          <a:prstGeom prst="rect">
            <a:avLst/>
          </a:prstGeom>
          <a:solidFill>
            <a:srgbClr val="00FFFF"/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600">
              <a:solidFill>
                <a:schemeClr val="tx1"/>
              </a:solidFill>
            </a:endParaRPr>
          </a:p>
        </p:txBody>
      </p:sp>
      <p:cxnSp>
        <p:nvCxnSpPr>
          <p:cNvPr id="21" name="直線矢印コネクタ 20"/>
          <p:cNvCxnSpPr/>
          <p:nvPr/>
        </p:nvCxnSpPr>
        <p:spPr>
          <a:xfrm>
            <a:off x="8464550" y="4638389"/>
            <a:ext cx="2052000" cy="0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正方形/長方形 39"/>
          <p:cNvSpPr/>
          <p:nvPr/>
        </p:nvSpPr>
        <p:spPr>
          <a:xfrm>
            <a:off x="8767469" y="4646645"/>
            <a:ext cx="1633831" cy="1266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5" name="直線コネクタ 44"/>
          <p:cNvCxnSpPr/>
          <p:nvPr/>
        </p:nvCxnSpPr>
        <p:spPr>
          <a:xfrm>
            <a:off x="8892086" y="3950350"/>
            <a:ext cx="4717" cy="68400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テキスト ボックス 45"/>
          <p:cNvSpPr txBox="1"/>
          <p:nvPr/>
        </p:nvSpPr>
        <p:spPr>
          <a:xfrm>
            <a:off x="9644610" y="4659151"/>
            <a:ext cx="13055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050" dirty="0" smtClean="0"/>
              <a:t>障害物からの距離</a:t>
            </a:r>
            <a:endParaRPr kumimoji="1" lang="ja-JP" altLang="en-US" sz="1050" dirty="0"/>
          </a:p>
        </p:txBody>
      </p:sp>
      <p:sp>
        <p:nvSpPr>
          <p:cNvPr id="50" name="テキスト ボックス 49"/>
          <p:cNvSpPr txBox="1"/>
          <p:nvPr/>
        </p:nvSpPr>
        <p:spPr>
          <a:xfrm>
            <a:off x="8184551" y="3484784"/>
            <a:ext cx="5468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050" dirty="0" smtClean="0"/>
              <a:t>コスト</a:t>
            </a:r>
            <a:endParaRPr kumimoji="1" lang="ja-JP" altLang="en-US" sz="1050" dirty="0"/>
          </a:p>
        </p:txBody>
      </p:sp>
      <p:sp>
        <p:nvSpPr>
          <p:cNvPr id="51" name="テキスト ボックス 50"/>
          <p:cNvSpPr txBox="1"/>
          <p:nvPr/>
        </p:nvSpPr>
        <p:spPr>
          <a:xfrm>
            <a:off x="9164816" y="3932901"/>
            <a:ext cx="9695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 dirty="0" smtClean="0"/>
              <a:t>コスト関数</a:t>
            </a:r>
            <a:endParaRPr kumimoji="1"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531148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ttachment:overview_tf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121" y="350567"/>
            <a:ext cx="7429500" cy="3038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正方形/長方形 3"/>
          <p:cNvSpPr/>
          <p:nvPr/>
        </p:nvSpPr>
        <p:spPr>
          <a:xfrm>
            <a:off x="2466975" y="581025"/>
            <a:ext cx="2916000" cy="20764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1527648" y="1066026"/>
            <a:ext cx="8631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200" b="1" dirty="0" smtClean="0">
                <a:solidFill>
                  <a:srgbClr val="00B050"/>
                </a:solidFill>
              </a:rPr>
              <a:t>現在位置</a:t>
            </a:r>
            <a:endParaRPr kumimoji="1" lang="ja-JP" altLang="en-US" sz="1200" b="1" dirty="0">
              <a:solidFill>
                <a:srgbClr val="00B050"/>
              </a:solidFill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2954371" y="73568"/>
            <a:ext cx="8631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200" b="1" dirty="0" smtClean="0">
                <a:solidFill>
                  <a:srgbClr val="FF0000"/>
                </a:solidFill>
              </a:rPr>
              <a:t>目標位置</a:t>
            </a:r>
            <a:endParaRPr kumimoji="1" lang="ja-JP" altLang="en-US" sz="1200" b="1" dirty="0">
              <a:solidFill>
                <a:srgbClr val="FF0000"/>
              </a:solidFill>
            </a:endParaRPr>
          </a:p>
        </p:txBody>
      </p:sp>
      <p:sp>
        <p:nvSpPr>
          <p:cNvPr id="7" name="正方形/長方形 6"/>
          <p:cNvSpPr/>
          <p:nvPr/>
        </p:nvSpPr>
        <p:spPr>
          <a:xfrm>
            <a:off x="5525311" y="561570"/>
            <a:ext cx="2120766" cy="430652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177665" y="875488"/>
            <a:ext cx="1125841" cy="392321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4437228" y="2746259"/>
            <a:ext cx="8631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200" b="1" dirty="0" smtClean="0">
                <a:solidFill>
                  <a:srgbClr val="0070C0"/>
                </a:solidFill>
              </a:rPr>
              <a:t>速度指令</a:t>
            </a:r>
            <a:endParaRPr kumimoji="1" lang="ja-JP" altLang="en-US" sz="1200" b="1" dirty="0">
              <a:solidFill>
                <a:srgbClr val="0070C0"/>
              </a:solidFill>
            </a:endParaRP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5535375" y="1731305"/>
            <a:ext cx="8631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200" b="1" dirty="0" smtClean="0">
                <a:solidFill>
                  <a:srgbClr val="0070C0"/>
                </a:solidFill>
              </a:rPr>
              <a:t>LRF</a:t>
            </a:r>
            <a:r>
              <a:rPr kumimoji="1" lang="ja-JP" altLang="en-US" sz="1200" b="1" dirty="0" smtClean="0">
                <a:solidFill>
                  <a:srgbClr val="0070C0"/>
                </a:solidFill>
              </a:rPr>
              <a:t>検出値</a:t>
            </a:r>
            <a:endParaRPr kumimoji="1" lang="ja-JP" altLang="en-US" sz="1200" b="1" dirty="0">
              <a:solidFill>
                <a:srgbClr val="0070C0"/>
              </a:solidFill>
            </a:endParaRPr>
          </a:p>
        </p:txBody>
      </p:sp>
      <p:sp>
        <p:nvSpPr>
          <p:cNvPr id="9" name="角丸四角形 8"/>
          <p:cNvSpPr/>
          <p:nvPr/>
        </p:nvSpPr>
        <p:spPr>
          <a:xfrm>
            <a:off x="1547104" y="1372209"/>
            <a:ext cx="767472" cy="276999"/>
          </a:xfrm>
          <a:prstGeom prst="round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5" name="角丸四角形 14"/>
          <p:cNvSpPr/>
          <p:nvPr/>
        </p:nvSpPr>
        <p:spPr>
          <a:xfrm>
            <a:off x="2847370" y="2775443"/>
            <a:ext cx="1628770" cy="178488"/>
          </a:xfrm>
          <a:prstGeom prst="round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6" name="角丸四角形 15"/>
          <p:cNvSpPr/>
          <p:nvPr/>
        </p:nvSpPr>
        <p:spPr>
          <a:xfrm>
            <a:off x="5394118" y="1341947"/>
            <a:ext cx="1188000" cy="399085"/>
          </a:xfrm>
          <a:prstGeom prst="round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7" name="角丸四角形 16"/>
          <p:cNvSpPr/>
          <p:nvPr/>
        </p:nvSpPr>
        <p:spPr>
          <a:xfrm>
            <a:off x="2615821" y="308890"/>
            <a:ext cx="1518434" cy="252000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9" name="円/楕円 18"/>
          <p:cNvSpPr/>
          <p:nvPr/>
        </p:nvSpPr>
        <p:spPr>
          <a:xfrm>
            <a:off x="3497095" y="1425693"/>
            <a:ext cx="1044000" cy="305612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382732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914400"/>
          </a:xfrm>
        </p:spPr>
        <p:txBody>
          <a:bodyPr/>
          <a:lstStyle/>
          <a:p>
            <a:r>
              <a:rPr kumimoji="1" lang="ja-JP" altLang="en-US" dirty="0" smtClean="0"/>
              <a:t>構成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38200" y="832104"/>
            <a:ext cx="10515600" cy="5344859"/>
          </a:xfrm>
        </p:spPr>
        <p:txBody>
          <a:bodyPr/>
          <a:lstStyle/>
          <a:p>
            <a:r>
              <a:rPr kumimoji="1" lang="en-US" altLang="ja-JP" dirty="0" err="1" smtClean="0"/>
              <a:t>move_base</a:t>
            </a:r>
            <a:endParaRPr lang="en-US" altLang="ja-JP" dirty="0"/>
          </a:p>
          <a:p>
            <a:pPr lvl="1"/>
            <a:r>
              <a:rPr kumimoji="1" lang="ja-JP" altLang="en-US" dirty="0" smtClean="0"/>
              <a:t>概念図</a:t>
            </a:r>
            <a:endParaRPr kumimoji="1" lang="en-US" altLang="ja-JP" dirty="0" smtClean="0"/>
          </a:p>
          <a:p>
            <a:pPr lvl="1"/>
            <a:r>
              <a:rPr lang="ja-JP" altLang="en-US" dirty="0" smtClean="0"/>
              <a:t>サンプル</a:t>
            </a:r>
            <a:endParaRPr lang="en-US" altLang="ja-JP" dirty="0" smtClean="0"/>
          </a:p>
          <a:p>
            <a:pPr lvl="1"/>
            <a:r>
              <a:rPr kumimoji="1" lang="ja-JP" altLang="en-US" dirty="0"/>
              <a:t>問題点</a:t>
            </a:r>
            <a:endParaRPr kumimoji="1" lang="en-US" altLang="ja-JP" dirty="0" smtClean="0"/>
          </a:p>
          <a:p>
            <a:r>
              <a:rPr lang="en-US" altLang="ja-JP" dirty="0" err="1" smtClean="0"/>
              <a:t>amcl</a:t>
            </a:r>
            <a:endParaRPr lang="en-US" altLang="ja-JP" dirty="0" smtClean="0"/>
          </a:p>
          <a:p>
            <a:pPr lvl="1"/>
            <a:r>
              <a:rPr lang="ja-JP" altLang="en-US" dirty="0" smtClean="0"/>
              <a:t>概念図</a:t>
            </a:r>
            <a:endParaRPr lang="en-US" altLang="ja-JP" dirty="0" smtClean="0"/>
          </a:p>
          <a:p>
            <a:pPr lvl="1"/>
            <a:r>
              <a:rPr lang="ja-JP" altLang="en-US" dirty="0" smtClean="0"/>
              <a:t>サンプル</a:t>
            </a:r>
            <a:endParaRPr lang="en-US" altLang="ja-JP" dirty="0" smtClean="0"/>
          </a:p>
          <a:p>
            <a:pPr lvl="1"/>
            <a:r>
              <a:rPr lang="ja-JP" altLang="en-US" dirty="0"/>
              <a:t>問題点</a:t>
            </a:r>
            <a:endParaRPr lang="en-US" altLang="ja-JP" dirty="0" smtClean="0"/>
          </a:p>
          <a:p>
            <a:r>
              <a:rPr kumimoji="1" lang="en-US" altLang="ja-JP" dirty="0" err="1" smtClean="0"/>
              <a:t>gmapping</a:t>
            </a:r>
            <a:endParaRPr kumimoji="1" lang="en-US" altLang="ja-JP" dirty="0" smtClean="0"/>
          </a:p>
          <a:p>
            <a:pPr lvl="1"/>
            <a:r>
              <a:rPr lang="ja-JP" altLang="en-US" dirty="0" smtClean="0"/>
              <a:t>概念図</a:t>
            </a:r>
            <a:endParaRPr lang="en-US" altLang="ja-JP" dirty="0" smtClean="0"/>
          </a:p>
          <a:p>
            <a:pPr lvl="1"/>
            <a:r>
              <a:rPr kumimoji="1" lang="ja-JP" altLang="en-US" dirty="0"/>
              <a:t>サンプル</a:t>
            </a:r>
          </a:p>
        </p:txBody>
      </p:sp>
    </p:spTree>
    <p:extLst>
      <p:ext uri="{BB962C8B-B14F-4D97-AF65-F5344CB8AC3E}">
        <p14:creationId xmlns:p14="http://schemas.microsoft.com/office/powerpoint/2010/main" val="3796216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recovery_behavior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6718" y="2348423"/>
            <a:ext cx="6215603" cy="2430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四角形吹き出し 4"/>
          <p:cNvSpPr/>
          <p:nvPr/>
        </p:nvSpPr>
        <p:spPr>
          <a:xfrm>
            <a:off x="1837633" y="1566600"/>
            <a:ext cx="2095500" cy="585277"/>
          </a:xfrm>
          <a:prstGeom prst="wedgeRectCallout">
            <a:avLst>
              <a:gd name="adj1" fmla="val -10220"/>
              <a:gd name="adj2" fmla="val 153637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200" dirty="0">
                <a:solidFill>
                  <a:schemeClr val="tx1"/>
                </a:solidFill>
              </a:rPr>
              <a:t>コストマップ</a:t>
            </a:r>
            <a:r>
              <a:rPr lang="ja-JP" altLang="en-US" sz="1200" dirty="0" smtClean="0">
                <a:solidFill>
                  <a:schemeClr val="tx1"/>
                </a:solidFill>
              </a:rPr>
              <a:t>を</a:t>
            </a:r>
            <a:endParaRPr lang="en-US" altLang="ja-JP" sz="1200" dirty="0" smtClean="0">
              <a:solidFill>
                <a:schemeClr val="tx1"/>
              </a:solidFill>
            </a:endParaRPr>
          </a:p>
          <a:p>
            <a:pPr algn="ctr"/>
            <a:r>
              <a:rPr lang="ja-JP" altLang="en-US" sz="1200" dirty="0">
                <a:solidFill>
                  <a:schemeClr val="tx1"/>
                </a:solidFill>
              </a:rPr>
              <a:t>少しだけ</a:t>
            </a:r>
            <a:r>
              <a:rPr kumimoji="1" lang="ja-JP" altLang="en-US" sz="1200" dirty="0" smtClean="0">
                <a:solidFill>
                  <a:schemeClr val="tx1"/>
                </a:solidFill>
              </a:rPr>
              <a:t>クリアする</a:t>
            </a:r>
            <a:endParaRPr kumimoji="1" lang="ja-JP" altLang="en-US" sz="1200" dirty="0">
              <a:solidFill>
                <a:schemeClr val="tx1"/>
              </a:solidFill>
            </a:endParaRPr>
          </a:p>
        </p:txBody>
      </p:sp>
      <p:sp>
        <p:nvSpPr>
          <p:cNvPr id="6" name="四角形吹き出し 5"/>
          <p:cNvSpPr/>
          <p:nvPr/>
        </p:nvSpPr>
        <p:spPr>
          <a:xfrm>
            <a:off x="4023419" y="1566600"/>
            <a:ext cx="1005781" cy="585277"/>
          </a:xfrm>
          <a:prstGeom prst="wedgeRectCallout">
            <a:avLst>
              <a:gd name="adj1" fmla="val -4438"/>
              <a:gd name="adj2" fmla="val 149297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 smtClean="0">
                <a:solidFill>
                  <a:schemeClr val="tx1"/>
                </a:solidFill>
              </a:rPr>
              <a:t>その場旋回</a:t>
            </a:r>
            <a:endParaRPr kumimoji="1" lang="ja-JP" altLang="en-US" sz="1200" dirty="0">
              <a:solidFill>
                <a:schemeClr val="tx1"/>
              </a:solidFill>
            </a:endParaRPr>
          </a:p>
        </p:txBody>
      </p:sp>
      <p:sp>
        <p:nvSpPr>
          <p:cNvPr id="7" name="四角形吹き出し 6"/>
          <p:cNvSpPr/>
          <p:nvPr/>
        </p:nvSpPr>
        <p:spPr>
          <a:xfrm>
            <a:off x="5119486" y="1566600"/>
            <a:ext cx="2095500" cy="585277"/>
          </a:xfrm>
          <a:prstGeom prst="wedgeRectCallout">
            <a:avLst>
              <a:gd name="adj1" fmla="val -9008"/>
              <a:gd name="adj2" fmla="val 153637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200" dirty="0" smtClean="0">
                <a:solidFill>
                  <a:schemeClr val="tx1"/>
                </a:solidFill>
              </a:rPr>
              <a:t>コストマップ</a:t>
            </a:r>
            <a:endParaRPr lang="en-US" altLang="ja-JP" sz="1200" dirty="0" smtClean="0">
              <a:solidFill>
                <a:schemeClr val="tx1"/>
              </a:solidFill>
            </a:endParaRPr>
          </a:p>
          <a:p>
            <a:pPr algn="ctr"/>
            <a:r>
              <a:rPr lang="ja-JP" altLang="en-US" sz="1200" dirty="0" smtClean="0">
                <a:solidFill>
                  <a:schemeClr val="tx1"/>
                </a:solidFill>
              </a:rPr>
              <a:t>もっとたくさん</a:t>
            </a:r>
            <a:r>
              <a:rPr kumimoji="1" lang="ja-JP" altLang="en-US" sz="1200" dirty="0" smtClean="0">
                <a:solidFill>
                  <a:schemeClr val="tx1"/>
                </a:solidFill>
              </a:rPr>
              <a:t>クリアする</a:t>
            </a:r>
            <a:endParaRPr kumimoji="1" lang="ja-JP" altLang="en-US" sz="1200" dirty="0">
              <a:solidFill>
                <a:schemeClr val="tx1"/>
              </a:solidFill>
            </a:endParaRPr>
          </a:p>
        </p:txBody>
      </p:sp>
      <p:sp>
        <p:nvSpPr>
          <p:cNvPr id="8" name="四角形吹き出し 7"/>
          <p:cNvSpPr/>
          <p:nvPr/>
        </p:nvSpPr>
        <p:spPr>
          <a:xfrm>
            <a:off x="7276540" y="1566599"/>
            <a:ext cx="1005781" cy="585277"/>
          </a:xfrm>
          <a:prstGeom prst="wedgeRectCallout">
            <a:avLst>
              <a:gd name="adj1" fmla="val -4438"/>
              <a:gd name="adj2" fmla="val 149297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 smtClean="0">
                <a:solidFill>
                  <a:schemeClr val="tx1"/>
                </a:solidFill>
              </a:rPr>
              <a:t>その場旋回</a:t>
            </a:r>
            <a:endParaRPr kumimoji="1" lang="ja-JP" altLang="en-US" sz="1200" dirty="0">
              <a:solidFill>
                <a:schemeClr val="tx1"/>
              </a:solidFill>
            </a:endParaRPr>
          </a:p>
        </p:txBody>
      </p:sp>
      <p:sp>
        <p:nvSpPr>
          <p:cNvPr id="9" name="四角形吹き出し 8"/>
          <p:cNvSpPr/>
          <p:nvPr/>
        </p:nvSpPr>
        <p:spPr>
          <a:xfrm>
            <a:off x="6618012" y="3718312"/>
            <a:ext cx="713826" cy="335776"/>
          </a:xfrm>
          <a:prstGeom prst="wedgeRectCallout">
            <a:avLst>
              <a:gd name="adj1" fmla="val 58527"/>
              <a:gd name="adj2" fmla="val 102312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 smtClean="0">
                <a:solidFill>
                  <a:schemeClr val="tx1"/>
                </a:solidFill>
              </a:rPr>
              <a:t>諦める</a:t>
            </a:r>
            <a:endParaRPr kumimoji="1" lang="ja-JP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3086100" y="3441700"/>
            <a:ext cx="3055736" cy="457200"/>
          </a:xfrm>
          <a:prstGeom prst="rect">
            <a:avLst/>
          </a:prstGeom>
          <a:noFill/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四角形吹き出し 9"/>
          <p:cNvSpPr/>
          <p:nvPr/>
        </p:nvSpPr>
        <p:spPr>
          <a:xfrm>
            <a:off x="5302466" y="4250634"/>
            <a:ext cx="1494659" cy="395829"/>
          </a:xfrm>
          <a:prstGeom prst="wedgeRectCallout">
            <a:avLst>
              <a:gd name="adj1" fmla="val -3718"/>
              <a:gd name="adj2" fmla="val -154858"/>
            </a:avLst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 smtClean="0">
                <a:solidFill>
                  <a:schemeClr val="tx1"/>
                </a:solidFill>
              </a:rPr>
              <a:t>どこかでリカバリ</a:t>
            </a:r>
            <a:endParaRPr kumimoji="1" lang="en-US" altLang="ja-JP" sz="1200" dirty="0" smtClean="0">
              <a:solidFill>
                <a:schemeClr val="tx1"/>
              </a:solidFill>
            </a:endParaRPr>
          </a:p>
          <a:p>
            <a:pPr algn="ctr"/>
            <a:r>
              <a:rPr kumimoji="1" lang="ja-JP" altLang="en-US" sz="1200" dirty="0" smtClean="0">
                <a:solidFill>
                  <a:schemeClr val="tx1"/>
                </a:solidFill>
              </a:rPr>
              <a:t>できれば，</a:t>
            </a:r>
            <a:r>
              <a:rPr kumimoji="1" lang="en-US" altLang="ja-JP" sz="1200" dirty="0" err="1" smtClean="0">
                <a:solidFill>
                  <a:schemeClr val="tx1"/>
                </a:solidFill>
              </a:rPr>
              <a:t>Navi</a:t>
            </a:r>
            <a:r>
              <a:rPr kumimoji="1" lang="ja-JP" altLang="en-US" sz="1200" dirty="0" smtClean="0">
                <a:solidFill>
                  <a:schemeClr val="tx1"/>
                </a:solidFill>
              </a:rPr>
              <a:t>再開</a:t>
            </a:r>
            <a:endParaRPr kumimoji="1" lang="ja-JP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3660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正方形/長方形 87"/>
          <p:cNvSpPr/>
          <p:nvPr/>
        </p:nvSpPr>
        <p:spPr>
          <a:xfrm>
            <a:off x="6793073" y="81414"/>
            <a:ext cx="5524459" cy="3276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7" name="正方形/長方形 86"/>
          <p:cNvSpPr/>
          <p:nvPr/>
        </p:nvSpPr>
        <p:spPr>
          <a:xfrm>
            <a:off x="-86502" y="84242"/>
            <a:ext cx="5524459" cy="3276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フリーフォーム 57"/>
          <p:cNvSpPr/>
          <p:nvPr/>
        </p:nvSpPr>
        <p:spPr>
          <a:xfrm>
            <a:off x="7315035" y="1320098"/>
            <a:ext cx="4846855" cy="1524498"/>
          </a:xfrm>
          <a:custGeom>
            <a:avLst/>
            <a:gdLst>
              <a:gd name="connsiteX0" fmla="*/ 0 w 5696465"/>
              <a:gd name="connsiteY0" fmla="*/ 1791729 h 1791729"/>
              <a:gd name="connsiteX1" fmla="*/ 432487 w 5696465"/>
              <a:gd name="connsiteY1" fmla="*/ 1482811 h 1791729"/>
              <a:gd name="connsiteX2" fmla="*/ 2162433 w 5696465"/>
              <a:gd name="connsiteY2" fmla="*/ 358346 h 1791729"/>
              <a:gd name="connsiteX3" fmla="*/ 4485503 w 5696465"/>
              <a:gd name="connsiteY3" fmla="*/ 111211 h 1791729"/>
              <a:gd name="connsiteX4" fmla="*/ 5696465 w 5696465"/>
              <a:gd name="connsiteY4" fmla="*/ 0 h 1791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96465" h="1791729">
                <a:moveTo>
                  <a:pt x="0" y="1791729"/>
                </a:moveTo>
                <a:cubicBezTo>
                  <a:pt x="36041" y="1756718"/>
                  <a:pt x="72082" y="1721708"/>
                  <a:pt x="432487" y="1482811"/>
                </a:cubicBezTo>
                <a:cubicBezTo>
                  <a:pt x="792893" y="1243914"/>
                  <a:pt x="1486930" y="586946"/>
                  <a:pt x="2162433" y="358346"/>
                </a:cubicBezTo>
                <a:cubicBezTo>
                  <a:pt x="2837936" y="129746"/>
                  <a:pt x="4485503" y="111211"/>
                  <a:pt x="4485503" y="111211"/>
                </a:cubicBezTo>
                <a:lnTo>
                  <a:pt x="5696465" y="0"/>
                </a:lnTo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00"/>
          </a:p>
        </p:txBody>
      </p:sp>
      <p:sp>
        <p:nvSpPr>
          <p:cNvPr id="10" name="フリーフォーム 9"/>
          <p:cNvSpPr/>
          <p:nvPr/>
        </p:nvSpPr>
        <p:spPr>
          <a:xfrm>
            <a:off x="216366" y="1487284"/>
            <a:ext cx="4846855" cy="1524498"/>
          </a:xfrm>
          <a:custGeom>
            <a:avLst/>
            <a:gdLst>
              <a:gd name="connsiteX0" fmla="*/ 0 w 5696465"/>
              <a:gd name="connsiteY0" fmla="*/ 1791729 h 1791729"/>
              <a:gd name="connsiteX1" fmla="*/ 432487 w 5696465"/>
              <a:gd name="connsiteY1" fmla="*/ 1482811 h 1791729"/>
              <a:gd name="connsiteX2" fmla="*/ 2162433 w 5696465"/>
              <a:gd name="connsiteY2" fmla="*/ 358346 h 1791729"/>
              <a:gd name="connsiteX3" fmla="*/ 4485503 w 5696465"/>
              <a:gd name="connsiteY3" fmla="*/ 111211 h 1791729"/>
              <a:gd name="connsiteX4" fmla="*/ 5696465 w 5696465"/>
              <a:gd name="connsiteY4" fmla="*/ 0 h 1791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96465" h="1791729">
                <a:moveTo>
                  <a:pt x="0" y="1791729"/>
                </a:moveTo>
                <a:cubicBezTo>
                  <a:pt x="36041" y="1756718"/>
                  <a:pt x="72082" y="1721708"/>
                  <a:pt x="432487" y="1482811"/>
                </a:cubicBezTo>
                <a:cubicBezTo>
                  <a:pt x="792893" y="1243914"/>
                  <a:pt x="1486930" y="586946"/>
                  <a:pt x="2162433" y="358346"/>
                </a:cubicBezTo>
                <a:cubicBezTo>
                  <a:pt x="2837936" y="129746"/>
                  <a:pt x="4485503" y="111211"/>
                  <a:pt x="4485503" y="111211"/>
                </a:cubicBezTo>
                <a:lnTo>
                  <a:pt x="5696465" y="0"/>
                </a:lnTo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00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3896190" y="1676531"/>
            <a:ext cx="11670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400" dirty="0" smtClean="0">
                <a:solidFill>
                  <a:srgbClr val="00B050"/>
                </a:solidFill>
              </a:rPr>
              <a:t>大域的経路</a:t>
            </a:r>
            <a:endParaRPr kumimoji="1" lang="ja-JP" altLang="en-US" sz="1400" dirty="0">
              <a:solidFill>
                <a:srgbClr val="00B050"/>
              </a:solidFill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1961989" y="766818"/>
            <a:ext cx="1788852" cy="11868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00"/>
          </a:p>
        </p:txBody>
      </p:sp>
      <p:sp>
        <p:nvSpPr>
          <p:cNvPr id="12" name="正方形/長方形 11"/>
          <p:cNvSpPr/>
          <p:nvPr/>
        </p:nvSpPr>
        <p:spPr>
          <a:xfrm>
            <a:off x="2307855" y="1066151"/>
            <a:ext cx="1072406" cy="662368"/>
          </a:xfrm>
          <a:prstGeom prst="rect">
            <a:avLst/>
          </a:prstGeom>
          <a:solidFill>
            <a:srgbClr val="FFCC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 dirty="0" smtClean="0">
                <a:solidFill>
                  <a:schemeClr val="tx1"/>
                </a:solidFill>
              </a:rPr>
              <a:t>今出現した</a:t>
            </a:r>
            <a:endParaRPr kumimoji="1" lang="en-US" altLang="ja-JP" sz="1400" dirty="0" smtClean="0">
              <a:solidFill>
                <a:schemeClr val="tx1"/>
              </a:solidFill>
            </a:endParaRPr>
          </a:p>
          <a:p>
            <a:pPr algn="ctr"/>
            <a:r>
              <a:rPr kumimoji="1" lang="ja-JP" altLang="en-US" sz="1400" dirty="0" smtClean="0">
                <a:solidFill>
                  <a:schemeClr val="tx1"/>
                </a:solidFill>
              </a:rPr>
              <a:t>障害物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5" name="正方形/長方形 14"/>
          <p:cNvSpPr/>
          <p:nvPr/>
        </p:nvSpPr>
        <p:spPr>
          <a:xfrm>
            <a:off x="3582773" y="2089219"/>
            <a:ext cx="1788852" cy="11868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00"/>
          </a:p>
        </p:txBody>
      </p:sp>
      <p:sp>
        <p:nvSpPr>
          <p:cNvPr id="16" name="正方形/長方形 15"/>
          <p:cNvSpPr/>
          <p:nvPr/>
        </p:nvSpPr>
        <p:spPr>
          <a:xfrm>
            <a:off x="3940996" y="2388552"/>
            <a:ext cx="1072406" cy="66236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 dirty="0" smtClean="0">
                <a:solidFill>
                  <a:schemeClr val="tx1"/>
                </a:solidFill>
              </a:rPr>
              <a:t>元々あった</a:t>
            </a:r>
            <a:endParaRPr kumimoji="1" lang="en-US" altLang="ja-JP" sz="1400" dirty="0" smtClean="0">
              <a:solidFill>
                <a:schemeClr val="tx1"/>
              </a:solidFill>
            </a:endParaRPr>
          </a:p>
          <a:p>
            <a:pPr algn="ctr"/>
            <a:r>
              <a:rPr kumimoji="1" lang="ja-JP" altLang="en-US" sz="1400" dirty="0" smtClean="0">
                <a:solidFill>
                  <a:schemeClr val="tx1"/>
                </a:solidFill>
              </a:rPr>
              <a:t>障害物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7" name="正方形/長方形 26"/>
          <p:cNvSpPr/>
          <p:nvPr/>
        </p:nvSpPr>
        <p:spPr>
          <a:xfrm>
            <a:off x="54134" y="148719"/>
            <a:ext cx="1788852" cy="11868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00"/>
          </a:p>
        </p:txBody>
      </p:sp>
      <p:sp>
        <p:nvSpPr>
          <p:cNvPr id="28" name="正方形/長方形 27"/>
          <p:cNvSpPr/>
          <p:nvPr/>
        </p:nvSpPr>
        <p:spPr>
          <a:xfrm>
            <a:off x="412357" y="435695"/>
            <a:ext cx="1072406" cy="66236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 dirty="0" smtClean="0">
                <a:solidFill>
                  <a:schemeClr val="tx1"/>
                </a:solidFill>
              </a:rPr>
              <a:t>元々あった</a:t>
            </a:r>
            <a:endParaRPr kumimoji="1" lang="en-US" altLang="ja-JP" sz="1400" dirty="0" smtClean="0">
              <a:solidFill>
                <a:schemeClr val="tx1"/>
              </a:solidFill>
            </a:endParaRPr>
          </a:p>
          <a:p>
            <a:pPr algn="ctr"/>
            <a:r>
              <a:rPr kumimoji="1" lang="ja-JP" altLang="en-US" sz="1400" dirty="0" smtClean="0">
                <a:solidFill>
                  <a:schemeClr val="tx1"/>
                </a:solidFill>
              </a:rPr>
              <a:t>障害物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grpSp>
        <p:nvGrpSpPr>
          <p:cNvPr id="84" name="グループ化 83"/>
          <p:cNvGrpSpPr/>
          <p:nvPr/>
        </p:nvGrpSpPr>
        <p:grpSpPr>
          <a:xfrm>
            <a:off x="-371511" y="1189297"/>
            <a:ext cx="2521660" cy="2713157"/>
            <a:chOff x="-365262" y="1599350"/>
            <a:chExt cx="2521660" cy="2713157"/>
          </a:xfrm>
        </p:grpSpPr>
        <p:grpSp>
          <p:nvGrpSpPr>
            <p:cNvPr id="17" name="グループ化 16"/>
            <p:cNvGrpSpPr/>
            <p:nvPr/>
          </p:nvGrpSpPr>
          <p:grpSpPr>
            <a:xfrm rot="380411">
              <a:off x="99723" y="2876577"/>
              <a:ext cx="778020" cy="778020"/>
              <a:chOff x="5053914" y="3472248"/>
              <a:chExt cx="914400" cy="914400"/>
            </a:xfrm>
          </p:grpSpPr>
          <p:sp>
            <p:nvSpPr>
              <p:cNvPr id="4" name="円/楕円 3"/>
              <p:cNvSpPr/>
              <p:nvPr/>
            </p:nvSpPr>
            <p:spPr>
              <a:xfrm>
                <a:off x="5053914" y="3472248"/>
                <a:ext cx="914400" cy="9144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400"/>
              </a:p>
            </p:txBody>
          </p:sp>
          <p:cxnSp>
            <p:nvCxnSpPr>
              <p:cNvPr id="9" name="直線コネクタ 8"/>
              <p:cNvCxnSpPr>
                <a:stCxn id="4" idx="7"/>
              </p:cNvCxnSpPr>
              <p:nvPr/>
            </p:nvCxnSpPr>
            <p:spPr>
              <a:xfrm flipH="1">
                <a:off x="5511114" y="3606159"/>
                <a:ext cx="323289" cy="32328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1" name="直線コネクタ 20"/>
            <p:cNvCxnSpPr>
              <a:stCxn id="4" idx="7"/>
            </p:cNvCxnSpPr>
            <p:nvPr/>
          </p:nvCxnSpPr>
          <p:spPr>
            <a:xfrm flipV="1">
              <a:off x="792499" y="2388552"/>
              <a:ext cx="793173" cy="634023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円弧 21"/>
            <p:cNvSpPr/>
            <p:nvPr/>
          </p:nvSpPr>
          <p:spPr>
            <a:xfrm rot="3613768">
              <a:off x="-365262" y="1599350"/>
              <a:ext cx="1531535" cy="1531536"/>
            </a:xfrm>
            <a:prstGeom prst="arc">
              <a:avLst>
                <a:gd name="adj1" fmla="val 17358973"/>
                <a:gd name="adj2" fmla="val 0"/>
              </a:avLst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 sz="1400"/>
            </a:p>
          </p:txBody>
        </p:sp>
        <p:sp>
          <p:nvSpPr>
            <p:cNvPr id="23" name="円弧 22"/>
            <p:cNvSpPr/>
            <p:nvPr/>
          </p:nvSpPr>
          <p:spPr>
            <a:xfrm rot="3322690">
              <a:off x="-114691" y="2052123"/>
              <a:ext cx="1097647" cy="1097647"/>
            </a:xfrm>
            <a:prstGeom prst="arc">
              <a:avLst>
                <a:gd name="adj1" fmla="val 15020151"/>
                <a:gd name="adj2" fmla="val 0"/>
              </a:avLst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 sz="1400"/>
            </a:p>
          </p:txBody>
        </p:sp>
        <p:grpSp>
          <p:nvGrpSpPr>
            <p:cNvPr id="26" name="グループ化 25"/>
            <p:cNvGrpSpPr/>
            <p:nvPr/>
          </p:nvGrpSpPr>
          <p:grpSpPr>
            <a:xfrm rot="6545380">
              <a:off x="586024" y="2750502"/>
              <a:ext cx="1531535" cy="1592476"/>
              <a:chOff x="5991011" y="2674017"/>
              <a:chExt cx="1800000" cy="1871623"/>
            </a:xfrm>
          </p:grpSpPr>
          <p:sp>
            <p:nvSpPr>
              <p:cNvPr id="24" name="円弧 23"/>
              <p:cNvSpPr/>
              <p:nvPr/>
            </p:nvSpPr>
            <p:spPr>
              <a:xfrm rot="17986232" flipH="1">
                <a:off x="5991011" y="2674017"/>
                <a:ext cx="1800000" cy="1800000"/>
              </a:xfrm>
              <a:prstGeom prst="arc">
                <a:avLst>
                  <a:gd name="adj1" fmla="val 18106869"/>
                  <a:gd name="adj2" fmla="val 0"/>
                </a:avLst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400"/>
              </a:p>
            </p:txBody>
          </p:sp>
          <p:sp>
            <p:nvSpPr>
              <p:cNvPr id="25" name="円弧 24"/>
              <p:cNvSpPr/>
              <p:nvPr/>
            </p:nvSpPr>
            <p:spPr>
              <a:xfrm rot="18277310" flipH="1">
                <a:off x="6248434" y="3255585"/>
                <a:ext cx="1290055" cy="1290055"/>
              </a:xfrm>
              <a:prstGeom prst="arc">
                <a:avLst>
                  <a:gd name="adj1" fmla="val 15020151"/>
                  <a:gd name="adj2" fmla="val 0"/>
                </a:avLst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400"/>
              </a:p>
            </p:txBody>
          </p:sp>
        </p:grpSp>
        <p:sp>
          <p:nvSpPr>
            <p:cNvPr id="29" name="テキスト ボックス 28"/>
            <p:cNvSpPr txBox="1"/>
            <p:nvPr/>
          </p:nvSpPr>
          <p:spPr>
            <a:xfrm>
              <a:off x="989368" y="3340573"/>
              <a:ext cx="116703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sz="1400" dirty="0" smtClean="0">
                  <a:solidFill>
                    <a:srgbClr val="FF0000"/>
                  </a:solidFill>
                </a:rPr>
                <a:t>局所的経路</a:t>
              </a:r>
              <a:endParaRPr kumimoji="1" lang="ja-JP" altLang="en-US" sz="1400" dirty="0">
                <a:solidFill>
                  <a:srgbClr val="FF0000"/>
                </a:solidFill>
              </a:endParaRPr>
            </a:p>
          </p:txBody>
        </p:sp>
      </p:grpSp>
      <p:sp>
        <p:nvSpPr>
          <p:cNvPr id="30" name="四角形吹き出し 29"/>
          <p:cNvSpPr/>
          <p:nvPr/>
        </p:nvSpPr>
        <p:spPr>
          <a:xfrm>
            <a:off x="1897780" y="2392877"/>
            <a:ext cx="1342992" cy="515995"/>
          </a:xfrm>
          <a:prstGeom prst="wedgeRectCallout">
            <a:avLst>
              <a:gd name="adj1" fmla="val 37800"/>
              <a:gd name="adj2" fmla="val -114769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 dirty="0" smtClean="0">
                <a:solidFill>
                  <a:schemeClr val="tx1"/>
                </a:solidFill>
              </a:rPr>
              <a:t>通せん</a:t>
            </a:r>
            <a:r>
              <a:rPr kumimoji="1" lang="ja-JP" altLang="en-US" sz="1400" dirty="0" err="1" smtClean="0">
                <a:solidFill>
                  <a:schemeClr val="tx1"/>
                </a:solidFill>
              </a:rPr>
              <a:t>ぼ</a:t>
            </a:r>
            <a:endParaRPr kumimoji="1" lang="en-US" altLang="ja-JP" sz="1400" dirty="0" smtClean="0">
              <a:solidFill>
                <a:schemeClr val="tx1"/>
              </a:solidFill>
            </a:endParaRPr>
          </a:p>
          <a:p>
            <a:pPr algn="ctr"/>
            <a:r>
              <a:rPr kumimoji="1" lang="ja-JP" altLang="en-US" sz="1400" dirty="0" smtClean="0">
                <a:solidFill>
                  <a:schemeClr val="tx1"/>
                </a:solidFill>
              </a:rPr>
              <a:t>されて積む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52" name="テキスト ボックス 51"/>
          <p:cNvSpPr txBox="1"/>
          <p:nvPr/>
        </p:nvSpPr>
        <p:spPr>
          <a:xfrm>
            <a:off x="2201209" y="708904"/>
            <a:ext cx="1365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 smtClean="0">
                <a:solidFill>
                  <a:schemeClr val="bg1"/>
                </a:solidFill>
              </a:rPr>
              <a:t>コストマップ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53" name="テキスト ボックス 52"/>
          <p:cNvSpPr txBox="1"/>
          <p:nvPr/>
        </p:nvSpPr>
        <p:spPr>
          <a:xfrm>
            <a:off x="309235" y="92983"/>
            <a:ext cx="1365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 smtClean="0">
                <a:solidFill>
                  <a:schemeClr val="bg1"/>
                </a:solidFill>
              </a:rPr>
              <a:t>コストマップ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54" name="テキスト ボックス 53"/>
          <p:cNvSpPr txBox="1"/>
          <p:nvPr/>
        </p:nvSpPr>
        <p:spPr>
          <a:xfrm>
            <a:off x="3832282" y="2037190"/>
            <a:ext cx="1365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 smtClean="0">
                <a:solidFill>
                  <a:schemeClr val="bg1"/>
                </a:solidFill>
              </a:rPr>
              <a:t>コストマップ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grpSp>
        <p:nvGrpSpPr>
          <p:cNvPr id="55" name="グループ化 54"/>
          <p:cNvGrpSpPr/>
          <p:nvPr/>
        </p:nvGrpSpPr>
        <p:grpSpPr>
          <a:xfrm rot="380411">
            <a:off x="6937931" y="2466735"/>
            <a:ext cx="778020" cy="778020"/>
            <a:chOff x="5053914" y="3472248"/>
            <a:chExt cx="914400" cy="914400"/>
          </a:xfrm>
          <a:solidFill>
            <a:schemeClr val="bg1"/>
          </a:solidFill>
        </p:grpSpPr>
        <p:sp>
          <p:nvSpPr>
            <p:cNvPr id="56" name="円/楕円 55"/>
            <p:cNvSpPr/>
            <p:nvPr/>
          </p:nvSpPr>
          <p:spPr>
            <a:xfrm>
              <a:off x="5053914" y="3472248"/>
              <a:ext cx="914400" cy="9144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400"/>
            </a:p>
          </p:txBody>
        </p:sp>
        <p:cxnSp>
          <p:nvCxnSpPr>
            <p:cNvPr id="57" name="直線コネクタ 56"/>
            <p:cNvCxnSpPr>
              <a:stCxn id="56" idx="7"/>
            </p:cNvCxnSpPr>
            <p:nvPr/>
          </p:nvCxnSpPr>
          <p:spPr>
            <a:xfrm flipH="1">
              <a:off x="5511114" y="3606159"/>
              <a:ext cx="323289" cy="323289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9" name="テキスト ボックス 58"/>
          <p:cNvSpPr txBox="1"/>
          <p:nvPr/>
        </p:nvSpPr>
        <p:spPr>
          <a:xfrm>
            <a:off x="10994859" y="1509345"/>
            <a:ext cx="11670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400" dirty="0" smtClean="0">
                <a:solidFill>
                  <a:srgbClr val="00B050"/>
                </a:solidFill>
              </a:rPr>
              <a:t>大域的経路</a:t>
            </a:r>
            <a:endParaRPr kumimoji="1" lang="ja-JP" altLang="en-US" sz="1400" dirty="0">
              <a:solidFill>
                <a:srgbClr val="00B050"/>
              </a:solidFill>
            </a:endParaRPr>
          </a:p>
        </p:txBody>
      </p:sp>
      <p:sp>
        <p:nvSpPr>
          <p:cNvPr id="60" name="正方形/長方形 59"/>
          <p:cNvSpPr/>
          <p:nvPr/>
        </p:nvSpPr>
        <p:spPr>
          <a:xfrm>
            <a:off x="9344866" y="846772"/>
            <a:ext cx="1195849" cy="7934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00"/>
          </a:p>
        </p:txBody>
      </p:sp>
      <p:sp>
        <p:nvSpPr>
          <p:cNvPr id="61" name="正方形/長方形 60"/>
          <p:cNvSpPr/>
          <p:nvPr/>
        </p:nvSpPr>
        <p:spPr>
          <a:xfrm>
            <a:off x="9406524" y="898965"/>
            <a:ext cx="1072406" cy="662368"/>
          </a:xfrm>
          <a:prstGeom prst="rect">
            <a:avLst/>
          </a:prstGeom>
          <a:solidFill>
            <a:srgbClr val="FFCC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 dirty="0" smtClean="0">
                <a:solidFill>
                  <a:schemeClr val="tx1"/>
                </a:solidFill>
              </a:rPr>
              <a:t>今出現した</a:t>
            </a:r>
            <a:endParaRPr kumimoji="1" lang="en-US" altLang="ja-JP" sz="1400" dirty="0" smtClean="0">
              <a:solidFill>
                <a:schemeClr val="tx1"/>
              </a:solidFill>
            </a:endParaRPr>
          </a:p>
          <a:p>
            <a:pPr algn="ctr"/>
            <a:r>
              <a:rPr kumimoji="1" lang="ja-JP" altLang="en-US" sz="1400" dirty="0" smtClean="0">
                <a:solidFill>
                  <a:schemeClr val="tx1"/>
                </a:solidFill>
              </a:rPr>
              <a:t>障害物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62" name="正方形/長方形 61"/>
          <p:cNvSpPr/>
          <p:nvPr/>
        </p:nvSpPr>
        <p:spPr>
          <a:xfrm>
            <a:off x="10978007" y="2156816"/>
            <a:ext cx="1195849" cy="7934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00"/>
          </a:p>
        </p:txBody>
      </p:sp>
      <p:sp>
        <p:nvSpPr>
          <p:cNvPr id="63" name="正方形/長方形 62"/>
          <p:cNvSpPr/>
          <p:nvPr/>
        </p:nvSpPr>
        <p:spPr>
          <a:xfrm>
            <a:off x="11039665" y="2221366"/>
            <a:ext cx="1072406" cy="66236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 dirty="0" smtClean="0">
                <a:solidFill>
                  <a:schemeClr val="tx1"/>
                </a:solidFill>
              </a:rPr>
              <a:t>元々あった</a:t>
            </a:r>
            <a:endParaRPr kumimoji="1" lang="en-US" altLang="ja-JP" sz="1400" dirty="0" smtClean="0">
              <a:solidFill>
                <a:schemeClr val="tx1"/>
              </a:solidFill>
            </a:endParaRPr>
          </a:p>
          <a:p>
            <a:pPr algn="ctr"/>
            <a:r>
              <a:rPr kumimoji="1" lang="ja-JP" altLang="en-US" sz="1400" dirty="0" smtClean="0">
                <a:solidFill>
                  <a:schemeClr val="tx1"/>
                </a:solidFill>
              </a:rPr>
              <a:t>障害物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69" name="正方形/長方形 68"/>
          <p:cNvSpPr/>
          <p:nvPr/>
        </p:nvSpPr>
        <p:spPr>
          <a:xfrm>
            <a:off x="7437011" y="216316"/>
            <a:ext cx="1195849" cy="7934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00"/>
          </a:p>
        </p:txBody>
      </p:sp>
      <p:sp>
        <p:nvSpPr>
          <p:cNvPr id="70" name="正方形/長方形 69"/>
          <p:cNvSpPr/>
          <p:nvPr/>
        </p:nvSpPr>
        <p:spPr>
          <a:xfrm>
            <a:off x="7511026" y="268509"/>
            <a:ext cx="1072406" cy="66236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 dirty="0" smtClean="0">
                <a:solidFill>
                  <a:schemeClr val="tx1"/>
                </a:solidFill>
              </a:rPr>
              <a:t>元々あった</a:t>
            </a:r>
            <a:endParaRPr kumimoji="1" lang="en-US" altLang="ja-JP" sz="1400" dirty="0" smtClean="0">
              <a:solidFill>
                <a:schemeClr val="tx1"/>
              </a:solidFill>
            </a:endParaRPr>
          </a:p>
          <a:p>
            <a:pPr algn="ctr"/>
            <a:r>
              <a:rPr kumimoji="1" lang="ja-JP" altLang="en-US" sz="1400" dirty="0" smtClean="0">
                <a:solidFill>
                  <a:schemeClr val="tx1"/>
                </a:solidFill>
              </a:rPr>
              <a:t>障害物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71" name="テキスト ボックス 70"/>
          <p:cNvSpPr txBox="1"/>
          <p:nvPr/>
        </p:nvSpPr>
        <p:spPr>
          <a:xfrm>
            <a:off x="7909057" y="2458844"/>
            <a:ext cx="11670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400" dirty="0" smtClean="0">
                <a:solidFill>
                  <a:srgbClr val="FF0000"/>
                </a:solidFill>
              </a:rPr>
              <a:t>局所的経路</a:t>
            </a:r>
            <a:endParaRPr kumimoji="1" lang="ja-JP" altLang="en-US" sz="1400" dirty="0">
              <a:solidFill>
                <a:srgbClr val="FF0000"/>
              </a:solidFill>
            </a:endParaRPr>
          </a:p>
        </p:txBody>
      </p:sp>
      <p:sp>
        <p:nvSpPr>
          <p:cNvPr id="72" name="四角形吹き出し 71"/>
          <p:cNvSpPr/>
          <p:nvPr/>
        </p:nvSpPr>
        <p:spPr>
          <a:xfrm>
            <a:off x="9344866" y="2341423"/>
            <a:ext cx="1342992" cy="362393"/>
          </a:xfrm>
          <a:prstGeom prst="wedgeRectCallout">
            <a:avLst>
              <a:gd name="adj1" fmla="val 37800"/>
              <a:gd name="adj2" fmla="val -114769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 dirty="0" smtClean="0">
                <a:solidFill>
                  <a:schemeClr val="tx1"/>
                </a:solidFill>
              </a:rPr>
              <a:t>隙間発見！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82" name="フリーフォーム 81"/>
          <p:cNvSpPr/>
          <p:nvPr/>
        </p:nvSpPr>
        <p:spPr>
          <a:xfrm>
            <a:off x="7633392" y="2316522"/>
            <a:ext cx="999468" cy="288684"/>
          </a:xfrm>
          <a:custGeom>
            <a:avLst/>
            <a:gdLst>
              <a:gd name="connsiteX0" fmla="*/ 0 w 1112108"/>
              <a:gd name="connsiteY0" fmla="*/ 481914 h 481914"/>
              <a:gd name="connsiteX1" fmla="*/ 494270 w 1112108"/>
              <a:gd name="connsiteY1" fmla="*/ 197709 h 481914"/>
              <a:gd name="connsiteX2" fmla="*/ 1112108 w 1112108"/>
              <a:gd name="connsiteY2" fmla="*/ 0 h 4819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12108" h="481914">
                <a:moveTo>
                  <a:pt x="0" y="481914"/>
                </a:moveTo>
                <a:cubicBezTo>
                  <a:pt x="154459" y="379971"/>
                  <a:pt x="308919" y="278028"/>
                  <a:pt x="494270" y="197709"/>
                </a:cubicBezTo>
                <a:cubicBezTo>
                  <a:pt x="679621" y="117390"/>
                  <a:pt x="895864" y="58695"/>
                  <a:pt x="1112108" y="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3" name="フリーフォーム 82"/>
          <p:cNvSpPr/>
          <p:nvPr/>
        </p:nvSpPr>
        <p:spPr>
          <a:xfrm>
            <a:off x="8717231" y="1833248"/>
            <a:ext cx="2619633" cy="457200"/>
          </a:xfrm>
          <a:custGeom>
            <a:avLst/>
            <a:gdLst>
              <a:gd name="connsiteX0" fmla="*/ 0 w 2619633"/>
              <a:gd name="connsiteY0" fmla="*/ 457200 h 457200"/>
              <a:gd name="connsiteX1" fmla="*/ 642552 w 2619633"/>
              <a:gd name="connsiteY1" fmla="*/ 296562 h 457200"/>
              <a:gd name="connsiteX2" fmla="*/ 1309816 w 2619633"/>
              <a:gd name="connsiteY2" fmla="*/ 234778 h 457200"/>
              <a:gd name="connsiteX3" fmla="*/ 2051222 w 2619633"/>
              <a:gd name="connsiteY3" fmla="*/ 172994 h 457200"/>
              <a:gd name="connsiteX4" fmla="*/ 2619633 w 2619633"/>
              <a:gd name="connsiteY4" fmla="*/ 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19633" h="457200">
                <a:moveTo>
                  <a:pt x="0" y="457200"/>
                </a:moveTo>
                <a:cubicBezTo>
                  <a:pt x="212125" y="395416"/>
                  <a:pt x="424250" y="333632"/>
                  <a:pt x="642552" y="296562"/>
                </a:cubicBezTo>
                <a:cubicBezTo>
                  <a:pt x="860854" y="259492"/>
                  <a:pt x="1309816" y="234778"/>
                  <a:pt x="1309816" y="234778"/>
                </a:cubicBezTo>
                <a:cubicBezTo>
                  <a:pt x="1544594" y="214183"/>
                  <a:pt x="1832919" y="212124"/>
                  <a:pt x="2051222" y="172994"/>
                </a:cubicBezTo>
                <a:cubicBezTo>
                  <a:pt x="2269525" y="133864"/>
                  <a:pt x="2444579" y="66932"/>
                  <a:pt x="2619633" y="0"/>
                </a:cubicBezTo>
              </a:path>
            </a:pathLst>
          </a:custGeom>
          <a:noFill/>
          <a:ln w="952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5" name="右矢印 84"/>
          <p:cNvSpPr/>
          <p:nvPr/>
        </p:nvSpPr>
        <p:spPr>
          <a:xfrm>
            <a:off x="5691035" y="1446330"/>
            <a:ext cx="879612" cy="642889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6" name="テキスト ボックス 85"/>
          <p:cNvSpPr txBox="1"/>
          <p:nvPr/>
        </p:nvSpPr>
        <p:spPr>
          <a:xfrm>
            <a:off x="5491548" y="796607"/>
            <a:ext cx="13774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コストマップ</a:t>
            </a:r>
            <a:endParaRPr kumimoji="1" lang="en-US" altLang="ja-JP" dirty="0" smtClean="0"/>
          </a:p>
          <a:p>
            <a:pPr algn="ctr"/>
            <a:r>
              <a:rPr kumimoji="1" lang="ja-JP" altLang="en-US" dirty="0" smtClean="0"/>
              <a:t>をクリア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516798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正方形/長方形 21"/>
          <p:cNvSpPr/>
          <p:nvPr/>
        </p:nvSpPr>
        <p:spPr>
          <a:xfrm>
            <a:off x="78419" y="3092047"/>
            <a:ext cx="4849230" cy="1318778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26" name="Picture 2" descr="attachment:overview_tf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61" y="-220933"/>
            <a:ext cx="7429500" cy="3038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正方形/長方形 3"/>
          <p:cNvSpPr/>
          <p:nvPr/>
        </p:nvSpPr>
        <p:spPr>
          <a:xfrm>
            <a:off x="2333715" y="9525"/>
            <a:ext cx="2916000" cy="20764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1394388" y="494526"/>
            <a:ext cx="8631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200" b="1" dirty="0" smtClean="0">
                <a:solidFill>
                  <a:srgbClr val="00B050"/>
                </a:solidFill>
              </a:rPr>
              <a:t>現在位置</a:t>
            </a:r>
            <a:endParaRPr kumimoji="1" lang="ja-JP" altLang="en-US" sz="1200" b="1" dirty="0">
              <a:solidFill>
                <a:srgbClr val="00B050"/>
              </a:solidFill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2821111" y="-497932"/>
            <a:ext cx="8631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200" b="1" dirty="0" smtClean="0">
                <a:solidFill>
                  <a:srgbClr val="FF0000"/>
                </a:solidFill>
              </a:rPr>
              <a:t>目標位置</a:t>
            </a:r>
            <a:endParaRPr kumimoji="1" lang="ja-JP" altLang="en-US" sz="1200" b="1" dirty="0">
              <a:solidFill>
                <a:srgbClr val="FF0000"/>
              </a:solidFill>
            </a:endParaRPr>
          </a:p>
        </p:txBody>
      </p:sp>
      <p:sp>
        <p:nvSpPr>
          <p:cNvPr id="7" name="正方形/長方形 6"/>
          <p:cNvSpPr/>
          <p:nvPr/>
        </p:nvSpPr>
        <p:spPr>
          <a:xfrm>
            <a:off x="5392051" y="-9930"/>
            <a:ext cx="2120766" cy="430652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44405" y="303988"/>
            <a:ext cx="1125841" cy="392321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4303968" y="2174759"/>
            <a:ext cx="8631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200" b="1" dirty="0" smtClean="0">
                <a:solidFill>
                  <a:srgbClr val="0070C0"/>
                </a:solidFill>
              </a:rPr>
              <a:t>速度指令</a:t>
            </a:r>
            <a:endParaRPr kumimoji="1" lang="ja-JP" altLang="en-US" sz="1200" b="1" dirty="0">
              <a:solidFill>
                <a:srgbClr val="0070C0"/>
              </a:solidFill>
            </a:endParaRP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5402115" y="1159805"/>
            <a:ext cx="8631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200" b="1" dirty="0" smtClean="0">
                <a:solidFill>
                  <a:srgbClr val="0070C0"/>
                </a:solidFill>
              </a:rPr>
              <a:t>LRF</a:t>
            </a:r>
            <a:r>
              <a:rPr kumimoji="1" lang="ja-JP" altLang="en-US" sz="1200" b="1" dirty="0" smtClean="0">
                <a:solidFill>
                  <a:srgbClr val="0070C0"/>
                </a:solidFill>
              </a:rPr>
              <a:t>検出値</a:t>
            </a:r>
            <a:endParaRPr kumimoji="1" lang="ja-JP" altLang="en-US" sz="1200" b="1" dirty="0">
              <a:solidFill>
                <a:srgbClr val="0070C0"/>
              </a:solidFill>
            </a:endParaRPr>
          </a:p>
        </p:txBody>
      </p:sp>
      <p:sp>
        <p:nvSpPr>
          <p:cNvPr id="9" name="角丸四角形 8"/>
          <p:cNvSpPr/>
          <p:nvPr/>
        </p:nvSpPr>
        <p:spPr>
          <a:xfrm>
            <a:off x="1413844" y="800709"/>
            <a:ext cx="767472" cy="276999"/>
          </a:xfrm>
          <a:prstGeom prst="round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5" name="角丸四角形 14"/>
          <p:cNvSpPr/>
          <p:nvPr/>
        </p:nvSpPr>
        <p:spPr>
          <a:xfrm>
            <a:off x="2714110" y="2203943"/>
            <a:ext cx="1628770" cy="178488"/>
          </a:xfrm>
          <a:prstGeom prst="round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6" name="角丸四角形 15"/>
          <p:cNvSpPr/>
          <p:nvPr/>
        </p:nvSpPr>
        <p:spPr>
          <a:xfrm>
            <a:off x="5260858" y="770447"/>
            <a:ext cx="1188000" cy="399085"/>
          </a:xfrm>
          <a:prstGeom prst="round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7" name="角丸四角形 16"/>
          <p:cNvSpPr/>
          <p:nvPr/>
        </p:nvSpPr>
        <p:spPr>
          <a:xfrm>
            <a:off x="2482561" y="-262610"/>
            <a:ext cx="1518434" cy="252000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 rotWithShape="1">
          <a:blip r:embed="rId4"/>
          <a:srcRect l="26082" t="40597" r="45106" b="47773"/>
          <a:stretch/>
        </p:blipFill>
        <p:spPr>
          <a:xfrm>
            <a:off x="116519" y="3329764"/>
            <a:ext cx="4811130" cy="1055661"/>
          </a:xfrm>
          <a:prstGeom prst="rect">
            <a:avLst/>
          </a:prstGeom>
        </p:spPr>
      </p:pic>
      <p:sp>
        <p:nvSpPr>
          <p:cNvPr id="13" name="正方形/長方形 12"/>
          <p:cNvSpPr/>
          <p:nvPr/>
        </p:nvSpPr>
        <p:spPr>
          <a:xfrm>
            <a:off x="94357" y="3065465"/>
            <a:ext cx="386804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200" dirty="0"/>
              <a:t>husky/husky_navigation/config/costmap_global_laser.yaml</a:t>
            </a:r>
          </a:p>
        </p:txBody>
      </p:sp>
      <p:grpSp>
        <p:nvGrpSpPr>
          <p:cNvPr id="14" name="グループ化 13"/>
          <p:cNvGrpSpPr/>
          <p:nvPr/>
        </p:nvGrpSpPr>
        <p:grpSpPr>
          <a:xfrm>
            <a:off x="5702300" y="2768369"/>
            <a:ext cx="5485383" cy="3695855"/>
            <a:chOff x="5702300" y="2768369"/>
            <a:chExt cx="5485383" cy="3695855"/>
          </a:xfrm>
        </p:grpSpPr>
        <p:sp>
          <p:nvSpPr>
            <p:cNvPr id="3" name="正方形/長方形 2"/>
            <p:cNvSpPr/>
            <p:nvPr/>
          </p:nvSpPr>
          <p:spPr>
            <a:xfrm>
              <a:off x="5702300" y="2817543"/>
              <a:ext cx="5485383" cy="364668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18" name="図 17"/>
            <p:cNvPicPr>
              <a:picLocks noChangeAspect="1"/>
            </p:cNvPicPr>
            <p:nvPr/>
          </p:nvPicPr>
          <p:blipFill rotWithShape="1">
            <a:blip r:embed="rId5"/>
            <a:srcRect l="25587" t="40444" r="38926" b="18393"/>
            <a:stretch/>
          </p:blipFill>
          <p:spPr>
            <a:xfrm>
              <a:off x="5727700" y="3059781"/>
              <a:ext cx="5383305" cy="3394156"/>
            </a:xfrm>
            <a:prstGeom prst="rect">
              <a:avLst/>
            </a:prstGeom>
          </p:spPr>
        </p:pic>
        <p:sp>
          <p:nvSpPr>
            <p:cNvPr id="2" name="正方形/長方形 1"/>
            <p:cNvSpPr/>
            <p:nvPr/>
          </p:nvSpPr>
          <p:spPr>
            <a:xfrm>
              <a:off x="5702300" y="2768369"/>
              <a:ext cx="3867660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ja-JP" sz="1200" dirty="0"/>
                <a:t>husky/</a:t>
              </a:r>
              <a:r>
                <a:rPr lang="en-US" altLang="ja-JP" sz="1200" dirty="0" err="1"/>
                <a:t>husky_navigation</a:t>
              </a:r>
              <a:r>
                <a:rPr lang="en-US" altLang="ja-JP" sz="1200" dirty="0"/>
                <a:t>/</a:t>
              </a:r>
              <a:r>
                <a:rPr lang="en-US" altLang="ja-JP" sz="1200" dirty="0" err="1"/>
                <a:t>config</a:t>
              </a:r>
              <a:r>
                <a:rPr lang="en-US" altLang="ja-JP" sz="1200" dirty="0"/>
                <a:t>/</a:t>
              </a:r>
              <a:r>
                <a:rPr lang="en-US" altLang="ja-JP" sz="1200" dirty="0" err="1"/>
                <a:t>costmap_common.yaml</a:t>
              </a:r>
              <a:endParaRPr lang="ja-JP" alt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4220780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/>
          <a:srcRect l="25587" t="40444" r="38926" b="18393"/>
          <a:stretch/>
        </p:blipFill>
        <p:spPr>
          <a:xfrm>
            <a:off x="522513" y="1682307"/>
            <a:ext cx="6516916" cy="4108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4646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正方形/長方形 121"/>
          <p:cNvSpPr/>
          <p:nvPr/>
        </p:nvSpPr>
        <p:spPr>
          <a:xfrm>
            <a:off x="6039063" y="4921152"/>
            <a:ext cx="5238750" cy="186100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98" name="正方形/長方形 97"/>
          <p:cNvSpPr/>
          <p:nvPr/>
        </p:nvSpPr>
        <p:spPr>
          <a:xfrm>
            <a:off x="6039064" y="2767382"/>
            <a:ext cx="5238750" cy="186100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49" name="正方形/長方形 48"/>
          <p:cNvSpPr/>
          <p:nvPr/>
        </p:nvSpPr>
        <p:spPr>
          <a:xfrm>
            <a:off x="5924777" y="283356"/>
            <a:ext cx="4486048" cy="197511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48" name="正方形/長方形 47"/>
          <p:cNvSpPr/>
          <p:nvPr/>
        </p:nvSpPr>
        <p:spPr>
          <a:xfrm>
            <a:off x="66675" y="266700"/>
            <a:ext cx="5238749" cy="197511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66" name="正方形/長方形 65"/>
          <p:cNvSpPr/>
          <p:nvPr/>
        </p:nvSpPr>
        <p:spPr>
          <a:xfrm>
            <a:off x="0" y="2750726"/>
            <a:ext cx="5238750" cy="186100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grpSp>
        <p:nvGrpSpPr>
          <p:cNvPr id="12" name="グループ化 11"/>
          <p:cNvGrpSpPr/>
          <p:nvPr/>
        </p:nvGrpSpPr>
        <p:grpSpPr>
          <a:xfrm>
            <a:off x="696468" y="978154"/>
            <a:ext cx="1221232" cy="733645"/>
            <a:chOff x="1115568" y="1442974"/>
            <a:chExt cx="1221232" cy="733645"/>
          </a:xfrm>
        </p:grpSpPr>
        <p:sp>
          <p:nvSpPr>
            <p:cNvPr id="11" name="円/楕円 10"/>
            <p:cNvSpPr/>
            <p:nvPr/>
          </p:nvSpPr>
          <p:spPr>
            <a:xfrm>
              <a:off x="1833798" y="1806312"/>
              <a:ext cx="296246" cy="29624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" name="直方体 3"/>
            <p:cNvSpPr/>
            <p:nvPr/>
          </p:nvSpPr>
          <p:spPr>
            <a:xfrm>
              <a:off x="1115568" y="1442974"/>
              <a:ext cx="1221232" cy="585522"/>
            </a:xfrm>
            <a:prstGeom prst="cube">
              <a:avLst>
                <a:gd name="adj" fmla="val 47857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円/楕円 7"/>
            <p:cNvSpPr/>
            <p:nvPr/>
          </p:nvSpPr>
          <p:spPr>
            <a:xfrm>
              <a:off x="1170858" y="1880373"/>
              <a:ext cx="296246" cy="296246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8" name="グループ化 17"/>
          <p:cNvGrpSpPr/>
          <p:nvPr/>
        </p:nvGrpSpPr>
        <p:grpSpPr>
          <a:xfrm>
            <a:off x="1043250" y="1270915"/>
            <a:ext cx="371448" cy="324000"/>
            <a:chOff x="3844392" y="1564894"/>
            <a:chExt cx="371448" cy="324000"/>
          </a:xfrm>
        </p:grpSpPr>
        <p:cxnSp>
          <p:nvCxnSpPr>
            <p:cNvPr id="14" name="直線矢印コネクタ 13"/>
            <p:cNvCxnSpPr/>
            <p:nvPr/>
          </p:nvCxnSpPr>
          <p:spPr>
            <a:xfrm flipV="1">
              <a:off x="3891840" y="1564894"/>
              <a:ext cx="0" cy="324000"/>
            </a:xfrm>
            <a:prstGeom prst="straightConnector1">
              <a:avLst/>
            </a:prstGeom>
            <a:ln w="127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矢印コネクタ 14"/>
            <p:cNvCxnSpPr/>
            <p:nvPr/>
          </p:nvCxnSpPr>
          <p:spPr>
            <a:xfrm rot="5400000" flipV="1">
              <a:off x="4053840" y="1726894"/>
              <a:ext cx="0" cy="32400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矢印コネクタ 16"/>
            <p:cNvCxnSpPr/>
            <p:nvPr/>
          </p:nvCxnSpPr>
          <p:spPr>
            <a:xfrm rot="2700000" flipV="1">
              <a:off x="4006392" y="1612342"/>
              <a:ext cx="0" cy="324000"/>
            </a:xfrm>
            <a:prstGeom prst="straightConnector1">
              <a:avLst/>
            </a:prstGeom>
            <a:ln w="127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グループ化 22"/>
          <p:cNvGrpSpPr/>
          <p:nvPr/>
        </p:nvGrpSpPr>
        <p:grpSpPr>
          <a:xfrm>
            <a:off x="499050" y="1833727"/>
            <a:ext cx="591648" cy="261610"/>
            <a:chOff x="1077132" y="2474328"/>
            <a:chExt cx="591648" cy="261610"/>
          </a:xfrm>
        </p:grpSpPr>
        <p:sp>
          <p:nvSpPr>
            <p:cNvPr id="21" name="正方形/長方形 20"/>
            <p:cNvSpPr/>
            <p:nvPr/>
          </p:nvSpPr>
          <p:spPr>
            <a:xfrm>
              <a:off x="1120956" y="2511757"/>
              <a:ext cx="504000" cy="180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9" name="テキスト ボックス 18"/>
            <p:cNvSpPr txBox="1"/>
            <p:nvPr/>
          </p:nvSpPr>
          <p:spPr>
            <a:xfrm>
              <a:off x="1077132" y="2474328"/>
              <a:ext cx="59164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1050" dirty="0" smtClean="0"/>
                <a:t>/</a:t>
              </a:r>
              <a:r>
                <a:rPr kumimoji="1" lang="en-US" altLang="ja-JP" sz="1050" dirty="0" err="1" smtClean="0"/>
                <a:t>odom</a:t>
              </a:r>
              <a:endParaRPr kumimoji="1" lang="ja-JP" altLang="en-US" sz="1050" dirty="0"/>
            </a:p>
          </p:txBody>
        </p:sp>
      </p:grpSp>
      <p:grpSp>
        <p:nvGrpSpPr>
          <p:cNvPr id="24" name="グループ化 23"/>
          <p:cNvGrpSpPr/>
          <p:nvPr/>
        </p:nvGrpSpPr>
        <p:grpSpPr>
          <a:xfrm>
            <a:off x="1206540" y="1833727"/>
            <a:ext cx="764167" cy="261610"/>
            <a:chOff x="1580134" y="2985788"/>
            <a:chExt cx="1064006" cy="261610"/>
          </a:xfrm>
        </p:grpSpPr>
        <p:sp>
          <p:nvSpPr>
            <p:cNvPr id="22" name="正方形/長方形 21"/>
            <p:cNvSpPr/>
            <p:nvPr/>
          </p:nvSpPr>
          <p:spPr>
            <a:xfrm>
              <a:off x="1626137" y="3029370"/>
              <a:ext cx="972000" cy="180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0" name="テキスト ボックス 19"/>
            <p:cNvSpPr txBox="1"/>
            <p:nvPr/>
          </p:nvSpPr>
          <p:spPr>
            <a:xfrm>
              <a:off x="1580134" y="2985788"/>
              <a:ext cx="106400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1050" dirty="0" smtClean="0"/>
                <a:t>/</a:t>
              </a:r>
              <a:r>
                <a:rPr kumimoji="1" lang="en-US" altLang="ja-JP" sz="1050" dirty="0" err="1" smtClean="0"/>
                <a:t>base_link</a:t>
              </a:r>
              <a:endParaRPr kumimoji="1" lang="ja-JP" altLang="en-US" sz="1050" dirty="0"/>
            </a:p>
          </p:txBody>
        </p:sp>
      </p:grpSp>
      <p:sp>
        <p:nvSpPr>
          <p:cNvPr id="25" name="テキスト ボックス 24"/>
          <p:cNvSpPr txBox="1"/>
          <p:nvPr/>
        </p:nvSpPr>
        <p:spPr>
          <a:xfrm>
            <a:off x="990508" y="1779866"/>
            <a:ext cx="437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/>
              <a:t>=</a:t>
            </a:r>
            <a:endParaRPr kumimoji="1" lang="ja-JP" altLang="en-US" dirty="0"/>
          </a:p>
        </p:txBody>
      </p:sp>
      <p:sp>
        <p:nvSpPr>
          <p:cNvPr id="26" name="テキスト ボックス 25"/>
          <p:cNvSpPr txBox="1"/>
          <p:nvPr/>
        </p:nvSpPr>
        <p:spPr>
          <a:xfrm>
            <a:off x="794874" y="486894"/>
            <a:ext cx="1127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初期時刻</a:t>
            </a:r>
            <a:endParaRPr kumimoji="1" lang="ja-JP" altLang="en-US" dirty="0"/>
          </a:p>
        </p:txBody>
      </p:sp>
      <p:grpSp>
        <p:nvGrpSpPr>
          <p:cNvPr id="43" name="グループ化 42"/>
          <p:cNvGrpSpPr/>
          <p:nvPr/>
        </p:nvGrpSpPr>
        <p:grpSpPr>
          <a:xfrm>
            <a:off x="8467538" y="877926"/>
            <a:ext cx="1221232" cy="733645"/>
            <a:chOff x="3411093" y="978154"/>
            <a:chExt cx="1221232" cy="733645"/>
          </a:xfrm>
        </p:grpSpPr>
        <p:sp>
          <p:nvSpPr>
            <p:cNvPr id="28" name="円/楕円 27"/>
            <p:cNvSpPr/>
            <p:nvPr/>
          </p:nvSpPr>
          <p:spPr>
            <a:xfrm>
              <a:off x="4129323" y="1341492"/>
              <a:ext cx="296246" cy="29624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9" name="直方体 28"/>
            <p:cNvSpPr/>
            <p:nvPr/>
          </p:nvSpPr>
          <p:spPr>
            <a:xfrm>
              <a:off x="3411093" y="978154"/>
              <a:ext cx="1221232" cy="585522"/>
            </a:xfrm>
            <a:prstGeom prst="cube">
              <a:avLst>
                <a:gd name="adj" fmla="val 47857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0" name="円/楕円 29"/>
            <p:cNvSpPr/>
            <p:nvPr/>
          </p:nvSpPr>
          <p:spPr>
            <a:xfrm>
              <a:off x="3466383" y="1415553"/>
              <a:ext cx="296246" cy="296246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32" name="直線矢印コネクタ 31"/>
            <p:cNvCxnSpPr/>
            <p:nvPr/>
          </p:nvCxnSpPr>
          <p:spPr>
            <a:xfrm flipV="1">
              <a:off x="3805323" y="1270915"/>
              <a:ext cx="0" cy="324000"/>
            </a:xfrm>
            <a:prstGeom prst="straightConnector1">
              <a:avLst/>
            </a:prstGeom>
            <a:ln w="127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線矢印コネクタ 32"/>
            <p:cNvCxnSpPr/>
            <p:nvPr/>
          </p:nvCxnSpPr>
          <p:spPr>
            <a:xfrm rot="5400000" flipV="1">
              <a:off x="3967323" y="1432915"/>
              <a:ext cx="0" cy="32400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線矢印コネクタ 33"/>
            <p:cNvCxnSpPr/>
            <p:nvPr/>
          </p:nvCxnSpPr>
          <p:spPr>
            <a:xfrm rot="2700000" flipV="1">
              <a:off x="3919875" y="1318363"/>
              <a:ext cx="0" cy="324000"/>
            </a:xfrm>
            <a:prstGeom prst="straightConnector1">
              <a:avLst/>
            </a:prstGeom>
            <a:ln w="127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グループ化 34"/>
          <p:cNvGrpSpPr/>
          <p:nvPr/>
        </p:nvGrpSpPr>
        <p:grpSpPr>
          <a:xfrm>
            <a:off x="6404550" y="1850383"/>
            <a:ext cx="591648" cy="261610"/>
            <a:chOff x="1077132" y="2474328"/>
            <a:chExt cx="591648" cy="261610"/>
          </a:xfrm>
        </p:grpSpPr>
        <p:sp>
          <p:nvSpPr>
            <p:cNvPr id="36" name="正方形/長方形 35"/>
            <p:cNvSpPr/>
            <p:nvPr/>
          </p:nvSpPr>
          <p:spPr>
            <a:xfrm>
              <a:off x="1120956" y="2511757"/>
              <a:ext cx="504000" cy="180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7" name="テキスト ボックス 36"/>
            <p:cNvSpPr txBox="1"/>
            <p:nvPr/>
          </p:nvSpPr>
          <p:spPr>
            <a:xfrm>
              <a:off x="1077132" y="2474328"/>
              <a:ext cx="59164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1050" dirty="0" smtClean="0"/>
                <a:t>/</a:t>
              </a:r>
              <a:r>
                <a:rPr kumimoji="1" lang="en-US" altLang="ja-JP" sz="1050" dirty="0" err="1" smtClean="0"/>
                <a:t>odom</a:t>
              </a:r>
              <a:endParaRPr kumimoji="1" lang="ja-JP" altLang="en-US" sz="1050" dirty="0"/>
            </a:p>
          </p:txBody>
        </p:sp>
      </p:grpSp>
      <p:grpSp>
        <p:nvGrpSpPr>
          <p:cNvPr id="38" name="グループ化 37"/>
          <p:cNvGrpSpPr/>
          <p:nvPr/>
        </p:nvGrpSpPr>
        <p:grpSpPr>
          <a:xfrm>
            <a:off x="8522828" y="1695981"/>
            <a:ext cx="763200" cy="261610"/>
            <a:chOff x="1580134" y="2985788"/>
            <a:chExt cx="1064006" cy="261610"/>
          </a:xfrm>
        </p:grpSpPr>
        <p:sp>
          <p:nvSpPr>
            <p:cNvPr id="39" name="正方形/長方形 38"/>
            <p:cNvSpPr/>
            <p:nvPr/>
          </p:nvSpPr>
          <p:spPr>
            <a:xfrm>
              <a:off x="1626137" y="3029370"/>
              <a:ext cx="972000" cy="180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0" name="テキスト ボックス 39"/>
            <p:cNvSpPr txBox="1"/>
            <p:nvPr/>
          </p:nvSpPr>
          <p:spPr>
            <a:xfrm>
              <a:off x="1580134" y="2985788"/>
              <a:ext cx="106400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1050" dirty="0" smtClean="0"/>
                <a:t>/</a:t>
              </a:r>
              <a:r>
                <a:rPr kumimoji="1" lang="en-US" altLang="ja-JP" sz="1050" dirty="0" err="1" smtClean="0"/>
                <a:t>base_link</a:t>
              </a:r>
              <a:endParaRPr kumimoji="1" lang="ja-JP" altLang="en-US" sz="1050" dirty="0"/>
            </a:p>
          </p:txBody>
        </p:sp>
      </p:grpSp>
      <p:sp>
        <p:nvSpPr>
          <p:cNvPr id="42" name="テキスト ボックス 41"/>
          <p:cNvSpPr txBox="1"/>
          <p:nvPr/>
        </p:nvSpPr>
        <p:spPr>
          <a:xfrm>
            <a:off x="8299948" y="434532"/>
            <a:ext cx="1388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時間経過後</a:t>
            </a:r>
            <a:endParaRPr kumimoji="1" lang="ja-JP" altLang="en-US" dirty="0"/>
          </a:p>
        </p:txBody>
      </p:sp>
      <p:grpSp>
        <p:nvGrpSpPr>
          <p:cNvPr id="44" name="グループ化 43"/>
          <p:cNvGrpSpPr/>
          <p:nvPr/>
        </p:nvGrpSpPr>
        <p:grpSpPr>
          <a:xfrm>
            <a:off x="6687550" y="1418332"/>
            <a:ext cx="371448" cy="324000"/>
            <a:chOff x="3844392" y="1564894"/>
            <a:chExt cx="371448" cy="324000"/>
          </a:xfrm>
        </p:grpSpPr>
        <p:cxnSp>
          <p:nvCxnSpPr>
            <p:cNvPr id="45" name="直線矢印コネクタ 44"/>
            <p:cNvCxnSpPr/>
            <p:nvPr/>
          </p:nvCxnSpPr>
          <p:spPr>
            <a:xfrm flipV="1">
              <a:off x="3891840" y="1564894"/>
              <a:ext cx="0" cy="324000"/>
            </a:xfrm>
            <a:prstGeom prst="straightConnector1">
              <a:avLst/>
            </a:prstGeom>
            <a:ln w="127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線矢印コネクタ 45"/>
            <p:cNvCxnSpPr/>
            <p:nvPr/>
          </p:nvCxnSpPr>
          <p:spPr>
            <a:xfrm rot="5400000" flipV="1">
              <a:off x="4053840" y="1726894"/>
              <a:ext cx="0" cy="32400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線矢印コネクタ 46"/>
            <p:cNvCxnSpPr/>
            <p:nvPr/>
          </p:nvCxnSpPr>
          <p:spPr>
            <a:xfrm rot="2700000" flipV="1">
              <a:off x="4006392" y="1612342"/>
              <a:ext cx="0" cy="324000"/>
            </a:xfrm>
            <a:prstGeom prst="straightConnector1">
              <a:avLst/>
            </a:prstGeom>
            <a:ln w="127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グループ化 49"/>
          <p:cNvGrpSpPr/>
          <p:nvPr/>
        </p:nvGrpSpPr>
        <p:grpSpPr>
          <a:xfrm>
            <a:off x="629792" y="3390135"/>
            <a:ext cx="1221232" cy="733645"/>
            <a:chOff x="1115568" y="1442974"/>
            <a:chExt cx="1221232" cy="733645"/>
          </a:xfrm>
        </p:grpSpPr>
        <p:sp>
          <p:nvSpPr>
            <p:cNvPr id="51" name="円/楕円 50"/>
            <p:cNvSpPr/>
            <p:nvPr/>
          </p:nvSpPr>
          <p:spPr>
            <a:xfrm>
              <a:off x="1833798" y="1806312"/>
              <a:ext cx="296246" cy="29624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2" name="直方体 51"/>
            <p:cNvSpPr/>
            <p:nvPr/>
          </p:nvSpPr>
          <p:spPr>
            <a:xfrm>
              <a:off x="1115568" y="1442974"/>
              <a:ext cx="1221232" cy="585522"/>
            </a:xfrm>
            <a:prstGeom prst="cube">
              <a:avLst>
                <a:gd name="adj" fmla="val 47857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3" name="円/楕円 52"/>
            <p:cNvSpPr/>
            <p:nvPr/>
          </p:nvSpPr>
          <p:spPr>
            <a:xfrm>
              <a:off x="1170858" y="1880373"/>
              <a:ext cx="296246" cy="296246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54" name="グループ化 53"/>
          <p:cNvGrpSpPr/>
          <p:nvPr/>
        </p:nvGrpSpPr>
        <p:grpSpPr>
          <a:xfrm>
            <a:off x="976574" y="3682896"/>
            <a:ext cx="371448" cy="324000"/>
            <a:chOff x="3844392" y="1564894"/>
            <a:chExt cx="371448" cy="324000"/>
          </a:xfrm>
        </p:grpSpPr>
        <p:cxnSp>
          <p:nvCxnSpPr>
            <p:cNvPr id="55" name="直線矢印コネクタ 54"/>
            <p:cNvCxnSpPr/>
            <p:nvPr/>
          </p:nvCxnSpPr>
          <p:spPr>
            <a:xfrm flipV="1">
              <a:off x="3891840" y="1564894"/>
              <a:ext cx="0" cy="324000"/>
            </a:xfrm>
            <a:prstGeom prst="straightConnector1">
              <a:avLst/>
            </a:prstGeom>
            <a:ln w="127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線矢印コネクタ 55"/>
            <p:cNvCxnSpPr/>
            <p:nvPr/>
          </p:nvCxnSpPr>
          <p:spPr>
            <a:xfrm rot="5400000" flipV="1">
              <a:off x="4053840" y="1726894"/>
              <a:ext cx="0" cy="32400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線矢印コネクタ 56"/>
            <p:cNvCxnSpPr/>
            <p:nvPr/>
          </p:nvCxnSpPr>
          <p:spPr>
            <a:xfrm rot="2700000" flipV="1">
              <a:off x="4006392" y="1612342"/>
              <a:ext cx="0" cy="324000"/>
            </a:xfrm>
            <a:prstGeom prst="straightConnector1">
              <a:avLst/>
            </a:prstGeom>
            <a:ln w="127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グループ化 57"/>
          <p:cNvGrpSpPr/>
          <p:nvPr/>
        </p:nvGrpSpPr>
        <p:grpSpPr>
          <a:xfrm>
            <a:off x="1024022" y="4251300"/>
            <a:ext cx="591648" cy="261610"/>
            <a:chOff x="1077132" y="2474328"/>
            <a:chExt cx="591648" cy="261610"/>
          </a:xfrm>
        </p:grpSpPr>
        <p:sp>
          <p:nvSpPr>
            <p:cNvPr id="59" name="正方形/長方形 58"/>
            <p:cNvSpPr/>
            <p:nvPr/>
          </p:nvSpPr>
          <p:spPr>
            <a:xfrm>
              <a:off x="1120956" y="2511757"/>
              <a:ext cx="504000" cy="180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0" name="テキスト ボックス 59"/>
            <p:cNvSpPr txBox="1"/>
            <p:nvPr/>
          </p:nvSpPr>
          <p:spPr>
            <a:xfrm>
              <a:off x="1077132" y="2474328"/>
              <a:ext cx="59164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1050" dirty="0" smtClean="0"/>
                <a:t>/</a:t>
              </a:r>
              <a:r>
                <a:rPr kumimoji="1" lang="en-US" altLang="ja-JP" sz="1050" dirty="0" err="1" smtClean="0"/>
                <a:t>odom</a:t>
              </a:r>
              <a:endParaRPr kumimoji="1" lang="ja-JP" altLang="en-US" sz="1050" dirty="0"/>
            </a:p>
          </p:txBody>
        </p:sp>
      </p:grpSp>
      <p:grpSp>
        <p:nvGrpSpPr>
          <p:cNvPr id="61" name="グループ化 60"/>
          <p:cNvGrpSpPr/>
          <p:nvPr/>
        </p:nvGrpSpPr>
        <p:grpSpPr>
          <a:xfrm>
            <a:off x="1731512" y="4251300"/>
            <a:ext cx="763200" cy="261610"/>
            <a:chOff x="1580134" y="2985788"/>
            <a:chExt cx="1064006" cy="261610"/>
          </a:xfrm>
        </p:grpSpPr>
        <p:sp>
          <p:nvSpPr>
            <p:cNvPr id="62" name="正方形/長方形 61"/>
            <p:cNvSpPr/>
            <p:nvPr/>
          </p:nvSpPr>
          <p:spPr>
            <a:xfrm>
              <a:off x="1626137" y="3029370"/>
              <a:ext cx="972000" cy="180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3" name="テキスト ボックス 62"/>
            <p:cNvSpPr txBox="1"/>
            <p:nvPr/>
          </p:nvSpPr>
          <p:spPr>
            <a:xfrm>
              <a:off x="1580134" y="2985788"/>
              <a:ext cx="106400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1050" dirty="0" smtClean="0"/>
                <a:t>/</a:t>
              </a:r>
              <a:r>
                <a:rPr kumimoji="1" lang="en-US" altLang="ja-JP" sz="1050" dirty="0" err="1" smtClean="0"/>
                <a:t>base_link</a:t>
              </a:r>
              <a:endParaRPr kumimoji="1" lang="ja-JP" altLang="en-US" sz="1050" dirty="0"/>
            </a:p>
          </p:txBody>
        </p:sp>
      </p:grpSp>
      <p:sp>
        <p:nvSpPr>
          <p:cNvPr id="64" name="テキスト ボックス 63"/>
          <p:cNvSpPr txBox="1"/>
          <p:nvPr/>
        </p:nvSpPr>
        <p:spPr>
          <a:xfrm>
            <a:off x="1515480" y="4197439"/>
            <a:ext cx="437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/>
              <a:t>=</a:t>
            </a:r>
            <a:endParaRPr kumimoji="1" lang="ja-JP" altLang="en-US" dirty="0"/>
          </a:p>
        </p:txBody>
      </p:sp>
      <p:sp>
        <p:nvSpPr>
          <p:cNvPr id="65" name="テキスト ボックス 64"/>
          <p:cNvSpPr txBox="1"/>
          <p:nvPr/>
        </p:nvSpPr>
        <p:spPr>
          <a:xfrm>
            <a:off x="728198" y="2870300"/>
            <a:ext cx="1127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初期時刻</a:t>
            </a:r>
            <a:endParaRPr kumimoji="1" lang="ja-JP" altLang="en-US" dirty="0"/>
          </a:p>
        </p:txBody>
      </p:sp>
      <p:grpSp>
        <p:nvGrpSpPr>
          <p:cNvPr id="76" name="グループ化 75"/>
          <p:cNvGrpSpPr/>
          <p:nvPr/>
        </p:nvGrpSpPr>
        <p:grpSpPr>
          <a:xfrm>
            <a:off x="323278" y="4251300"/>
            <a:ext cx="576000" cy="415498"/>
            <a:chOff x="1077132" y="2474328"/>
            <a:chExt cx="591648" cy="415498"/>
          </a:xfrm>
        </p:grpSpPr>
        <p:sp>
          <p:nvSpPr>
            <p:cNvPr id="77" name="正方形/長方形 76"/>
            <p:cNvSpPr/>
            <p:nvPr/>
          </p:nvSpPr>
          <p:spPr>
            <a:xfrm>
              <a:off x="1120956" y="2511757"/>
              <a:ext cx="504000" cy="180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8" name="テキスト ボックス 77"/>
            <p:cNvSpPr txBox="1"/>
            <p:nvPr/>
          </p:nvSpPr>
          <p:spPr>
            <a:xfrm>
              <a:off x="1077132" y="2474328"/>
              <a:ext cx="591648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1050" dirty="0" smtClean="0"/>
                <a:t>/</a:t>
              </a:r>
              <a:r>
                <a:rPr lang="en-US" altLang="ja-JP" sz="1050" dirty="0" smtClean="0"/>
                <a:t>world</a:t>
              </a:r>
              <a:endParaRPr kumimoji="1" lang="ja-JP" altLang="en-US" sz="1050" dirty="0"/>
            </a:p>
          </p:txBody>
        </p:sp>
      </p:grpSp>
      <p:sp>
        <p:nvSpPr>
          <p:cNvPr id="79" name="テキスト ボックス 78"/>
          <p:cNvSpPr txBox="1"/>
          <p:nvPr/>
        </p:nvSpPr>
        <p:spPr>
          <a:xfrm>
            <a:off x="800315" y="4197439"/>
            <a:ext cx="437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/>
              <a:t>=</a:t>
            </a:r>
            <a:endParaRPr kumimoji="1" lang="ja-JP" altLang="en-US" dirty="0"/>
          </a:p>
        </p:txBody>
      </p:sp>
      <p:sp>
        <p:nvSpPr>
          <p:cNvPr id="80" name="テキスト ボックス 79"/>
          <p:cNvSpPr txBox="1"/>
          <p:nvPr/>
        </p:nvSpPr>
        <p:spPr>
          <a:xfrm>
            <a:off x="3476625" y="685800"/>
            <a:ext cx="11525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800" dirty="0" smtClean="0"/>
              <a:t>？</a:t>
            </a:r>
            <a:endParaRPr kumimoji="1" lang="ja-JP" altLang="en-US" sz="4800" dirty="0"/>
          </a:p>
        </p:txBody>
      </p:sp>
      <p:grpSp>
        <p:nvGrpSpPr>
          <p:cNvPr id="93" name="グループ化 92"/>
          <p:cNvGrpSpPr/>
          <p:nvPr/>
        </p:nvGrpSpPr>
        <p:grpSpPr>
          <a:xfrm>
            <a:off x="9357749" y="3897029"/>
            <a:ext cx="763200" cy="253916"/>
            <a:chOff x="1580134" y="2985788"/>
            <a:chExt cx="1064006" cy="253916"/>
          </a:xfrm>
        </p:grpSpPr>
        <p:sp>
          <p:nvSpPr>
            <p:cNvPr id="94" name="正方形/長方形 93"/>
            <p:cNvSpPr/>
            <p:nvPr/>
          </p:nvSpPr>
          <p:spPr>
            <a:xfrm>
              <a:off x="1626137" y="3029370"/>
              <a:ext cx="972000" cy="180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5" name="テキスト ボックス 94"/>
            <p:cNvSpPr txBox="1"/>
            <p:nvPr/>
          </p:nvSpPr>
          <p:spPr>
            <a:xfrm>
              <a:off x="1580134" y="2985788"/>
              <a:ext cx="1064006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1050" dirty="0" smtClean="0"/>
                <a:t>/</a:t>
              </a:r>
              <a:r>
                <a:rPr kumimoji="1" lang="en-US" altLang="ja-JP" sz="1050" dirty="0" err="1" smtClean="0"/>
                <a:t>base_link</a:t>
              </a:r>
              <a:endParaRPr kumimoji="1" lang="ja-JP" altLang="en-US" sz="1050" dirty="0"/>
            </a:p>
          </p:txBody>
        </p:sp>
      </p:grpSp>
      <p:grpSp>
        <p:nvGrpSpPr>
          <p:cNvPr id="90" name="グループ化 89"/>
          <p:cNvGrpSpPr/>
          <p:nvPr/>
        </p:nvGrpSpPr>
        <p:grpSpPr>
          <a:xfrm>
            <a:off x="7096864" y="3906823"/>
            <a:ext cx="591648" cy="261610"/>
            <a:chOff x="1077132" y="2474328"/>
            <a:chExt cx="591648" cy="261610"/>
          </a:xfrm>
        </p:grpSpPr>
        <p:sp>
          <p:nvSpPr>
            <p:cNvPr id="91" name="正方形/長方形 90"/>
            <p:cNvSpPr/>
            <p:nvPr/>
          </p:nvSpPr>
          <p:spPr>
            <a:xfrm>
              <a:off x="1120956" y="2511757"/>
              <a:ext cx="504000" cy="180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2" name="テキスト ボックス 91"/>
            <p:cNvSpPr txBox="1"/>
            <p:nvPr/>
          </p:nvSpPr>
          <p:spPr>
            <a:xfrm>
              <a:off x="1077132" y="2474328"/>
              <a:ext cx="59164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1050" dirty="0" smtClean="0"/>
                <a:t>/</a:t>
              </a:r>
              <a:r>
                <a:rPr kumimoji="1" lang="en-US" altLang="ja-JP" sz="1050" dirty="0" err="1" smtClean="0"/>
                <a:t>odom</a:t>
              </a:r>
              <a:endParaRPr kumimoji="1" lang="ja-JP" altLang="en-US" sz="1050" dirty="0"/>
            </a:p>
          </p:txBody>
        </p:sp>
      </p:grpSp>
      <p:grpSp>
        <p:nvGrpSpPr>
          <p:cNvPr id="99" name="グループ化 98"/>
          <p:cNvGrpSpPr/>
          <p:nvPr/>
        </p:nvGrpSpPr>
        <p:grpSpPr>
          <a:xfrm>
            <a:off x="6396120" y="3906823"/>
            <a:ext cx="576000" cy="415498"/>
            <a:chOff x="1077132" y="2474328"/>
            <a:chExt cx="591648" cy="415498"/>
          </a:xfrm>
        </p:grpSpPr>
        <p:sp>
          <p:nvSpPr>
            <p:cNvPr id="100" name="正方形/長方形 99"/>
            <p:cNvSpPr/>
            <p:nvPr/>
          </p:nvSpPr>
          <p:spPr>
            <a:xfrm>
              <a:off x="1120956" y="2511757"/>
              <a:ext cx="504000" cy="180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1" name="テキスト ボックス 100"/>
            <p:cNvSpPr txBox="1"/>
            <p:nvPr/>
          </p:nvSpPr>
          <p:spPr>
            <a:xfrm>
              <a:off x="1077132" y="2474328"/>
              <a:ext cx="591648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1050" dirty="0" smtClean="0"/>
                <a:t>/world</a:t>
              </a:r>
              <a:endParaRPr kumimoji="1" lang="ja-JP" altLang="en-US" sz="1050" dirty="0"/>
            </a:p>
          </p:txBody>
        </p:sp>
      </p:grpSp>
      <p:sp>
        <p:nvSpPr>
          <p:cNvPr id="102" name="テキスト ボックス 101"/>
          <p:cNvSpPr txBox="1"/>
          <p:nvPr/>
        </p:nvSpPr>
        <p:spPr>
          <a:xfrm>
            <a:off x="6873157" y="3852962"/>
            <a:ext cx="437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/>
              <a:t>=</a:t>
            </a:r>
            <a:endParaRPr kumimoji="1" lang="ja-JP" altLang="en-US" dirty="0"/>
          </a:p>
        </p:txBody>
      </p:sp>
      <p:grpSp>
        <p:nvGrpSpPr>
          <p:cNvPr id="103" name="グループ化 102"/>
          <p:cNvGrpSpPr/>
          <p:nvPr/>
        </p:nvGrpSpPr>
        <p:grpSpPr>
          <a:xfrm>
            <a:off x="9071179" y="3210611"/>
            <a:ext cx="1221232" cy="733645"/>
            <a:chOff x="3411093" y="978154"/>
            <a:chExt cx="1221232" cy="733645"/>
          </a:xfrm>
        </p:grpSpPr>
        <p:sp>
          <p:nvSpPr>
            <p:cNvPr id="104" name="円/楕円 103"/>
            <p:cNvSpPr/>
            <p:nvPr/>
          </p:nvSpPr>
          <p:spPr>
            <a:xfrm>
              <a:off x="4129323" y="1341492"/>
              <a:ext cx="296246" cy="29624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5" name="直方体 104"/>
            <p:cNvSpPr/>
            <p:nvPr/>
          </p:nvSpPr>
          <p:spPr>
            <a:xfrm>
              <a:off x="3411093" y="978154"/>
              <a:ext cx="1221232" cy="585522"/>
            </a:xfrm>
            <a:prstGeom prst="cube">
              <a:avLst>
                <a:gd name="adj" fmla="val 47857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6" name="円/楕円 105"/>
            <p:cNvSpPr/>
            <p:nvPr/>
          </p:nvSpPr>
          <p:spPr>
            <a:xfrm>
              <a:off x="3466383" y="1415553"/>
              <a:ext cx="296246" cy="296246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107" name="直線矢印コネクタ 106"/>
            <p:cNvCxnSpPr/>
            <p:nvPr/>
          </p:nvCxnSpPr>
          <p:spPr>
            <a:xfrm flipV="1">
              <a:off x="3805323" y="1270915"/>
              <a:ext cx="0" cy="324000"/>
            </a:xfrm>
            <a:prstGeom prst="straightConnector1">
              <a:avLst/>
            </a:prstGeom>
            <a:ln w="127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線矢印コネクタ 107"/>
            <p:cNvCxnSpPr/>
            <p:nvPr/>
          </p:nvCxnSpPr>
          <p:spPr>
            <a:xfrm rot="5400000" flipV="1">
              <a:off x="3967323" y="1432915"/>
              <a:ext cx="0" cy="32400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線矢印コネクタ 108"/>
            <p:cNvCxnSpPr/>
            <p:nvPr/>
          </p:nvCxnSpPr>
          <p:spPr>
            <a:xfrm rot="2700000" flipV="1">
              <a:off x="3919875" y="1318363"/>
              <a:ext cx="0" cy="324000"/>
            </a:xfrm>
            <a:prstGeom prst="straightConnector1">
              <a:avLst/>
            </a:prstGeom>
            <a:ln w="127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0" name="グループ化 109"/>
          <p:cNvGrpSpPr/>
          <p:nvPr/>
        </p:nvGrpSpPr>
        <p:grpSpPr>
          <a:xfrm>
            <a:off x="6885698" y="3547508"/>
            <a:ext cx="371448" cy="324000"/>
            <a:chOff x="3844392" y="1564894"/>
            <a:chExt cx="371448" cy="324000"/>
          </a:xfrm>
        </p:grpSpPr>
        <p:cxnSp>
          <p:nvCxnSpPr>
            <p:cNvPr id="111" name="直線矢印コネクタ 110"/>
            <p:cNvCxnSpPr/>
            <p:nvPr/>
          </p:nvCxnSpPr>
          <p:spPr>
            <a:xfrm flipV="1">
              <a:off x="3891840" y="1564894"/>
              <a:ext cx="0" cy="324000"/>
            </a:xfrm>
            <a:prstGeom prst="straightConnector1">
              <a:avLst/>
            </a:prstGeom>
            <a:ln w="127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直線矢印コネクタ 111"/>
            <p:cNvCxnSpPr/>
            <p:nvPr/>
          </p:nvCxnSpPr>
          <p:spPr>
            <a:xfrm rot="5400000" flipV="1">
              <a:off x="4053840" y="1726894"/>
              <a:ext cx="0" cy="32400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直線矢印コネクタ 112"/>
            <p:cNvCxnSpPr/>
            <p:nvPr/>
          </p:nvCxnSpPr>
          <p:spPr>
            <a:xfrm rot="2700000" flipV="1">
              <a:off x="4006392" y="1612342"/>
              <a:ext cx="0" cy="324000"/>
            </a:xfrm>
            <a:prstGeom prst="straightConnector1">
              <a:avLst/>
            </a:prstGeom>
            <a:ln w="127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4" name="フリーフォーム 113"/>
          <p:cNvSpPr/>
          <p:nvPr/>
        </p:nvSpPr>
        <p:spPr>
          <a:xfrm>
            <a:off x="6058112" y="4943836"/>
            <a:ext cx="5219700" cy="1390650"/>
          </a:xfrm>
          <a:custGeom>
            <a:avLst/>
            <a:gdLst>
              <a:gd name="connsiteX0" fmla="*/ 3848100 w 5219700"/>
              <a:gd name="connsiteY0" fmla="*/ 0 h 1390650"/>
              <a:gd name="connsiteX1" fmla="*/ 4876800 w 5219700"/>
              <a:gd name="connsiteY1" fmla="*/ 0 h 1390650"/>
              <a:gd name="connsiteX2" fmla="*/ 4114800 w 5219700"/>
              <a:gd name="connsiteY2" fmla="*/ 762000 h 1390650"/>
              <a:gd name="connsiteX3" fmla="*/ 5219700 w 5219700"/>
              <a:gd name="connsiteY3" fmla="*/ 762000 h 1390650"/>
              <a:gd name="connsiteX4" fmla="*/ 5219700 w 5219700"/>
              <a:gd name="connsiteY4" fmla="*/ 1390650 h 1390650"/>
              <a:gd name="connsiteX5" fmla="*/ 0 w 5219700"/>
              <a:gd name="connsiteY5" fmla="*/ 1390650 h 1390650"/>
              <a:gd name="connsiteX6" fmla="*/ 0 w 5219700"/>
              <a:gd name="connsiteY6" fmla="*/ 638175 h 1390650"/>
              <a:gd name="connsiteX7" fmla="*/ 3200400 w 5219700"/>
              <a:gd name="connsiteY7" fmla="*/ 638175 h 1390650"/>
              <a:gd name="connsiteX8" fmla="*/ 3848100 w 5219700"/>
              <a:gd name="connsiteY8" fmla="*/ 0 h 1390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219700" h="1390650">
                <a:moveTo>
                  <a:pt x="3848100" y="0"/>
                </a:moveTo>
                <a:lnTo>
                  <a:pt x="4876800" y="0"/>
                </a:lnTo>
                <a:lnTo>
                  <a:pt x="4114800" y="762000"/>
                </a:lnTo>
                <a:lnTo>
                  <a:pt x="5219700" y="762000"/>
                </a:lnTo>
                <a:lnTo>
                  <a:pt x="5219700" y="1390650"/>
                </a:lnTo>
                <a:lnTo>
                  <a:pt x="0" y="1390650"/>
                </a:lnTo>
                <a:lnTo>
                  <a:pt x="0" y="638175"/>
                </a:lnTo>
                <a:lnTo>
                  <a:pt x="3200400" y="638175"/>
                </a:lnTo>
                <a:lnTo>
                  <a:pt x="384810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115" name="グループ化 114"/>
          <p:cNvGrpSpPr/>
          <p:nvPr/>
        </p:nvGrpSpPr>
        <p:grpSpPr>
          <a:xfrm>
            <a:off x="6625714" y="5261415"/>
            <a:ext cx="591648" cy="261610"/>
            <a:chOff x="1077132" y="2474328"/>
            <a:chExt cx="591648" cy="261610"/>
          </a:xfrm>
        </p:grpSpPr>
        <p:sp>
          <p:nvSpPr>
            <p:cNvPr id="116" name="正方形/長方形 115"/>
            <p:cNvSpPr/>
            <p:nvPr/>
          </p:nvSpPr>
          <p:spPr>
            <a:xfrm>
              <a:off x="1120956" y="2511757"/>
              <a:ext cx="504000" cy="180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7" name="テキスト ボックス 116"/>
            <p:cNvSpPr txBox="1"/>
            <p:nvPr/>
          </p:nvSpPr>
          <p:spPr>
            <a:xfrm>
              <a:off x="1077132" y="2474328"/>
              <a:ext cx="59164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1050" dirty="0" smtClean="0"/>
                <a:t>/</a:t>
              </a:r>
              <a:r>
                <a:rPr kumimoji="1" lang="en-US" altLang="ja-JP" sz="1050" dirty="0" err="1" smtClean="0"/>
                <a:t>odom</a:t>
              </a:r>
              <a:endParaRPr kumimoji="1" lang="ja-JP" altLang="en-US" sz="1050" dirty="0"/>
            </a:p>
          </p:txBody>
        </p:sp>
      </p:grpSp>
      <p:grpSp>
        <p:nvGrpSpPr>
          <p:cNvPr id="118" name="グループ化 117"/>
          <p:cNvGrpSpPr/>
          <p:nvPr/>
        </p:nvGrpSpPr>
        <p:grpSpPr>
          <a:xfrm>
            <a:off x="8695087" y="5861471"/>
            <a:ext cx="763200" cy="261610"/>
            <a:chOff x="1580134" y="2985788"/>
            <a:chExt cx="1064006" cy="261610"/>
          </a:xfrm>
        </p:grpSpPr>
        <p:sp>
          <p:nvSpPr>
            <p:cNvPr id="119" name="正方形/長方形 118"/>
            <p:cNvSpPr/>
            <p:nvPr/>
          </p:nvSpPr>
          <p:spPr>
            <a:xfrm>
              <a:off x="1626137" y="3029370"/>
              <a:ext cx="972000" cy="180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0" name="テキスト ボックス 119"/>
            <p:cNvSpPr txBox="1"/>
            <p:nvPr/>
          </p:nvSpPr>
          <p:spPr>
            <a:xfrm>
              <a:off x="1580134" y="2985788"/>
              <a:ext cx="106400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1050" dirty="0" smtClean="0"/>
                <a:t>/</a:t>
              </a:r>
              <a:r>
                <a:rPr kumimoji="1" lang="en-US" altLang="ja-JP" sz="1050" dirty="0" err="1" smtClean="0"/>
                <a:t>base_link</a:t>
              </a:r>
              <a:endParaRPr kumimoji="1" lang="ja-JP" altLang="en-US" sz="1050" dirty="0"/>
            </a:p>
          </p:txBody>
        </p:sp>
      </p:grpSp>
      <p:grpSp>
        <p:nvGrpSpPr>
          <p:cNvPr id="123" name="グループ化 122"/>
          <p:cNvGrpSpPr/>
          <p:nvPr/>
        </p:nvGrpSpPr>
        <p:grpSpPr>
          <a:xfrm>
            <a:off x="7033776" y="6063252"/>
            <a:ext cx="610912" cy="261610"/>
            <a:chOff x="1077132" y="2474328"/>
            <a:chExt cx="591648" cy="261610"/>
          </a:xfrm>
        </p:grpSpPr>
        <p:sp>
          <p:nvSpPr>
            <p:cNvPr id="124" name="正方形/長方形 123"/>
            <p:cNvSpPr/>
            <p:nvPr/>
          </p:nvSpPr>
          <p:spPr>
            <a:xfrm>
              <a:off x="1120956" y="2511757"/>
              <a:ext cx="504000" cy="180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5" name="テキスト ボックス 124"/>
            <p:cNvSpPr txBox="1"/>
            <p:nvPr/>
          </p:nvSpPr>
          <p:spPr>
            <a:xfrm>
              <a:off x="1077132" y="2474328"/>
              <a:ext cx="59164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1050" dirty="0" smtClean="0"/>
                <a:t>/</a:t>
              </a:r>
              <a:r>
                <a:rPr lang="en-US" altLang="ja-JP" sz="1050" dirty="0" smtClean="0"/>
                <a:t>world</a:t>
              </a:r>
              <a:endParaRPr kumimoji="1" lang="ja-JP" altLang="en-US" sz="1050" dirty="0"/>
            </a:p>
          </p:txBody>
        </p:sp>
      </p:grpSp>
      <p:grpSp>
        <p:nvGrpSpPr>
          <p:cNvPr id="127" name="グループ化 126"/>
          <p:cNvGrpSpPr/>
          <p:nvPr/>
        </p:nvGrpSpPr>
        <p:grpSpPr>
          <a:xfrm>
            <a:off x="8672557" y="5127826"/>
            <a:ext cx="1221232" cy="733645"/>
            <a:chOff x="3411093" y="978154"/>
            <a:chExt cx="1221232" cy="733645"/>
          </a:xfrm>
        </p:grpSpPr>
        <p:sp>
          <p:nvSpPr>
            <p:cNvPr id="128" name="円/楕円 127"/>
            <p:cNvSpPr/>
            <p:nvPr/>
          </p:nvSpPr>
          <p:spPr>
            <a:xfrm>
              <a:off x="4129323" y="1341492"/>
              <a:ext cx="296246" cy="29624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9" name="直方体 128"/>
            <p:cNvSpPr/>
            <p:nvPr/>
          </p:nvSpPr>
          <p:spPr>
            <a:xfrm>
              <a:off x="3411093" y="978154"/>
              <a:ext cx="1221232" cy="585522"/>
            </a:xfrm>
            <a:prstGeom prst="cube">
              <a:avLst>
                <a:gd name="adj" fmla="val 47857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0" name="円/楕円 129"/>
            <p:cNvSpPr/>
            <p:nvPr/>
          </p:nvSpPr>
          <p:spPr>
            <a:xfrm>
              <a:off x="3466383" y="1415553"/>
              <a:ext cx="296246" cy="296246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131" name="直線矢印コネクタ 130"/>
            <p:cNvCxnSpPr/>
            <p:nvPr/>
          </p:nvCxnSpPr>
          <p:spPr>
            <a:xfrm flipV="1">
              <a:off x="3805323" y="1270915"/>
              <a:ext cx="0" cy="324000"/>
            </a:xfrm>
            <a:prstGeom prst="straightConnector1">
              <a:avLst/>
            </a:prstGeom>
            <a:ln w="127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直線矢印コネクタ 131"/>
            <p:cNvCxnSpPr/>
            <p:nvPr/>
          </p:nvCxnSpPr>
          <p:spPr>
            <a:xfrm rot="5400000" flipV="1">
              <a:off x="3967323" y="1432915"/>
              <a:ext cx="0" cy="32400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直線矢印コネクタ 132"/>
            <p:cNvCxnSpPr/>
            <p:nvPr/>
          </p:nvCxnSpPr>
          <p:spPr>
            <a:xfrm rot="2700000" flipV="1">
              <a:off x="3919875" y="1318363"/>
              <a:ext cx="0" cy="324000"/>
            </a:xfrm>
            <a:prstGeom prst="straightConnector1">
              <a:avLst/>
            </a:prstGeom>
            <a:ln w="127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8" name="グループ化 137"/>
          <p:cNvGrpSpPr/>
          <p:nvPr/>
        </p:nvGrpSpPr>
        <p:grpSpPr>
          <a:xfrm>
            <a:off x="6522854" y="5487423"/>
            <a:ext cx="371448" cy="324000"/>
            <a:chOff x="3844392" y="1564894"/>
            <a:chExt cx="371448" cy="324000"/>
          </a:xfrm>
        </p:grpSpPr>
        <p:cxnSp>
          <p:nvCxnSpPr>
            <p:cNvPr id="139" name="直線矢印コネクタ 138"/>
            <p:cNvCxnSpPr/>
            <p:nvPr/>
          </p:nvCxnSpPr>
          <p:spPr>
            <a:xfrm flipV="1">
              <a:off x="3891840" y="1564894"/>
              <a:ext cx="0" cy="324000"/>
            </a:xfrm>
            <a:prstGeom prst="straightConnector1">
              <a:avLst/>
            </a:prstGeom>
            <a:ln w="127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直線矢印コネクタ 139"/>
            <p:cNvCxnSpPr/>
            <p:nvPr/>
          </p:nvCxnSpPr>
          <p:spPr>
            <a:xfrm rot="5400000" flipV="1">
              <a:off x="4053840" y="1726894"/>
              <a:ext cx="0" cy="32400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直線矢印コネクタ 140"/>
            <p:cNvCxnSpPr/>
            <p:nvPr/>
          </p:nvCxnSpPr>
          <p:spPr>
            <a:xfrm rot="2700000" flipV="1">
              <a:off x="4006392" y="1612342"/>
              <a:ext cx="0" cy="324000"/>
            </a:xfrm>
            <a:prstGeom prst="straightConnector1">
              <a:avLst/>
            </a:prstGeom>
            <a:ln w="127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3" name="テキスト ボックス 142"/>
          <p:cNvSpPr txBox="1"/>
          <p:nvPr/>
        </p:nvSpPr>
        <p:spPr>
          <a:xfrm>
            <a:off x="6024339" y="2775870"/>
            <a:ext cx="18581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オドメトリだけを</a:t>
            </a:r>
            <a:endParaRPr kumimoji="1" lang="en-US" altLang="ja-JP" dirty="0" smtClean="0"/>
          </a:p>
          <a:p>
            <a:r>
              <a:rPr lang="ja-JP" altLang="en-US" dirty="0"/>
              <a:t>信</a:t>
            </a:r>
            <a:r>
              <a:rPr lang="ja-JP" altLang="en-US" dirty="0" smtClean="0"/>
              <a:t>じている</a:t>
            </a:r>
            <a:r>
              <a:rPr lang="ja-JP" altLang="en-US" dirty="0"/>
              <a:t>場合</a:t>
            </a:r>
            <a:endParaRPr kumimoji="1" lang="ja-JP" altLang="en-US" dirty="0"/>
          </a:p>
        </p:txBody>
      </p:sp>
      <p:sp>
        <p:nvSpPr>
          <p:cNvPr id="146" name="フリーフォーム 145"/>
          <p:cNvSpPr/>
          <p:nvPr/>
        </p:nvSpPr>
        <p:spPr>
          <a:xfrm>
            <a:off x="6924675" y="3552795"/>
            <a:ext cx="2552700" cy="304830"/>
          </a:xfrm>
          <a:custGeom>
            <a:avLst/>
            <a:gdLst>
              <a:gd name="connsiteX0" fmla="*/ 0 w 2552700"/>
              <a:gd name="connsiteY0" fmla="*/ 304830 h 304830"/>
              <a:gd name="connsiteX1" fmla="*/ 428625 w 2552700"/>
              <a:gd name="connsiteY1" fmla="*/ 142905 h 304830"/>
              <a:gd name="connsiteX2" fmla="*/ 1314450 w 2552700"/>
              <a:gd name="connsiteY2" fmla="*/ 9555 h 304830"/>
              <a:gd name="connsiteX3" fmla="*/ 2143125 w 2552700"/>
              <a:gd name="connsiteY3" fmla="*/ 38130 h 304830"/>
              <a:gd name="connsiteX4" fmla="*/ 2552700 w 2552700"/>
              <a:gd name="connsiteY4" fmla="*/ 257205 h 304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52700" h="304830">
                <a:moveTo>
                  <a:pt x="0" y="304830"/>
                </a:moveTo>
                <a:cubicBezTo>
                  <a:pt x="104775" y="248473"/>
                  <a:pt x="209550" y="192117"/>
                  <a:pt x="428625" y="142905"/>
                </a:cubicBezTo>
                <a:cubicBezTo>
                  <a:pt x="647700" y="93693"/>
                  <a:pt x="1028700" y="27017"/>
                  <a:pt x="1314450" y="9555"/>
                </a:cubicBezTo>
                <a:cubicBezTo>
                  <a:pt x="1600200" y="-7907"/>
                  <a:pt x="1936750" y="-3145"/>
                  <a:pt x="2143125" y="38130"/>
                </a:cubicBezTo>
                <a:cubicBezTo>
                  <a:pt x="2349500" y="79405"/>
                  <a:pt x="2451100" y="168305"/>
                  <a:pt x="2552700" y="257205"/>
                </a:cubicBezTo>
              </a:path>
            </a:pathLst>
          </a:custGeom>
          <a:noFill/>
          <a:ln w="28575">
            <a:solidFill>
              <a:srgbClr val="00B0F0"/>
            </a:solidFill>
            <a:prstDash val="sysDot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7" name="フリーフォーム 146"/>
          <p:cNvSpPr/>
          <p:nvPr/>
        </p:nvSpPr>
        <p:spPr>
          <a:xfrm>
            <a:off x="6547697" y="5500869"/>
            <a:ext cx="2552700" cy="304830"/>
          </a:xfrm>
          <a:custGeom>
            <a:avLst/>
            <a:gdLst>
              <a:gd name="connsiteX0" fmla="*/ 0 w 2552700"/>
              <a:gd name="connsiteY0" fmla="*/ 304830 h 304830"/>
              <a:gd name="connsiteX1" fmla="*/ 428625 w 2552700"/>
              <a:gd name="connsiteY1" fmla="*/ 142905 h 304830"/>
              <a:gd name="connsiteX2" fmla="*/ 1314450 w 2552700"/>
              <a:gd name="connsiteY2" fmla="*/ 9555 h 304830"/>
              <a:gd name="connsiteX3" fmla="*/ 2143125 w 2552700"/>
              <a:gd name="connsiteY3" fmla="*/ 38130 h 304830"/>
              <a:gd name="connsiteX4" fmla="*/ 2552700 w 2552700"/>
              <a:gd name="connsiteY4" fmla="*/ 257205 h 304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52700" h="304830">
                <a:moveTo>
                  <a:pt x="0" y="304830"/>
                </a:moveTo>
                <a:cubicBezTo>
                  <a:pt x="104775" y="248473"/>
                  <a:pt x="209550" y="192117"/>
                  <a:pt x="428625" y="142905"/>
                </a:cubicBezTo>
                <a:cubicBezTo>
                  <a:pt x="647700" y="93693"/>
                  <a:pt x="1028700" y="27017"/>
                  <a:pt x="1314450" y="9555"/>
                </a:cubicBezTo>
                <a:cubicBezTo>
                  <a:pt x="1600200" y="-7907"/>
                  <a:pt x="1936750" y="-3145"/>
                  <a:pt x="2143125" y="38130"/>
                </a:cubicBezTo>
                <a:cubicBezTo>
                  <a:pt x="2349500" y="79405"/>
                  <a:pt x="2451100" y="168305"/>
                  <a:pt x="2552700" y="257205"/>
                </a:cubicBezTo>
              </a:path>
            </a:pathLst>
          </a:custGeom>
          <a:noFill/>
          <a:ln w="28575">
            <a:solidFill>
              <a:srgbClr val="00B0F0"/>
            </a:solidFill>
            <a:prstDash val="sysDot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8" name="テキスト ボックス 147"/>
          <p:cNvSpPr txBox="1"/>
          <p:nvPr/>
        </p:nvSpPr>
        <p:spPr>
          <a:xfrm>
            <a:off x="6024339" y="4929740"/>
            <a:ext cx="22756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現実を見てみると･･･</a:t>
            </a:r>
            <a:endParaRPr kumimoji="1" lang="ja-JP" altLang="en-US" dirty="0"/>
          </a:p>
        </p:txBody>
      </p:sp>
      <p:grpSp>
        <p:nvGrpSpPr>
          <p:cNvPr id="134" name="グループ化 133"/>
          <p:cNvGrpSpPr/>
          <p:nvPr/>
        </p:nvGrpSpPr>
        <p:grpSpPr>
          <a:xfrm>
            <a:off x="6885697" y="5701278"/>
            <a:ext cx="371448" cy="324000"/>
            <a:chOff x="3844392" y="1564894"/>
            <a:chExt cx="371448" cy="324000"/>
          </a:xfrm>
        </p:grpSpPr>
        <p:cxnSp>
          <p:nvCxnSpPr>
            <p:cNvPr id="135" name="直線矢印コネクタ 134"/>
            <p:cNvCxnSpPr/>
            <p:nvPr/>
          </p:nvCxnSpPr>
          <p:spPr>
            <a:xfrm flipV="1">
              <a:off x="3891840" y="1564894"/>
              <a:ext cx="0" cy="324000"/>
            </a:xfrm>
            <a:prstGeom prst="straightConnector1">
              <a:avLst/>
            </a:prstGeom>
            <a:ln w="127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直線矢印コネクタ 135"/>
            <p:cNvCxnSpPr/>
            <p:nvPr/>
          </p:nvCxnSpPr>
          <p:spPr>
            <a:xfrm rot="5400000" flipV="1">
              <a:off x="4053840" y="1726894"/>
              <a:ext cx="0" cy="32400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直線矢印コネクタ 136"/>
            <p:cNvCxnSpPr/>
            <p:nvPr/>
          </p:nvCxnSpPr>
          <p:spPr>
            <a:xfrm rot="2700000" flipV="1">
              <a:off x="4006392" y="1612342"/>
              <a:ext cx="0" cy="324000"/>
            </a:xfrm>
            <a:prstGeom prst="straightConnector1">
              <a:avLst/>
            </a:prstGeom>
            <a:ln w="127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0" name="フリーフォーム 149"/>
          <p:cNvSpPr/>
          <p:nvPr/>
        </p:nvSpPr>
        <p:spPr>
          <a:xfrm>
            <a:off x="6562725" y="5838825"/>
            <a:ext cx="381000" cy="171450"/>
          </a:xfrm>
          <a:custGeom>
            <a:avLst/>
            <a:gdLst>
              <a:gd name="connsiteX0" fmla="*/ 381000 w 381000"/>
              <a:gd name="connsiteY0" fmla="*/ 171450 h 171450"/>
              <a:gd name="connsiteX1" fmla="*/ 133350 w 381000"/>
              <a:gd name="connsiteY1" fmla="*/ 142875 h 171450"/>
              <a:gd name="connsiteX2" fmla="*/ 0 w 381000"/>
              <a:gd name="connsiteY2" fmla="*/ 0 h 171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1000" h="171450">
                <a:moveTo>
                  <a:pt x="381000" y="171450"/>
                </a:moveTo>
                <a:cubicBezTo>
                  <a:pt x="288925" y="171450"/>
                  <a:pt x="196850" y="171450"/>
                  <a:pt x="133350" y="142875"/>
                </a:cubicBezTo>
                <a:cubicBezTo>
                  <a:pt x="69850" y="114300"/>
                  <a:pt x="34925" y="57150"/>
                  <a:pt x="0" y="0"/>
                </a:cubicBezTo>
              </a:path>
            </a:pathLst>
          </a:custGeom>
          <a:noFill/>
          <a:ln w="28575">
            <a:solidFill>
              <a:schemeClr val="accent2"/>
            </a:solidFill>
            <a:prstDash val="sysDot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1" name="四角形吹き出し 150"/>
          <p:cNvSpPr/>
          <p:nvPr/>
        </p:nvSpPr>
        <p:spPr>
          <a:xfrm>
            <a:off x="6106287" y="6381619"/>
            <a:ext cx="1942338" cy="286111"/>
          </a:xfrm>
          <a:prstGeom prst="wedgeRectCallout">
            <a:avLst>
              <a:gd name="adj1" fmla="val -18003"/>
              <a:gd name="adj2" fmla="val -15722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100" b="1" dirty="0" smtClean="0">
                <a:solidFill>
                  <a:schemeClr val="tx1"/>
                </a:solidFill>
              </a:rPr>
              <a:t>スリップや外乱で生じる誤差</a:t>
            </a:r>
            <a:endParaRPr kumimoji="1" lang="ja-JP" altLang="en-US" sz="1100" b="1" dirty="0">
              <a:solidFill>
                <a:schemeClr val="tx1"/>
              </a:solidFill>
            </a:endParaRPr>
          </a:p>
        </p:txBody>
      </p:sp>
      <p:sp>
        <p:nvSpPr>
          <p:cNvPr id="121" name="テキスト ボックス 120"/>
          <p:cNvSpPr txBox="1"/>
          <p:nvPr/>
        </p:nvSpPr>
        <p:spPr>
          <a:xfrm>
            <a:off x="9022003" y="2798457"/>
            <a:ext cx="1388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時間経過後</a:t>
            </a:r>
            <a:endParaRPr kumimoji="1" lang="ja-JP" altLang="en-US" dirty="0"/>
          </a:p>
        </p:txBody>
      </p:sp>
      <p:sp>
        <p:nvSpPr>
          <p:cNvPr id="2" name="右矢印 1"/>
          <p:cNvSpPr/>
          <p:nvPr/>
        </p:nvSpPr>
        <p:spPr>
          <a:xfrm>
            <a:off x="8099111" y="6398308"/>
            <a:ext cx="354800" cy="286111"/>
          </a:xfrm>
          <a:prstGeom prst="rightArrow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8487762" y="6378937"/>
            <a:ext cx="2721987" cy="307777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ja-JP" altLang="en-US" sz="1400" dirty="0" smtClean="0"/>
              <a:t>地図とセンサ情報を利用して推定</a:t>
            </a:r>
            <a:endParaRPr kumimoji="1"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619760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正方形/長方形 121"/>
          <p:cNvSpPr/>
          <p:nvPr/>
        </p:nvSpPr>
        <p:spPr>
          <a:xfrm>
            <a:off x="6039063" y="4921152"/>
            <a:ext cx="5238750" cy="186100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98" name="正方形/長方形 97"/>
          <p:cNvSpPr/>
          <p:nvPr/>
        </p:nvSpPr>
        <p:spPr>
          <a:xfrm>
            <a:off x="6039064" y="2767382"/>
            <a:ext cx="5238750" cy="186100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49" name="正方形/長方形 48"/>
          <p:cNvSpPr/>
          <p:nvPr/>
        </p:nvSpPr>
        <p:spPr>
          <a:xfrm>
            <a:off x="5924777" y="283356"/>
            <a:ext cx="4486048" cy="197511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48" name="正方形/長方形 47"/>
          <p:cNvSpPr/>
          <p:nvPr/>
        </p:nvSpPr>
        <p:spPr>
          <a:xfrm>
            <a:off x="66675" y="266700"/>
            <a:ext cx="5238749" cy="197511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66" name="正方形/長方形 65"/>
          <p:cNvSpPr/>
          <p:nvPr/>
        </p:nvSpPr>
        <p:spPr>
          <a:xfrm>
            <a:off x="0" y="2750726"/>
            <a:ext cx="5238750" cy="186100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75" name="フリーフォーム 74"/>
          <p:cNvSpPr/>
          <p:nvPr/>
        </p:nvSpPr>
        <p:spPr>
          <a:xfrm>
            <a:off x="19049" y="2773410"/>
            <a:ext cx="5219700" cy="1390650"/>
          </a:xfrm>
          <a:custGeom>
            <a:avLst/>
            <a:gdLst>
              <a:gd name="connsiteX0" fmla="*/ 3848100 w 5219700"/>
              <a:gd name="connsiteY0" fmla="*/ 0 h 1390650"/>
              <a:gd name="connsiteX1" fmla="*/ 4876800 w 5219700"/>
              <a:gd name="connsiteY1" fmla="*/ 0 h 1390650"/>
              <a:gd name="connsiteX2" fmla="*/ 4114800 w 5219700"/>
              <a:gd name="connsiteY2" fmla="*/ 762000 h 1390650"/>
              <a:gd name="connsiteX3" fmla="*/ 5219700 w 5219700"/>
              <a:gd name="connsiteY3" fmla="*/ 762000 h 1390650"/>
              <a:gd name="connsiteX4" fmla="*/ 5219700 w 5219700"/>
              <a:gd name="connsiteY4" fmla="*/ 1390650 h 1390650"/>
              <a:gd name="connsiteX5" fmla="*/ 0 w 5219700"/>
              <a:gd name="connsiteY5" fmla="*/ 1390650 h 1390650"/>
              <a:gd name="connsiteX6" fmla="*/ 0 w 5219700"/>
              <a:gd name="connsiteY6" fmla="*/ 638175 h 1390650"/>
              <a:gd name="connsiteX7" fmla="*/ 3200400 w 5219700"/>
              <a:gd name="connsiteY7" fmla="*/ 638175 h 1390650"/>
              <a:gd name="connsiteX8" fmla="*/ 3848100 w 5219700"/>
              <a:gd name="connsiteY8" fmla="*/ 0 h 1390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219700" h="1390650">
                <a:moveTo>
                  <a:pt x="3848100" y="0"/>
                </a:moveTo>
                <a:lnTo>
                  <a:pt x="4876800" y="0"/>
                </a:lnTo>
                <a:lnTo>
                  <a:pt x="4114800" y="762000"/>
                </a:lnTo>
                <a:lnTo>
                  <a:pt x="5219700" y="762000"/>
                </a:lnTo>
                <a:lnTo>
                  <a:pt x="5219700" y="1390650"/>
                </a:lnTo>
                <a:lnTo>
                  <a:pt x="0" y="1390650"/>
                </a:lnTo>
                <a:lnTo>
                  <a:pt x="0" y="638175"/>
                </a:lnTo>
                <a:lnTo>
                  <a:pt x="3200400" y="638175"/>
                </a:lnTo>
                <a:lnTo>
                  <a:pt x="384810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12" name="グループ化 11"/>
          <p:cNvGrpSpPr/>
          <p:nvPr/>
        </p:nvGrpSpPr>
        <p:grpSpPr>
          <a:xfrm>
            <a:off x="696468" y="978154"/>
            <a:ext cx="1221232" cy="733645"/>
            <a:chOff x="1115568" y="1442974"/>
            <a:chExt cx="1221232" cy="733645"/>
          </a:xfrm>
        </p:grpSpPr>
        <p:sp>
          <p:nvSpPr>
            <p:cNvPr id="11" name="円/楕円 10"/>
            <p:cNvSpPr/>
            <p:nvPr/>
          </p:nvSpPr>
          <p:spPr>
            <a:xfrm>
              <a:off x="1833798" y="1806312"/>
              <a:ext cx="296246" cy="29624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" name="直方体 3"/>
            <p:cNvSpPr/>
            <p:nvPr/>
          </p:nvSpPr>
          <p:spPr>
            <a:xfrm>
              <a:off x="1115568" y="1442974"/>
              <a:ext cx="1221232" cy="585522"/>
            </a:xfrm>
            <a:prstGeom prst="cube">
              <a:avLst>
                <a:gd name="adj" fmla="val 47857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円/楕円 7"/>
            <p:cNvSpPr/>
            <p:nvPr/>
          </p:nvSpPr>
          <p:spPr>
            <a:xfrm>
              <a:off x="1170858" y="1880373"/>
              <a:ext cx="296246" cy="296246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8" name="グループ化 17"/>
          <p:cNvGrpSpPr/>
          <p:nvPr/>
        </p:nvGrpSpPr>
        <p:grpSpPr>
          <a:xfrm>
            <a:off x="1043250" y="1270915"/>
            <a:ext cx="371448" cy="324000"/>
            <a:chOff x="3844392" y="1564894"/>
            <a:chExt cx="371448" cy="324000"/>
          </a:xfrm>
        </p:grpSpPr>
        <p:cxnSp>
          <p:nvCxnSpPr>
            <p:cNvPr id="14" name="直線矢印コネクタ 13"/>
            <p:cNvCxnSpPr/>
            <p:nvPr/>
          </p:nvCxnSpPr>
          <p:spPr>
            <a:xfrm flipV="1">
              <a:off x="3891840" y="1564894"/>
              <a:ext cx="0" cy="324000"/>
            </a:xfrm>
            <a:prstGeom prst="straightConnector1">
              <a:avLst/>
            </a:prstGeom>
            <a:ln w="127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矢印コネクタ 14"/>
            <p:cNvCxnSpPr/>
            <p:nvPr/>
          </p:nvCxnSpPr>
          <p:spPr>
            <a:xfrm rot="5400000" flipV="1">
              <a:off x="4053840" y="1726894"/>
              <a:ext cx="0" cy="32400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矢印コネクタ 16"/>
            <p:cNvCxnSpPr/>
            <p:nvPr/>
          </p:nvCxnSpPr>
          <p:spPr>
            <a:xfrm rot="2700000" flipV="1">
              <a:off x="4006392" y="1612342"/>
              <a:ext cx="0" cy="324000"/>
            </a:xfrm>
            <a:prstGeom prst="straightConnector1">
              <a:avLst/>
            </a:prstGeom>
            <a:ln w="127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グループ化 22"/>
          <p:cNvGrpSpPr/>
          <p:nvPr/>
        </p:nvGrpSpPr>
        <p:grpSpPr>
          <a:xfrm>
            <a:off x="499050" y="1833727"/>
            <a:ext cx="591648" cy="261610"/>
            <a:chOff x="1077132" y="2474328"/>
            <a:chExt cx="591648" cy="261610"/>
          </a:xfrm>
        </p:grpSpPr>
        <p:sp>
          <p:nvSpPr>
            <p:cNvPr id="21" name="正方形/長方形 20"/>
            <p:cNvSpPr/>
            <p:nvPr/>
          </p:nvSpPr>
          <p:spPr>
            <a:xfrm>
              <a:off x="1120956" y="2511757"/>
              <a:ext cx="504000" cy="180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9" name="テキスト ボックス 18"/>
            <p:cNvSpPr txBox="1"/>
            <p:nvPr/>
          </p:nvSpPr>
          <p:spPr>
            <a:xfrm>
              <a:off x="1077132" y="2474328"/>
              <a:ext cx="59164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1050" dirty="0" smtClean="0"/>
                <a:t>/</a:t>
              </a:r>
              <a:r>
                <a:rPr kumimoji="1" lang="en-US" altLang="ja-JP" sz="1050" dirty="0" err="1" smtClean="0"/>
                <a:t>odom</a:t>
              </a:r>
              <a:endParaRPr kumimoji="1" lang="ja-JP" altLang="en-US" sz="1050" dirty="0"/>
            </a:p>
          </p:txBody>
        </p:sp>
      </p:grpSp>
      <p:grpSp>
        <p:nvGrpSpPr>
          <p:cNvPr id="24" name="グループ化 23"/>
          <p:cNvGrpSpPr/>
          <p:nvPr/>
        </p:nvGrpSpPr>
        <p:grpSpPr>
          <a:xfrm>
            <a:off x="1206540" y="1833727"/>
            <a:ext cx="764167" cy="261610"/>
            <a:chOff x="1580134" y="2985788"/>
            <a:chExt cx="1064006" cy="261610"/>
          </a:xfrm>
        </p:grpSpPr>
        <p:sp>
          <p:nvSpPr>
            <p:cNvPr id="22" name="正方形/長方形 21"/>
            <p:cNvSpPr/>
            <p:nvPr/>
          </p:nvSpPr>
          <p:spPr>
            <a:xfrm>
              <a:off x="1626137" y="3029370"/>
              <a:ext cx="972000" cy="180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0" name="テキスト ボックス 19"/>
            <p:cNvSpPr txBox="1"/>
            <p:nvPr/>
          </p:nvSpPr>
          <p:spPr>
            <a:xfrm>
              <a:off x="1580134" y="2985788"/>
              <a:ext cx="106400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1050" dirty="0" smtClean="0"/>
                <a:t>/</a:t>
              </a:r>
              <a:r>
                <a:rPr kumimoji="1" lang="en-US" altLang="ja-JP" sz="1050" dirty="0" err="1" smtClean="0"/>
                <a:t>base_link</a:t>
              </a:r>
              <a:endParaRPr kumimoji="1" lang="ja-JP" altLang="en-US" sz="1050" dirty="0"/>
            </a:p>
          </p:txBody>
        </p:sp>
      </p:grpSp>
      <p:sp>
        <p:nvSpPr>
          <p:cNvPr id="25" name="テキスト ボックス 24"/>
          <p:cNvSpPr txBox="1"/>
          <p:nvPr/>
        </p:nvSpPr>
        <p:spPr>
          <a:xfrm>
            <a:off x="990508" y="1779866"/>
            <a:ext cx="437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/>
              <a:t>=</a:t>
            </a:r>
            <a:endParaRPr kumimoji="1" lang="ja-JP" altLang="en-US" dirty="0"/>
          </a:p>
        </p:txBody>
      </p:sp>
      <p:sp>
        <p:nvSpPr>
          <p:cNvPr id="26" name="テキスト ボックス 25"/>
          <p:cNvSpPr txBox="1"/>
          <p:nvPr/>
        </p:nvSpPr>
        <p:spPr>
          <a:xfrm>
            <a:off x="794874" y="486894"/>
            <a:ext cx="1127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初期時刻</a:t>
            </a:r>
            <a:endParaRPr kumimoji="1" lang="ja-JP" altLang="en-US" dirty="0"/>
          </a:p>
        </p:txBody>
      </p:sp>
      <p:grpSp>
        <p:nvGrpSpPr>
          <p:cNvPr id="43" name="グループ化 42"/>
          <p:cNvGrpSpPr/>
          <p:nvPr/>
        </p:nvGrpSpPr>
        <p:grpSpPr>
          <a:xfrm>
            <a:off x="8467538" y="877926"/>
            <a:ext cx="1221232" cy="733645"/>
            <a:chOff x="3411093" y="978154"/>
            <a:chExt cx="1221232" cy="733645"/>
          </a:xfrm>
        </p:grpSpPr>
        <p:sp>
          <p:nvSpPr>
            <p:cNvPr id="28" name="円/楕円 27"/>
            <p:cNvSpPr/>
            <p:nvPr/>
          </p:nvSpPr>
          <p:spPr>
            <a:xfrm>
              <a:off x="4129323" y="1341492"/>
              <a:ext cx="296246" cy="29624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9" name="直方体 28"/>
            <p:cNvSpPr/>
            <p:nvPr/>
          </p:nvSpPr>
          <p:spPr>
            <a:xfrm>
              <a:off x="3411093" y="978154"/>
              <a:ext cx="1221232" cy="585522"/>
            </a:xfrm>
            <a:prstGeom prst="cube">
              <a:avLst>
                <a:gd name="adj" fmla="val 47857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0" name="円/楕円 29"/>
            <p:cNvSpPr/>
            <p:nvPr/>
          </p:nvSpPr>
          <p:spPr>
            <a:xfrm>
              <a:off x="3466383" y="1415553"/>
              <a:ext cx="296246" cy="296246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32" name="直線矢印コネクタ 31"/>
            <p:cNvCxnSpPr/>
            <p:nvPr/>
          </p:nvCxnSpPr>
          <p:spPr>
            <a:xfrm flipV="1">
              <a:off x="3805323" y="1270915"/>
              <a:ext cx="0" cy="324000"/>
            </a:xfrm>
            <a:prstGeom prst="straightConnector1">
              <a:avLst/>
            </a:prstGeom>
            <a:ln w="127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線矢印コネクタ 32"/>
            <p:cNvCxnSpPr/>
            <p:nvPr/>
          </p:nvCxnSpPr>
          <p:spPr>
            <a:xfrm rot="5400000" flipV="1">
              <a:off x="3967323" y="1432915"/>
              <a:ext cx="0" cy="32400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線矢印コネクタ 33"/>
            <p:cNvCxnSpPr/>
            <p:nvPr/>
          </p:nvCxnSpPr>
          <p:spPr>
            <a:xfrm rot="2700000" flipV="1">
              <a:off x="3919875" y="1318363"/>
              <a:ext cx="0" cy="324000"/>
            </a:xfrm>
            <a:prstGeom prst="straightConnector1">
              <a:avLst/>
            </a:prstGeom>
            <a:ln w="127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グループ化 34"/>
          <p:cNvGrpSpPr/>
          <p:nvPr/>
        </p:nvGrpSpPr>
        <p:grpSpPr>
          <a:xfrm>
            <a:off x="6404550" y="1850383"/>
            <a:ext cx="591648" cy="261610"/>
            <a:chOff x="1077132" y="2474328"/>
            <a:chExt cx="591648" cy="261610"/>
          </a:xfrm>
        </p:grpSpPr>
        <p:sp>
          <p:nvSpPr>
            <p:cNvPr id="36" name="正方形/長方形 35"/>
            <p:cNvSpPr/>
            <p:nvPr/>
          </p:nvSpPr>
          <p:spPr>
            <a:xfrm>
              <a:off x="1120956" y="2511757"/>
              <a:ext cx="504000" cy="180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7" name="テキスト ボックス 36"/>
            <p:cNvSpPr txBox="1"/>
            <p:nvPr/>
          </p:nvSpPr>
          <p:spPr>
            <a:xfrm>
              <a:off x="1077132" y="2474328"/>
              <a:ext cx="59164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1050" dirty="0" smtClean="0"/>
                <a:t>/</a:t>
              </a:r>
              <a:r>
                <a:rPr kumimoji="1" lang="en-US" altLang="ja-JP" sz="1050" dirty="0" err="1" smtClean="0"/>
                <a:t>odom</a:t>
              </a:r>
              <a:endParaRPr kumimoji="1" lang="ja-JP" altLang="en-US" sz="1050" dirty="0"/>
            </a:p>
          </p:txBody>
        </p:sp>
      </p:grpSp>
      <p:grpSp>
        <p:nvGrpSpPr>
          <p:cNvPr id="38" name="グループ化 37"/>
          <p:cNvGrpSpPr/>
          <p:nvPr/>
        </p:nvGrpSpPr>
        <p:grpSpPr>
          <a:xfrm>
            <a:off x="8522828" y="1695981"/>
            <a:ext cx="763200" cy="261610"/>
            <a:chOff x="1580134" y="2985788"/>
            <a:chExt cx="1064006" cy="261610"/>
          </a:xfrm>
        </p:grpSpPr>
        <p:sp>
          <p:nvSpPr>
            <p:cNvPr id="39" name="正方形/長方形 38"/>
            <p:cNvSpPr/>
            <p:nvPr/>
          </p:nvSpPr>
          <p:spPr>
            <a:xfrm>
              <a:off x="1626137" y="3029370"/>
              <a:ext cx="972000" cy="180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0" name="テキスト ボックス 39"/>
            <p:cNvSpPr txBox="1"/>
            <p:nvPr/>
          </p:nvSpPr>
          <p:spPr>
            <a:xfrm>
              <a:off x="1580134" y="2985788"/>
              <a:ext cx="106400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1050" dirty="0" smtClean="0"/>
                <a:t>/</a:t>
              </a:r>
              <a:r>
                <a:rPr kumimoji="1" lang="en-US" altLang="ja-JP" sz="1050" dirty="0" err="1" smtClean="0"/>
                <a:t>base_link</a:t>
              </a:r>
              <a:endParaRPr kumimoji="1" lang="ja-JP" altLang="en-US" sz="1050" dirty="0"/>
            </a:p>
          </p:txBody>
        </p:sp>
      </p:grpSp>
      <p:sp>
        <p:nvSpPr>
          <p:cNvPr id="42" name="テキスト ボックス 41"/>
          <p:cNvSpPr txBox="1"/>
          <p:nvPr/>
        </p:nvSpPr>
        <p:spPr>
          <a:xfrm>
            <a:off x="8299948" y="434532"/>
            <a:ext cx="1388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時間経過後</a:t>
            </a:r>
            <a:endParaRPr kumimoji="1" lang="ja-JP" altLang="en-US" dirty="0"/>
          </a:p>
        </p:txBody>
      </p:sp>
      <p:grpSp>
        <p:nvGrpSpPr>
          <p:cNvPr id="44" name="グループ化 43"/>
          <p:cNvGrpSpPr/>
          <p:nvPr/>
        </p:nvGrpSpPr>
        <p:grpSpPr>
          <a:xfrm>
            <a:off x="6687550" y="1418332"/>
            <a:ext cx="371448" cy="324000"/>
            <a:chOff x="3844392" y="1564894"/>
            <a:chExt cx="371448" cy="324000"/>
          </a:xfrm>
        </p:grpSpPr>
        <p:cxnSp>
          <p:nvCxnSpPr>
            <p:cNvPr id="45" name="直線矢印コネクタ 44"/>
            <p:cNvCxnSpPr/>
            <p:nvPr/>
          </p:nvCxnSpPr>
          <p:spPr>
            <a:xfrm flipV="1">
              <a:off x="3891840" y="1564894"/>
              <a:ext cx="0" cy="324000"/>
            </a:xfrm>
            <a:prstGeom prst="straightConnector1">
              <a:avLst/>
            </a:prstGeom>
            <a:ln w="127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線矢印コネクタ 45"/>
            <p:cNvCxnSpPr/>
            <p:nvPr/>
          </p:nvCxnSpPr>
          <p:spPr>
            <a:xfrm rot="5400000" flipV="1">
              <a:off x="4053840" y="1726894"/>
              <a:ext cx="0" cy="32400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線矢印コネクタ 46"/>
            <p:cNvCxnSpPr/>
            <p:nvPr/>
          </p:nvCxnSpPr>
          <p:spPr>
            <a:xfrm rot="2700000" flipV="1">
              <a:off x="4006392" y="1612342"/>
              <a:ext cx="0" cy="324000"/>
            </a:xfrm>
            <a:prstGeom prst="straightConnector1">
              <a:avLst/>
            </a:prstGeom>
            <a:ln w="127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グループ化 49"/>
          <p:cNvGrpSpPr/>
          <p:nvPr/>
        </p:nvGrpSpPr>
        <p:grpSpPr>
          <a:xfrm>
            <a:off x="629792" y="3390135"/>
            <a:ext cx="1221232" cy="733645"/>
            <a:chOff x="1115568" y="1442974"/>
            <a:chExt cx="1221232" cy="733645"/>
          </a:xfrm>
        </p:grpSpPr>
        <p:sp>
          <p:nvSpPr>
            <p:cNvPr id="51" name="円/楕円 50"/>
            <p:cNvSpPr/>
            <p:nvPr/>
          </p:nvSpPr>
          <p:spPr>
            <a:xfrm>
              <a:off x="1833798" y="1806312"/>
              <a:ext cx="296246" cy="29624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2" name="直方体 51"/>
            <p:cNvSpPr/>
            <p:nvPr/>
          </p:nvSpPr>
          <p:spPr>
            <a:xfrm>
              <a:off x="1115568" y="1442974"/>
              <a:ext cx="1221232" cy="585522"/>
            </a:xfrm>
            <a:prstGeom prst="cube">
              <a:avLst>
                <a:gd name="adj" fmla="val 47857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3" name="円/楕円 52"/>
            <p:cNvSpPr/>
            <p:nvPr/>
          </p:nvSpPr>
          <p:spPr>
            <a:xfrm>
              <a:off x="1170858" y="1880373"/>
              <a:ext cx="296246" cy="296246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54" name="グループ化 53"/>
          <p:cNvGrpSpPr/>
          <p:nvPr/>
        </p:nvGrpSpPr>
        <p:grpSpPr>
          <a:xfrm>
            <a:off x="976574" y="3682896"/>
            <a:ext cx="371448" cy="324000"/>
            <a:chOff x="3844392" y="1564894"/>
            <a:chExt cx="371448" cy="324000"/>
          </a:xfrm>
        </p:grpSpPr>
        <p:cxnSp>
          <p:nvCxnSpPr>
            <p:cNvPr id="55" name="直線矢印コネクタ 54"/>
            <p:cNvCxnSpPr/>
            <p:nvPr/>
          </p:nvCxnSpPr>
          <p:spPr>
            <a:xfrm flipV="1">
              <a:off x="3891840" y="1564894"/>
              <a:ext cx="0" cy="324000"/>
            </a:xfrm>
            <a:prstGeom prst="straightConnector1">
              <a:avLst/>
            </a:prstGeom>
            <a:ln w="127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線矢印コネクタ 55"/>
            <p:cNvCxnSpPr/>
            <p:nvPr/>
          </p:nvCxnSpPr>
          <p:spPr>
            <a:xfrm rot="5400000" flipV="1">
              <a:off x="4053840" y="1726894"/>
              <a:ext cx="0" cy="32400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線矢印コネクタ 56"/>
            <p:cNvCxnSpPr/>
            <p:nvPr/>
          </p:nvCxnSpPr>
          <p:spPr>
            <a:xfrm rot="2700000" flipV="1">
              <a:off x="4006392" y="1612342"/>
              <a:ext cx="0" cy="324000"/>
            </a:xfrm>
            <a:prstGeom prst="straightConnector1">
              <a:avLst/>
            </a:prstGeom>
            <a:ln w="127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グループ化 57"/>
          <p:cNvGrpSpPr/>
          <p:nvPr/>
        </p:nvGrpSpPr>
        <p:grpSpPr>
          <a:xfrm>
            <a:off x="1024022" y="4251300"/>
            <a:ext cx="591648" cy="261610"/>
            <a:chOff x="1077132" y="2474328"/>
            <a:chExt cx="591648" cy="261610"/>
          </a:xfrm>
        </p:grpSpPr>
        <p:sp>
          <p:nvSpPr>
            <p:cNvPr id="59" name="正方形/長方形 58"/>
            <p:cNvSpPr/>
            <p:nvPr/>
          </p:nvSpPr>
          <p:spPr>
            <a:xfrm>
              <a:off x="1120956" y="2511757"/>
              <a:ext cx="504000" cy="180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0" name="テキスト ボックス 59"/>
            <p:cNvSpPr txBox="1"/>
            <p:nvPr/>
          </p:nvSpPr>
          <p:spPr>
            <a:xfrm>
              <a:off x="1077132" y="2474328"/>
              <a:ext cx="59164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1050" dirty="0" smtClean="0"/>
                <a:t>/</a:t>
              </a:r>
              <a:r>
                <a:rPr kumimoji="1" lang="en-US" altLang="ja-JP" sz="1050" dirty="0" err="1" smtClean="0"/>
                <a:t>odom</a:t>
              </a:r>
              <a:endParaRPr kumimoji="1" lang="ja-JP" altLang="en-US" sz="1050" dirty="0"/>
            </a:p>
          </p:txBody>
        </p:sp>
      </p:grpSp>
      <p:grpSp>
        <p:nvGrpSpPr>
          <p:cNvPr id="61" name="グループ化 60"/>
          <p:cNvGrpSpPr/>
          <p:nvPr/>
        </p:nvGrpSpPr>
        <p:grpSpPr>
          <a:xfrm>
            <a:off x="1731512" y="4251300"/>
            <a:ext cx="763200" cy="261610"/>
            <a:chOff x="1580134" y="2985788"/>
            <a:chExt cx="1064006" cy="261610"/>
          </a:xfrm>
        </p:grpSpPr>
        <p:sp>
          <p:nvSpPr>
            <p:cNvPr id="62" name="正方形/長方形 61"/>
            <p:cNvSpPr/>
            <p:nvPr/>
          </p:nvSpPr>
          <p:spPr>
            <a:xfrm>
              <a:off x="1626137" y="3029370"/>
              <a:ext cx="972000" cy="180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3" name="テキスト ボックス 62"/>
            <p:cNvSpPr txBox="1"/>
            <p:nvPr/>
          </p:nvSpPr>
          <p:spPr>
            <a:xfrm>
              <a:off x="1580134" y="2985788"/>
              <a:ext cx="106400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1050" dirty="0" smtClean="0"/>
                <a:t>/</a:t>
              </a:r>
              <a:r>
                <a:rPr kumimoji="1" lang="en-US" altLang="ja-JP" sz="1050" dirty="0" err="1" smtClean="0"/>
                <a:t>base_link</a:t>
              </a:r>
              <a:endParaRPr kumimoji="1" lang="ja-JP" altLang="en-US" sz="1050" dirty="0"/>
            </a:p>
          </p:txBody>
        </p:sp>
      </p:grpSp>
      <p:sp>
        <p:nvSpPr>
          <p:cNvPr id="64" name="テキスト ボックス 63"/>
          <p:cNvSpPr txBox="1"/>
          <p:nvPr/>
        </p:nvSpPr>
        <p:spPr>
          <a:xfrm>
            <a:off x="1515480" y="4197439"/>
            <a:ext cx="437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/>
              <a:t>=</a:t>
            </a:r>
            <a:endParaRPr kumimoji="1" lang="ja-JP" altLang="en-US" dirty="0"/>
          </a:p>
        </p:txBody>
      </p:sp>
      <p:sp>
        <p:nvSpPr>
          <p:cNvPr id="65" name="テキスト ボックス 64"/>
          <p:cNvSpPr txBox="1"/>
          <p:nvPr/>
        </p:nvSpPr>
        <p:spPr>
          <a:xfrm>
            <a:off x="728198" y="2870300"/>
            <a:ext cx="1127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初期時刻</a:t>
            </a:r>
            <a:endParaRPr kumimoji="1" lang="ja-JP" altLang="en-US" dirty="0"/>
          </a:p>
        </p:txBody>
      </p:sp>
      <p:grpSp>
        <p:nvGrpSpPr>
          <p:cNvPr id="76" name="グループ化 75"/>
          <p:cNvGrpSpPr/>
          <p:nvPr/>
        </p:nvGrpSpPr>
        <p:grpSpPr>
          <a:xfrm>
            <a:off x="375532" y="4251300"/>
            <a:ext cx="491458" cy="261610"/>
            <a:chOff x="1077132" y="2474328"/>
            <a:chExt cx="591648" cy="261610"/>
          </a:xfrm>
        </p:grpSpPr>
        <p:sp>
          <p:nvSpPr>
            <p:cNvPr id="77" name="正方形/長方形 76"/>
            <p:cNvSpPr/>
            <p:nvPr/>
          </p:nvSpPr>
          <p:spPr>
            <a:xfrm>
              <a:off x="1120956" y="2511757"/>
              <a:ext cx="504000" cy="180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8" name="テキスト ボックス 77"/>
            <p:cNvSpPr txBox="1"/>
            <p:nvPr/>
          </p:nvSpPr>
          <p:spPr>
            <a:xfrm>
              <a:off x="1077132" y="2474328"/>
              <a:ext cx="59164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1050" dirty="0" smtClean="0"/>
                <a:t>/map</a:t>
              </a:r>
              <a:endParaRPr kumimoji="1" lang="ja-JP" altLang="en-US" sz="1050" dirty="0"/>
            </a:p>
          </p:txBody>
        </p:sp>
      </p:grpSp>
      <p:sp>
        <p:nvSpPr>
          <p:cNvPr id="79" name="テキスト ボックス 78"/>
          <p:cNvSpPr txBox="1"/>
          <p:nvPr/>
        </p:nvSpPr>
        <p:spPr>
          <a:xfrm>
            <a:off x="800315" y="4197439"/>
            <a:ext cx="437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/>
              <a:t>=</a:t>
            </a:r>
            <a:endParaRPr kumimoji="1" lang="ja-JP" altLang="en-US" dirty="0"/>
          </a:p>
        </p:txBody>
      </p:sp>
      <p:sp>
        <p:nvSpPr>
          <p:cNvPr id="80" name="テキスト ボックス 79"/>
          <p:cNvSpPr txBox="1"/>
          <p:nvPr/>
        </p:nvSpPr>
        <p:spPr>
          <a:xfrm>
            <a:off x="3476625" y="685800"/>
            <a:ext cx="11525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800" dirty="0" smtClean="0"/>
              <a:t>？</a:t>
            </a:r>
            <a:endParaRPr kumimoji="1" lang="ja-JP" altLang="en-US" sz="4800" dirty="0"/>
          </a:p>
        </p:txBody>
      </p:sp>
      <p:sp>
        <p:nvSpPr>
          <p:cNvPr id="81" name="フリーフォーム 80"/>
          <p:cNvSpPr/>
          <p:nvPr/>
        </p:nvSpPr>
        <p:spPr>
          <a:xfrm>
            <a:off x="6058113" y="2790066"/>
            <a:ext cx="5219700" cy="1390650"/>
          </a:xfrm>
          <a:custGeom>
            <a:avLst/>
            <a:gdLst>
              <a:gd name="connsiteX0" fmla="*/ 3848100 w 5219700"/>
              <a:gd name="connsiteY0" fmla="*/ 0 h 1390650"/>
              <a:gd name="connsiteX1" fmla="*/ 4876800 w 5219700"/>
              <a:gd name="connsiteY1" fmla="*/ 0 h 1390650"/>
              <a:gd name="connsiteX2" fmla="*/ 4114800 w 5219700"/>
              <a:gd name="connsiteY2" fmla="*/ 762000 h 1390650"/>
              <a:gd name="connsiteX3" fmla="*/ 5219700 w 5219700"/>
              <a:gd name="connsiteY3" fmla="*/ 762000 h 1390650"/>
              <a:gd name="connsiteX4" fmla="*/ 5219700 w 5219700"/>
              <a:gd name="connsiteY4" fmla="*/ 1390650 h 1390650"/>
              <a:gd name="connsiteX5" fmla="*/ 0 w 5219700"/>
              <a:gd name="connsiteY5" fmla="*/ 1390650 h 1390650"/>
              <a:gd name="connsiteX6" fmla="*/ 0 w 5219700"/>
              <a:gd name="connsiteY6" fmla="*/ 638175 h 1390650"/>
              <a:gd name="connsiteX7" fmla="*/ 3200400 w 5219700"/>
              <a:gd name="connsiteY7" fmla="*/ 638175 h 1390650"/>
              <a:gd name="connsiteX8" fmla="*/ 3848100 w 5219700"/>
              <a:gd name="connsiteY8" fmla="*/ 0 h 1390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219700" h="1390650">
                <a:moveTo>
                  <a:pt x="3848100" y="0"/>
                </a:moveTo>
                <a:lnTo>
                  <a:pt x="4876800" y="0"/>
                </a:lnTo>
                <a:lnTo>
                  <a:pt x="4114800" y="762000"/>
                </a:lnTo>
                <a:lnTo>
                  <a:pt x="5219700" y="762000"/>
                </a:lnTo>
                <a:lnTo>
                  <a:pt x="5219700" y="1390650"/>
                </a:lnTo>
                <a:lnTo>
                  <a:pt x="0" y="1390650"/>
                </a:lnTo>
                <a:lnTo>
                  <a:pt x="0" y="638175"/>
                </a:lnTo>
                <a:lnTo>
                  <a:pt x="3200400" y="638175"/>
                </a:lnTo>
                <a:lnTo>
                  <a:pt x="384810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93" name="グループ化 92"/>
          <p:cNvGrpSpPr/>
          <p:nvPr/>
        </p:nvGrpSpPr>
        <p:grpSpPr>
          <a:xfrm>
            <a:off x="9357749" y="3897029"/>
            <a:ext cx="763200" cy="253916"/>
            <a:chOff x="1580134" y="2985788"/>
            <a:chExt cx="1064006" cy="253916"/>
          </a:xfrm>
        </p:grpSpPr>
        <p:sp>
          <p:nvSpPr>
            <p:cNvPr id="94" name="正方形/長方形 93"/>
            <p:cNvSpPr/>
            <p:nvPr/>
          </p:nvSpPr>
          <p:spPr>
            <a:xfrm>
              <a:off x="1626137" y="3029370"/>
              <a:ext cx="972000" cy="180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5" name="テキスト ボックス 94"/>
            <p:cNvSpPr txBox="1"/>
            <p:nvPr/>
          </p:nvSpPr>
          <p:spPr>
            <a:xfrm>
              <a:off x="1580134" y="2985788"/>
              <a:ext cx="1064006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1050" dirty="0" smtClean="0"/>
                <a:t>/</a:t>
              </a:r>
              <a:r>
                <a:rPr kumimoji="1" lang="en-US" altLang="ja-JP" sz="1050" dirty="0" err="1" smtClean="0"/>
                <a:t>base_link</a:t>
              </a:r>
              <a:endParaRPr kumimoji="1" lang="ja-JP" altLang="en-US" sz="1050" dirty="0"/>
            </a:p>
          </p:txBody>
        </p:sp>
      </p:grpSp>
      <p:grpSp>
        <p:nvGrpSpPr>
          <p:cNvPr id="142" name="グループ化 141"/>
          <p:cNvGrpSpPr/>
          <p:nvPr/>
        </p:nvGrpSpPr>
        <p:grpSpPr>
          <a:xfrm>
            <a:off x="6448374" y="3852962"/>
            <a:ext cx="1240138" cy="369332"/>
            <a:chOff x="6414596" y="4214095"/>
            <a:chExt cx="1240138" cy="369332"/>
          </a:xfrm>
        </p:grpSpPr>
        <p:grpSp>
          <p:nvGrpSpPr>
            <p:cNvPr id="90" name="グループ化 89"/>
            <p:cNvGrpSpPr/>
            <p:nvPr/>
          </p:nvGrpSpPr>
          <p:grpSpPr>
            <a:xfrm>
              <a:off x="7063086" y="4267956"/>
              <a:ext cx="591648" cy="261610"/>
              <a:chOff x="1077132" y="2474328"/>
              <a:chExt cx="591648" cy="261610"/>
            </a:xfrm>
          </p:grpSpPr>
          <p:sp>
            <p:nvSpPr>
              <p:cNvPr id="91" name="正方形/長方形 90"/>
              <p:cNvSpPr/>
              <p:nvPr/>
            </p:nvSpPr>
            <p:spPr>
              <a:xfrm>
                <a:off x="1120956" y="2511757"/>
                <a:ext cx="504000" cy="1800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92" name="テキスト ボックス 91"/>
              <p:cNvSpPr txBox="1"/>
              <p:nvPr/>
            </p:nvSpPr>
            <p:spPr>
              <a:xfrm>
                <a:off x="1077132" y="2474328"/>
                <a:ext cx="591648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ja-JP" sz="1050" dirty="0" smtClean="0"/>
                  <a:t>/</a:t>
                </a:r>
                <a:r>
                  <a:rPr kumimoji="1" lang="en-US" altLang="ja-JP" sz="1050" dirty="0" err="1" smtClean="0"/>
                  <a:t>odom</a:t>
                </a:r>
                <a:endParaRPr kumimoji="1" lang="ja-JP" altLang="en-US" sz="1050" dirty="0"/>
              </a:p>
            </p:txBody>
          </p:sp>
        </p:grpSp>
        <p:grpSp>
          <p:nvGrpSpPr>
            <p:cNvPr id="99" name="グループ化 98"/>
            <p:cNvGrpSpPr/>
            <p:nvPr/>
          </p:nvGrpSpPr>
          <p:grpSpPr>
            <a:xfrm>
              <a:off x="6414596" y="4267956"/>
              <a:ext cx="491458" cy="261610"/>
              <a:chOff x="1077132" y="2474328"/>
              <a:chExt cx="591648" cy="261610"/>
            </a:xfrm>
          </p:grpSpPr>
          <p:sp>
            <p:nvSpPr>
              <p:cNvPr id="100" name="正方形/長方形 99"/>
              <p:cNvSpPr/>
              <p:nvPr/>
            </p:nvSpPr>
            <p:spPr>
              <a:xfrm>
                <a:off x="1120956" y="2511757"/>
                <a:ext cx="504000" cy="1800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01" name="テキスト ボックス 100"/>
              <p:cNvSpPr txBox="1"/>
              <p:nvPr/>
            </p:nvSpPr>
            <p:spPr>
              <a:xfrm>
                <a:off x="1077132" y="2474328"/>
                <a:ext cx="591648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ja-JP" sz="1050" dirty="0" smtClean="0"/>
                  <a:t>/map</a:t>
                </a:r>
                <a:endParaRPr kumimoji="1" lang="ja-JP" altLang="en-US" sz="1050" dirty="0"/>
              </a:p>
            </p:txBody>
          </p:sp>
        </p:grpSp>
        <p:sp>
          <p:nvSpPr>
            <p:cNvPr id="102" name="テキスト ボックス 101"/>
            <p:cNvSpPr txBox="1"/>
            <p:nvPr/>
          </p:nvSpPr>
          <p:spPr>
            <a:xfrm>
              <a:off x="6839379" y="4214095"/>
              <a:ext cx="4371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dirty="0" smtClean="0"/>
                <a:t>=</a:t>
              </a:r>
              <a:endParaRPr kumimoji="1" lang="ja-JP" altLang="en-US" dirty="0"/>
            </a:p>
          </p:txBody>
        </p:sp>
      </p:grpSp>
      <p:grpSp>
        <p:nvGrpSpPr>
          <p:cNvPr id="103" name="グループ化 102"/>
          <p:cNvGrpSpPr/>
          <p:nvPr/>
        </p:nvGrpSpPr>
        <p:grpSpPr>
          <a:xfrm>
            <a:off x="9071179" y="3210611"/>
            <a:ext cx="1221232" cy="733645"/>
            <a:chOff x="3411093" y="978154"/>
            <a:chExt cx="1221232" cy="733645"/>
          </a:xfrm>
        </p:grpSpPr>
        <p:sp>
          <p:nvSpPr>
            <p:cNvPr id="104" name="円/楕円 103"/>
            <p:cNvSpPr/>
            <p:nvPr/>
          </p:nvSpPr>
          <p:spPr>
            <a:xfrm>
              <a:off x="4129323" y="1341492"/>
              <a:ext cx="296246" cy="29624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5" name="直方体 104"/>
            <p:cNvSpPr/>
            <p:nvPr/>
          </p:nvSpPr>
          <p:spPr>
            <a:xfrm>
              <a:off x="3411093" y="978154"/>
              <a:ext cx="1221232" cy="585522"/>
            </a:xfrm>
            <a:prstGeom prst="cube">
              <a:avLst>
                <a:gd name="adj" fmla="val 47857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6" name="円/楕円 105"/>
            <p:cNvSpPr/>
            <p:nvPr/>
          </p:nvSpPr>
          <p:spPr>
            <a:xfrm>
              <a:off x="3466383" y="1415553"/>
              <a:ext cx="296246" cy="296246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107" name="直線矢印コネクタ 106"/>
            <p:cNvCxnSpPr/>
            <p:nvPr/>
          </p:nvCxnSpPr>
          <p:spPr>
            <a:xfrm flipV="1">
              <a:off x="3805323" y="1270915"/>
              <a:ext cx="0" cy="324000"/>
            </a:xfrm>
            <a:prstGeom prst="straightConnector1">
              <a:avLst/>
            </a:prstGeom>
            <a:ln w="127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線矢印コネクタ 107"/>
            <p:cNvCxnSpPr/>
            <p:nvPr/>
          </p:nvCxnSpPr>
          <p:spPr>
            <a:xfrm rot="5400000" flipV="1">
              <a:off x="3967323" y="1432915"/>
              <a:ext cx="0" cy="32400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線矢印コネクタ 108"/>
            <p:cNvCxnSpPr/>
            <p:nvPr/>
          </p:nvCxnSpPr>
          <p:spPr>
            <a:xfrm rot="2700000" flipV="1">
              <a:off x="3919875" y="1318363"/>
              <a:ext cx="0" cy="324000"/>
            </a:xfrm>
            <a:prstGeom prst="straightConnector1">
              <a:avLst/>
            </a:prstGeom>
            <a:ln w="127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0" name="グループ化 109"/>
          <p:cNvGrpSpPr/>
          <p:nvPr/>
        </p:nvGrpSpPr>
        <p:grpSpPr>
          <a:xfrm>
            <a:off x="6885698" y="3547508"/>
            <a:ext cx="371448" cy="324000"/>
            <a:chOff x="3844392" y="1564894"/>
            <a:chExt cx="371448" cy="324000"/>
          </a:xfrm>
        </p:grpSpPr>
        <p:cxnSp>
          <p:nvCxnSpPr>
            <p:cNvPr id="111" name="直線矢印コネクタ 110"/>
            <p:cNvCxnSpPr/>
            <p:nvPr/>
          </p:nvCxnSpPr>
          <p:spPr>
            <a:xfrm flipV="1">
              <a:off x="3891840" y="1564894"/>
              <a:ext cx="0" cy="324000"/>
            </a:xfrm>
            <a:prstGeom prst="straightConnector1">
              <a:avLst/>
            </a:prstGeom>
            <a:ln w="127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直線矢印コネクタ 111"/>
            <p:cNvCxnSpPr/>
            <p:nvPr/>
          </p:nvCxnSpPr>
          <p:spPr>
            <a:xfrm rot="5400000" flipV="1">
              <a:off x="4053840" y="1726894"/>
              <a:ext cx="0" cy="32400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直線矢印コネクタ 112"/>
            <p:cNvCxnSpPr/>
            <p:nvPr/>
          </p:nvCxnSpPr>
          <p:spPr>
            <a:xfrm rot="2700000" flipV="1">
              <a:off x="4006392" y="1612342"/>
              <a:ext cx="0" cy="324000"/>
            </a:xfrm>
            <a:prstGeom prst="straightConnector1">
              <a:avLst/>
            </a:prstGeom>
            <a:ln w="127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4" name="フリーフォーム 113"/>
          <p:cNvSpPr/>
          <p:nvPr/>
        </p:nvSpPr>
        <p:spPr>
          <a:xfrm>
            <a:off x="6058112" y="4943836"/>
            <a:ext cx="5219700" cy="1390650"/>
          </a:xfrm>
          <a:custGeom>
            <a:avLst/>
            <a:gdLst>
              <a:gd name="connsiteX0" fmla="*/ 3848100 w 5219700"/>
              <a:gd name="connsiteY0" fmla="*/ 0 h 1390650"/>
              <a:gd name="connsiteX1" fmla="*/ 4876800 w 5219700"/>
              <a:gd name="connsiteY1" fmla="*/ 0 h 1390650"/>
              <a:gd name="connsiteX2" fmla="*/ 4114800 w 5219700"/>
              <a:gd name="connsiteY2" fmla="*/ 762000 h 1390650"/>
              <a:gd name="connsiteX3" fmla="*/ 5219700 w 5219700"/>
              <a:gd name="connsiteY3" fmla="*/ 762000 h 1390650"/>
              <a:gd name="connsiteX4" fmla="*/ 5219700 w 5219700"/>
              <a:gd name="connsiteY4" fmla="*/ 1390650 h 1390650"/>
              <a:gd name="connsiteX5" fmla="*/ 0 w 5219700"/>
              <a:gd name="connsiteY5" fmla="*/ 1390650 h 1390650"/>
              <a:gd name="connsiteX6" fmla="*/ 0 w 5219700"/>
              <a:gd name="connsiteY6" fmla="*/ 638175 h 1390650"/>
              <a:gd name="connsiteX7" fmla="*/ 3200400 w 5219700"/>
              <a:gd name="connsiteY7" fmla="*/ 638175 h 1390650"/>
              <a:gd name="connsiteX8" fmla="*/ 3848100 w 5219700"/>
              <a:gd name="connsiteY8" fmla="*/ 0 h 1390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219700" h="1390650">
                <a:moveTo>
                  <a:pt x="3848100" y="0"/>
                </a:moveTo>
                <a:lnTo>
                  <a:pt x="4876800" y="0"/>
                </a:lnTo>
                <a:lnTo>
                  <a:pt x="4114800" y="762000"/>
                </a:lnTo>
                <a:lnTo>
                  <a:pt x="5219700" y="762000"/>
                </a:lnTo>
                <a:lnTo>
                  <a:pt x="5219700" y="1390650"/>
                </a:lnTo>
                <a:lnTo>
                  <a:pt x="0" y="1390650"/>
                </a:lnTo>
                <a:lnTo>
                  <a:pt x="0" y="638175"/>
                </a:lnTo>
                <a:lnTo>
                  <a:pt x="3200400" y="638175"/>
                </a:lnTo>
                <a:lnTo>
                  <a:pt x="384810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115" name="グループ化 114"/>
          <p:cNvGrpSpPr/>
          <p:nvPr/>
        </p:nvGrpSpPr>
        <p:grpSpPr>
          <a:xfrm>
            <a:off x="6625714" y="5261415"/>
            <a:ext cx="591648" cy="261610"/>
            <a:chOff x="1077132" y="2474328"/>
            <a:chExt cx="591648" cy="261610"/>
          </a:xfrm>
        </p:grpSpPr>
        <p:sp>
          <p:nvSpPr>
            <p:cNvPr id="116" name="正方形/長方形 115"/>
            <p:cNvSpPr/>
            <p:nvPr/>
          </p:nvSpPr>
          <p:spPr>
            <a:xfrm>
              <a:off x="1120956" y="2511757"/>
              <a:ext cx="504000" cy="180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7" name="テキスト ボックス 116"/>
            <p:cNvSpPr txBox="1"/>
            <p:nvPr/>
          </p:nvSpPr>
          <p:spPr>
            <a:xfrm>
              <a:off x="1077132" y="2474328"/>
              <a:ext cx="59164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1050" dirty="0" smtClean="0"/>
                <a:t>/</a:t>
              </a:r>
              <a:r>
                <a:rPr kumimoji="1" lang="en-US" altLang="ja-JP" sz="1050" dirty="0" err="1" smtClean="0"/>
                <a:t>odom</a:t>
              </a:r>
              <a:endParaRPr kumimoji="1" lang="ja-JP" altLang="en-US" sz="1050" dirty="0"/>
            </a:p>
          </p:txBody>
        </p:sp>
      </p:grpSp>
      <p:grpSp>
        <p:nvGrpSpPr>
          <p:cNvPr id="118" name="グループ化 117"/>
          <p:cNvGrpSpPr/>
          <p:nvPr/>
        </p:nvGrpSpPr>
        <p:grpSpPr>
          <a:xfrm>
            <a:off x="8695087" y="5861471"/>
            <a:ext cx="763200" cy="261610"/>
            <a:chOff x="1580134" y="2985788"/>
            <a:chExt cx="1064006" cy="261610"/>
          </a:xfrm>
        </p:grpSpPr>
        <p:sp>
          <p:nvSpPr>
            <p:cNvPr id="119" name="正方形/長方形 118"/>
            <p:cNvSpPr/>
            <p:nvPr/>
          </p:nvSpPr>
          <p:spPr>
            <a:xfrm>
              <a:off x="1626137" y="3029370"/>
              <a:ext cx="972000" cy="180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0" name="テキスト ボックス 119"/>
            <p:cNvSpPr txBox="1"/>
            <p:nvPr/>
          </p:nvSpPr>
          <p:spPr>
            <a:xfrm>
              <a:off x="1580134" y="2985788"/>
              <a:ext cx="106400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1050" dirty="0" smtClean="0"/>
                <a:t>/</a:t>
              </a:r>
              <a:r>
                <a:rPr kumimoji="1" lang="en-US" altLang="ja-JP" sz="1050" dirty="0" err="1" smtClean="0"/>
                <a:t>base_link</a:t>
              </a:r>
              <a:endParaRPr kumimoji="1" lang="ja-JP" altLang="en-US" sz="1050" dirty="0"/>
            </a:p>
          </p:txBody>
        </p:sp>
      </p:grpSp>
      <p:grpSp>
        <p:nvGrpSpPr>
          <p:cNvPr id="123" name="グループ化 122"/>
          <p:cNvGrpSpPr/>
          <p:nvPr/>
        </p:nvGrpSpPr>
        <p:grpSpPr>
          <a:xfrm>
            <a:off x="7033776" y="6063252"/>
            <a:ext cx="491458" cy="261610"/>
            <a:chOff x="1077132" y="2474328"/>
            <a:chExt cx="591648" cy="261610"/>
          </a:xfrm>
        </p:grpSpPr>
        <p:sp>
          <p:nvSpPr>
            <p:cNvPr id="124" name="正方形/長方形 123"/>
            <p:cNvSpPr/>
            <p:nvPr/>
          </p:nvSpPr>
          <p:spPr>
            <a:xfrm>
              <a:off x="1120956" y="2511757"/>
              <a:ext cx="504000" cy="180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5" name="テキスト ボックス 124"/>
            <p:cNvSpPr txBox="1"/>
            <p:nvPr/>
          </p:nvSpPr>
          <p:spPr>
            <a:xfrm>
              <a:off x="1077132" y="2474328"/>
              <a:ext cx="59164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1050" dirty="0" smtClean="0"/>
                <a:t>/map</a:t>
              </a:r>
              <a:endParaRPr kumimoji="1" lang="ja-JP" altLang="en-US" sz="1050" dirty="0"/>
            </a:p>
          </p:txBody>
        </p:sp>
      </p:grpSp>
      <p:grpSp>
        <p:nvGrpSpPr>
          <p:cNvPr id="127" name="グループ化 126"/>
          <p:cNvGrpSpPr/>
          <p:nvPr/>
        </p:nvGrpSpPr>
        <p:grpSpPr>
          <a:xfrm>
            <a:off x="8672557" y="5127826"/>
            <a:ext cx="1221232" cy="733645"/>
            <a:chOff x="3411093" y="978154"/>
            <a:chExt cx="1221232" cy="733645"/>
          </a:xfrm>
        </p:grpSpPr>
        <p:sp>
          <p:nvSpPr>
            <p:cNvPr id="128" name="円/楕円 127"/>
            <p:cNvSpPr/>
            <p:nvPr/>
          </p:nvSpPr>
          <p:spPr>
            <a:xfrm>
              <a:off x="4129323" y="1341492"/>
              <a:ext cx="296246" cy="29624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9" name="直方体 128"/>
            <p:cNvSpPr/>
            <p:nvPr/>
          </p:nvSpPr>
          <p:spPr>
            <a:xfrm>
              <a:off x="3411093" y="978154"/>
              <a:ext cx="1221232" cy="585522"/>
            </a:xfrm>
            <a:prstGeom prst="cube">
              <a:avLst>
                <a:gd name="adj" fmla="val 47857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0" name="円/楕円 129"/>
            <p:cNvSpPr/>
            <p:nvPr/>
          </p:nvSpPr>
          <p:spPr>
            <a:xfrm>
              <a:off x="3466383" y="1415553"/>
              <a:ext cx="296246" cy="296246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131" name="直線矢印コネクタ 130"/>
            <p:cNvCxnSpPr/>
            <p:nvPr/>
          </p:nvCxnSpPr>
          <p:spPr>
            <a:xfrm flipV="1">
              <a:off x="3805323" y="1270915"/>
              <a:ext cx="0" cy="324000"/>
            </a:xfrm>
            <a:prstGeom prst="straightConnector1">
              <a:avLst/>
            </a:prstGeom>
            <a:ln w="127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直線矢印コネクタ 131"/>
            <p:cNvCxnSpPr/>
            <p:nvPr/>
          </p:nvCxnSpPr>
          <p:spPr>
            <a:xfrm rot="5400000" flipV="1">
              <a:off x="3967323" y="1432915"/>
              <a:ext cx="0" cy="32400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直線矢印コネクタ 132"/>
            <p:cNvCxnSpPr/>
            <p:nvPr/>
          </p:nvCxnSpPr>
          <p:spPr>
            <a:xfrm rot="2700000" flipV="1">
              <a:off x="3919875" y="1318363"/>
              <a:ext cx="0" cy="324000"/>
            </a:xfrm>
            <a:prstGeom prst="straightConnector1">
              <a:avLst/>
            </a:prstGeom>
            <a:ln w="127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8" name="グループ化 137"/>
          <p:cNvGrpSpPr/>
          <p:nvPr/>
        </p:nvGrpSpPr>
        <p:grpSpPr>
          <a:xfrm>
            <a:off x="6522854" y="5487423"/>
            <a:ext cx="371448" cy="324000"/>
            <a:chOff x="3844392" y="1564894"/>
            <a:chExt cx="371448" cy="324000"/>
          </a:xfrm>
        </p:grpSpPr>
        <p:cxnSp>
          <p:nvCxnSpPr>
            <p:cNvPr id="139" name="直線矢印コネクタ 138"/>
            <p:cNvCxnSpPr/>
            <p:nvPr/>
          </p:nvCxnSpPr>
          <p:spPr>
            <a:xfrm flipV="1">
              <a:off x="3891840" y="1564894"/>
              <a:ext cx="0" cy="324000"/>
            </a:xfrm>
            <a:prstGeom prst="straightConnector1">
              <a:avLst/>
            </a:prstGeom>
            <a:ln w="127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直線矢印コネクタ 139"/>
            <p:cNvCxnSpPr/>
            <p:nvPr/>
          </p:nvCxnSpPr>
          <p:spPr>
            <a:xfrm rot="5400000" flipV="1">
              <a:off x="4053840" y="1726894"/>
              <a:ext cx="0" cy="32400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直線矢印コネクタ 140"/>
            <p:cNvCxnSpPr/>
            <p:nvPr/>
          </p:nvCxnSpPr>
          <p:spPr>
            <a:xfrm rot="2700000" flipV="1">
              <a:off x="4006392" y="1612342"/>
              <a:ext cx="0" cy="324000"/>
            </a:xfrm>
            <a:prstGeom prst="straightConnector1">
              <a:avLst/>
            </a:prstGeom>
            <a:ln w="127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3" name="テキスト ボックス 142"/>
          <p:cNvSpPr txBox="1"/>
          <p:nvPr/>
        </p:nvSpPr>
        <p:spPr>
          <a:xfrm>
            <a:off x="6024339" y="2775870"/>
            <a:ext cx="18581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オドメトリだけを</a:t>
            </a:r>
            <a:endParaRPr kumimoji="1" lang="en-US" altLang="ja-JP" dirty="0" smtClean="0"/>
          </a:p>
          <a:p>
            <a:r>
              <a:rPr lang="ja-JP" altLang="en-US" dirty="0"/>
              <a:t>信</a:t>
            </a:r>
            <a:r>
              <a:rPr lang="ja-JP" altLang="en-US" dirty="0" smtClean="0"/>
              <a:t>じている</a:t>
            </a:r>
            <a:r>
              <a:rPr lang="ja-JP" altLang="en-US" dirty="0"/>
              <a:t>場合</a:t>
            </a:r>
            <a:endParaRPr kumimoji="1" lang="ja-JP" altLang="en-US" dirty="0"/>
          </a:p>
        </p:txBody>
      </p:sp>
      <p:sp>
        <p:nvSpPr>
          <p:cNvPr id="146" name="フリーフォーム 145"/>
          <p:cNvSpPr/>
          <p:nvPr/>
        </p:nvSpPr>
        <p:spPr>
          <a:xfrm>
            <a:off x="6924675" y="3552795"/>
            <a:ext cx="2552700" cy="304830"/>
          </a:xfrm>
          <a:custGeom>
            <a:avLst/>
            <a:gdLst>
              <a:gd name="connsiteX0" fmla="*/ 0 w 2552700"/>
              <a:gd name="connsiteY0" fmla="*/ 304830 h 304830"/>
              <a:gd name="connsiteX1" fmla="*/ 428625 w 2552700"/>
              <a:gd name="connsiteY1" fmla="*/ 142905 h 304830"/>
              <a:gd name="connsiteX2" fmla="*/ 1314450 w 2552700"/>
              <a:gd name="connsiteY2" fmla="*/ 9555 h 304830"/>
              <a:gd name="connsiteX3" fmla="*/ 2143125 w 2552700"/>
              <a:gd name="connsiteY3" fmla="*/ 38130 h 304830"/>
              <a:gd name="connsiteX4" fmla="*/ 2552700 w 2552700"/>
              <a:gd name="connsiteY4" fmla="*/ 257205 h 304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52700" h="304830">
                <a:moveTo>
                  <a:pt x="0" y="304830"/>
                </a:moveTo>
                <a:cubicBezTo>
                  <a:pt x="104775" y="248473"/>
                  <a:pt x="209550" y="192117"/>
                  <a:pt x="428625" y="142905"/>
                </a:cubicBezTo>
                <a:cubicBezTo>
                  <a:pt x="647700" y="93693"/>
                  <a:pt x="1028700" y="27017"/>
                  <a:pt x="1314450" y="9555"/>
                </a:cubicBezTo>
                <a:cubicBezTo>
                  <a:pt x="1600200" y="-7907"/>
                  <a:pt x="1936750" y="-3145"/>
                  <a:pt x="2143125" y="38130"/>
                </a:cubicBezTo>
                <a:cubicBezTo>
                  <a:pt x="2349500" y="79405"/>
                  <a:pt x="2451100" y="168305"/>
                  <a:pt x="2552700" y="257205"/>
                </a:cubicBezTo>
              </a:path>
            </a:pathLst>
          </a:custGeom>
          <a:noFill/>
          <a:ln w="28575">
            <a:solidFill>
              <a:srgbClr val="00B0F0"/>
            </a:solidFill>
            <a:prstDash val="sysDot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7" name="フリーフォーム 146"/>
          <p:cNvSpPr/>
          <p:nvPr/>
        </p:nvSpPr>
        <p:spPr>
          <a:xfrm>
            <a:off x="6547697" y="5500869"/>
            <a:ext cx="2552700" cy="304830"/>
          </a:xfrm>
          <a:custGeom>
            <a:avLst/>
            <a:gdLst>
              <a:gd name="connsiteX0" fmla="*/ 0 w 2552700"/>
              <a:gd name="connsiteY0" fmla="*/ 304830 h 304830"/>
              <a:gd name="connsiteX1" fmla="*/ 428625 w 2552700"/>
              <a:gd name="connsiteY1" fmla="*/ 142905 h 304830"/>
              <a:gd name="connsiteX2" fmla="*/ 1314450 w 2552700"/>
              <a:gd name="connsiteY2" fmla="*/ 9555 h 304830"/>
              <a:gd name="connsiteX3" fmla="*/ 2143125 w 2552700"/>
              <a:gd name="connsiteY3" fmla="*/ 38130 h 304830"/>
              <a:gd name="connsiteX4" fmla="*/ 2552700 w 2552700"/>
              <a:gd name="connsiteY4" fmla="*/ 257205 h 304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52700" h="304830">
                <a:moveTo>
                  <a:pt x="0" y="304830"/>
                </a:moveTo>
                <a:cubicBezTo>
                  <a:pt x="104775" y="248473"/>
                  <a:pt x="209550" y="192117"/>
                  <a:pt x="428625" y="142905"/>
                </a:cubicBezTo>
                <a:cubicBezTo>
                  <a:pt x="647700" y="93693"/>
                  <a:pt x="1028700" y="27017"/>
                  <a:pt x="1314450" y="9555"/>
                </a:cubicBezTo>
                <a:cubicBezTo>
                  <a:pt x="1600200" y="-7907"/>
                  <a:pt x="1936750" y="-3145"/>
                  <a:pt x="2143125" y="38130"/>
                </a:cubicBezTo>
                <a:cubicBezTo>
                  <a:pt x="2349500" y="79405"/>
                  <a:pt x="2451100" y="168305"/>
                  <a:pt x="2552700" y="257205"/>
                </a:cubicBezTo>
              </a:path>
            </a:pathLst>
          </a:custGeom>
          <a:noFill/>
          <a:ln w="28575">
            <a:solidFill>
              <a:srgbClr val="00B0F0"/>
            </a:solidFill>
            <a:prstDash val="sysDot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134" name="グループ化 133"/>
          <p:cNvGrpSpPr/>
          <p:nvPr/>
        </p:nvGrpSpPr>
        <p:grpSpPr>
          <a:xfrm>
            <a:off x="6885697" y="5701278"/>
            <a:ext cx="371448" cy="324000"/>
            <a:chOff x="3844392" y="1564894"/>
            <a:chExt cx="371448" cy="324000"/>
          </a:xfrm>
        </p:grpSpPr>
        <p:cxnSp>
          <p:nvCxnSpPr>
            <p:cNvPr id="135" name="直線矢印コネクタ 134"/>
            <p:cNvCxnSpPr/>
            <p:nvPr/>
          </p:nvCxnSpPr>
          <p:spPr>
            <a:xfrm flipV="1">
              <a:off x="3891840" y="1564894"/>
              <a:ext cx="0" cy="324000"/>
            </a:xfrm>
            <a:prstGeom prst="straightConnector1">
              <a:avLst/>
            </a:prstGeom>
            <a:ln w="127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直線矢印コネクタ 135"/>
            <p:cNvCxnSpPr/>
            <p:nvPr/>
          </p:nvCxnSpPr>
          <p:spPr>
            <a:xfrm rot="5400000" flipV="1">
              <a:off x="4053840" y="1726894"/>
              <a:ext cx="0" cy="32400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直線矢印コネクタ 136"/>
            <p:cNvCxnSpPr/>
            <p:nvPr/>
          </p:nvCxnSpPr>
          <p:spPr>
            <a:xfrm rot="2700000" flipV="1">
              <a:off x="4006392" y="1612342"/>
              <a:ext cx="0" cy="324000"/>
            </a:xfrm>
            <a:prstGeom prst="straightConnector1">
              <a:avLst/>
            </a:prstGeom>
            <a:ln w="127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0" name="フリーフォーム 149"/>
          <p:cNvSpPr/>
          <p:nvPr/>
        </p:nvSpPr>
        <p:spPr>
          <a:xfrm>
            <a:off x="6562725" y="5838825"/>
            <a:ext cx="381000" cy="171450"/>
          </a:xfrm>
          <a:custGeom>
            <a:avLst/>
            <a:gdLst>
              <a:gd name="connsiteX0" fmla="*/ 381000 w 381000"/>
              <a:gd name="connsiteY0" fmla="*/ 171450 h 171450"/>
              <a:gd name="connsiteX1" fmla="*/ 133350 w 381000"/>
              <a:gd name="connsiteY1" fmla="*/ 142875 h 171450"/>
              <a:gd name="connsiteX2" fmla="*/ 0 w 381000"/>
              <a:gd name="connsiteY2" fmla="*/ 0 h 171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1000" h="171450">
                <a:moveTo>
                  <a:pt x="381000" y="171450"/>
                </a:moveTo>
                <a:cubicBezTo>
                  <a:pt x="288925" y="171450"/>
                  <a:pt x="196850" y="171450"/>
                  <a:pt x="133350" y="142875"/>
                </a:cubicBezTo>
                <a:cubicBezTo>
                  <a:pt x="69850" y="114300"/>
                  <a:pt x="34925" y="57150"/>
                  <a:pt x="0" y="0"/>
                </a:cubicBezTo>
              </a:path>
            </a:pathLst>
          </a:custGeom>
          <a:noFill/>
          <a:ln w="28575">
            <a:solidFill>
              <a:schemeClr val="accent2"/>
            </a:solidFill>
            <a:prstDash val="sysDot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1" name="四角形吹き出し 150"/>
          <p:cNvSpPr/>
          <p:nvPr/>
        </p:nvSpPr>
        <p:spPr>
          <a:xfrm>
            <a:off x="6106287" y="6381619"/>
            <a:ext cx="1942338" cy="286111"/>
          </a:xfrm>
          <a:prstGeom prst="wedgeRectCallout">
            <a:avLst>
              <a:gd name="adj1" fmla="val -18003"/>
              <a:gd name="adj2" fmla="val -15722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100" b="1" dirty="0" smtClean="0">
                <a:solidFill>
                  <a:schemeClr val="tx1"/>
                </a:solidFill>
              </a:rPr>
              <a:t>スリップや外乱で生じる誤差</a:t>
            </a:r>
            <a:endParaRPr kumimoji="1" lang="ja-JP" altLang="en-US" sz="1100" b="1" dirty="0">
              <a:solidFill>
                <a:schemeClr val="tx1"/>
              </a:solidFill>
            </a:endParaRPr>
          </a:p>
        </p:txBody>
      </p:sp>
      <p:sp>
        <p:nvSpPr>
          <p:cNvPr id="121" name="右矢印 120"/>
          <p:cNvSpPr/>
          <p:nvPr/>
        </p:nvSpPr>
        <p:spPr>
          <a:xfrm>
            <a:off x="8099111" y="6398308"/>
            <a:ext cx="354800" cy="286111"/>
          </a:xfrm>
          <a:prstGeom prst="rightArrow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6" name="テキスト ボックス 125"/>
          <p:cNvSpPr txBox="1"/>
          <p:nvPr/>
        </p:nvSpPr>
        <p:spPr>
          <a:xfrm>
            <a:off x="8487762" y="6378937"/>
            <a:ext cx="2721987" cy="307777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ja-JP" altLang="en-US" sz="1400" dirty="0" smtClean="0"/>
              <a:t>地図とセンサ情報を利用して推定</a:t>
            </a:r>
            <a:endParaRPr kumimoji="1" lang="ja-JP" altLang="en-US" sz="1400" dirty="0"/>
          </a:p>
        </p:txBody>
      </p:sp>
      <p:sp>
        <p:nvSpPr>
          <p:cNvPr id="2" name="四角形吹き出し 1"/>
          <p:cNvSpPr/>
          <p:nvPr/>
        </p:nvSpPr>
        <p:spPr>
          <a:xfrm>
            <a:off x="9739348" y="5644690"/>
            <a:ext cx="1023508" cy="573452"/>
          </a:xfrm>
          <a:prstGeom prst="wedgeRectCallout">
            <a:avLst>
              <a:gd name="adj1" fmla="val -79172"/>
              <a:gd name="adj2" fmla="val 8631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400" dirty="0" smtClean="0">
                <a:solidFill>
                  <a:schemeClr val="tx1"/>
                </a:solidFill>
              </a:rPr>
              <a:t>高精度な</a:t>
            </a:r>
            <a:endParaRPr lang="en-US" altLang="ja-JP" sz="1400" dirty="0" smtClean="0">
              <a:solidFill>
                <a:schemeClr val="tx1"/>
              </a:solidFill>
            </a:endParaRPr>
          </a:p>
          <a:p>
            <a:pPr algn="ctr"/>
            <a:r>
              <a:rPr lang="ja-JP" altLang="en-US" sz="1400" dirty="0" smtClean="0">
                <a:solidFill>
                  <a:schemeClr val="tx1"/>
                </a:solidFill>
              </a:rPr>
              <a:t>位置</a:t>
            </a:r>
            <a:r>
              <a:rPr lang="ja-JP" altLang="en-US" sz="1400" dirty="0">
                <a:solidFill>
                  <a:schemeClr val="tx1"/>
                </a:solidFill>
              </a:rPr>
              <a:t>推定</a:t>
            </a:r>
            <a:endParaRPr kumimoji="1" lang="ja-JP" altLang="en-US" sz="14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25053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ja-JP" dirty="0" err="1" smtClean="0"/>
              <a:t>amcl</a:t>
            </a:r>
            <a:endParaRPr kumimoji="1" lang="ja-JP" altLang="en-US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068594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031173"/>
            <a:ext cx="7977051" cy="3263082"/>
          </a:xfrm>
          <a:prstGeom prst="rect">
            <a:avLst/>
          </a:prstGeom>
        </p:spPr>
      </p:pic>
      <p:sp>
        <p:nvSpPr>
          <p:cNvPr id="6" name="正方形/長方形 5"/>
          <p:cNvSpPr/>
          <p:nvPr/>
        </p:nvSpPr>
        <p:spPr>
          <a:xfrm>
            <a:off x="661853" y="1663340"/>
            <a:ext cx="1044000" cy="324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四角形吹き出し 13"/>
          <p:cNvSpPr/>
          <p:nvPr/>
        </p:nvSpPr>
        <p:spPr>
          <a:xfrm>
            <a:off x="1399434" y="1166517"/>
            <a:ext cx="873504" cy="361479"/>
          </a:xfrm>
          <a:prstGeom prst="wedgeRectCallout">
            <a:avLst>
              <a:gd name="adj1" fmla="val -42835"/>
              <a:gd name="adj2" fmla="val 111955"/>
            </a:avLst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b="1" dirty="0" smtClean="0">
                <a:solidFill>
                  <a:schemeClr val="tx1"/>
                </a:solidFill>
              </a:rPr>
              <a:t>ココ！</a:t>
            </a:r>
            <a:endParaRPr lang="ja-JP" alt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4033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/>
          <p:cNvSpPr/>
          <p:nvPr/>
        </p:nvSpPr>
        <p:spPr>
          <a:xfrm>
            <a:off x="1790700" y="979886"/>
            <a:ext cx="4023360" cy="224353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ja-JP" dirty="0" smtClean="0">
                <a:solidFill>
                  <a:schemeClr val="tx1"/>
                </a:solidFill>
              </a:rPr>
              <a:t>navigation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2247899" y="517327"/>
            <a:ext cx="2838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dirty="0" smtClean="0"/>
              <a:t>ナビゲーション関連一式</a:t>
            </a:r>
            <a:endParaRPr kumimoji="1" lang="ja-JP" altLang="en-US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1802606" y="2103162"/>
            <a:ext cx="1638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自己</a:t>
            </a:r>
            <a:r>
              <a:rPr lang="ja-JP" altLang="en-US" dirty="0" smtClean="0"/>
              <a:t>位置推定</a:t>
            </a:r>
            <a:endParaRPr kumimoji="1" lang="ja-JP" altLang="en-US" dirty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1802606" y="1460186"/>
            <a:ext cx="1733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b="1" dirty="0" smtClean="0">
                <a:solidFill>
                  <a:srgbClr val="FF0000"/>
                </a:solidFill>
              </a:rPr>
              <a:t>ナビゲーション</a:t>
            </a:r>
            <a:endParaRPr lang="en-US" altLang="ja-JP" b="1" dirty="0" smtClean="0">
              <a:solidFill>
                <a:srgbClr val="FF0000"/>
              </a:solidFill>
            </a:endParaRP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1802606" y="2746138"/>
            <a:ext cx="1638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地図</a:t>
            </a:r>
            <a:r>
              <a:rPr lang="ja-JP" altLang="en-US" dirty="0" smtClean="0"/>
              <a:t>の管理</a:t>
            </a:r>
            <a:endParaRPr kumimoji="1" lang="ja-JP" altLang="en-US" dirty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8284839" y="517327"/>
            <a:ext cx="2838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 smtClean="0"/>
              <a:t>地図生成</a:t>
            </a:r>
            <a:endParaRPr kumimoji="1" lang="ja-JP" altLang="en-US" dirty="0"/>
          </a:p>
        </p:txBody>
      </p:sp>
      <p:sp>
        <p:nvSpPr>
          <p:cNvPr id="14" name="フリーフォーム 13"/>
          <p:cNvSpPr/>
          <p:nvPr/>
        </p:nvSpPr>
        <p:spPr>
          <a:xfrm>
            <a:off x="3539485" y="2422211"/>
            <a:ext cx="38100" cy="324000"/>
          </a:xfrm>
          <a:custGeom>
            <a:avLst/>
            <a:gdLst>
              <a:gd name="connsiteX0" fmla="*/ 0 w 38100"/>
              <a:gd name="connsiteY0" fmla="*/ 342900 h 342900"/>
              <a:gd name="connsiteX1" fmla="*/ 38100 w 38100"/>
              <a:gd name="connsiteY1" fmla="*/ 180975 h 342900"/>
              <a:gd name="connsiteX2" fmla="*/ 0 w 38100"/>
              <a:gd name="connsiteY2" fmla="*/ 0 h 34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100" h="342900">
                <a:moveTo>
                  <a:pt x="0" y="342900"/>
                </a:moveTo>
                <a:cubicBezTo>
                  <a:pt x="19050" y="290512"/>
                  <a:pt x="38100" y="238125"/>
                  <a:pt x="38100" y="180975"/>
                </a:cubicBezTo>
                <a:cubicBezTo>
                  <a:pt x="38100" y="123825"/>
                  <a:pt x="19050" y="61912"/>
                  <a:pt x="0" y="0"/>
                </a:cubicBezTo>
              </a:path>
            </a:pathLst>
          </a:custGeom>
          <a:noFill/>
          <a:ln w="1905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フリーフォーム 14"/>
          <p:cNvSpPr/>
          <p:nvPr/>
        </p:nvSpPr>
        <p:spPr>
          <a:xfrm>
            <a:off x="4679632" y="1803360"/>
            <a:ext cx="128588" cy="936000"/>
          </a:xfrm>
          <a:custGeom>
            <a:avLst/>
            <a:gdLst>
              <a:gd name="connsiteX0" fmla="*/ 0 w 38100"/>
              <a:gd name="connsiteY0" fmla="*/ 342900 h 342900"/>
              <a:gd name="connsiteX1" fmla="*/ 38100 w 38100"/>
              <a:gd name="connsiteY1" fmla="*/ 180975 h 342900"/>
              <a:gd name="connsiteX2" fmla="*/ 0 w 38100"/>
              <a:gd name="connsiteY2" fmla="*/ 0 h 34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100" h="342900">
                <a:moveTo>
                  <a:pt x="0" y="342900"/>
                </a:moveTo>
                <a:cubicBezTo>
                  <a:pt x="19050" y="290512"/>
                  <a:pt x="38100" y="238125"/>
                  <a:pt x="38100" y="180975"/>
                </a:cubicBezTo>
                <a:cubicBezTo>
                  <a:pt x="38100" y="123825"/>
                  <a:pt x="19050" y="61912"/>
                  <a:pt x="0" y="0"/>
                </a:cubicBezTo>
              </a:path>
            </a:pathLst>
          </a:custGeom>
          <a:noFill/>
          <a:ln w="1905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フリーフォーム 15"/>
          <p:cNvSpPr/>
          <p:nvPr/>
        </p:nvSpPr>
        <p:spPr>
          <a:xfrm>
            <a:off x="3544242" y="1790364"/>
            <a:ext cx="38100" cy="324000"/>
          </a:xfrm>
          <a:custGeom>
            <a:avLst/>
            <a:gdLst>
              <a:gd name="connsiteX0" fmla="*/ 0 w 38100"/>
              <a:gd name="connsiteY0" fmla="*/ 342900 h 342900"/>
              <a:gd name="connsiteX1" fmla="*/ 38100 w 38100"/>
              <a:gd name="connsiteY1" fmla="*/ 180975 h 342900"/>
              <a:gd name="connsiteX2" fmla="*/ 0 w 38100"/>
              <a:gd name="connsiteY2" fmla="*/ 0 h 34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100" h="342900">
                <a:moveTo>
                  <a:pt x="0" y="342900"/>
                </a:moveTo>
                <a:cubicBezTo>
                  <a:pt x="19050" y="290512"/>
                  <a:pt x="38100" y="238125"/>
                  <a:pt x="38100" y="180975"/>
                </a:cubicBezTo>
                <a:cubicBezTo>
                  <a:pt x="38100" y="123825"/>
                  <a:pt x="19050" y="61912"/>
                  <a:pt x="0" y="0"/>
                </a:cubicBezTo>
              </a:path>
            </a:pathLst>
          </a:custGeom>
          <a:noFill/>
          <a:ln w="1905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3550439" y="2408711"/>
            <a:ext cx="10601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800" dirty="0">
                <a:solidFill>
                  <a:srgbClr val="C00000"/>
                </a:solidFill>
              </a:rPr>
              <a:t>正確</a:t>
            </a:r>
            <a:r>
              <a:rPr lang="ja-JP" altLang="en-US" sz="800" dirty="0" smtClean="0">
                <a:solidFill>
                  <a:srgbClr val="C00000"/>
                </a:solidFill>
              </a:rPr>
              <a:t>な位置推定のために地図を使う</a:t>
            </a:r>
            <a:endParaRPr lang="en-US" altLang="ja-JP" sz="800" dirty="0" smtClean="0">
              <a:solidFill>
                <a:srgbClr val="C00000"/>
              </a:solidFill>
            </a:endParaRPr>
          </a:p>
        </p:txBody>
      </p:sp>
      <p:sp>
        <p:nvSpPr>
          <p:cNvPr id="7" name="正方形/長方形 6"/>
          <p:cNvSpPr/>
          <p:nvPr/>
        </p:nvSpPr>
        <p:spPr>
          <a:xfrm>
            <a:off x="3472815" y="2121141"/>
            <a:ext cx="866775" cy="304800"/>
          </a:xfrm>
          <a:prstGeom prst="rect">
            <a:avLst/>
          </a:prstGeom>
          <a:solidFill>
            <a:srgbClr val="FFCCCC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err="1" smtClean="0">
                <a:solidFill>
                  <a:schemeClr val="tx1"/>
                </a:solidFill>
              </a:rPr>
              <a:t>amcl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9" name="正方形/長方形 8"/>
          <p:cNvSpPr/>
          <p:nvPr/>
        </p:nvSpPr>
        <p:spPr>
          <a:xfrm>
            <a:off x="3472815" y="1492210"/>
            <a:ext cx="1304925" cy="304800"/>
          </a:xfrm>
          <a:prstGeom prst="rect">
            <a:avLst/>
          </a:prstGeom>
          <a:solidFill>
            <a:srgbClr val="FFCCCC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 err="1">
                <a:solidFill>
                  <a:schemeClr val="tx1"/>
                </a:solidFill>
              </a:rPr>
              <a:t>move_base</a:t>
            </a:r>
            <a:endParaRPr lang="ja-JP" altLang="en-US" dirty="0">
              <a:solidFill>
                <a:schemeClr val="tx1"/>
              </a:solidFill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3487102" y="2741357"/>
            <a:ext cx="1452563" cy="304800"/>
          </a:xfrm>
          <a:prstGeom prst="rect">
            <a:avLst/>
          </a:prstGeom>
          <a:solidFill>
            <a:srgbClr val="FFCCCC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 err="1">
                <a:solidFill>
                  <a:schemeClr val="tx1"/>
                </a:solidFill>
              </a:rPr>
              <a:t>m</a:t>
            </a:r>
            <a:r>
              <a:rPr kumimoji="1" lang="en-US" altLang="ja-JP" dirty="0" err="1" smtClean="0">
                <a:solidFill>
                  <a:schemeClr val="tx1"/>
                </a:solidFill>
              </a:rPr>
              <a:t>ap_serever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3550439" y="1793112"/>
            <a:ext cx="10601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800" dirty="0">
                <a:solidFill>
                  <a:srgbClr val="C00000"/>
                </a:solidFill>
              </a:rPr>
              <a:t>正確</a:t>
            </a:r>
            <a:r>
              <a:rPr lang="ja-JP" altLang="en-US" sz="800" dirty="0" smtClean="0">
                <a:solidFill>
                  <a:srgbClr val="C00000"/>
                </a:solidFill>
              </a:rPr>
              <a:t>なナビのために</a:t>
            </a:r>
            <a:endParaRPr lang="en-US" altLang="ja-JP" sz="800" dirty="0" smtClean="0">
              <a:solidFill>
                <a:srgbClr val="C00000"/>
              </a:solidFill>
            </a:endParaRPr>
          </a:p>
          <a:p>
            <a:r>
              <a:rPr lang="ja-JP" altLang="en-US" sz="800" dirty="0">
                <a:solidFill>
                  <a:srgbClr val="C00000"/>
                </a:solidFill>
              </a:rPr>
              <a:t>正確</a:t>
            </a:r>
            <a:r>
              <a:rPr lang="ja-JP" altLang="en-US" sz="800" dirty="0" smtClean="0">
                <a:solidFill>
                  <a:srgbClr val="C00000"/>
                </a:solidFill>
              </a:rPr>
              <a:t>な推定値を使う</a:t>
            </a:r>
            <a:endParaRPr lang="en-US" altLang="ja-JP" sz="800" dirty="0" smtClean="0">
              <a:solidFill>
                <a:srgbClr val="C00000"/>
              </a:solidFill>
            </a:endParaRPr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4769883" y="2110689"/>
            <a:ext cx="10601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800" dirty="0">
                <a:solidFill>
                  <a:srgbClr val="C00000"/>
                </a:solidFill>
              </a:rPr>
              <a:t>正確</a:t>
            </a:r>
            <a:r>
              <a:rPr lang="ja-JP" altLang="en-US" sz="800" dirty="0" smtClean="0">
                <a:solidFill>
                  <a:srgbClr val="C00000"/>
                </a:solidFill>
              </a:rPr>
              <a:t>なナビのために</a:t>
            </a:r>
            <a:endParaRPr lang="en-US" altLang="ja-JP" sz="800" dirty="0" smtClean="0">
              <a:solidFill>
                <a:srgbClr val="C00000"/>
              </a:solidFill>
            </a:endParaRPr>
          </a:p>
          <a:p>
            <a:r>
              <a:rPr lang="ja-JP" altLang="en-US" sz="800" dirty="0" smtClean="0">
                <a:solidFill>
                  <a:srgbClr val="C00000"/>
                </a:solidFill>
              </a:rPr>
              <a:t>地図を使う</a:t>
            </a:r>
            <a:endParaRPr lang="en-US" altLang="ja-JP" sz="800" dirty="0" smtClean="0">
              <a:solidFill>
                <a:srgbClr val="C00000"/>
              </a:solidFill>
            </a:endParaRPr>
          </a:p>
        </p:txBody>
      </p:sp>
      <p:sp>
        <p:nvSpPr>
          <p:cNvPr id="20" name="正方形/長方形 19"/>
          <p:cNvSpPr/>
          <p:nvPr/>
        </p:nvSpPr>
        <p:spPr>
          <a:xfrm>
            <a:off x="7692385" y="979886"/>
            <a:ext cx="4023360" cy="224353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ja-JP" dirty="0" err="1" smtClean="0">
                <a:solidFill>
                  <a:schemeClr val="tx1"/>
                </a:solidFill>
              </a:rPr>
              <a:t>slam_gmapping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21" name="正方形/長方形 20"/>
          <p:cNvSpPr/>
          <p:nvPr/>
        </p:nvSpPr>
        <p:spPr>
          <a:xfrm>
            <a:off x="8482482" y="2741357"/>
            <a:ext cx="1452563" cy="304800"/>
          </a:xfrm>
          <a:prstGeom prst="rect">
            <a:avLst/>
          </a:prstGeom>
          <a:solidFill>
            <a:srgbClr val="FFCCCC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 err="1" smtClean="0">
                <a:solidFill>
                  <a:schemeClr val="tx1"/>
                </a:solidFill>
              </a:rPr>
              <a:t>gmapping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23" name="正方形/長方形 22"/>
          <p:cNvSpPr/>
          <p:nvPr/>
        </p:nvSpPr>
        <p:spPr>
          <a:xfrm>
            <a:off x="6342100" y="2565204"/>
            <a:ext cx="838200" cy="65710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 smtClean="0"/>
              <a:t>地図</a:t>
            </a:r>
            <a:endParaRPr lang="en-US" altLang="ja-JP" dirty="0" smtClean="0"/>
          </a:p>
          <a:p>
            <a:pPr algn="ctr"/>
            <a:r>
              <a:rPr kumimoji="1" lang="ja-JP" altLang="en-US" dirty="0"/>
              <a:t>データ</a:t>
            </a:r>
          </a:p>
        </p:txBody>
      </p:sp>
      <p:cxnSp>
        <p:nvCxnSpPr>
          <p:cNvPr id="25" name="直線矢印コネクタ 24"/>
          <p:cNvCxnSpPr>
            <a:stCxn id="21" idx="1"/>
            <a:endCxn id="23" idx="3"/>
          </p:cNvCxnSpPr>
          <p:nvPr/>
        </p:nvCxnSpPr>
        <p:spPr>
          <a:xfrm flipH="1">
            <a:off x="7180300" y="2893757"/>
            <a:ext cx="1302182" cy="0"/>
          </a:xfrm>
          <a:prstGeom prst="straightConnector1">
            <a:avLst/>
          </a:prstGeom>
          <a:noFill/>
          <a:ln w="19050"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7" name="直線矢印コネクタ 26"/>
          <p:cNvCxnSpPr>
            <a:stCxn id="23" idx="1"/>
            <a:endCxn id="11" idx="3"/>
          </p:cNvCxnSpPr>
          <p:nvPr/>
        </p:nvCxnSpPr>
        <p:spPr>
          <a:xfrm flipH="1">
            <a:off x="4939665" y="2893757"/>
            <a:ext cx="1402435" cy="0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テキスト ボックス 27"/>
          <p:cNvSpPr txBox="1"/>
          <p:nvPr/>
        </p:nvSpPr>
        <p:spPr>
          <a:xfrm>
            <a:off x="7663861" y="2678313"/>
            <a:ext cx="86928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800" dirty="0" smtClean="0">
                <a:solidFill>
                  <a:schemeClr val="accent6">
                    <a:lumMod val="75000"/>
                  </a:schemeClr>
                </a:solidFill>
              </a:rPr>
              <a:t>地図を保存する</a:t>
            </a:r>
            <a:endParaRPr lang="en-US" altLang="ja-JP" sz="800" dirty="0" smtClean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9" name="テキスト ボックス 28"/>
          <p:cNvSpPr txBox="1"/>
          <p:nvPr/>
        </p:nvSpPr>
        <p:spPr>
          <a:xfrm>
            <a:off x="4981093" y="2678313"/>
            <a:ext cx="94107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800" dirty="0" smtClean="0">
                <a:solidFill>
                  <a:schemeClr val="accent6">
                    <a:lumMod val="75000"/>
                  </a:schemeClr>
                </a:solidFill>
              </a:rPr>
              <a:t>地図を読み込む</a:t>
            </a:r>
            <a:endParaRPr lang="en-US" altLang="ja-JP" sz="800" dirty="0" smtClean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0" name="テキスト ボックス 29"/>
          <p:cNvSpPr txBox="1"/>
          <p:nvPr/>
        </p:nvSpPr>
        <p:spPr>
          <a:xfrm>
            <a:off x="10237946" y="2709091"/>
            <a:ext cx="1379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地図</a:t>
            </a:r>
            <a:r>
              <a:rPr lang="ja-JP" altLang="en-US" dirty="0" smtClean="0"/>
              <a:t>の生成</a:t>
            </a:r>
            <a:endParaRPr kumimoji="1" lang="ja-JP" altLang="en-US" dirty="0"/>
          </a:p>
        </p:txBody>
      </p:sp>
      <p:sp>
        <p:nvSpPr>
          <p:cNvPr id="31" name="テキスト ボックス 30"/>
          <p:cNvSpPr txBox="1"/>
          <p:nvPr/>
        </p:nvSpPr>
        <p:spPr>
          <a:xfrm>
            <a:off x="835808" y="1460186"/>
            <a:ext cx="655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親分</a:t>
            </a:r>
            <a:endParaRPr kumimoji="1" lang="ja-JP" altLang="en-US" dirty="0"/>
          </a:p>
        </p:txBody>
      </p:sp>
      <p:sp>
        <p:nvSpPr>
          <p:cNvPr id="32" name="左中かっこ 31"/>
          <p:cNvSpPr/>
          <p:nvPr/>
        </p:nvSpPr>
        <p:spPr>
          <a:xfrm>
            <a:off x="1506500" y="2042160"/>
            <a:ext cx="162280" cy="1036263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テキスト ボックス 32"/>
          <p:cNvSpPr txBox="1"/>
          <p:nvPr/>
        </p:nvSpPr>
        <p:spPr>
          <a:xfrm>
            <a:off x="844377" y="2393322"/>
            <a:ext cx="655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子分</a:t>
            </a:r>
            <a:endParaRPr kumimoji="1" lang="ja-JP" altLang="en-US" dirty="0"/>
          </a:p>
        </p:txBody>
      </p:sp>
      <p:sp>
        <p:nvSpPr>
          <p:cNvPr id="34" name="左中かっこ 33"/>
          <p:cNvSpPr/>
          <p:nvPr/>
        </p:nvSpPr>
        <p:spPr>
          <a:xfrm>
            <a:off x="1499355" y="1477358"/>
            <a:ext cx="162280" cy="36000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/>
          <p:cNvSpPr/>
          <p:nvPr/>
        </p:nvSpPr>
        <p:spPr>
          <a:xfrm>
            <a:off x="1790700" y="3495219"/>
            <a:ext cx="1135380" cy="28687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ja-JP" altLang="en-US" sz="1200" dirty="0" smtClean="0">
                <a:solidFill>
                  <a:schemeClr val="tx1"/>
                </a:solidFill>
              </a:rPr>
              <a:t>メタパッケージ</a:t>
            </a:r>
            <a:endParaRPr kumimoji="1" lang="ja-JP" altLang="en-US" sz="1200" dirty="0">
              <a:solidFill>
                <a:schemeClr val="tx1"/>
              </a:solidFill>
            </a:endParaRPr>
          </a:p>
        </p:txBody>
      </p:sp>
      <p:sp>
        <p:nvSpPr>
          <p:cNvPr id="36" name="正方形/長方形 35"/>
          <p:cNvSpPr/>
          <p:nvPr/>
        </p:nvSpPr>
        <p:spPr>
          <a:xfrm>
            <a:off x="1790700" y="3843561"/>
            <a:ext cx="1135380" cy="286879"/>
          </a:xfrm>
          <a:prstGeom prst="rect">
            <a:avLst/>
          </a:prstGeom>
          <a:solidFill>
            <a:srgbClr val="FFCCCC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sz="1200" dirty="0">
                <a:solidFill>
                  <a:schemeClr val="tx1"/>
                </a:solidFill>
              </a:rPr>
              <a:t>パッケージ</a:t>
            </a:r>
          </a:p>
        </p:txBody>
      </p:sp>
      <p:sp>
        <p:nvSpPr>
          <p:cNvPr id="37" name="四角形吹き出し 36"/>
          <p:cNvSpPr/>
          <p:nvPr/>
        </p:nvSpPr>
        <p:spPr>
          <a:xfrm>
            <a:off x="4994608" y="1235209"/>
            <a:ext cx="873504" cy="361479"/>
          </a:xfrm>
          <a:prstGeom prst="wedgeRectCallout">
            <a:avLst>
              <a:gd name="adj1" fmla="val -125583"/>
              <a:gd name="adj2" fmla="val 249277"/>
            </a:avLst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b="1" dirty="0" smtClean="0">
                <a:solidFill>
                  <a:schemeClr val="tx1"/>
                </a:solidFill>
              </a:rPr>
              <a:t>ココ！</a:t>
            </a:r>
            <a:endParaRPr lang="ja-JP" alt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8680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/>
          <p:cNvSpPr/>
          <p:nvPr/>
        </p:nvSpPr>
        <p:spPr>
          <a:xfrm>
            <a:off x="1790700" y="979886"/>
            <a:ext cx="4023360" cy="224353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ja-JP" dirty="0" smtClean="0">
                <a:solidFill>
                  <a:schemeClr val="tx1"/>
                </a:solidFill>
              </a:rPr>
              <a:t>navigation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2247899" y="517327"/>
            <a:ext cx="2838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dirty="0" smtClean="0"/>
              <a:t>ナビゲーション関連一式</a:t>
            </a:r>
            <a:endParaRPr kumimoji="1" lang="ja-JP" altLang="en-US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1802606" y="2103162"/>
            <a:ext cx="1638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ja-JP"/>
            </a:defPPr>
            <a:lvl1pPr>
              <a:defRPr b="1">
                <a:solidFill>
                  <a:srgbClr val="FF0000"/>
                </a:solidFill>
              </a:defRPr>
            </a:lvl1pPr>
          </a:lstStyle>
          <a:p>
            <a:r>
              <a:rPr lang="ja-JP" altLang="en-US" dirty="0"/>
              <a:t>自己位置推定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1802606" y="1460186"/>
            <a:ext cx="1733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ja-JP"/>
            </a:defPPr>
          </a:lstStyle>
          <a:p>
            <a:r>
              <a:rPr lang="ja-JP" altLang="en-US" dirty="0"/>
              <a:t>ナビゲーション</a:t>
            </a:r>
            <a:endParaRPr lang="en-US" altLang="ja-JP" dirty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1802606" y="2746138"/>
            <a:ext cx="1638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地図</a:t>
            </a:r>
            <a:r>
              <a:rPr lang="ja-JP" altLang="en-US" dirty="0" smtClean="0"/>
              <a:t>の管理</a:t>
            </a:r>
            <a:endParaRPr kumimoji="1" lang="ja-JP" altLang="en-US" dirty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8284839" y="517327"/>
            <a:ext cx="2838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 smtClean="0"/>
              <a:t>地図生成</a:t>
            </a:r>
            <a:endParaRPr kumimoji="1" lang="ja-JP" altLang="en-US" dirty="0"/>
          </a:p>
        </p:txBody>
      </p:sp>
      <p:sp>
        <p:nvSpPr>
          <p:cNvPr id="14" name="フリーフォーム 13"/>
          <p:cNvSpPr/>
          <p:nvPr/>
        </p:nvSpPr>
        <p:spPr>
          <a:xfrm>
            <a:off x="3539485" y="2422211"/>
            <a:ext cx="38100" cy="324000"/>
          </a:xfrm>
          <a:custGeom>
            <a:avLst/>
            <a:gdLst>
              <a:gd name="connsiteX0" fmla="*/ 0 w 38100"/>
              <a:gd name="connsiteY0" fmla="*/ 342900 h 342900"/>
              <a:gd name="connsiteX1" fmla="*/ 38100 w 38100"/>
              <a:gd name="connsiteY1" fmla="*/ 180975 h 342900"/>
              <a:gd name="connsiteX2" fmla="*/ 0 w 38100"/>
              <a:gd name="connsiteY2" fmla="*/ 0 h 34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100" h="342900">
                <a:moveTo>
                  <a:pt x="0" y="342900"/>
                </a:moveTo>
                <a:cubicBezTo>
                  <a:pt x="19050" y="290512"/>
                  <a:pt x="38100" y="238125"/>
                  <a:pt x="38100" y="180975"/>
                </a:cubicBezTo>
                <a:cubicBezTo>
                  <a:pt x="38100" y="123825"/>
                  <a:pt x="19050" y="61912"/>
                  <a:pt x="0" y="0"/>
                </a:cubicBezTo>
              </a:path>
            </a:pathLst>
          </a:custGeom>
          <a:noFill/>
          <a:ln w="1905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フリーフォーム 14"/>
          <p:cNvSpPr/>
          <p:nvPr/>
        </p:nvSpPr>
        <p:spPr>
          <a:xfrm>
            <a:off x="4679632" y="1803360"/>
            <a:ext cx="128588" cy="936000"/>
          </a:xfrm>
          <a:custGeom>
            <a:avLst/>
            <a:gdLst>
              <a:gd name="connsiteX0" fmla="*/ 0 w 38100"/>
              <a:gd name="connsiteY0" fmla="*/ 342900 h 342900"/>
              <a:gd name="connsiteX1" fmla="*/ 38100 w 38100"/>
              <a:gd name="connsiteY1" fmla="*/ 180975 h 342900"/>
              <a:gd name="connsiteX2" fmla="*/ 0 w 38100"/>
              <a:gd name="connsiteY2" fmla="*/ 0 h 34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100" h="342900">
                <a:moveTo>
                  <a:pt x="0" y="342900"/>
                </a:moveTo>
                <a:cubicBezTo>
                  <a:pt x="19050" y="290512"/>
                  <a:pt x="38100" y="238125"/>
                  <a:pt x="38100" y="180975"/>
                </a:cubicBezTo>
                <a:cubicBezTo>
                  <a:pt x="38100" y="123825"/>
                  <a:pt x="19050" y="61912"/>
                  <a:pt x="0" y="0"/>
                </a:cubicBezTo>
              </a:path>
            </a:pathLst>
          </a:custGeom>
          <a:noFill/>
          <a:ln w="1905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フリーフォーム 15"/>
          <p:cNvSpPr/>
          <p:nvPr/>
        </p:nvSpPr>
        <p:spPr>
          <a:xfrm>
            <a:off x="3544242" y="1790364"/>
            <a:ext cx="38100" cy="324000"/>
          </a:xfrm>
          <a:custGeom>
            <a:avLst/>
            <a:gdLst>
              <a:gd name="connsiteX0" fmla="*/ 0 w 38100"/>
              <a:gd name="connsiteY0" fmla="*/ 342900 h 342900"/>
              <a:gd name="connsiteX1" fmla="*/ 38100 w 38100"/>
              <a:gd name="connsiteY1" fmla="*/ 180975 h 342900"/>
              <a:gd name="connsiteX2" fmla="*/ 0 w 38100"/>
              <a:gd name="connsiteY2" fmla="*/ 0 h 34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100" h="342900">
                <a:moveTo>
                  <a:pt x="0" y="342900"/>
                </a:moveTo>
                <a:cubicBezTo>
                  <a:pt x="19050" y="290512"/>
                  <a:pt x="38100" y="238125"/>
                  <a:pt x="38100" y="180975"/>
                </a:cubicBezTo>
                <a:cubicBezTo>
                  <a:pt x="38100" y="123825"/>
                  <a:pt x="19050" y="61912"/>
                  <a:pt x="0" y="0"/>
                </a:cubicBezTo>
              </a:path>
            </a:pathLst>
          </a:custGeom>
          <a:noFill/>
          <a:ln w="1905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3550439" y="2408711"/>
            <a:ext cx="10601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800" dirty="0">
                <a:solidFill>
                  <a:srgbClr val="C00000"/>
                </a:solidFill>
              </a:rPr>
              <a:t>正確</a:t>
            </a:r>
            <a:r>
              <a:rPr lang="ja-JP" altLang="en-US" sz="800" dirty="0" smtClean="0">
                <a:solidFill>
                  <a:srgbClr val="C00000"/>
                </a:solidFill>
              </a:rPr>
              <a:t>な位置推定のために地図を使う</a:t>
            </a:r>
            <a:endParaRPr lang="en-US" altLang="ja-JP" sz="800" dirty="0" smtClean="0">
              <a:solidFill>
                <a:srgbClr val="C00000"/>
              </a:solidFill>
            </a:endParaRPr>
          </a:p>
        </p:txBody>
      </p:sp>
      <p:sp>
        <p:nvSpPr>
          <p:cNvPr id="7" name="正方形/長方形 6"/>
          <p:cNvSpPr/>
          <p:nvPr/>
        </p:nvSpPr>
        <p:spPr>
          <a:xfrm>
            <a:off x="3472815" y="2121141"/>
            <a:ext cx="866775" cy="304800"/>
          </a:xfrm>
          <a:prstGeom prst="rect">
            <a:avLst/>
          </a:prstGeom>
          <a:solidFill>
            <a:srgbClr val="FFCCCC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err="1" smtClean="0">
                <a:solidFill>
                  <a:schemeClr val="tx1"/>
                </a:solidFill>
              </a:rPr>
              <a:t>amcl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9" name="正方形/長方形 8"/>
          <p:cNvSpPr/>
          <p:nvPr/>
        </p:nvSpPr>
        <p:spPr>
          <a:xfrm>
            <a:off x="3472815" y="1492210"/>
            <a:ext cx="1304925" cy="304800"/>
          </a:xfrm>
          <a:prstGeom prst="rect">
            <a:avLst/>
          </a:prstGeom>
          <a:solidFill>
            <a:srgbClr val="FFCCCC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 err="1">
                <a:solidFill>
                  <a:schemeClr val="tx1"/>
                </a:solidFill>
              </a:rPr>
              <a:t>move_base</a:t>
            </a:r>
            <a:endParaRPr lang="ja-JP" altLang="en-US" dirty="0">
              <a:solidFill>
                <a:schemeClr val="tx1"/>
              </a:solidFill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3487102" y="2741357"/>
            <a:ext cx="1452563" cy="304800"/>
          </a:xfrm>
          <a:prstGeom prst="rect">
            <a:avLst/>
          </a:prstGeom>
          <a:solidFill>
            <a:srgbClr val="FFCCCC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 err="1">
                <a:solidFill>
                  <a:schemeClr val="tx1"/>
                </a:solidFill>
              </a:rPr>
              <a:t>m</a:t>
            </a:r>
            <a:r>
              <a:rPr kumimoji="1" lang="en-US" altLang="ja-JP" dirty="0" err="1" smtClean="0">
                <a:solidFill>
                  <a:schemeClr val="tx1"/>
                </a:solidFill>
              </a:rPr>
              <a:t>ap_serever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3550439" y="1793112"/>
            <a:ext cx="10601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800" dirty="0">
                <a:solidFill>
                  <a:srgbClr val="C00000"/>
                </a:solidFill>
              </a:rPr>
              <a:t>正確</a:t>
            </a:r>
            <a:r>
              <a:rPr lang="ja-JP" altLang="en-US" sz="800" dirty="0" smtClean="0">
                <a:solidFill>
                  <a:srgbClr val="C00000"/>
                </a:solidFill>
              </a:rPr>
              <a:t>なナビのために</a:t>
            </a:r>
            <a:endParaRPr lang="en-US" altLang="ja-JP" sz="800" dirty="0" smtClean="0">
              <a:solidFill>
                <a:srgbClr val="C00000"/>
              </a:solidFill>
            </a:endParaRPr>
          </a:p>
          <a:p>
            <a:r>
              <a:rPr lang="ja-JP" altLang="en-US" sz="800" dirty="0">
                <a:solidFill>
                  <a:srgbClr val="C00000"/>
                </a:solidFill>
              </a:rPr>
              <a:t>正確</a:t>
            </a:r>
            <a:r>
              <a:rPr lang="ja-JP" altLang="en-US" sz="800" dirty="0" smtClean="0">
                <a:solidFill>
                  <a:srgbClr val="C00000"/>
                </a:solidFill>
              </a:rPr>
              <a:t>な推定値を使う</a:t>
            </a:r>
            <a:endParaRPr lang="en-US" altLang="ja-JP" sz="800" dirty="0" smtClean="0">
              <a:solidFill>
                <a:srgbClr val="C00000"/>
              </a:solidFill>
            </a:endParaRPr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4769883" y="2110689"/>
            <a:ext cx="10601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800" dirty="0">
                <a:solidFill>
                  <a:srgbClr val="C00000"/>
                </a:solidFill>
              </a:rPr>
              <a:t>正確</a:t>
            </a:r>
            <a:r>
              <a:rPr lang="ja-JP" altLang="en-US" sz="800" dirty="0" smtClean="0">
                <a:solidFill>
                  <a:srgbClr val="C00000"/>
                </a:solidFill>
              </a:rPr>
              <a:t>なナビのために</a:t>
            </a:r>
            <a:endParaRPr lang="en-US" altLang="ja-JP" sz="800" dirty="0" smtClean="0">
              <a:solidFill>
                <a:srgbClr val="C00000"/>
              </a:solidFill>
            </a:endParaRPr>
          </a:p>
          <a:p>
            <a:r>
              <a:rPr lang="ja-JP" altLang="en-US" sz="800" dirty="0" smtClean="0">
                <a:solidFill>
                  <a:srgbClr val="C00000"/>
                </a:solidFill>
              </a:rPr>
              <a:t>地図を使う</a:t>
            </a:r>
            <a:endParaRPr lang="en-US" altLang="ja-JP" sz="800" dirty="0" smtClean="0">
              <a:solidFill>
                <a:srgbClr val="C00000"/>
              </a:solidFill>
            </a:endParaRPr>
          </a:p>
        </p:txBody>
      </p:sp>
      <p:sp>
        <p:nvSpPr>
          <p:cNvPr id="20" name="正方形/長方形 19"/>
          <p:cNvSpPr/>
          <p:nvPr/>
        </p:nvSpPr>
        <p:spPr>
          <a:xfrm>
            <a:off x="7692385" y="979886"/>
            <a:ext cx="4023360" cy="224353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ja-JP" dirty="0" err="1" smtClean="0">
                <a:solidFill>
                  <a:schemeClr val="tx1"/>
                </a:solidFill>
              </a:rPr>
              <a:t>slam_gmapping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21" name="正方形/長方形 20"/>
          <p:cNvSpPr/>
          <p:nvPr/>
        </p:nvSpPr>
        <p:spPr>
          <a:xfrm>
            <a:off x="8482482" y="2741357"/>
            <a:ext cx="1452563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 err="1">
                <a:solidFill>
                  <a:schemeClr val="bg1">
                    <a:lumMod val="65000"/>
                  </a:schemeClr>
                </a:solidFill>
              </a:rPr>
              <a:t>gmapping</a:t>
            </a:r>
            <a:endParaRPr lang="ja-JP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3" name="正方形/長方形 22"/>
          <p:cNvSpPr/>
          <p:nvPr/>
        </p:nvSpPr>
        <p:spPr>
          <a:xfrm>
            <a:off x="6342100" y="2565204"/>
            <a:ext cx="838200" cy="65710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 smtClean="0"/>
              <a:t>地図</a:t>
            </a:r>
            <a:endParaRPr lang="en-US" altLang="ja-JP" dirty="0" smtClean="0"/>
          </a:p>
          <a:p>
            <a:pPr algn="ctr"/>
            <a:r>
              <a:rPr kumimoji="1" lang="ja-JP" altLang="en-US" dirty="0"/>
              <a:t>データ</a:t>
            </a:r>
          </a:p>
        </p:txBody>
      </p:sp>
      <p:cxnSp>
        <p:nvCxnSpPr>
          <p:cNvPr id="25" name="直線矢印コネクタ 24"/>
          <p:cNvCxnSpPr>
            <a:stCxn id="21" idx="1"/>
            <a:endCxn id="23" idx="3"/>
          </p:cNvCxnSpPr>
          <p:nvPr/>
        </p:nvCxnSpPr>
        <p:spPr>
          <a:xfrm flipH="1">
            <a:off x="7180300" y="2893757"/>
            <a:ext cx="1302182" cy="0"/>
          </a:xfrm>
          <a:prstGeom prst="straightConnector1">
            <a:avLst/>
          </a:prstGeom>
          <a:noFill/>
          <a:ln w="1905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7" name="直線矢印コネクタ 26"/>
          <p:cNvCxnSpPr>
            <a:stCxn id="23" idx="1"/>
            <a:endCxn id="11" idx="3"/>
          </p:cNvCxnSpPr>
          <p:nvPr/>
        </p:nvCxnSpPr>
        <p:spPr>
          <a:xfrm flipH="1">
            <a:off x="4939665" y="2893757"/>
            <a:ext cx="1402435" cy="0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テキスト ボックス 27"/>
          <p:cNvSpPr txBox="1"/>
          <p:nvPr/>
        </p:nvSpPr>
        <p:spPr>
          <a:xfrm>
            <a:off x="7663861" y="2678313"/>
            <a:ext cx="86928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ja-JP"/>
            </a:defPPr>
            <a:lvl1pPr>
              <a:defRPr sz="8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ja-JP" altLang="en-US" dirty="0"/>
              <a:t>地図を保存する</a:t>
            </a:r>
            <a:endParaRPr lang="en-US" altLang="ja-JP" dirty="0"/>
          </a:p>
        </p:txBody>
      </p:sp>
      <p:sp>
        <p:nvSpPr>
          <p:cNvPr id="29" name="テキスト ボックス 28"/>
          <p:cNvSpPr txBox="1"/>
          <p:nvPr/>
        </p:nvSpPr>
        <p:spPr>
          <a:xfrm>
            <a:off x="4981093" y="2678313"/>
            <a:ext cx="94107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800" dirty="0" smtClean="0">
                <a:solidFill>
                  <a:schemeClr val="accent6">
                    <a:lumMod val="75000"/>
                  </a:schemeClr>
                </a:solidFill>
              </a:rPr>
              <a:t>地図を読み込む</a:t>
            </a:r>
            <a:endParaRPr lang="en-US" altLang="ja-JP" sz="800" dirty="0" smtClean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0" name="テキスト ボックス 29"/>
          <p:cNvSpPr txBox="1"/>
          <p:nvPr/>
        </p:nvSpPr>
        <p:spPr>
          <a:xfrm>
            <a:off x="10237946" y="2709091"/>
            <a:ext cx="1379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地図</a:t>
            </a:r>
            <a:r>
              <a:rPr lang="ja-JP" altLang="en-US" dirty="0" smtClean="0"/>
              <a:t>の生成</a:t>
            </a:r>
            <a:endParaRPr kumimoji="1" lang="ja-JP" altLang="en-US" dirty="0"/>
          </a:p>
        </p:txBody>
      </p:sp>
      <p:sp>
        <p:nvSpPr>
          <p:cNvPr id="31" name="テキスト ボックス 30"/>
          <p:cNvSpPr txBox="1"/>
          <p:nvPr/>
        </p:nvSpPr>
        <p:spPr>
          <a:xfrm>
            <a:off x="835808" y="1460186"/>
            <a:ext cx="655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親分</a:t>
            </a:r>
            <a:endParaRPr kumimoji="1" lang="ja-JP" altLang="en-US" dirty="0"/>
          </a:p>
        </p:txBody>
      </p:sp>
      <p:sp>
        <p:nvSpPr>
          <p:cNvPr id="32" name="左中かっこ 31"/>
          <p:cNvSpPr/>
          <p:nvPr/>
        </p:nvSpPr>
        <p:spPr>
          <a:xfrm>
            <a:off x="1506500" y="2042160"/>
            <a:ext cx="162280" cy="1036263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テキスト ボックス 32"/>
          <p:cNvSpPr txBox="1"/>
          <p:nvPr/>
        </p:nvSpPr>
        <p:spPr>
          <a:xfrm>
            <a:off x="844377" y="2393322"/>
            <a:ext cx="655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子分</a:t>
            </a:r>
            <a:endParaRPr kumimoji="1" lang="ja-JP" altLang="en-US" dirty="0"/>
          </a:p>
        </p:txBody>
      </p:sp>
      <p:sp>
        <p:nvSpPr>
          <p:cNvPr id="34" name="左中かっこ 33"/>
          <p:cNvSpPr/>
          <p:nvPr/>
        </p:nvSpPr>
        <p:spPr>
          <a:xfrm>
            <a:off x="1499355" y="1477358"/>
            <a:ext cx="162280" cy="36000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/>
          <p:cNvSpPr/>
          <p:nvPr/>
        </p:nvSpPr>
        <p:spPr>
          <a:xfrm>
            <a:off x="1790700" y="3495219"/>
            <a:ext cx="1135380" cy="28687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ja-JP" altLang="en-US" sz="1200" dirty="0" smtClean="0">
                <a:solidFill>
                  <a:schemeClr val="tx1"/>
                </a:solidFill>
              </a:rPr>
              <a:t>メタパッケージ</a:t>
            </a:r>
            <a:endParaRPr kumimoji="1" lang="ja-JP" altLang="en-US" sz="1200" dirty="0">
              <a:solidFill>
                <a:schemeClr val="tx1"/>
              </a:solidFill>
            </a:endParaRPr>
          </a:p>
        </p:txBody>
      </p:sp>
      <p:sp>
        <p:nvSpPr>
          <p:cNvPr id="36" name="正方形/長方形 35"/>
          <p:cNvSpPr/>
          <p:nvPr/>
        </p:nvSpPr>
        <p:spPr>
          <a:xfrm>
            <a:off x="1790700" y="3843561"/>
            <a:ext cx="1135380" cy="286879"/>
          </a:xfrm>
          <a:prstGeom prst="rect">
            <a:avLst/>
          </a:prstGeom>
          <a:solidFill>
            <a:srgbClr val="FFCCCC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sz="1200" dirty="0">
                <a:solidFill>
                  <a:schemeClr val="tx1"/>
                </a:solidFill>
              </a:rPr>
              <a:t>パッケージ</a:t>
            </a:r>
          </a:p>
        </p:txBody>
      </p:sp>
      <p:sp>
        <p:nvSpPr>
          <p:cNvPr id="37" name="四角形吹き出し 36"/>
          <p:cNvSpPr/>
          <p:nvPr/>
        </p:nvSpPr>
        <p:spPr>
          <a:xfrm>
            <a:off x="4994608" y="1235209"/>
            <a:ext cx="873504" cy="361479"/>
          </a:xfrm>
          <a:prstGeom prst="wedgeRectCallout">
            <a:avLst>
              <a:gd name="adj1" fmla="val -125583"/>
              <a:gd name="adj2" fmla="val 249277"/>
            </a:avLst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b="1" dirty="0" smtClean="0">
                <a:solidFill>
                  <a:schemeClr val="tx1"/>
                </a:solidFill>
              </a:rPr>
              <a:t>ココ！</a:t>
            </a:r>
            <a:endParaRPr lang="ja-JP" alt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7202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031173"/>
            <a:ext cx="7977051" cy="3263082"/>
          </a:xfrm>
          <a:prstGeom prst="rect">
            <a:avLst/>
          </a:prstGeom>
        </p:spPr>
      </p:pic>
      <p:sp>
        <p:nvSpPr>
          <p:cNvPr id="6" name="正方形/長方形 5"/>
          <p:cNvSpPr/>
          <p:nvPr/>
        </p:nvSpPr>
        <p:spPr>
          <a:xfrm>
            <a:off x="3056708" y="1271453"/>
            <a:ext cx="687978" cy="16546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/>
        </p:nvSpPr>
        <p:spPr>
          <a:xfrm>
            <a:off x="857794" y="1728653"/>
            <a:ext cx="687978" cy="16546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/>
        </p:nvSpPr>
        <p:spPr>
          <a:xfrm>
            <a:off x="7707087" y="1402079"/>
            <a:ext cx="687978" cy="16546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8530046" y="735876"/>
            <a:ext cx="1045027" cy="296088"/>
          </a:xfrm>
          <a:prstGeom prst="rect">
            <a:avLst/>
          </a:prstGeom>
          <a:solidFill>
            <a:srgbClr val="FFCCCC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200" dirty="0" err="1">
                <a:solidFill>
                  <a:schemeClr val="tx1"/>
                </a:solidFill>
              </a:rPr>
              <a:t>gmapping</a:t>
            </a:r>
            <a:endParaRPr lang="ja-JP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8745583" y="1297576"/>
            <a:ext cx="613955" cy="37446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050" dirty="0" smtClean="0"/>
              <a:t>地図</a:t>
            </a:r>
            <a:endParaRPr lang="en-US" altLang="ja-JP" sz="1050" dirty="0" smtClean="0"/>
          </a:p>
          <a:p>
            <a:pPr algn="ctr"/>
            <a:r>
              <a:rPr kumimoji="1" lang="ja-JP" altLang="en-US" sz="1050" dirty="0"/>
              <a:t>データ</a:t>
            </a:r>
          </a:p>
        </p:txBody>
      </p:sp>
      <p:cxnSp>
        <p:nvCxnSpPr>
          <p:cNvPr id="13" name="直線矢印コネクタ 12"/>
          <p:cNvCxnSpPr>
            <a:stCxn id="9" idx="2"/>
            <a:endCxn id="11" idx="0"/>
          </p:cNvCxnSpPr>
          <p:nvPr/>
        </p:nvCxnSpPr>
        <p:spPr>
          <a:xfrm>
            <a:off x="9052560" y="1031964"/>
            <a:ext cx="1" cy="265612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矢印コネクタ 14"/>
          <p:cNvCxnSpPr>
            <a:stCxn id="11" idx="1"/>
          </p:cNvCxnSpPr>
          <p:nvPr/>
        </p:nvCxnSpPr>
        <p:spPr>
          <a:xfrm flipH="1" flipV="1">
            <a:off x="8586651" y="1484809"/>
            <a:ext cx="158932" cy="1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9940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20" y="0"/>
            <a:ext cx="12046960" cy="6858000"/>
          </a:xfrm>
          <a:prstGeom prst="rect">
            <a:avLst/>
          </a:prstGeom>
        </p:spPr>
      </p:pic>
      <p:sp>
        <p:nvSpPr>
          <p:cNvPr id="3" name="正方形/長方形 2"/>
          <p:cNvSpPr/>
          <p:nvPr/>
        </p:nvSpPr>
        <p:spPr>
          <a:xfrm>
            <a:off x="72520" y="1399632"/>
            <a:ext cx="2151017" cy="1260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/>
          <p:cNvSpPr/>
          <p:nvPr/>
        </p:nvSpPr>
        <p:spPr>
          <a:xfrm>
            <a:off x="278674" y="539932"/>
            <a:ext cx="2151017" cy="1260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四角形吹き出し 6"/>
          <p:cNvSpPr/>
          <p:nvPr/>
        </p:nvSpPr>
        <p:spPr>
          <a:xfrm>
            <a:off x="2020390" y="824864"/>
            <a:ext cx="2142308" cy="283302"/>
          </a:xfrm>
          <a:prstGeom prst="wedgeRectCallout">
            <a:avLst>
              <a:gd name="adj1" fmla="val -43340"/>
              <a:gd name="adj2" fmla="val -123586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 dirty="0" smtClean="0">
                <a:solidFill>
                  <a:schemeClr val="tx1"/>
                </a:solidFill>
              </a:rPr>
              <a:t>ワールド座標系の原点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8" name="四角形吹き出し 7"/>
          <p:cNvSpPr/>
          <p:nvPr/>
        </p:nvSpPr>
        <p:spPr>
          <a:xfrm>
            <a:off x="2020391" y="1698920"/>
            <a:ext cx="2142308" cy="468220"/>
          </a:xfrm>
          <a:prstGeom prst="wedgeRectCallout">
            <a:avLst>
              <a:gd name="adj1" fmla="val -45612"/>
              <a:gd name="adj2" fmla="val -99407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 smtClean="0">
                <a:solidFill>
                  <a:schemeClr val="tx1"/>
                </a:solidFill>
              </a:rPr>
              <a:t>/map, /</a:t>
            </a:r>
            <a:r>
              <a:rPr kumimoji="1" lang="en-US" altLang="ja-JP" sz="1400" dirty="0" err="1" smtClean="0">
                <a:solidFill>
                  <a:schemeClr val="tx1"/>
                </a:solidFill>
              </a:rPr>
              <a:t>odom</a:t>
            </a:r>
            <a:r>
              <a:rPr kumimoji="1" lang="en-US" altLang="ja-JP" sz="1400" dirty="0" smtClean="0">
                <a:solidFill>
                  <a:schemeClr val="tx1"/>
                </a:solidFill>
              </a:rPr>
              <a:t>, /</a:t>
            </a:r>
            <a:r>
              <a:rPr kumimoji="1" lang="en-US" altLang="ja-JP" sz="1400" dirty="0" err="1" smtClean="0">
                <a:solidFill>
                  <a:schemeClr val="tx1"/>
                </a:solidFill>
              </a:rPr>
              <a:t>base_link</a:t>
            </a:r>
            <a:endParaRPr kumimoji="1" lang="en-US" altLang="ja-JP" sz="1400" dirty="0" smtClean="0">
              <a:solidFill>
                <a:schemeClr val="tx1"/>
              </a:solidFill>
            </a:endParaRPr>
          </a:p>
          <a:p>
            <a:pPr algn="ctr"/>
            <a:r>
              <a:rPr lang="ja-JP" altLang="en-US" sz="1400" dirty="0" smtClean="0">
                <a:solidFill>
                  <a:schemeClr val="tx1"/>
                </a:solidFill>
              </a:rPr>
              <a:t>を有効に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16981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20" y="0"/>
            <a:ext cx="12046960" cy="6858000"/>
          </a:xfrm>
          <a:prstGeom prst="rect">
            <a:avLst/>
          </a:prstGeom>
        </p:spPr>
      </p:pic>
      <p:sp>
        <p:nvSpPr>
          <p:cNvPr id="5" name="四角形吹き出し 4"/>
          <p:cNvSpPr/>
          <p:nvPr/>
        </p:nvSpPr>
        <p:spPr>
          <a:xfrm>
            <a:off x="3880022" y="3084041"/>
            <a:ext cx="1458097" cy="499418"/>
          </a:xfrm>
          <a:prstGeom prst="wedgeRectCallout">
            <a:avLst>
              <a:gd name="adj1" fmla="val 24784"/>
              <a:gd name="adj2" fmla="val -80726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 smtClean="0">
                <a:solidFill>
                  <a:schemeClr val="tx1"/>
                </a:solidFill>
              </a:rPr>
              <a:t>/</a:t>
            </a:r>
            <a:r>
              <a:rPr kumimoji="1" lang="en-US" altLang="ja-JP" sz="1400" dirty="0" err="1" smtClean="0">
                <a:solidFill>
                  <a:schemeClr val="tx1"/>
                </a:solidFill>
              </a:rPr>
              <a:t>odom</a:t>
            </a:r>
            <a:r>
              <a:rPr lang="ja-JP" altLang="en-US" sz="1400" dirty="0" smtClean="0">
                <a:solidFill>
                  <a:schemeClr val="tx1"/>
                </a:solidFill>
              </a:rPr>
              <a:t> フレームの誤差を補正</a:t>
            </a:r>
            <a:endParaRPr lang="en-US" altLang="ja-JP" sz="1400" dirty="0" smtClean="0">
              <a:solidFill>
                <a:schemeClr val="tx1"/>
              </a:solidFill>
            </a:endParaRPr>
          </a:p>
        </p:txBody>
      </p:sp>
      <p:sp>
        <p:nvSpPr>
          <p:cNvPr id="6" name="四角形吹き出し 5"/>
          <p:cNvSpPr/>
          <p:nvPr/>
        </p:nvSpPr>
        <p:spPr>
          <a:xfrm>
            <a:off x="8651954" y="5582906"/>
            <a:ext cx="1023508" cy="573452"/>
          </a:xfrm>
          <a:prstGeom prst="wedgeRectCallout">
            <a:avLst>
              <a:gd name="adj1" fmla="val 77776"/>
              <a:gd name="adj2" fmla="val -56013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400" dirty="0" smtClean="0">
                <a:solidFill>
                  <a:schemeClr val="tx1"/>
                </a:solidFill>
              </a:rPr>
              <a:t>高精度な</a:t>
            </a:r>
            <a:endParaRPr lang="en-US" altLang="ja-JP" sz="1400" dirty="0" smtClean="0">
              <a:solidFill>
                <a:schemeClr val="tx1"/>
              </a:solidFill>
            </a:endParaRPr>
          </a:p>
          <a:p>
            <a:pPr algn="ctr"/>
            <a:r>
              <a:rPr lang="ja-JP" altLang="en-US" sz="1400" dirty="0" smtClean="0">
                <a:solidFill>
                  <a:schemeClr val="tx1"/>
                </a:solidFill>
              </a:rPr>
              <a:t>位置</a:t>
            </a:r>
            <a:r>
              <a:rPr lang="ja-JP" altLang="en-US" sz="1400" dirty="0">
                <a:solidFill>
                  <a:schemeClr val="tx1"/>
                </a:solidFill>
              </a:rPr>
              <a:t>推定</a:t>
            </a:r>
            <a:endParaRPr kumimoji="1" lang="ja-JP" altLang="en-US" sz="14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03163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3029"/>
            <a:ext cx="12192000" cy="6611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3722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円/楕円 3"/>
          <p:cNvSpPr/>
          <p:nvPr/>
        </p:nvSpPr>
        <p:spPr>
          <a:xfrm>
            <a:off x="3345570" y="3662732"/>
            <a:ext cx="1745976" cy="34902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600" dirty="0" smtClean="0">
                <a:solidFill>
                  <a:schemeClr val="tx1"/>
                </a:solidFill>
              </a:rPr>
              <a:t>/</a:t>
            </a:r>
            <a:r>
              <a:rPr lang="en-US" altLang="ja-JP" sz="1600" dirty="0" err="1" smtClean="0">
                <a:solidFill>
                  <a:schemeClr val="tx1"/>
                </a:solidFill>
              </a:rPr>
              <a:t>move_base</a:t>
            </a:r>
            <a:endParaRPr kumimoji="1" lang="ja-JP" altLang="en-US" sz="1600" dirty="0">
              <a:solidFill>
                <a:schemeClr val="tx1"/>
              </a:solidFill>
            </a:endParaRPr>
          </a:p>
        </p:txBody>
      </p:sp>
      <p:sp>
        <p:nvSpPr>
          <p:cNvPr id="6" name="角丸四角形 5"/>
          <p:cNvSpPr/>
          <p:nvPr/>
        </p:nvSpPr>
        <p:spPr>
          <a:xfrm>
            <a:off x="2962376" y="2846867"/>
            <a:ext cx="2505436" cy="365415"/>
          </a:xfrm>
          <a:prstGeom prst="round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 dirty="0" smtClean="0">
                <a:solidFill>
                  <a:srgbClr val="0070C0"/>
                </a:solidFill>
              </a:rPr>
              <a:t>/</a:t>
            </a:r>
            <a:r>
              <a:rPr kumimoji="1" lang="en-US" altLang="ja-JP" sz="1600" dirty="0" err="1" smtClean="0">
                <a:solidFill>
                  <a:srgbClr val="0070C0"/>
                </a:solidFill>
              </a:rPr>
              <a:t>move_base_simple</a:t>
            </a:r>
            <a:r>
              <a:rPr kumimoji="1" lang="en-US" altLang="ja-JP" sz="1600" dirty="0" smtClean="0">
                <a:solidFill>
                  <a:srgbClr val="0070C0"/>
                </a:solidFill>
              </a:rPr>
              <a:t>/goal</a:t>
            </a:r>
            <a:endParaRPr kumimoji="1" lang="ja-JP" altLang="en-US" sz="1600" dirty="0">
              <a:solidFill>
                <a:srgbClr val="0070C0"/>
              </a:solidFill>
            </a:endParaRPr>
          </a:p>
        </p:txBody>
      </p:sp>
      <p:cxnSp>
        <p:nvCxnSpPr>
          <p:cNvPr id="8" name="直線矢印コネクタ 7"/>
          <p:cNvCxnSpPr>
            <a:stCxn id="6" idx="2"/>
            <a:endCxn id="4" idx="0"/>
          </p:cNvCxnSpPr>
          <p:nvPr/>
        </p:nvCxnSpPr>
        <p:spPr>
          <a:xfrm>
            <a:off x="4215094" y="3212282"/>
            <a:ext cx="3464" cy="45045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円/楕円 9"/>
          <p:cNvSpPr/>
          <p:nvPr/>
        </p:nvSpPr>
        <p:spPr>
          <a:xfrm>
            <a:off x="899074" y="5629311"/>
            <a:ext cx="1605045" cy="34902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600" dirty="0" smtClean="0">
                <a:solidFill>
                  <a:schemeClr val="tx1"/>
                </a:solidFill>
              </a:rPr>
              <a:t>/gazebo</a:t>
            </a:r>
            <a:endParaRPr kumimoji="1" lang="ja-JP" altLang="en-US" sz="1600" dirty="0">
              <a:solidFill>
                <a:schemeClr val="tx1"/>
              </a:solidFill>
            </a:endParaRPr>
          </a:p>
        </p:txBody>
      </p:sp>
      <p:sp>
        <p:nvSpPr>
          <p:cNvPr id="12" name="角丸四角形 11"/>
          <p:cNvSpPr/>
          <p:nvPr/>
        </p:nvSpPr>
        <p:spPr>
          <a:xfrm>
            <a:off x="2685332" y="5610703"/>
            <a:ext cx="3284470" cy="365415"/>
          </a:xfrm>
          <a:prstGeom prst="round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 dirty="0" smtClean="0">
                <a:solidFill>
                  <a:srgbClr val="0070C0"/>
                </a:solidFill>
              </a:rPr>
              <a:t>/</a:t>
            </a:r>
            <a:r>
              <a:rPr kumimoji="1" lang="en-US" altLang="ja-JP" sz="1600" dirty="0" err="1" smtClean="0">
                <a:solidFill>
                  <a:srgbClr val="0070C0"/>
                </a:solidFill>
              </a:rPr>
              <a:t>husky_velocity_controller</a:t>
            </a:r>
            <a:r>
              <a:rPr kumimoji="1" lang="en-US" altLang="ja-JP" sz="1600" dirty="0" smtClean="0">
                <a:solidFill>
                  <a:srgbClr val="0070C0"/>
                </a:solidFill>
              </a:rPr>
              <a:t>/</a:t>
            </a:r>
            <a:r>
              <a:rPr kumimoji="1" lang="en-US" altLang="ja-JP" sz="1600" dirty="0" err="1" smtClean="0">
                <a:solidFill>
                  <a:srgbClr val="0070C0"/>
                </a:solidFill>
              </a:rPr>
              <a:t>odom</a:t>
            </a:r>
            <a:endParaRPr kumimoji="1" lang="ja-JP" altLang="en-US" sz="1600" dirty="0">
              <a:solidFill>
                <a:srgbClr val="0070C0"/>
              </a:solidFill>
            </a:endParaRPr>
          </a:p>
        </p:txBody>
      </p:sp>
      <p:sp>
        <p:nvSpPr>
          <p:cNvPr id="15" name="角丸四角形 14"/>
          <p:cNvSpPr/>
          <p:nvPr/>
        </p:nvSpPr>
        <p:spPr>
          <a:xfrm>
            <a:off x="932595" y="241842"/>
            <a:ext cx="1464151" cy="365415"/>
          </a:xfrm>
          <a:prstGeom prst="round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 dirty="0" smtClean="0">
                <a:solidFill>
                  <a:srgbClr val="0070C0"/>
                </a:solidFill>
              </a:rPr>
              <a:t>/</a:t>
            </a:r>
            <a:r>
              <a:rPr kumimoji="1" lang="en-US" altLang="ja-JP" sz="1600" dirty="0" err="1" smtClean="0">
                <a:solidFill>
                  <a:srgbClr val="0070C0"/>
                </a:solidFill>
              </a:rPr>
              <a:t>joint_states</a:t>
            </a:r>
            <a:endParaRPr kumimoji="1" lang="ja-JP" altLang="en-US" sz="1600" dirty="0">
              <a:solidFill>
                <a:srgbClr val="0070C0"/>
              </a:solidFill>
            </a:endParaRPr>
          </a:p>
        </p:txBody>
      </p:sp>
      <p:sp>
        <p:nvSpPr>
          <p:cNvPr id="16" name="円/楕円 15"/>
          <p:cNvSpPr/>
          <p:nvPr/>
        </p:nvSpPr>
        <p:spPr>
          <a:xfrm>
            <a:off x="2649038" y="250037"/>
            <a:ext cx="3003568" cy="34902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600" dirty="0" smtClean="0">
                <a:solidFill>
                  <a:schemeClr val="tx1"/>
                </a:solidFill>
              </a:rPr>
              <a:t>/</a:t>
            </a:r>
            <a:r>
              <a:rPr lang="en-US" altLang="ja-JP" sz="1600" dirty="0" err="1" smtClean="0">
                <a:solidFill>
                  <a:schemeClr val="tx1"/>
                </a:solidFill>
              </a:rPr>
              <a:t>robot_state_publisher</a:t>
            </a:r>
            <a:endParaRPr kumimoji="1" lang="ja-JP" altLang="en-US" sz="1600" dirty="0">
              <a:solidFill>
                <a:schemeClr val="tx1"/>
              </a:solidFill>
            </a:endParaRPr>
          </a:p>
        </p:txBody>
      </p:sp>
      <p:cxnSp>
        <p:nvCxnSpPr>
          <p:cNvPr id="18" name="直線矢印コネクタ 17"/>
          <p:cNvCxnSpPr>
            <a:endCxn id="15" idx="1"/>
          </p:cNvCxnSpPr>
          <p:nvPr/>
        </p:nvCxnSpPr>
        <p:spPr>
          <a:xfrm flipV="1">
            <a:off x="301557" y="424550"/>
            <a:ext cx="631038" cy="1621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矢印コネクタ 19"/>
          <p:cNvCxnSpPr/>
          <p:nvPr/>
        </p:nvCxnSpPr>
        <p:spPr>
          <a:xfrm flipV="1">
            <a:off x="5101035" y="586717"/>
            <a:ext cx="252292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矢印コネクタ 21"/>
          <p:cNvCxnSpPr>
            <a:stCxn id="10" idx="6"/>
            <a:endCxn id="12" idx="1"/>
          </p:cNvCxnSpPr>
          <p:nvPr/>
        </p:nvCxnSpPr>
        <p:spPr>
          <a:xfrm flipV="1">
            <a:off x="2504119" y="5793411"/>
            <a:ext cx="181213" cy="1041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円/楕円 22"/>
          <p:cNvSpPr/>
          <p:nvPr/>
        </p:nvSpPr>
        <p:spPr>
          <a:xfrm>
            <a:off x="6314622" y="5629311"/>
            <a:ext cx="2232581" cy="34902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600" dirty="0" smtClean="0">
                <a:solidFill>
                  <a:schemeClr val="tx1"/>
                </a:solidFill>
              </a:rPr>
              <a:t>/</a:t>
            </a:r>
            <a:r>
              <a:rPr lang="en-US" altLang="ja-JP" sz="1600" dirty="0" err="1" smtClean="0">
                <a:solidFill>
                  <a:schemeClr val="tx1"/>
                </a:solidFill>
              </a:rPr>
              <a:t>ekf_localization</a:t>
            </a:r>
            <a:endParaRPr kumimoji="1" lang="ja-JP" altLang="en-US" sz="1600" dirty="0">
              <a:solidFill>
                <a:schemeClr val="tx1"/>
              </a:solidFill>
            </a:endParaRPr>
          </a:p>
        </p:txBody>
      </p:sp>
      <p:cxnSp>
        <p:nvCxnSpPr>
          <p:cNvPr id="25" name="直線矢印コネクタ 24"/>
          <p:cNvCxnSpPr>
            <a:stCxn id="12" idx="3"/>
            <a:endCxn id="23" idx="2"/>
          </p:cNvCxnSpPr>
          <p:nvPr/>
        </p:nvCxnSpPr>
        <p:spPr>
          <a:xfrm>
            <a:off x="5969802" y="5793411"/>
            <a:ext cx="344820" cy="1041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角丸四角形 25"/>
          <p:cNvSpPr/>
          <p:nvPr/>
        </p:nvSpPr>
        <p:spPr>
          <a:xfrm>
            <a:off x="3519095" y="6139718"/>
            <a:ext cx="1464151" cy="365415"/>
          </a:xfrm>
          <a:prstGeom prst="round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 dirty="0" smtClean="0">
                <a:solidFill>
                  <a:srgbClr val="0070C0"/>
                </a:solidFill>
              </a:rPr>
              <a:t>/</a:t>
            </a:r>
            <a:r>
              <a:rPr kumimoji="1" lang="en-US" altLang="ja-JP" sz="1600" dirty="0" err="1" smtClean="0">
                <a:solidFill>
                  <a:srgbClr val="0070C0"/>
                </a:solidFill>
              </a:rPr>
              <a:t>imu</a:t>
            </a:r>
            <a:r>
              <a:rPr lang="en-US" altLang="ja-JP" sz="1600" dirty="0" smtClean="0">
                <a:solidFill>
                  <a:srgbClr val="0070C0"/>
                </a:solidFill>
              </a:rPr>
              <a:t>/data</a:t>
            </a:r>
            <a:endParaRPr kumimoji="1" lang="ja-JP" altLang="en-US" sz="1600" dirty="0">
              <a:solidFill>
                <a:srgbClr val="0070C0"/>
              </a:solidFill>
            </a:endParaRPr>
          </a:p>
        </p:txBody>
      </p:sp>
      <p:cxnSp>
        <p:nvCxnSpPr>
          <p:cNvPr id="28" name="直線矢印コネクタ 27"/>
          <p:cNvCxnSpPr>
            <a:stCxn id="10" idx="5"/>
            <a:endCxn id="26" idx="1"/>
          </p:cNvCxnSpPr>
          <p:nvPr/>
        </p:nvCxnSpPr>
        <p:spPr>
          <a:xfrm>
            <a:off x="2269066" y="5927222"/>
            <a:ext cx="1250029" cy="3952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矢印コネクタ 29"/>
          <p:cNvCxnSpPr>
            <a:stCxn id="26" idx="3"/>
            <a:endCxn id="23" idx="3"/>
          </p:cNvCxnSpPr>
          <p:nvPr/>
        </p:nvCxnSpPr>
        <p:spPr>
          <a:xfrm flipV="1">
            <a:off x="4983246" y="5927222"/>
            <a:ext cx="1658330" cy="3952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矢印コネクタ 35"/>
          <p:cNvCxnSpPr>
            <a:stCxn id="15" idx="3"/>
            <a:endCxn id="16" idx="2"/>
          </p:cNvCxnSpPr>
          <p:nvPr/>
        </p:nvCxnSpPr>
        <p:spPr>
          <a:xfrm flipV="1">
            <a:off x="2396746" y="424549"/>
            <a:ext cx="252292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角丸四角形 36"/>
          <p:cNvSpPr/>
          <p:nvPr/>
        </p:nvSpPr>
        <p:spPr>
          <a:xfrm>
            <a:off x="9645367" y="1916174"/>
            <a:ext cx="1343752" cy="365415"/>
          </a:xfrm>
          <a:prstGeom prst="round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 dirty="0" smtClean="0">
                <a:solidFill>
                  <a:srgbClr val="0070C0"/>
                </a:solidFill>
              </a:rPr>
              <a:t>トピック</a:t>
            </a:r>
            <a:endParaRPr kumimoji="1" lang="ja-JP" altLang="en-US" sz="1600" dirty="0">
              <a:solidFill>
                <a:srgbClr val="0070C0"/>
              </a:solidFill>
            </a:endParaRPr>
          </a:p>
        </p:txBody>
      </p:sp>
      <p:sp>
        <p:nvSpPr>
          <p:cNvPr id="68" name="角丸四角形 67"/>
          <p:cNvSpPr/>
          <p:nvPr/>
        </p:nvSpPr>
        <p:spPr>
          <a:xfrm>
            <a:off x="57622" y="4517480"/>
            <a:ext cx="3287948" cy="365415"/>
          </a:xfrm>
          <a:prstGeom prst="round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 dirty="0" smtClean="0">
                <a:solidFill>
                  <a:srgbClr val="0070C0"/>
                </a:solidFill>
              </a:rPr>
              <a:t>/</a:t>
            </a:r>
            <a:r>
              <a:rPr kumimoji="1" lang="en-US" altLang="ja-JP" sz="1600" dirty="0" err="1" smtClean="0">
                <a:solidFill>
                  <a:srgbClr val="0070C0"/>
                </a:solidFill>
              </a:rPr>
              <a:t>husky_velocity_controller</a:t>
            </a:r>
            <a:r>
              <a:rPr kumimoji="1" lang="en-US" altLang="ja-JP" sz="1600" dirty="0" smtClean="0">
                <a:solidFill>
                  <a:srgbClr val="0070C0"/>
                </a:solidFill>
              </a:rPr>
              <a:t>/</a:t>
            </a:r>
            <a:r>
              <a:rPr kumimoji="1" lang="en-US" altLang="ja-JP" sz="1600" dirty="0" err="1" smtClean="0">
                <a:solidFill>
                  <a:srgbClr val="0070C0"/>
                </a:solidFill>
              </a:rPr>
              <a:t>cmd_vel</a:t>
            </a:r>
            <a:endParaRPr kumimoji="1" lang="ja-JP" altLang="en-US" sz="1600" dirty="0">
              <a:solidFill>
                <a:srgbClr val="0070C0"/>
              </a:solidFill>
            </a:endParaRPr>
          </a:p>
        </p:txBody>
      </p:sp>
      <p:cxnSp>
        <p:nvCxnSpPr>
          <p:cNvPr id="70" name="直線矢印コネクタ 69"/>
          <p:cNvCxnSpPr>
            <a:stCxn id="4" idx="2"/>
            <a:endCxn id="68" idx="0"/>
          </p:cNvCxnSpPr>
          <p:nvPr/>
        </p:nvCxnSpPr>
        <p:spPr>
          <a:xfrm flipH="1">
            <a:off x="1701596" y="3837244"/>
            <a:ext cx="1643974" cy="6802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線矢印コネクタ 79"/>
          <p:cNvCxnSpPr>
            <a:stCxn id="68" idx="2"/>
            <a:endCxn id="10" idx="0"/>
          </p:cNvCxnSpPr>
          <p:nvPr/>
        </p:nvCxnSpPr>
        <p:spPr>
          <a:xfrm>
            <a:off x="1701596" y="4882895"/>
            <a:ext cx="1" cy="7464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角丸四角形 94"/>
          <p:cNvSpPr/>
          <p:nvPr/>
        </p:nvSpPr>
        <p:spPr>
          <a:xfrm>
            <a:off x="3770615" y="4958277"/>
            <a:ext cx="888958" cy="365415"/>
          </a:xfrm>
          <a:prstGeom prst="round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 dirty="0" smtClean="0">
                <a:solidFill>
                  <a:srgbClr val="0070C0"/>
                </a:solidFill>
              </a:rPr>
              <a:t>/</a:t>
            </a:r>
            <a:r>
              <a:rPr lang="en-US" altLang="ja-JP" sz="1600" dirty="0">
                <a:solidFill>
                  <a:srgbClr val="0070C0"/>
                </a:solidFill>
              </a:rPr>
              <a:t>scan</a:t>
            </a:r>
            <a:endParaRPr kumimoji="1" lang="ja-JP" altLang="en-US" sz="1600" dirty="0">
              <a:solidFill>
                <a:srgbClr val="0070C0"/>
              </a:solidFill>
            </a:endParaRPr>
          </a:p>
        </p:txBody>
      </p:sp>
      <p:cxnSp>
        <p:nvCxnSpPr>
          <p:cNvPr id="99" name="直線矢印コネクタ 98"/>
          <p:cNvCxnSpPr>
            <a:stCxn id="10" idx="7"/>
            <a:endCxn id="95" idx="1"/>
          </p:cNvCxnSpPr>
          <p:nvPr/>
        </p:nvCxnSpPr>
        <p:spPr>
          <a:xfrm flipV="1">
            <a:off x="2269066" y="5140985"/>
            <a:ext cx="1501549" cy="5394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線矢印コネクタ 100"/>
          <p:cNvCxnSpPr>
            <a:stCxn id="95" idx="0"/>
            <a:endCxn id="4" idx="4"/>
          </p:cNvCxnSpPr>
          <p:nvPr/>
        </p:nvCxnSpPr>
        <p:spPr>
          <a:xfrm flipV="1">
            <a:off x="4215094" y="4011756"/>
            <a:ext cx="3464" cy="94652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テキスト ボックス 113"/>
          <p:cNvSpPr txBox="1"/>
          <p:nvPr/>
        </p:nvSpPr>
        <p:spPr>
          <a:xfrm>
            <a:off x="3036844" y="3252841"/>
            <a:ext cx="1214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目標位置</a:t>
            </a:r>
            <a:endParaRPr kumimoji="1" lang="ja-JP" altLang="en-US" dirty="0"/>
          </a:p>
        </p:txBody>
      </p:sp>
      <p:sp>
        <p:nvSpPr>
          <p:cNvPr id="115" name="テキスト ボックス 114"/>
          <p:cNvSpPr txBox="1"/>
          <p:nvPr/>
        </p:nvSpPr>
        <p:spPr>
          <a:xfrm>
            <a:off x="8388718" y="5201443"/>
            <a:ext cx="952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>
                <a:solidFill>
                  <a:srgbClr val="00B050"/>
                </a:solidFill>
              </a:rPr>
              <a:t>補正前</a:t>
            </a:r>
            <a:endParaRPr kumimoji="1" lang="ja-JP" altLang="en-US" dirty="0">
              <a:solidFill>
                <a:srgbClr val="00B050"/>
              </a:solidFill>
            </a:endParaRPr>
          </a:p>
        </p:txBody>
      </p:sp>
      <p:sp>
        <p:nvSpPr>
          <p:cNvPr id="116" name="テキスト ボックス 115"/>
          <p:cNvSpPr txBox="1"/>
          <p:nvPr/>
        </p:nvSpPr>
        <p:spPr>
          <a:xfrm>
            <a:off x="2746705" y="4035161"/>
            <a:ext cx="1201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速度指令</a:t>
            </a:r>
            <a:endParaRPr kumimoji="1" lang="ja-JP" altLang="en-US" dirty="0"/>
          </a:p>
        </p:txBody>
      </p:sp>
      <p:sp>
        <p:nvSpPr>
          <p:cNvPr id="117" name="テキスト ボックス 116"/>
          <p:cNvSpPr txBox="1"/>
          <p:nvPr/>
        </p:nvSpPr>
        <p:spPr>
          <a:xfrm>
            <a:off x="4271180" y="4219827"/>
            <a:ext cx="10170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/>
              <a:t>LRF</a:t>
            </a:r>
          </a:p>
          <a:p>
            <a:r>
              <a:rPr kumimoji="1" lang="ja-JP" altLang="en-US" dirty="0" smtClean="0"/>
              <a:t>検出値</a:t>
            </a:r>
            <a:endParaRPr kumimoji="1" lang="ja-JP" altLang="en-US" dirty="0"/>
          </a:p>
        </p:txBody>
      </p:sp>
      <p:sp>
        <p:nvSpPr>
          <p:cNvPr id="46" name="円/楕円 45"/>
          <p:cNvSpPr/>
          <p:nvPr/>
        </p:nvSpPr>
        <p:spPr>
          <a:xfrm>
            <a:off x="9645367" y="1384930"/>
            <a:ext cx="1343751" cy="34902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600" dirty="0">
                <a:solidFill>
                  <a:schemeClr val="tx1"/>
                </a:solidFill>
              </a:rPr>
              <a:t>ノード</a:t>
            </a:r>
            <a:endParaRPr kumimoji="1" lang="ja-JP" altLang="en-US" sz="1600" dirty="0">
              <a:solidFill>
                <a:schemeClr val="tx1"/>
              </a:solidFill>
            </a:endParaRPr>
          </a:p>
        </p:txBody>
      </p:sp>
      <p:sp>
        <p:nvSpPr>
          <p:cNvPr id="47" name="正方形/長方形 46"/>
          <p:cNvSpPr/>
          <p:nvPr/>
        </p:nvSpPr>
        <p:spPr>
          <a:xfrm>
            <a:off x="9645367" y="2499053"/>
            <a:ext cx="1343751" cy="365415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600" dirty="0" smtClean="0">
                <a:solidFill>
                  <a:srgbClr val="00B050"/>
                </a:solidFill>
              </a:rPr>
              <a:t>TF </a:t>
            </a:r>
            <a:r>
              <a:rPr kumimoji="1" lang="ja-JP" altLang="en-US" sz="1600" dirty="0" smtClean="0">
                <a:solidFill>
                  <a:srgbClr val="00B050"/>
                </a:solidFill>
              </a:rPr>
              <a:t>フレーム</a:t>
            </a:r>
            <a:endParaRPr kumimoji="1" lang="ja-JP" altLang="en-US" sz="1600" dirty="0">
              <a:solidFill>
                <a:srgbClr val="00B050"/>
              </a:solidFill>
            </a:endParaRPr>
          </a:p>
        </p:txBody>
      </p:sp>
      <p:sp>
        <p:nvSpPr>
          <p:cNvPr id="48" name="円/楕円 47"/>
          <p:cNvSpPr/>
          <p:nvPr/>
        </p:nvSpPr>
        <p:spPr>
          <a:xfrm>
            <a:off x="4690089" y="1384930"/>
            <a:ext cx="1789481" cy="34902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600" dirty="0" smtClean="0">
                <a:solidFill>
                  <a:schemeClr val="tx1"/>
                </a:solidFill>
              </a:rPr>
              <a:t>/</a:t>
            </a:r>
            <a:r>
              <a:rPr lang="en-US" altLang="ja-JP" sz="1600" dirty="0" err="1" smtClean="0">
                <a:solidFill>
                  <a:schemeClr val="tx1"/>
                </a:solidFill>
              </a:rPr>
              <a:t>map_server</a:t>
            </a:r>
            <a:endParaRPr kumimoji="1" lang="ja-JP" altLang="en-US" sz="1600" dirty="0">
              <a:solidFill>
                <a:schemeClr val="tx1"/>
              </a:solidFill>
            </a:endParaRPr>
          </a:p>
        </p:txBody>
      </p:sp>
      <p:sp>
        <p:nvSpPr>
          <p:cNvPr id="49" name="角丸四角形 48"/>
          <p:cNvSpPr/>
          <p:nvPr/>
        </p:nvSpPr>
        <p:spPr>
          <a:xfrm>
            <a:off x="5116186" y="2121089"/>
            <a:ext cx="937288" cy="365415"/>
          </a:xfrm>
          <a:prstGeom prst="round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 dirty="0" smtClean="0">
                <a:solidFill>
                  <a:srgbClr val="0070C0"/>
                </a:solidFill>
              </a:rPr>
              <a:t>/map</a:t>
            </a:r>
            <a:endParaRPr kumimoji="1" lang="ja-JP" altLang="en-US" sz="1600" dirty="0">
              <a:solidFill>
                <a:srgbClr val="0070C0"/>
              </a:solidFill>
            </a:endParaRPr>
          </a:p>
        </p:txBody>
      </p:sp>
      <p:sp>
        <p:nvSpPr>
          <p:cNvPr id="50" name="円/楕円 49"/>
          <p:cNvSpPr/>
          <p:nvPr/>
        </p:nvSpPr>
        <p:spPr>
          <a:xfrm>
            <a:off x="6912790" y="4117057"/>
            <a:ext cx="1036243" cy="349024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600" dirty="0" smtClean="0">
                <a:solidFill>
                  <a:srgbClr val="FF0000"/>
                </a:solidFill>
              </a:rPr>
              <a:t>/</a:t>
            </a:r>
            <a:r>
              <a:rPr lang="en-US" altLang="ja-JP" sz="1600" dirty="0" err="1" smtClean="0">
                <a:solidFill>
                  <a:srgbClr val="FF0000"/>
                </a:solidFill>
              </a:rPr>
              <a:t>amcl</a:t>
            </a:r>
            <a:endParaRPr kumimoji="1" lang="ja-JP" altLang="en-US" sz="1600" dirty="0">
              <a:solidFill>
                <a:srgbClr val="FF0000"/>
              </a:solidFill>
            </a:endParaRPr>
          </a:p>
        </p:txBody>
      </p:sp>
      <p:cxnSp>
        <p:nvCxnSpPr>
          <p:cNvPr id="11" name="カギ線コネクタ 10"/>
          <p:cNvCxnSpPr>
            <a:stCxn id="95" idx="3"/>
            <a:endCxn id="50" idx="2"/>
          </p:cNvCxnSpPr>
          <p:nvPr/>
        </p:nvCxnSpPr>
        <p:spPr>
          <a:xfrm flipV="1">
            <a:off x="4659573" y="4291569"/>
            <a:ext cx="2253217" cy="849416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グループ化 12"/>
          <p:cNvGrpSpPr/>
          <p:nvPr/>
        </p:nvGrpSpPr>
        <p:grpSpPr>
          <a:xfrm>
            <a:off x="6641576" y="4705310"/>
            <a:ext cx="1727742" cy="685744"/>
            <a:chOff x="7711815" y="4732932"/>
            <a:chExt cx="1727742" cy="685744"/>
          </a:xfrm>
        </p:grpSpPr>
        <p:sp>
          <p:nvSpPr>
            <p:cNvPr id="54" name="正方形/長方形 53"/>
            <p:cNvSpPr/>
            <p:nvPr/>
          </p:nvSpPr>
          <p:spPr>
            <a:xfrm>
              <a:off x="7711815" y="4732932"/>
              <a:ext cx="1343751" cy="365415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600" dirty="0" smtClean="0">
                  <a:solidFill>
                    <a:srgbClr val="00B050"/>
                  </a:solidFill>
                </a:rPr>
                <a:t>/</a:t>
              </a:r>
              <a:r>
                <a:rPr kumimoji="1" lang="en-US" altLang="ja-JP" sz="1600" dirty="0" err="1" smtClean="0">
                  <a:solidFill>
                    <a:srgbClr val="00B050"/>
                  </a:solidFill>
                </a:rPr>
                <a:t>odom</a:t>
              </a:r>
              <a:endParaRPr kumimoji="1" lang="ja-JP" altLang="en-US" sz="1600" dirty="0">
                <a:solidFill>
                  <a:srgbClr val="00B050"/>
                </a:solidFill>
              </a:endParaRPr>
            </a:p>
          </p:txBody>
        </p:sp>
        <p:sp>
          <p:nvSpPr>
            <p:cNvPr id="38" name="正方形/長方形 37"/>
            <p:cNvSpPr/>
            <p:nvPr/>
          </p:nvSpPr>
          <p:spPr>
            <a:xfrm>
              <a:off x="8095806" y="5053261"/>
              <a:ext cx="1343751" cy="365415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600" dirty="0" smtClean="0">
                  <a:solidFill>
                    <a:srgbClr val="00B050"/>
                  </a:solidFill>
                </a:rPr>
                <a:t>/</a:t>
              </a:r>
              <a:r>
                <a:rPr kumimoji="1" lang="en-US" altLang="ja-JP" sz="1600" dirty="0" err="1" smtClean="0">
                  <a:solidFill>
                    <a:srgbClr val="00B050"/>
                  </a:solidFill>
                </a:rPr>
                <a:t>base_link</a:t>
              </a:r>
              <a:endParaRPr kumimoji="1" lang="ja-JP" altLang="en-US" sz="1600" dirty="0">
                <a:solidFill>
                  <a:srgbClr val="00B050"/>
                </a:solidFill>
              </a:endParaRPr>
            </a:p>
          </p:txBody>
        </p:sp>
      </p:grpSp>
      <p:cxnSp>
        <p:nvCxnSpPr>
          <p:cNvPr id="17" name="直線矢印コネクタ 16"/>
          <p:cNvCxnSpPr>
            <a:stCxn id="23" idx="0"/>
          </p:cNvCxnSpPr>
          <p:nvPr/>
        </p:nvCxnSpPr>
        <p:spPr>
          <a:xfrm flipH="1" flipV="1">
            <a:off x="7430911" y="5391054"/>
            <a:ext cx="2" cy="23825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矢印コネクタ 20"/>
          <p:cNvCxnSpPr>
            <a:endCxn id="50" idx="4"/>
          </p:cNvCxnSpPr>
          <p:nvPr/>
        </p:nvCxnSpPr>
        <p:spPr>
          <a:xfrm flipV="1">
            <a:off x="7430911" y="4466081"/>
            <a:ext cx="1" cy="2501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2" name="グループ化 61"/>
          <p:cNvGrpSpPr/>
          <p:nvPr/>
        </p:nvGrpSpPr>
        <p:grpSpPr>
          <a:xfrm>
            <a:off x="6562787" y="3183166"/>
            <a:ext cx="1727742" cy="685744"/>
            <a:chOff x="7711815" y="4732932"/>
            <a:chExt cx="1727742" cy="685744"/>
          </a:xfrm>
        </p:grpSpPr>
        <p:sp>
          <p:nvSpPr>
            <p:cNvPr id="63" name="正方形/長方形 62"/>
            <p:cNvSpPr/>
            <p:nvPr/>
          </p:nvSpPr>
          <p:spPr>
            <a:xfrm>
              <a:off x="7711815" y="4732932"/>
              <a:ext cx="1343751" cy="365415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600" dirty="0" smtClean="0">
                  <a:solidFill>
                    <a:srgbClr val="00B050"/>
                  </a:solidFill>
                </a:rPr>
                <a:t>/</a:t>
              </a:r>
              <a:r>
                <a:rPr kumimoji="1" lang="en-US" altLang="ja-JP" sz="1600" dirty="0" err="1" smtClean="0">
                  <a:solidFill>
                    <a:srgbClr val="00B050"/>
                  </a:solidFill>
                </a:rPr>
                <a:t>odom</a:t>
              </a:r>
              <a:endParaRPr kumimoji="1" lang="ja-JP" altLang="en-US" sz="1600" dirty="0">
                <a:solidFill>
                  <a:srgbClr val="00B050"/>
                </a:solidFill>
              </a:endParaRPr>
            </a:p>
          </p:txBody>
        </p:sp>
        <p:sp>
          <p:nvSpPr>
            <p:cNvPr id="65" name="正方形/長方形 64"/>
            <p:cNvSpPr/>
            <p:nvPr/>
          </p:nvSpPr>
          <p:spPr>
            <a:xfrm>
              <a:off x="8095806" y="5053261"/>
              <a:ext cx="1343751" cy="365415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600" dirty="0" smtClean="0">
                  <a:solidFill>
                    <a:srgbClr val="00B050"/>
                  </a:solidFill>
                </a:rPr>
                <a:t>/</a:t>
              </a:r>
              <a:r>
                <a:rPr kumimoji="1" lang="en-US" altLang="ja-JP" sz="1600" dirty="0" err="1" smtClean="0">
                  <a:solidFill>
                    <a:srgbClr val="00B050"/>
                  </a:solidFill>
                </a:rPr>
                <a:t>base_link</a:t>
              </a:r>
              <a:endParaRPr kumimoji="1" lang="ja-JP" altLang="en-US" sz="1600" dirty="0">
                <a:solidFill>
                  <a:srgbClr val="00B050"/>
                </a:solidFill>
              </a:endParaRPr>
            </a:p>
          </p:txBody>
        </p:sp>
      </p:grpSp>
      <p:cxnSp>
        <p:nvCxnSpPr>
          <p:cNvPr id="27" name="直線矢印コネクタ 26"/>
          <p:cNvCxnSpPr>
            <a:stCxn id="50" idx="0"/>
          </p:cNvCxnSpPr>
          <p:nvPr/>
        </p:nvCxnSpPr>
        <p:spPr>
          <a:xfrm flipH="1" flipV="1">
            <a:off x="7430911" y="3877828"/>
            <a:ext cx="1" cy="2392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フリーフォーム 28"/>
          <p:cNvSpPr/>
          <p:nvPr/>
        </p:nvSpPr>
        <p:spPr>
          <a:xfrm>
            <a:off x="5484160" y="3027406"/>
            <a:ext cx="1940011" cy="160638"/>
          </a:xfrm>
          <a:custGeom>
            <a:avLst/>
            <a:gdLst>
              <a:gd name="connsiteX0" fmla="*/ 1940011 w 1940011"/>
              <a:gd name="connsiteY0" fmla="*/ 160638 h 160638"/>
              <a:gd name="connsiteX1" fmla="*/ 1940011 w 1940011"/>
              <a:gd name="connsiteY1" fmla="*/ 0 h 160638"/>
              <a:gd name="connsiteX2" fmla="*/ 0 w 1940011"/>
              <a:gd name="connsiteY2" fmla="*/ 0 h 160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40011" h="160638">
                <a:moveTo>
                  <a:pt x="1940011" y="160638"/>
                </a:moveTo>
                <a:lnTo>
                  <a:pt x="1940011" y="0"/>
                </a:lnTo>
                <a:lnTo>
                  <a:pt x="0" y="0"/>
                </a:ln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9" name="テキスト ボックス 68"/>
          <p:cNvSpPr txBox="1"/>
          <p:nvPr/>
        </p:nvSpPr>
        <p:spPr>
          <a:xfrm>
            <a:off x="7973464" y="3070944"/>
            <a:ext cx="952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 smtClean="0">
                <a:solidFill>
                  <a:srgbClr val="00B050"/>
                </a:solidFill>
              </a:rPr>
              <a:t>補正後</a:t>
            </a:r>
            <a:endParaRPr kumimoji="1" lang="ja-JP" altLang="en-US" dirty="0">
              <a:solidFill>
                <a:srgbClr val="00B050"/>
              </a:solidFill>
            </a:endParaRPr>
          </a:p>
        </p:txBody>
      </p:sp>
      <p:sp>
        <p:nvSpPr>
          <p:cNvPr id="32" name="フリーフォーム 31"/>
          <p:cNvSpPr/>
          <p:nvPr/>
        </p:nvSpPr>
        <p:spPr>
          <a:xfrm>
            <a:off x="2570205" y="2310714"/>
            <a:ext cx="2545492" cy="1507524"/>
          </a:xfrm>
          <a:custGeom>
            <a:avLst/>
            <a:gdLst>
              <a:gd name="connsiteX0" fmla="*/ 2545492 w 2545492"/>
              <a:gd name="connsiteY0" fmla="*/ 0 h 1507524"/>
              <a:gd name="connsiteX1" fmla="*/ 0 w 2545492"/>
              <a:gd name="connsiteY1" fmla="*/ 0 h 1507524"/>
              <a:gd name="connsiteX2" fmla="*/ 0 w 2545492"/>
              <a:gd name="connsiteY2" fmla="*/ 1272745 h 1507524"/>
              <a:gd name="connsiteX3" fmla="*/ 766119 w 2545492"/>
              <a:gd name="connsiteY3" fmla="*/ 1507524 h 1507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45492" h="1507524">
                <a:moveTo>
                  <a:pt x="2545492" y="0"/>
                </a:moveTo>
                <a:lnTo>
                  <a:pt x="0" y="0"/>
                </a:lnTo>
                <a:lnTo>
                  <a:pt x="0" y="1272745"/>
                </a:lnTo>
                <a:lnTo>
                  <a:pt x="766119" y="1507524"/>
                </a:ln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フリーフォーム 32"/>
          <p:cNvSpPr/>
          <p:nvPr/>
        </p:nvSpPr>
        <p:spPr>
          <a:xfrm>
            <a:off x="6067168" y="2298357"/>
            <a:ext cx="3274453" cy="1977081"/>
          </a:xfrm>
          <a:custGeom>
            <a:avLst/>
            <a:gdLst>
              <a:gd name="connsiteX0" fmla="*/ 0 w 3286897"/>
              <a:gd name="connsiteY0" fmla="*/ 0 h 1977081"/>
              <a:gd name="connsiteX1" fmla="*/ 3286897 w 3286897"/>
              <a:gd name="connsiteY1" fmla="*/ 0 h 1977081"/>
              <a:gd name="connsiteX2" fmla="*/ 3286897 w 3286897"/>
              <a:gd name="connsiteY2" fmla="*/ 1977081 h 1977081"/>
              <a:gd name="connsiteX3" fmla="*/ 1878227 w 3286897"/>
              <a:gd name="connsiteY3" fmla="*/ 1977081 h 19770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86897" h="1977081">
                <a:moveTo>
                  <a:pt x="0" y="0"/>
                </a:moveTo>
                <a:lnTo>
                  <a:pt x="3286897" y="0"/>
                </a:lnTo>
                <a:lnTo>
                  <a:pt x="3286897" y="1977081"/>
                </a:lnTo>
                <a:lnTo>
                  <a:pt x="1878227" y="1977081"/>
                </a:ln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5" name="直線矢印コネクタ 34"/>
          <p:cNvCxnSpPr>
            <a:stCxn id="48" idx="4"/>
            <a:endCxn id="49" idx="0"/>
          </p:cNvCxnSpPr>
          <p:nvPr/>
        </p:nvCxnSpPr>
        <p:spPr>
          <a:xfrm>
            <a:off x="5584830" y="1733954"/>
            <a:ext cx="0" cy="3871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四角形吹き出し 75"/>
          <p:cNvSpPr/>
          <p:nvPr/>
        </p:nvSpPr>
        <p:spPr>
          <a:xfrm>
            <a:off x="8503448" y="4370900"/>
            <a:ext cx="2491541" cy="610623"/>
          </a:xfrm>
          <a:prstGeom prst="wedgeRectCallout">
            <a:avLst>
              <a:gd name="adj1" fmla="val -78257"/>
              <a:gd name="adj2" fmla="val -4836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400" dirty="0">
                <a:solidFill>
                  <a:schemeClr val="tx1"/>
                </a:solidFill>
              </a:rPr>
              <a:t>補正前</a:t>
            </a:r>
            <a:r>
              <a:rPr lang="ja-JP" altLang="en-US" sz="1400" dirty="0" smtClean="0">
                <a:solidFill>
                  <a:schemeClr val="tx1"/>
                </a:solidFill>
              </a:rPr>
              <a:t>のオドメトリ</a:t>
            </a:r>
            <a:r>
              <a:rPr lang="en-US" altLang="ja-JP" sz="1400" dirty="0" smtClean="0">
                <a:solidFill>
                  <a:schemeClr val="tx1"/>
                </a:solidFill>
              </a:rPr>
              <a:t>, </a:t>
            </a:r>
            <a:r>
              <a:rPr kumimoji="1" lang="en-US" altLang="ja-JP" sz="1400" dirty="0" smtClean="0">
                <a:solidFill>
                  <a:schemeClr val="tx1"/>
                </a:solidFill>
              </a:rPr>
              <a:t>LRF, </a:t>
            </a:r>
            <a:r>
              <a:rPr kumimoji="1" lang="ja-JP" altLang="en-US" sz="1400" dirty="0" smtClean="0">
                <a:solidFill>
                  <a:schemeClr val="tx1"/>
                </a:solidFill>
              </a:rPr>
              <a:t>地図を</a:t>
            </a:r>
            <a:endParaRPr kumimoji="1" lang="en-US" altLang="ja-JP" sz="1400" dirty="0" smtClean="0">
              <a:solidFill>
                <a:schemeClr val="tx1"/>
              </a:solidFill>
            </a:endParaRPr>
          </a:p>
          <a:p>
            <a:pPr algn="ctr"/>
            <a:r>
              <a:rPr lang="ja-JP" altLang="en-US" sz="1400" dirty="0">
                <a:solidFill>
                  <a:schemeClr val="tx1"/>
                </a:solidFill>
              </a:rPr>
              <a:t>利用</a:t>
            </a:r>
            <a:r>
              <a:rPr lang="ja-JP" altLang="en-US" sz="1400" dirty="0" smtClean="0">
                <a:solidFill>
                  <a:schemeClr val="tx1"/>
                </a:solidFill>
              </a:rPr>
              <a:t>して自己位置を修正する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77" name="四角形吹き出し 76"/>
          <p:cNvSpPr/>
          <p:nvPr/>
        </p:nvSpPr>
        <p:spPr>
          <a:xfrm>
            <a:off x="3064616" y="1627041"/>
            <a:ext cx="1556670" cy="387622"/>
          </a:xfrm>
          <a:prstGeom prst="wedgeRectCallout">
            <a:avLst>
              <a:gd name="adj1" fmla="val 70183"/>
              <a:gd name="adj2" fmla="val -643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 dirty="0" smtClean="0">
                <a:solidFill>
                  <a:schemeClr val="tx1"/>
                </a:solidFill>
              </a:rPr>
              <a:t>地図を提供する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7444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円/楕円 3"/>
          <p:cNvSpPr/>
          <p:nvPr/>
        </p:nvSpPr>
        <p:spPr>
          <a:xfrm>
            <a:off x="3345570" y="3662732"/>
            <a:ext cx="1745976" cy="349024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600" dirty="0" smtClean="0">
                <a:solidFill>
                  <a:schemeClr val="bg1">
                    <a:lumMod val="65000"/>
                  </a:schemeClr>
                </a:solidFill>
              </a:rPr>
              <a:t>/</a:t>
            </a:r>
            <a:r>
              <a:rPr lang="en-US" altLang="ja-JP" sz="1600" dirty="0" err="1" smtClean="0">
                <a:solidFill>
                  <a:schemeClr val="bg1">
                    <a:lumMod val="65000"/>
                  </a:schemeClr>
                </a:solidFill>
              </a:rPr>
              <a:t>move_base</a:t>
            </a:r>
            <a:endParaRPr kumimoji="1" lang="ja-JP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角丸四角形 5"/>
          <p:cNvSpPr/>
          <p:nvPr/>
        </p:nvSpPr>
        <p:spPr>
          <a:xfrm>
            <a:off x="2962376" y="2846867"/>
            <a:ext cx="2505436" cy="365415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 dirty="0" smtClean="0">
                <a:solidFill>
                  <a:schemeClr val="bg1">
                    <a:lumMod val="65000"/>
                  </a:schemeClr>
                </a:solidFill>
              </a:rPr>
              <a:t>/</a:t>
            </a:r>
            <a:r>
              <a:rPr kumimoji="1" lang="en-US" altLang="ja-JP" sz="1600" dirty="0" err="1" smtClean="0">
                <a:solidFill>
                  <a:schemeClr val="bg1">
                    <a:lumMod val="65000"/>
                  </a:schemeClr>
                </a:solidFill>
              </a:rPr>
              <a:t>move_base_simple</a:t>
            </a:r>
            <a:r>
              <a:rPr kumimoji="1" lang="en-US" altLang="ja-JP" sz="1600" dirty="0" smtClean="0">
                <a:solidFill>
                  <a:schemeClr val="bg1">
                    <a:lumMod val="65000"/>
                  </a:schemeClr>
                </a:solidFill>
              </a:rPr>
              <a:t>/goal</a:t>
            </a:r>
            <a:endParaRPr kumimoji="1" lang="ja-JP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8" name="直線矢印コネクタ 7"/>
          <p:cNvCxnSpPr>
            <a:stCxn id="6" idx="2"/>
            <a:endCxn id="4" idx="0"/>
          </p:cNvCxnSpPr>
          <p:nvPr/>
        </p:nvCxnSpPr>
        <p:spPr>
          <a:xfrm>
            <a:off x="4215094" y="3212282"/>
            <a:ext cx="3464" cy="45045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円/楕円 9"/>
          <p:cNvSpPr/>
          <p:nvPr/>
        </p:nvSpPr>
        <p:spPr>
          <a:xfrm>
            <a:off x="899074" y="5629311"/>
            <a:ext cx="1605045" cy="349024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600" dirty="0" smtClean="0">
                <a:solidFill>
                  <a:schemeClr val="bg1">
                    <a:lumMod val="65000"/>
                  </a:schemeClr>
                </a:solidFill>
              </a:rPr>
              <a:t>/gazebo</a:t>
            </a:r>
            <a:endParaRPr kumimoji="1" lang="ja-JP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2" name="角丸四角形 11"/>
          <p:cNvSpPr/>
          <p:nvPr/>
        </p:nvSpPr>
        <p:spPr>
          <a:xfrm>
            <a:off x="2685332" y="5610703"/>
            <a:ext cx="3284470" cy="365415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 dirty="0" smtClean="0">
                <a:solidFill>
                  <a:schemeClr val="bg1">
                    <a:lumMod val="65000"/>
                  </a:schemeClr>
                </a:solidFill>
              </a:rPr>
              <a:t>/</a:t>
            </a:r>
            <a:r>
              <a:rPr kumimoji="1" lang="en-US" altLang="ja-JP" sz="1600" dirty="0" err="1" smtClean="0">
                <a:solidFill>
                  <a:schemeClr val="bg1">
                    <a:lumMod val="65000"/>
                  </a:schemeClr>
                </a:solidFill>
              </a:rPr>
              <a:t>husky_velocity_controller</a:t>
            </a:r>
            <a:r>
              <a:rPr kumimoji="1" lang="en-US" altLang="ja-JP" sz="1600" dirty="0" smtClean="0">
                <a:solidFill>
                  <a:schemeClr val="bg1">
                    <a:lumMod val="65000"/>
                  </a:schemeClr>
                </a:solidFill>
              </a:rPr>
              <a:t>/</a:t>
            </a:r>
            <a:r>
              <a:rPr kumimoji="1" lang="en-US" altLang="ja-JP" sz="1600" dirty="0" err="1" smtClean="0">
                <a:solidFill>
                  <a:schemeClr val="bg1">
                    <a:lumMod val="65000"/>
                  </a:schemeClr>
                </a:solidFill>
              </a:rPr>
              <a:t>odom</a:t>
            </a:r>
            <a:endParaRPr kumimoji="1" lang="ja-JP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" name="角丸四角形 14"/>
          <p:cNvSpPr/>
          <p:nvPr/>
        </p:nvSpPr>
        <p:spPr>
          <a:xfrm>
            <a:off x="932595" y="241842"/>
            <a:ext cx="1464151" cy="365415"/>
          </a:xfrm>
          <a:prstGeom prst="round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 dirty="0" smtClean="0">
                <a:solidFill>
                  <a:srgbClr val="0070C0"/>
                </a:solidFill>
              </a:rPr>
              <a:t>/</a:t>
            </a:r>
            <a:r>
              <a:rPr kumimoji="1" lang="en-US" altLang="ja-JP" sz="1600" dirty="0" err="1" smtClean="0">
                <a:solidFill>
                  <a:srgbClr val="0070C0"/>
                </a:solidFill>
              </a:rPr>
              <a:t>joint_states</a:t>
            </a:r>
            <a:endParaRPr kumimoji="1" lang="ja-JP" altLang="en-US" sz="1600" dirty="0">
              <a:solidFill>
                <a:srgbClr val="0070C0"/>
              </a:solidFill>
            </a:endParaRPr>
          </a:p>
        </p:txBody>
      </p:sp>
      <p:sp>
        <p:nvSpPr>
          <p:cNvPr id="16" name="円/楕円 15"/>
          <p:cNvSpPr/>
          <p:nvPr/>
        </p:nvSpPr>
        <p:spPr>
          <a:xfrm>
            <a:off x="2649038" y="250037"/>
            <a:ext cx="3003568" cy="34902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600" dirty="0" smtClean="0">
                <a:solidFill>
                  <a:schemeClr val="tx1"/>
                </a:solidFill>
              </a:rPr>
              <a:t>/</a:t>
            </a:r>
            <a:r>
              <a:rPr lang="en-US" altLang="ja-JP" sz="1600" dirty="0" err="1" smtClean="0">
                <a:solidFill>
                  <a:schemeClr val="tx1"/>
                </a:solidFill>
              </a:rPr>
              <a:t>robot_state_publisher</a:t>
            </a:r>
            <a:endParaRPr kumimoji="1" lang="ja-JP" altLang="en-US" sz="1600" dirty="0">
              <a:solidFill>
                <a:schemeClr val="tx1"/>
              </a:solidFill>
            </a:endParaRPr>
          </a:p>
        </p:txBody>
      </p:sp>
      <p:cxnSp>
        <p:nvCxnSpPr>
          <p:cNvPr id="18" name="直線矢印コネクタ 17"/>
          <p:cNvCxnSpPr>
            <a:endCxn id="15" idx="1"/>
          </p:cNvCxnSpPr>
          <p:nvPr/>
        </p:nvCxnSpPr>
        <p:spPr>
          <a:xfrm flipV="1">
            <a:off x="301557" y="424550"/>
            <a:ext cx="631038" cy="1621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矢印コネクタ 19"/>
          <p:cNvCxnSpPr/>
          <p:nvPr/>
        </p:nvCxnSpPr>
        <p:spPr>
          <a:xfrm flipV="1">
            <a:off x="5101035" y="586717"/>
            <a:ext cx="252292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矢印コネクタ 21"/>
          <p:cNvCxnSpPr>
            <a:stCxn id="10" idx="6"/>
            <a:endCxn id="12" idx="1"/>
          </p:cNvCxnSpPr>
          <p:nvPr/>
        </p:nvCxnSpPr>
        <p:spPr>
          <a:xfrm flipV="1">
            <a:off x="2504119" y="5793411"/>
            <a:ext cx="181213" cy="10412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円/楕円 22"/>
          <p:cNvSpPr/>
          <p:nvPr/>
        </p:nvSpPr>
        <p:spPr>
          <a:xfrm>
            <a:off x="6314622" y="5629311"/>
            <a:ext cx="2232581" cy="349024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600" dirty="0" smtClean="0">
                <a:solidFill>
                  <a:schemeClr val="bg1">
                    <a:lumMod val="65000"/>
                  </a:schemeClr>
                </a:solidFill>
              </a:rPr>
              <a:t>/</a:t>
            </a:r>
            <a:r>
              <a:rPr lang="en-US" altLang="ja-JP" sz="1600" dirty="0" err="1" smtClean="0">
                <a:solidFill>
                  <a:schemeClr val="bg1">
                    <a:lumMod val="65000"/>
                  </a:schemeClr>
                </a:solidFill>
              </a:rPr>
              <a:t>ekf_localization</a:t>
            </a:r>
            <a:endParaRPr kumimoji="1" lang="ja-JP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5" name="直線矢印コネクタ 24"/>
          <p:cNvCxnSpPr>
            <a:stCxn id="12" idx="3"/>
            <a:endCxn id="23" idx="2"/>
          </p:cNvCxnSpPr>
          <p:nvPr/>
        </p:nvCxnSpPr>
        <p:spPr>
          <a:xfrm>
            <a:off x="5969802" y="5793411"/>
            <a:ext cx="344820" cy="10412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角丸四角形 25"/>
          <p:cNvSpPr/>
          <p:nvPr/>
        </p:nvSpPr>
        <p:spPr>
          <a:xfrm>
            <a:off x="3519095" y="6139718"/>
            <a:ext cx="1464151" cy="365415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 dirty="0" smtClean="0">
                <a:solidFill>
                  <a:schemeClr val="bg1">
                    <a:lumMod val="65000"/>
                  </a:schemeClr>
                </a:solidFill>
              </a:rPr>
              <a:t>/</a:t>
            </a:r>
            <a:r>
              <a:rPr kumimoji="1" lang="en-US" altLang="ja-JP" sz="1600" dirty="0" err="1" smtClean="0">
                <a:solidFill>
                  <a:schemeClr val="bg1">
                    <a:lumMod val="65000"/>
                  </a:schemeClr>
                </a:solidFill>
              </a:rPr>
              <a:t>imu</a:t>
            </a:r>
            <a:r>
              <a:rPr lang="en-US" altLang="ja-JP" sz="1600" dirty="0" smtClean="0">
                <a:solidFill>
                  <a:schemeClr val="bg1">
                    <a:lumMod val="65000"/>
                  </a:schemeClr>
                </a:solidFill>
              </a:rPr>
              <a:t>/data</a:t>
            </a:r>
            <a:endParaRPr kumimoji="1" lang="ja-JP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8" name="直線矢印コネクタ 27"/>
          <p:cNvCxnSpPr>
            <a:stCxn id="10" idx="5"/>
            <a:endCxn id="26" idx="1"/>
          </p:cNvCxnSpPr>
          <p:nvPr/>
        </p:nvCxnSpPr>
        <p:spPr>
          <a:xfrm>
            <a:off x="2269066" y="5927222"/>
            <a:ext cx="1250029" cy="395204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矢印コネクタ 29"/>
          <p:cNvCxnSpPr>
            <a:stCxn id="26" idx="3"/>
            <a:endCxn id="23" idx="3"/>
          </p:cNvCxnSpPr>
          <p:nvPr/>
        </p:nvCxnSpPr>
        <p:spPr>
          <a:xfrm flipV="1">
            <a:off x="4983246" y="5927222"/>
            <a:ext cx="1658330" cy="395204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矢印コネクタ 35"/>
          <p:cNvCxnSpPr>
            <a:stCxn id="15" idx="3"/>
            <a:endCxn id="16" idx="2"/>
          </p:cNvCxnSpPr>
          <p:nvPr/>
        </p:nvCxnSpPr>
        <p:spPr>
          <a:xfrm flipV="1">
            <a:off x="2396746" y="424549"/>
            <a:ext cx="252292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角丸四角形 67"/>
          <p:cNvSpPr/>
          <p:nvPr/>
        </p:nvSpPr>
        <p:spPr>
          <a:xfrm>
            <a:off x="57622" y="4517480"/>
            <a:ext cx="3287948" cy="365415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 dirty="0" smtClean="0">
                <a:solidFill>
                  <a:schemeClr val="bg1">
                    <a:lumMod val="65000"/>
                  </a:schemeClr>
                </a:solidFill>
              </a:rPr>
              <a:t>/</a:t>
            </a:r>
            <a:r>
              <a:rPr kumimoji="1" lang="en-US" altLang="ja-JP" sz="1600" dirty="0" err="1" smtClean="0">
                <a:solidFill>
                  <a:schemeClr val="bg1">
                    <a:lumMod val="65000"/>
                  </a:schemeClr>
                </a:solidFill>
              </a:rPr>
              <a:t>husky_velocity_controller</a:t>
            </a:r>
            <a:r>
              <a:rPr kumimoji="1" lang="en-US" altLang="ja-JP" sz="1600" dirty="0" smtClean="0">
                <a:solidFill>
                  <a:schemeClr val="bg1">
                    <a:lumMod val="65000"/>
                  </a:schemeClr>
                </a:solidFill>
              </a:rPr>
              <a:t>/</a:t>
            </a:r>
            <a:r>
              <a:rPr kumimoji="1" lang="en-US" altLang="ja-JP" sz="1600" dirty="0" err="1" smtClean="0">
                <a:solidFill>
                  <a:schemeClr val="bg1">
                    <a:lumMod val="65000"/>
                  </a:schemeClr>
                </a:solidFill>
              </a:rPr>
              <a:t>cmd_vel</a:t>
            </a:r>
            <a:endParaRPr kumimoji="1" lang="ja-JP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70" name="直線矢印コネクタ 69"/>
          <p:cNvCxnSpPr>
            <a:stCxn id="4" idx="2"/>
            <a:endCxn id="68" idx="0"/>
          </p:cNvCxnSpPr>
          <p:nvPr/>
        </p:nvCxnSpPr>
        <p:spPr>
          <a:xfrm flipH="1">
            <a:off x="1701596" y="3837244"/>
            <a:ext cx="1643974" cy="680236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線矢印コネクタ 79"/>
          <p:cNvCxnSpPr>
            <a:stCxn id="68" idx="2"/>
            <a:endCxn id="10" idx="0"/>
          </p:cNvCxnSpPr>
          <p:nvPr/>
        </p:nvCxnSpPr>
        <p:spPr>
          <a:xfrm>
            <a:off x="1701596" y="4882895"/>
            <a:ext cx="1" cy="746416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角丸四角形 94"/>
          <p:cNvSpPr/>
          <p:nvPr/>
        </p:nvSpPr>
        <p:spPr>
          <a:xfrm>
            <a:off x="3770615" y="4958277"/>
            <a:ext cx="888958" cy="365415"/>
          </a:xfrm>
          <a:prstGeom prst="round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 dirty="0" smtClean="0">
                <a:solidFill>
                  <a:schemeClr val="bg1">
                    <a:lumMod val="65000"/>
                  </a:schemeClr>
                </a:solidFill>
              </a:rPr>
              <a:t>/</a:t>
            </a:r>
            <a:r>
              <a:rPr lang="en-US" altLang="ja-JP" sz="1600" dirty="0">
                <a:solidFill>
                  <a:srgbClr val="0070C0"/>
                </a:solidFill>
              </a:rPr>
              <a:t>scan</a:t>
            </a:r>
            <a:endParaRPr kumimoji="1" lang="ja-JP" altLang="en-US" sz="1600" dirty="0">
              <a:solidFill>
                <a:srgbClr val="0070C0"/>
              </a:solidFill>
            </a:endParaRPr>
          </a:p>
        </p:txBody>
      </p:sp>
      <p:cxnSp>
        <p:nvCxnSpPr>
          <p:cNvPr id="99" name="直線矢印コネクタ 98"/>
          <p:cNvCxnSpPr>
            <a:stCxn id="10" idx="7"/>
            <a:endCxn id="95" idx="1"/>
          </p:cNvCxnSpPr>
          <p:nvPr/>
        </p:nvCxnSpPr>
        <p:spPr>
          <a:xfrm flipV="1">
            <a:off x="2269066" y="5140985"/>
            <a:ext cx="1501549" cy="539439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線矢印コネクタ 100"/>
          <p:cNvCxnSpPr>
            <a:stCxn id="95" idx="0"/>
            <a:endCxn id="4" idx="4"/>
          </p:cNvCxnSpPr>
          <p:nvPr/>
        </p:nvCxnSpPr>
        <p:spPr>
          <a:xfrm flipV="1">
            <a:off x="4215094" y="4011756"/>
            <a:ext cx="3464" cy="946521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テキスト ボックス 113"/>
          <p:cNvSpPr txBox="1"/>
          <p:nvPr/>
        </p:nvSpPr>
        <p:spPr>
          <a:xfrm>
            <a:off x="3036844" y="3252841"/>
            <a:ext cx="1214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>
                <a:solidFill>
                  <a:schemeClr val="bg1">
                    <a:lumMod val="65000"/>
                  </a:schemeClr>
                </a:solidFill>
              </a:rPr>
              <a:t>目標位置</a:t>
            </a:r>
            <a:endParaRPr kumimoji="1" lang="ja-JP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5" name="テキスト ボックス 114"/>
          <p:cNvSpPr txBox="1"/>
          <p:nvPr/>
        </p:nvSpPr>
        <p:spPr>
          <a:xfrm>
            <a:off x="8388718" y="5201443"/>
            <a:ext cx="95290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ja-JP" altLang="en-US" dirty="0">
                <a:solidFill>
                  <a:srgbClr val="00B050"/>
                </a:solidFill>
              </a:rPr>
              <a:t>補正前</a:t>
            </a:r>
            <a:endParaRPr kumimoji="1" lang="ja-JP" altLang="en-US" dirty="0">
              <a:solidFill>
                <a:srgbClr val="00B050"/>
              </a:solidFill>
            </a:endParaRPr>
          </a:p>
        </p:txBody>
      </p:sp>
      <p:sp>
        <p:nvSpPr>
          <p:cNvPr id="116" name="テキスト ボックス 115"/>
          <p:cNvSpPr txBox="1"/>
          <p:nvPr/>
        </p:nvSpPr>
        <p:spPr>
          <a:xfrm>
            <a:off x="2746705" y="4035161"/>
            <a:ext cx="1201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>
                <a:solidFill>
                  <a:schemeClr val="bg1">
                    <a:lumMod val="65000"/>
                  </a:schemeClr>
                </a:solidFill>
              </a:rPr>
              <a:t>速度指令</a:t>
            </a:r>
            <a:endParaRPr kumimoji="1" lang="ja-JP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7" name="テキスト ボックス 116"/>
          <p:cNvSpPr txBox="1"/>
          <p:nvPr/>
        </p:nvSpPr>
        <p:spPr>
          <a:xfrm>
            <a:off x="4271180" y="4219827"/>
            <a:ext cx="10170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solidFill>
                  <a:schemeClr val="bg1">
                    <a:lumMod val="65000"/>
                  </a:schemeClr>
                </a:solidFill>
              </a:rPr>
              <a:t>LRF</a:t>
            </a:r>
          </a:p>
          <a:p>
            <a:r>
              <a:rPr kumimoji="1" lang="ja-JP" altLang="en-US" dirty="0" smtClean="0">
                <a:solidFill>
                  <a:schemeClr val="bg1">
                    <a:lumMod val="65000"/>
                  </a:schemeClr>
                </a:solidFill>
              </a:rPr>
              <a:t>検出値</a:t>
            </a:r>
            <a:endParaRPr kumimoji="1" lang="ja-JP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8" name="円/楕円 47"/>
          <p:cNvSpPr/>
          <p:nvPr/>
        </p:nvSpPr>
        <p:spPr>
          <a:xfrm>
            <a:off x="4690089" y="1384930"/>
            <a:ext cx="1789481" cy="34902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600" dirty="0" smtClean="0">
                <a:solidFill>
                  <a:schemeClr val="tx1"/>
                </a:solidFill>
              </a:rPr>
              <a:t>/</a:t>
            </a:r>
            <a:r>
              <a:rPr lang="en-US" altLang="ja-JP" sz="1600" dirty="0" err="1" smtClean="0">
                <a:solidFill>
                  <a:schemeClr val="tx1"/>
                </a:solidFill>
              </a:rPr>
              <a:t>map_server</a:t>
            </a:r>
            <a:endParaRPr kumimoji="1" lang="ja-JP" altLang="en-US" sz="1600" dirty="0">
              <a:solidFill>
                <a:schemeClr val="tx1"/>
              </a:solidFill>
            </a:endParaRPr>
          </a:p>
        </p:txBody>
      </p:sp>
      <p:sp>
        <p:nvSpPr>
          <p:cNvPr id="49" name="角丸四角形 48"/>
          <p:cNvSpPr/>
          <p:nvPr/>
        </p:nvSpPr>
        <p:spPr>
          <a:xfrm>
            <a:off x="5116186" y="2121089"/>
            <a:ext cx="937288" cy="365415"/>
          </a:xfrm>
          <a:prstGeom prst="round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 dirty="0" smtClean="0">
                <a:solidFill>
                  <a:srgbClr val="0070C0"/>
                </a:solidFill>
              </a:rPr>
              <a:t>/map</a:t>
            </a:r>
            <a:endParaRPr kumimoji="1" lang="ja-JP" altLang="en-US" sz="1600" dirty="0">
              <a:solidFill>
                <a:srgbClr val="0070C0"/>
              </a:solidFill>
            </a:endParaRPr>
          </a:p>
        </p:txBody>
      </p:sp>
      <p:sp>
        <p:nvSpPr>
          <p:cNvPr id="50" name="円/楕円 49"/>
          <p:cNvSpPr/>
          <p:nvPr/>
        </p:nvSpPr>
        <p:spPr>
          <a:xfrm>
            <a:off x="6912790" y="4117057"/>
            <a:ext cx="1036243" cy="349024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600" dirty="0" smtClean="0">
                <a:solidFill>
                  <a:srgbClr val="FF0000"/>
                </a:solidFill>
              </a:rPr>
              <a:t>/</a:t>
            </a:r>
            <a:r>
              <a:rPr lang="en-US" altLang="ja-JP" sz="1600" dirty="0" err="1" smtClean="0">
                <a:solidFill>
                  <a:srgbClr val="FF0000"/>
                </a:solidFill>
              </a:rPr>
              <a:t>amcl</a:t>
            </a:r>
            <a:endParaRPr kumimoji="1" lang="ja-JP" altLang="en-US" sz="1600" dirty="0">
              <a:solidFill>
                <a:srgbClr val="FF0000"/>
              </a:solidFill>
            </a:endParaRPr>
          </a:p>
        </p:txBody>
      </p:sp>
      <p:cxnSp>
        <p:nvCxnSpPr>
          <p:cNvPr id="11" name="カギ線コネクタ 10"/>
          <p:cNvCxnSpPr>
            <a:stCxn id="95" idx="3"/>
            <a:endCxn id="50" idx="2"/>
          </p:cNvCxnSpPr>
          <p:nvPr/>
        </p:nvCxnSpPr>
        <p:spPr>
          <a:xfrm flipV="1">
            <a:off x="4659573" y="4291569"/>
            <a:ext cx="2253217" cy="849416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グループ化 12"/>
          <p:cNvGrpSpPr/>
          <p:nvPr/>
        </p:nvGrpSpPr>
        <p:grpSpPr>
          <a:xfrm>
            <a:off x="6641576" y="4705310"/>
            <a:ext cx="1727742" cy="685744"/>
            <a:chOff x="7711815" y="4732932"/>
            <a:chExt cx="1727742" cy="685744"/>
          </a:xfrm>
        </p:grpSpPr>
        <p:sp>
          <p:nvSpPr>
            <p:cNvPr id="54" name="正方形/長方形 53"/>
            <p:cNvSpPr/>
            <p:nvPr/>
          </p:nvSpPr>
          <p:spPr>
            <a:xfrm>
              <a:off x="7711815" y="4732932"/>
              <a:ext cx="1343751" cy="365415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600" dirty="0" smtClean="0">
                  <a:solidFill>
                    <a:srgbClr val="00B050"/>
                  </a:solidFill>
                </a:rPr>
                <a:t>/</a:t>
              </a:r>
              <a:r>
                <a:rPr kumimoji="1" lang="en-US" altLang="ja-JP" sz="1600" dirty="0" err="1" smtClean="0">
                  <a:solidFill>
                    <a:srgbClr val="00B050"/>
                  </a:solidFill>
                </a:rPr>
                <a:t>odom</a:t>
              </a:r>
              <a:endParaRPr kumimoji="1" lang="ja-JP" altLang="en-US" sz="1600" dirty="0">
                <a:solidFill>
                  <a:srgbClr val="00B050"/>
                </a:solidFill>
              </a:endParaRPr>
            </a:p>
          </p:txBody>
        </p:sp>
        <p:sp>
          <p:nvSpPr>
            <p:cNvPr id="38" name="正方形/長方形 37"/>
            <p:cNvSpPr/>
            <p:nvPr/>
          </p:nvSpPr>
          <p:spPr>
            <a:xfrm>
              <a:off x="8095806" y="5053261"/>
              <a:ext cx="1343751" cy="365415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600" dirty="0" smtClean="0">
                  <a:solidFill>
                    <a:srgbClr val="00B050"/>
                  </a:solidFill>
                </a:rPr>
                <a:t>/</a:t>
              </a:r>
              <a:r>
                <a:rPr kumimoji="1" lang="en-US" altLang="ja-JP" sz="1600" dirty="0" err="1" smtClean="0">
                  <a:solidFill>
                    <a:srgbClr val="00B050"/>
                  </a:solidFill>
                </a:rPr>
                <a:t>base_link</a:t>
              </a:r>
              <a:endParaRPr kumimoji="1" lang="ja-JP" altLang="en-US" sz="1600" dirty="0">
                <a:solidFill>
                  <a:srgbClr val="00B050"/>
                </a:solidFill>
              </a:endParaRPr>
            </a:p>
          </p:txBody>
        </p:sp>
      </p:grpSp>
      <p:cxnSp>
        <p:nvCxnSpPr>
          <p:cNvPr id="17" name="直線矢印コネクタ 16"/>
          <p:cNvCxnSpPr>
            <a:stCxn id="23" idx="0"/>
          </p:cNvCxnSpPr>
          <p:nvPr/>
        </p:nvCxnSpPr>
        <p:spPr>
          <a:xfrm flipH="1" flipV="1">
            <a:off x="7430911" y="5391054"/>
            <a:ext cx="2" cy="238257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矢印コネクタ 20"/>
          <p:cNvCxnSpPr>
            <a:endCxn id="50" idx="4"/>
          </p:cNvCxnSpPr>
          <p:nvPr/>
        </p:nvCxnSpPr>
        <p:spPr>
          <a:xfrm flipV="1">
            <a:off x="7430911" y="4466081"/>
            <a:ext cx="1" cy="250196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2" name="グループ化 61"/>
          <p:cNvGrpSpPr/>
          <p:nvPr/>
        </p:nvGrpSpPr>
        <p:grpSpPr>
          <a:xfrm>
            <a:off x="6562787" y="3183166"/>
            <a:ext cx="1727742" cy="685744"/>
            <a:chOff x="7711815" y="4732932"/>
            <a:chExt cx="1727742" cy="685744"/>
          </a:xfrm>
        </p:grpSpPr>
        <p:sp>
          <p:nvSpPr>
            <p:cNvPr id="63" name="正方形/長方形 62"/>
            <p:cNvSpPr/>
            <p:nvPr/>
          </p:nvSpPr>
          <p:spPr>
            <a:xfrm>
              <a:off x="7711815" y="4732932"/>
              <a:ext cx="1343751" cy="365415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600" dirty="0" smtClean="0">
                  <a:solidFill>
                    <a:srgbClr val="00B050"/>
                  </a:solidFill>
                </a:rPr>
                <a:t>/</a:t>
              </a:r>
              <a:r>
                <a:rPr kumimoji="1" lang="en-US" altLang="ja-JP" sz="1600" dirty="0" err="1" smtClean="0">
                  <a:solidFill>
                    <a:srgbClr val="00B050"/>
                  </a:solidFill>
                </a:rPr>
                <a:t>odom</a:t>
              </a:r>
              <a:endParaRPr kumimoji="1" lang="ja-JP" altLang="en-US" sz="1600" dirty="0">
                <a:solidFill>
                  <a:srgbClr val="00B050"/>
                </a:solidFill>
              </a:endParaRPr>
            </a:p>
          </p:txBody>
        </p:sp>
        <p:sp>
          <p:nvSpPr>
            <p:cNvPr id="65" name="正方形/長方形 64"/>
            <p:cNvSpPr/>
            <p:nvPr/>
          </p:nvSpPr>
          <p:spPr>
            <a:xfrm>
              <a:off x="8095806" y="5053261"/>
              <a:ext cx="1343751" cy="365415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600" dirty="0" smtClean="0">
                  <a:solidFill>
                    <a:srgbClr val="00B050"/>
                  </a:solidFill>
                </a:rPr>
                <a:t>/</a:t>
              </a:r>
              <a:r>
                <a:rPr kumimoji="1" lang="en-US" altLang="ja-JP" sz="1600" dirty="0" err="1" smtClean="0">
                  <a:solidFill>
                    <a:srgbClr val="00B050"/>
                  </a:solidFill>
                </a:rPr>
                <a:t>base_link</a:t>
              </a:r>
              <a:endParaRPr kumimoji="1" lang="ja-JP" altLang="en-US" sz="1600" dirty="0">
                <a:solidFill>
                  <a:srgbClr val="00B050"/>
                </a:solidFill>
              </a:endParaRPr>
            </a:p>
          </p:txBody>
        </p:sp>
      </p:grpSp>
      <p:cxnSp>
        <p:nvCxnSpPr>
          <p:cNvPr id="27" name="直線矢印コネクタ 26"/>
          <p:cNvCxnSpPr>
            <a:stCxn id="50" idx="0"/>
          </p:cNvCxnSpPr>
          <p:nvPr/>
        </p:nvCxnSpPr>
        <p:spPr>
          <a:xfrm flipH="1" flipV="1">
            <a:off x="7430911" y="3877828"/>
            <a:ext cx="1" cy="2392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フリーフォーム 28"/>
          <p:cNvSpPr/>
          <p:nvPr/>
        </p:nvSpPr>
        <p:spPr>
          <a:xfrm>
            <a:off x="5484160" y="3027406"/>
            <a:ext cx="1940011" cy="160638"/>
          </a:xfrm>
          <a:custGeom>
            <a:avLst/>
            <a:gdLst>
              <a:gd name="connsiteX0" fmla="*/ 1940011 w 1940011"/>
              <a:gd name="connsiteY0" fmla="*/ 160638 h 160638"/>
              <a:gd name="connsiteX1" fmla="*/ 1940011 w 1940011"/>
              <a:gd name="connsiteY1" fmla="*/ 0 h 160638"/>
              <a:gd name="connsiteX2" fmla="*/ 0 w 1940011"/>
              <a:gd name="connsiteY2" fmla="*/ 0 h 160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40011" h="160638">
                <a:moveTo>
                  <a:pt x="1940011" y="160638"/>
                </a:moveTo>
                <a:lnTo>
                  <a:pt x="1940011" y="0"/>
                </a:lnTo>
                <a:lnTo>
                  <a:pt x="0" y="0"/>
                </a:ln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9" name="テキスト ボックス 68"/>
          <p:cNvSpPr txBox="1"/>
          <p:nvPr/>
        </p:nvSpPr>
        <p:spPr>
          <a:xfrm>
            <a:off x="7973464" y="3070944"/>
            <a:ext cx="952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 smtClean="0">
                <a:solidFill>
                  <a:srgbClr val="00B050"/>
                </a:solidFill>
              </a:rPr>
              <a:t>補正後</a:t>
            </a:r>
            <a:endParaRPr kumimoji="1" lang="ja-JP" altLang="en-US" dirty="0">
              <a:solidFill>
                <a:srgbClr val="00B050"/>
              </a:solidFill>
            </a:endParaRPr>
          </a:p>
        </p:txBody>
      </p:sp>
      <p:sp>
        <p:nvSpPr>
          <p:cNvPr id="32" name="フリーフォーム 31"/>
          <p:cNvSpPr/>
          <p:nvPr/>
        </p:nvSpPr>
        <p:spPr>
          <a:xfrm>
            <a:off x="2570205" y="2310714"/>
            <a:ext cx="2545492" cy="1507524"/>
          </a:xfrm>
          <a:custGeom>
            <a:avLst/>
            <a:gdLst>
              <a:gd name="connsiteX0" fmla="*/ 2545492 w 2545492"/>
              <a:gd name="connsiteY0" fmla="*/ 0 h 1507524"/>
              <a:gd name="connsiteX1" fmla="*/ 0 w 2545492"/>
              <a:gd name="connsiteY1" fmla="*/ 0 h 1507524"/>
              <a:gd name="connsiteX2" fmla="*/ 0 w 2545492"/>
              <a:gd name="connsiteY2" fmla="*/ 1272745 h 1507524"/>
              <a:gd name="connsiteX3" fmla="*/ 766119 w 2545492"/>
              <a:gd name="connsiteY3" fmla="*/ 1507524 h 1507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45492" h="1507524">
                <a:moveTo>
                  <a:pt x="2545492" y="0"/>
                </a:moveTo>
                <a:lnTo>
                  <a:pt x="0" y="0"/>
                </a:lnTo>
                <a:lnTo>
                  <a:pt x="0" y="1272745"/>
                </a:lnTo>
                <a:lnTo>
                  <a:pt x="766119" y="1507524"/>
                </a:ln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フリーフォーム 32"/>
          <p:cNvSpPr/>
          <p:nvPr/>
        </p:nvSpPr>
        <p:spPr>
          <a:xfrm>
            <a:off x="6067168" y="2298357"/>
            <a:ext cx="3286897" cy="1977081"/>
          </a:xfrm>
          <a:custGeom>
            <a:avLst/>
            <a:gdLst>
              <a:gd name="connsiteX0" fmla="*/ 0 w 3286897"/>
              <a:gd name="connsiteY0" fmla="*/ 0 h 1977081"/>
              <a:gd name="connsiteX1" fmla="*/ 3286897 w 3286897"/>
              <a:gd name="connsiteY1" fmla="*/ 0 h 1977081"/>
              <a:gd name="connsiteX2" fmla="*/ 3286897 w 3286897"/>
              <a:gd name="connsiteY2" fmla="*/ 1977081 h 1977081"/>
              <a:gd name="connsiteX3" fmla="*/ 1878227 w 3286897"/>
              <a:gd name="connsiteY3" fmla="*/ 1977081 h 19770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86897" h="1977081">
                <a:moveTo>
                  <a:pt x="0" y="0"/>
                </a:moveTo>
                <a:lnTo>
                  <a:pt x="3286897" y="0"/>
                </a:lnTo>
                <a:lnTo>
                  <a:pt x="3286897" y="1977081"/>
                </a:lnTo>
                <a:lnTo>
                  <a:pt x="1878227" y="1977081"/>
                </a:ln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5" name="直線矢印コネクタ 34"/>
          <p:cNvCxnSpPr>
            <a:stCxn id="48" idx="4"/>
            <a:endCxn id="49" idx="0"/>
          </p:cNvCxnSpPr>
          <p:nvPr/>
        </p:nvCxnSpPr>
        <p:spPr>
          <a:xfrm>
            <a:off x="5584830" y="1733954"/>
            <a:ext cx="0" cy="3871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四角形吹き出し 50"/>
          <p:cNvSpPr/>
          <p:nvPr/>
        </p:nvSpPr>
        <p:spPr>
          <a:xfrm>
            <a:off x="8503448" y="4370900"/>
            <a:ext cx="2491541" cy="610623"/>
          </a:xfrm>
          <a:prstGeom prst="wedgeRectCallout">
            <a:avLst>
              <a:gd name="adj1" fmla="val -78257"/>
              <a:gd name="adj2" fmla="val -4836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400" dirty="0">
                <a:solidFill>
                  <a:schemeClr val="tx1"/>
                </a:solidFill>
              </a:rPr>
              <a:t>補正前</a:t>
            </a:r>
            <a:r>
              <a:rPr lang="ja-JP" altLang="en-US" sz="1400" dirty="0" smtClean="0">
                <a:solidFill>
                  <a:schemeClr val="tx1"/>
                </a:solidFill>
              </a:rPr>
              <a:t>のオドメトリ</a:t>
            </a:r>
            <a:r>
              <a:rPr lang="en-US" altLang="ja-JP" sz="1400" dirty="0" smtClean="0">
                <a:solidFill>
                  <a:schemeClr val="tx1"/>
                </a:solidFill>
              </a:rPr>
              <a:t>, </a:t>
            </a:r>
            <a:r>
              <a:rPr kumimoji="1" lang="en-US" altLang="ja-JP" sz="1400" dirty="0" smtClean="0">
                <a:solidFill>
                  <a:schemeClr val="tx1"/>
                </a:solidFill>
              </a:rPr>
              <a:t>LRF, </a:t>
            </a:r>
            <a:r>
              <a:rPr kumimoji="1" lang="ja-JP" altLang="en-US" sz="1400" dirty="0" smtClean="0">
                <a:solidFill>
                  <a:schemeClr val="tx1"/>
                </a:solidFill>
              </a:rPr>
              <a:t>地図を</a:t>
            </a:r>
            <a:endParaRPr kumimoji="1" lang="en-US" altLang="ja-JP" sz="1400" dirty="0" smtClean="0">
              <a:solidFill>
                <a:schemeClr val="tx1"/>
              </a:solidFill>
            </a:endParaRPr>
          </a:p>
          <a:p>
            <a:pPr algn="ctr"/>
            <a:r>
              <a:rPr lang="ja-JP" altLang="en-US" sz="1400" dirty="0">
                <a:solidFill>
                  <a:schemeClr val="tx1"/>
                </a:solidFill>
              </a:rPr>
              <a:t>利用</a:t>
            </a:r>
            <a:r>
              <a:rPr lang="ja-JP" altLang="en-US" sz="1400" dirty="0" smtClean="0">
                <a:solidFill>
                  <a:schemeClr val="tx1"/>
                </a:solidFill>
              </a:rPr>
              <a:t>して自己位置を修正する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52" name="角丸四角形 51"/>
          <p:cNvSpPr/>
          <p:nvPr/>
        </p:nvSpPr>
        <p:spPr>
          <a:xfrm>
            <a:off x="9645367" y="1916174"/>
            <a:ext cx="1343752" cy="365415"/>
          </a:xfrm>
          <a:prstGeom prst="round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 dirty="0" smtClean="0">
                <a:solidFill>
                  <a:srgbClr val="0070C0"/>
                </a:solidFill>
              </a:rPr>
              <a:t>トピック</a:t>
            </a:r>
            <a:endParaRPr kumimoji="1" lang="ja-JP" altLang="en-US" sz="1600" dirty="0">
              <a:solidFill>
                <a:srgbClr val="0070C0"/>
              </a:solidFill>
            </a:endParaRPr>
          </a:p>
        </p:txBody>
      </p:sp>
      <p:sp>
        <p:nvSpPr>
          <p:cNvPr id="53" name="円/楕円 52"/>
          <p:cNvSpPr/>
          <p:nvPr/>
        </p:nvSpPr>
        <p:spPr>
          <a:xfrm>
            <a:off x="9645367" y="1384930"/>
            <a:ext cx="1343751" cy="34902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600" dirty="0">
                <a:solidFill>
                  <a:schemeClr val="tx1"/>
                </a:solidFill>
              </a:rPr>
              <a:t>ノード</a:t>
            </a:r>
            <a:endParaRPr kumimoji="1" lang="ja-JP" altLang="en-US" sz="1600" dirty="0">
              <a:solidFill>
                <a:schemeClr val="tx1"/>
              </a:solidFill>
            </a:endParaRPr>
          </a:p>
        </p:txBody>
      </p:sp>
      <p:sp>
        <p:nvSpPr>
          <p:cNvPr id="55" name="正方形/長方形 54"/>
          <p:cNvSpPr/>
          <p:nvPr/>
        </p:nvSpPr>
        <p:spPr>
          <a:xfrm>
            <a:off x="9645367" y="2499053"/>
            <a:ext cx="1343751" cy="365415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600" dirty="0" smtClean="0">
                <a:solidFill>
                  <a:srgbClr val="00B050"/>
                </a:solidFill>
              </a:rPr>
              <a:t>TF </a:t>
            </a:r>
            <a:r>
              <a:rPr kumimoji="1" lang="ja-JP" altLang="en-US" sz="1600" dirty="0" smtClean="0">
                <a:solidFill>
                  <a:srgbClr val="00B050"/>
                </a:solidFill>
              </a:rPr>
              <a:t>フレーム</a:t>
            </a:r>
            <a:endParaRPr kumimoji="1" lang="ja-JP" altLang="en-US" sz="1600" dirty="0">
              <a:solidFill>
                <a:srgbClr val="00B050"/>
              </a:solidFill>
            </a:endParaRPr>
          </a:p>
        </p:txBody>
      </p:sp>
      <p:sp>
        <p:nvSpPr>
          <p:cNvPr id="56" name="四角形吹き出し 55"/>
          <p:cNvSpPr/>
          <p:nvPr/>
        </p:nvSpPr>
        <p:spPr>
          <a:xfrm>
            <a:off x="3064616" y="1627041"/>
            <a:ext cx="1556670" cy="387622"/>
          </a:xfrm>
          <a:prstGeom prst="wedgeRectCallout">
            <a:avLst>
              <a:gd name="adj1" fmla="val 70183"/>
              <a:gd name="adj2" fmla="val -643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 dirty="0" smtClean="0">
                <a:solidFill>
                  <a:schemeClr val="tx1"/>
                </a:solidFill>
              </a:rPr>
              <a:t>地図を提供する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824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20" y="0"/>
            <a:ext cx="12046960" cy="6858000"/>
          </a:xfrm>
          <a:prstGeom prst="rect">
            <a:avLst/>
          </a:prstGeom>
        </p:spPr>
      </p:pic>
      <p:sp>
        <p:nvSpPr>
          <p:cNvPr id="5" name="四角形吹き出し 4"/>
          <p:cNvSpPr/>
          <p:nvPr/>
        </p:nvSpPr>
        <p:spPr>
          <a:xfrm>
            <a:off x="3880022" y="3084041"/>
            <a:ext cx="1530177" cy="721840"/>
          </a:xfrm>
          <a:prstGeom prst="wedgeRectCallout">
            <a:avLst>
              <a:gd name="adj1" fmla="val 23936"/>
              <a:gd name="adj2" fmla="val -70829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 smtClean="0">
                <a:solidFill>
                  <a:schemeClr val="tx1"/>
                </a:solidFill>
              </a:rPr>
              <a:t>/map </a:t>
            </a:r>
            <a:r>
              <a:rPr kumimoji="1" lang="ja-JP" altLang="en-US" sz="1400" dirty="0" smtClean="0">
                <a:solidFill>
                  <a:schemeClr val="tx1"/>
                </a:solidFill>
              </a:rPr>
              <a:t>フレームと</a:t>
            </a:r>
            <a:endParaRPr kumimoji="1" lang="en-US" altLang="ja-JP" sz="1400" dirty="0" smtClean="0">
              <a:solidFill>
                <a:schemeClr val="tx1"/>
              </a:solidFill>
            </a:endParaRPr>
          </a:p>
          <a:p>
            <a:pPr algn="ctr"/>
            <a:r>
              <a:rPr kumimoji="1" lang="en-US" altLang="ja-JP" sz="1400" dirty="0" smtClean="0">
                <a:solidFill>
                  <a:schemeClr val="tx1"/>
                </a:solidFill>
              </a:rPr>
              <a:t>/</a:t>
            </a:r>
            <a:r>
              <a:rPr kumimoji="1" lang="en-US" altLang="ja-JP" sz="1400" dirty="0" err="1" smtClean="0">
                <a:solidFill>
                  <a:schemeClr val="tx1"/>
                </a:solidFill>
              </a:rPr>
              <a:t>odom</a:t>
            </a:r>
            <a:r>
              <a:rPr lang="ja-JP" altLang="en-US" sz="1400" dirty="0">
                <a:solidFill>
                  <a:schemeClr val="tx1"/>
                </a:solidFill>
              </a:rPr>
              <a:t> </a:t>
            </a:r>
            <a:r>
              <a:rPr lang="ja-JP" altLang="en-US" sz="1400" dirty="0" smtClean="0">
                <a:solidFill>
                  <a:schemeClr val="tx1"/>
                </a:solidFill>
              </a:rPr>
              <a:t>フレームが</a:t>
            </a:r>
            <a:endParaRPr lang="en-US" altLang="ja-JP" sz="1400" dirty="0" smtClean="0">
              <a:solidFill>
                <a:schemeClr val="tx1"/>
              </a:solidFill>
            </a:endParaRPr>
          </a:p>
          <a:p>
            <a:pPr algn="ctr"/>
            <a:r>
              <a:rPr lang="ja-JP" altLang="en-US" sz="1400" dirty="0">
                <a:solidFill>
                  <a:schemeClr val="tx1"/>
                </a:solidFill>
              </a:rPr>
              <a:t>ずれている</a:t>
            </a:r>
            <a:endParaRPr lang="en-US" altLang="ja-JP" sz="14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18941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/>
          <p:cNvSpPr/>
          <p:nvPr/>
        </p:nvSpPr>
        <p:spPr>
          <a:xfrm>
            <a:off x="5634446" y="0"/>
            <a:ext cx="5251755" cy="176205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フリーフォーム 4"/>
          <p:cNvSpPr/>
          <p:nvPr/>
        </p:nvSpPr>
        <p:spPr>
          <a:xfrm>
            <a:off x="5730469" y="19696"/>
            <a:ext cx="5096273" cy="1723740"/>
          </a:xfrm>
          <a:custGeom>
            <a:avLst/>
            <a:gdLst>
              <a:gd name="connsiteX0" fmla="*/ 0 w 5038725"/>
              <a:gd name="connsiteY0" fmla="*/ 819150 h 1485900"/>
              <a:gd name="connsiteX1" fmla="*/ 2428875 w 5038725"/>
              <a:gd name="connsiteY1" fmla="*/ 819150 h 1485900"/>
              <a:gd name="connsiteX2" fmla="*/ 2428875 w 5038725"/>
              <a:gd name="connsiteY2" fmla="*/ 0 h 1485900"/>
              <a:gd name="connsiteX3" fmla="*/ 3400425 w 5038725"/>
              <a:gd name="connsiteY3" fmla="*/ 0 h 1485900"/>
              <a:gd name="connsiteX4" fmla="*/ 3400425 w 5038725"/>
              <a:gd name="connsiteY4" fmla="*/ 790575 h 1485900"/>
              <a:gd name="connsiteX5" fmla="*/ 5038725 w 5038725"/>
              <a:gd name="connsiteY5" fmla="*/ 790575 h 1485900"/>
              <a:gd name="connsiteX6" fmla="*/ 5038725 w 5038725"/>
              <a:gd name="connsiteY6" fmla="*/ 1485900 h 1485900"/>
              <a:gd name="connsiteX7" fmla="*/ 19050 w 5038725"/>
              <a:gd name="connsiteY7" fmla="*/ 1485900 h 1485900"/>
              <a:gd name="connsiteX8" fmla="*/ 0 w 5038725"/>
              <a:gd name="connsiteY8" fmla="*/ 819150 h 1485900"/>
              <a:gd name="connsiteX0" fmla="*/ 6849 w 5045574"/>
              <a:gd name="connsiteY0" fmla="*/ 819150 h 1487956"/>
              <a:gd name="connsiteX1" fmla="*/ 2435724 w 5045574"/>
              <a:gd name="connsiteY1" fmla="*/ 819150 h 1487956"/>
              <a:gd name="connsiteX2" fmla="*/ 2435724 w 5045574"/>
              <a:gd name="connsiteY2" fmla="*/ 0 h 1487956"/>
              <a:gd name="connsiteX3" fmla="*/ 3407274 w 5045574"/>
              <a:gd name="connsiteY3" fmla="*/ 0 h 1487956"/>
              <a:gd name="connsiteX4" fmla="*/ 3407274 w 5045574"/>
              <a:gd name="connsiteY4" fmla="*/ 790575 h 1487956"/>
              <a:gd name="connsiteX5" fmla="*/ 5045574 w 5045574"/>
              <a:gd name="connsiteY5" fmla="*/ 790575 h 1487956"/>
              <a:gd name="connsiteX6" fmla="*/ 5045574 w 5045574"/>
              <a:gd name="connsiteY6" fmla="*/ 1485900 h 1487956"/>
              <a:gd name="connsiteX7" fmla="*/ 0 w 5045574"/>
              <a:gd name="connsiteY7" fmla="*/ 1487956 h 1487956"/>
              <a:gd name="connsiteX8" fmla="*/ 6849 w 5045574"/>
              <a:gd name="connsiteY8" fmla="*/ 819150 h 1487956"/>
              <a:gd name="connsiteX0" fmla="*/ 4494 w 5043219"/>
              <a:gd name="connsiteY0" fmla="*/ 819150 h 1487956"/>
              <a:gd name="connsiteX1" fmla="*/ 2433369 w 5043219"/>
              <a:gd name="connsiteY1" fmla="*/ 819150 h 1487956"/>
              <a:gd name="connsiteX2" fmla="*/ 2433369 w 5043219"/>
              <a:gd name="connsiteY2" fmla="*/ 0 h 1487956"/>
              <a:gd name="connsiteX3" fmla="*/ 3404919 w 5043219"/>
              <a:gd name="connsiteY3" fmla="*/ 0 h 1487956"/>
              <a:gd name="connsiteX4" fmla="*/ 3404919 w 5043219"/>
              <a:gd name="connsiteY4" fmla="*/ 790575 h 1487956"/>
              <a:gd name="connsiteX5" fmla="*/ 5043219 w 5043219"/>
              <a:gd name="connsiteY5" fmla="*/ 790575 h 1487956"/>
              <a:gd name="connsiteX6" fmla="*/ 5043219 w 5043219"/>
              <a:gd name="connsiteY6" fmla="*/ 1485900 h 1487956"/>
              <a:gd name="connsiteX7" fmla="*/ 0 w 5043219"/>
              <a:gd name="connsiteY7" fmla="*/ 1487956 h 1487956"/>
              <a:gd name="connsiteX8" fmla="*/ 4494 w 5043219"/>
              <a:gd name="connsiteY8" fmla="*/ 819150 h 1487956"/>
              <a:gd name="connsiteX0" fmla="*/ 2140 w 5040865"/>
              <a:gd name="connsiteY0" fmla="*/ 819150 h 1487956"/>
              <a:gd name="connsiteX1" fmla="*/ 2431015 w 5040865"/>
              <a:gd name="connsiteY1" fmla="*/ 819150 h 1487956"/>
              <a:gd name="connsiteX2" fmla="*/ 2431015 w 5040865"/>
              <a:gd name="connsiteY2" fmla="*/ 0 h 1487956"/>
              <a:gd name="connsiteX3" fmla="*/ 3402565 w 5040865"/>
              <a:gd name="connsiteY3" fmla="*/ 0 h 1487956"/>
              <a:gd name="connsiteX4" fmla="*/ 3402565 w 5040865"/>
              <a:gd name="connsiteY4" fmla="*/ 790575 h 1487956"/>
              <a:gd name="connsiteX5" fmla="*/ 5040865 w 5040865"/>
              <a:gd name="connsiteY5" fmla="*/ 790575 h 1487956"/>
              <a:gd name="connsiteX6" fmla="*/ 5040865 w 5040865"/>
              <a:gd name="connsiteY6" fmla="*/ 1485900 h 1487956"/>
              <a:gd name="connsiteX7" fmla="*/ 0 w 5040865"/>
              <a:gd name="connsiteY7" fmla="*/ 1487956 h 1487956"/>
              <a:gd name="connsiteX8" fmla="*/ 2140 w 5040865"/>
              <a:gd name="connsiteY8" fmla="*/ 819150 h 1487956"/>
              <a:gd name="connsiteX0" fmla="*/ 184 w 5038909"/>
              <a:gd name="connsiteY0" fmla="*/ 819150 h 1487956"/>
              <a:gd name="connsiteX1" fmla="*/ 2429059 w 5038909"/>
              <a:gd name="connsiteY1" fmla="*/ 819150 h 1487956"/>
              <a:gd name="connsiteX2" fmla="*/ 2429059 w 5038909"/>
              <a:gd name="connsiteY2" fmla="*/ 0 h 1487956"/>
              <a:gd name="connsiteX3" fmla="*/ 3400609 w 5038909"/>
              <a:gd name="connsiteY3" fmla="*/ 0 h 1487956"/>
              <a:gd name="connsiteX4" fmla="*/ 3400609 w 5038909"/>
              <a:gd name="connsiteY4" fmla="*/ 790575 h 1487956"/>
              <a:gd name="connsiteX5" fmla="*/ 5038909 w 5038909"/>
              <a:gd name="connsiteY5" fmla="*/ 790575 h 1487956"/>
              <a:gd name="connsiteX6" fmla="*/ 5038909 w 5038909"/>
              <a:gd name="connsiteY6" fmla="*/ 1485900 h 1487956"/>
              <a:gd name="connsiteX7" fmla="*/ 398 w 5038909"/>
              <a:gd name="connsiteY7" fmla="*/ 1487956 h 1487956"/>
              <a:gd name="connsiteX8" fmla="*/ 184 w 5038909"/>
              <a:gd name="connsiteY8" fmla="*/ 819150 h 1487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38909" h="1487956">
                <a:moveTo>
                  <a:pt x="184" y="819150"/>
                </a:moveTo>
                <a:lnTo>
                  <a:pt x="2429059" y="819150"/>
                </a:lnTo>
                <a:lnTo>
                  <a:pt x="2429059" y="0"/>
                </a:lnTo>
                <a:lnTo>
                  <a:pt x="3400609" y="0"/>
                </a:lnTo>
                <a:lnTo>
                  <a:pt x="3400609" y="790575"/>
                </a:lnTo>
                <a:lnTo>
                  <a:pt x="5038909" y="790575"/>
                </a:lnTo>
                <a:lnTo>
                  <a:pt x="5038909" y="1485900"/>
                </a:lnTo>
                <a:lnTo>
                  <a:pt x="398" y="1487956"/>
                </a:lnTo>
                <a:cubicBezTo>
                  <a:pt x="1111" y="1265021"/>
                  <a:pt x="-529" y="1042085"/>
                  <a:pt x="184" y="819150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grpSp>
        <p:nvGrpSpPr>
          <p:cNvPr id="6" name="グループ化 5"/>
          <p:cNvGrpSpPr/>
          <p:nvPr/>
        </p:nvGrpSpPr>
        <p:grpSpPr>
          <a:xfrm rot="1544443">
            <a:off x="8456631" y="1036982"/>
            <a:ext cx="304800" cy="304800"/>
            <a:chOff x="2305050" y="3905250"/>
            <a:chExt cx="304800" cy="304800"/>
          </a:xfrm>
        </p:grpSpPr>
        <p:sp>
          <p:nvSpPr>
            <p:cNvPr id="7" name="円/楕円 6"/>
            <p:cNvSpPr/>
            <p:nvPr/>
          </p:nvSpPr>
          <p:spPr>
            <a:xfrm>
              <a:off x="2305050" y="3905250"/>
              <a:ext cx="304800" cy="3048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8" name="直線コネクタ 7"/>
            <p:cNvCxnSpPr>
              <a:endCxn id="7" idx="7"/>
            </p:cNvCxnSpPr>
            <p:nvPr/>
          </p:nvCxnSpPr>
          <p:spPr>
            <a:xfrm flipV="1">
              <a:off x="2460625" y="3949887"/>
              <a:ext cx="104588" cy="9823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正方形/長方形 29"/>
          <p:cNvSpPr/>
          <p:nvPr/>
        </p:nvSpPr>
        <p:spPr>
          <a:xfrm>
            <a:off x="207916" y="0"/>
            <a:ext cx="5251755" cy="176205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星 5 34"/>
          <p:cNvSpPr/>
          <p:nvPr/>
        </p:nvSpPr>
        <p:spPr>
          <a:xfrm>
            <a:off x="4117801" y="257764"/>
            <a:ext cx="279799" cy="279799"/>
          </a:xfrm>
          <a:prstGeom prst="star5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星 5 35"/>
          <p:cNvSpPr/>
          <p:nvPr/>
        </p:nvSpPr>
        <p:spPr>
          <a:xfrm>
            <a:off x="4717219" y="959307"/>
            <a:ext cx="279799" cy="279799"/>
          </a:xfrm>
          <a:prstGeom prst="star5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星 5 36"/>
          <p:cNvSpPr/>
          <p:nvPr/>
        </p:nvSpPr>
        <p:spPr>
          <a:xfrm>
            <a:off x="1597447" y="511630"/>
            <a:ext cx="279799" cy="279799"/>
          </a:xfrm>
          <a:prstGeom prst="star5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テキスト ボックス 37"/>
          <p:cNvSpPr txBox="1"/>
          <p:nvPr/>
        </p:nvSpPr>
        <p:spPr>
          <a:xfrm>
            <a:off x="4743056" y="651530"/>
            <a:ext cx="507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dirty="0" smtClean="0">
                <a:solidFill>
                  <a:srgbClr val="0070C0"/>
                </a:solidFill>
              </a:rPr>
              <a:t>LM</a:t>
            </a:r>
            <a:r>
              <a:rPr lang="en-US" altLang="ja-JP" sz="1400" dirty="0">
                <a:solidFill>
                  <a:srgbClr val="0070C0"/>
                </a:solidFill>
              </a:rPr>
              <a:t>1</a:t>
            </a:r>
            <a:endParaRPr kumimoji="1" lang="ja-JP" altLang="en-US" sz="1400" dirty="0">
              <a:solidFill>
                <a:srgbClr val="0070C0"/>
              </a:solidFill>
            </a:endParaRPr>
          </a:p>
        </p:txBody>
      </p:sp>
      <p:sp>
        <p:nvSpPr>
          <p:cNvPr id="39" name="テキスト ボックス 38"/>
          <p:cNvSpPr txBox="1"/>
          <p:nvPr/>
        </p:nvSpPr>
        <p:spPr>
          <a:xfrm>
            <a:off x="4265831" y="63954"/>
            <a:ext cx="507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dirty="0" smtClean="0">
                <a:solidFill>
                  <a:schemeClr val="accent2"/>
                </a:solidFill>
              </a:rPr>
              <a:t>LM2</a:t>
            </a:r>
            <a:endParaRPr kumimoji="1" lang="ja-JP" altLang="en-US" sz="1400" dirty="0">
              <a:solidFill>
                <a:schemeClr val="accent2"/>
              </a:solidFill>
            </a:endParaRPr>
          </a:p>
        </p:txBody>
      </p:sp>
      <p:sp>
        <p:nvSpPr>
          <p:cNvPr id="40" name="テキスト ボックス 39"/>
          <p:cNvSpPr txBox="1"/>
          <p:nvPr/>
        </p:nvSpPr>
        <p:spPr>
          <a:xfrm>
            <a:off x="1811362" y="306374"/>
            <a:ext cx="507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dirty="0" smtClean="0">
                <a:solidFill>
                  <a:srgbClr val="00B050"/>
                </a:solidFill>
              </a:rPr>
              <a:t>LM3</a:t>
            </a:r>
            <a:endParaRPr kumimoji="1" lang="ja-JP" altLang="en-US" sz="1400" dirty="0">
              <a:solidFill>
                <a:srgbClr val="00B050"/>
              </a:solidFill>
            </a:endParaRPr>
          </a:p>
        </p:txBody>
      </p:sp>
      <p:sp>
        <p:nvSpPr>
          <p:cNvPr id="41" name="テキスト ボックス 40"/>
          <p:cNvSpPr txBox="1"/>
          <p:nvPr/>
        </p:nvSpPr>
        <p:spPr>
          <a:xfrm>
            <a:off x="208997" y="19696"/>
            <a:ext cx="1426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特徴ベース</a:t>
            </a:r>
            <a:endParaRPr kumimoji="1" lang="ja-JP" altLang="en-US" dirty="0"/>
          </a:p>
        </p:txBody>
      </p:sp>
      <p:sp>
        <p:nvSpPr>
          <p:cNvPr id="42" name="テキスト ボックス 41"/>
          <p:cNvSpPr txBox="1"/>
          <p:nvPr/>
        </p:nvSpPr>
        <p:spPr>
          <a:xfrm>
            <a:off x="5636702" y="-2176"/>
            <a:ext cx="1426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格子ベース</a:t>
            </a:r>
            <a:endParaRPr kumimoji="1" lang="ja-JP" altLang="en-US" dirty="0"/>
          </a:p>
        </p:txBody>
      </p:sp>
      <p:cxnSp>
        <p:nvCxnSpPr>
          <p:cNvPr id="43" name="直線コネクタ 42"/>
          <p:cNvCxnSpPr/>
          <p:nvPr/>
        </p:nvCxnSpPr>
        <p:spPr>
          <a:xfrm flipV="1">
            <a:off x="3266777" y="466776"/>
            <a:ext cx="936000" cy="57600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コネクタ 43"/>
          <p:cNvCxnSpPr/>
          <p:nvPr/>
        </p:nvCxnSpPr>
        <p:spPr>
          <a:xfrm>
            <a:off x="3293020" y="1035214"/>
            <a:ext cx="1512000" cy="108847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円/楕円 44"/>
          <p:cNvSpPr/>
          <p:nvPr/>
        </p:nvSpPr>
        <p:spPr>
          <a:xfrm>
            <a:off x="8721927" y="1115234"/>
            <a:ext cx="36000" cy="36000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6" name="直線コネクタ 45"/>
          <p:cNvCxnSpPr>
            <a:cxnSpLocks noChangeAspect="1"/>
          </p:cNvCxnSpPr>
          <p:nvPr/>
        </p:nvCxnSpPr>
        <p:spPr>
          <a:xfrm flipV="1">
            <a:off x="8746499" y="258942"/>
            <a:ext cx="441663" cy="861327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コネクタ 46"/>
          <p:cNvCxnSpPr>
            <a:cxnSpLocks noChangeAspect="1"/>
          </p:cNvCxnSpPr>
          <p:nvPr/>
        </p:nvCxnSpPr>
        <p:spPr>
          <a:xfrm flipV="1">
            <a:off x="8738879" y="16977"/>
            <a:ext cx="402717" cy="1096157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コネクタ 47"/>
          <p:cNvCxnSpPr>
            <a:cxnSpLocks noChangeAspect="1"/>
          </p:cNvCxnSpPr>
          <p:nvPr/>
        </p:nvCxnSpPr>
        <p:spPr>
          <a:xfrm flipV="1">
            <a:off x="8765549" y="601493"/>
            <a:ext cx="405001" cy="501365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コネクタ 48"/>
          <p:cNvCxnSpPr>
            <a:cxnSpLocks noChangeAspect="1"/>
          </p:cNvCxnSpPr>
          <p:nvPr/>
        </p:nvCxnSpPr>
        <p:spPr>
          <a:xfrm flipV="1">
            <a:off x="8738879" y="924425"/>
            <a:ext cx="472364" cy="188709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コネクタ 49"/>
          <p:cNvCxnSpPr>
            <a:cxnSpLocks noChangeAspect="1"/>
          </p:cNvCxnSpPr>
          <p:nvPr/>
        </p:nvCxnSpPr>
        <p:spPr>
          <a:xfrm flipV="1">
            <a:off x="8738879" y="943424"/>
            <a:ext cx="761878" cy="16971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コネクタ 50"/>
          <p:cNvCxnSpPr>
            <a:cxnSpLocks noChangeAspect="1"/>
          </p:cNvCxnSpPr>
          <p:nvPr/>
        </p:nvCxnSpPr>
        <p:spPr>
          <a:xfrm flipV="1">
            <a:off x="8738879" y="1115234"/>
            <a:ext cx="2087863" cy="14231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コネクタ 51"/>
          <p:cNvCxnSpPr>
            <a:cxnSpLocks noChangeAspect="1"/>
          </p:cNvCxnSpPr>
          <p:nvPr/>
        </p:nvCxnSpPr>
        <p:spPr>
          <a:xfrm>
            <a:off x="8738879" y="1115234"/>
            <a:ext cx="2087863" cy="147137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コネクタ 52"/>
          <p:cNvCxnSpPr>
            <a:cxnSpLocks noChangeAspect="1"/>
          </p:cNvCxnSpPr>
          <p:nvPr/>
        </p:nvCxnSpPr>
        <p:spPr>
          <a:xfrm>
            <a:off x="8738879" y="1115234"/>
            <a:ext cx="2087863" cy="313557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コネクタ 53"/>
          <p:cNvCxnSpPr>
            <a:cxnSpLocks noChangeAspect="1"/>
          </p:cNvCxnSpPr>
          <p:nvPr/>
        </p:nvCxnSpPr>
        <p:spPr>
          <a:xfrm>
            <a:off x="8738879" y="1115234"/>
            <a:ext cx="2087863" cy="451783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テキスト ボックス 55"/>
          <p:cNvSpPr txBox="1"/>
          <p:nvPr/>
        </p:nvSpPr>
        <p:spPr>
          <a:xfrm>
            <a:off x="3207027" y="1333444"/>
            <a:ext cx="2120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ランドマーク発見！</a:t>
            </a:r>
            <a:endParaRPr kumimoji="1" lang="ja-JP" altLang="en-US" dirty="0"/>
          </a:p>
        </p:txBody>
      </p:sp>
      <p:sp>
        <p:nvSpPr>
          <p:cNvPr id="57" name="テキスト ボックス 56"/>
          <p:cNvSpPr txBox="1"/>
          <p:nvPr/>
        </p:nvSpPr>
        <p:spPr>
          <a:xfrm>
            <a:off x="9256236" y="157539"/>
            <a:ext cx="1631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障害物あり！</a:t>
            </a:r>
            <a:endParaRPr kumimoji="1" lang="ja-JP" altLang="en-US" dirty="0"/>
          </a:p>
        </p:txBody>
      </p:sp>
      <p:grpSp>
        <p:nvGrpSpPr>
          <p:cNvPr id="32" name="グループ化 31"/>
          <p:cNvGrpSpPr/>
          <p:nvPr/>
        </p:nvGrpSpPr>
        <p:grpSpPr>
          <a:xfrm rot="1544443">
            <a:off x="3047631" y="918305"/>
            <a:ext cx="304800" cy="304800"/>
            <a:chOff x="2305050" y="3905250"/>
            <a:chExt cx="304800" cy="304800"/>
          </a:xfrm>
          <a:solidFill>
            <a:schemeClr val="bg1"/>
          </a:solidFill>
        </p:grpSpPr>
        <p:sp>
          <p:nvSpPr>
            <p:cNvPr id="33" name="円/楕円 32"/>
            <p:cNvSpPr/>
            <p:nvPr/>
          </p:nvSpPr>
          <p:spPr>
            <a:xfrm>
              <a:off x="2305050" y="3905250"/>
              <a:ext cx="304800" cy="3048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34" name="直線コネクタ 33"/>
            <p:cNvCxnSpPr>
              <a:endCxn id="33" idx="7"/>
            </p:cNvCxnSpPr>
            <p:nvPr/>
          </p:nvCxnSpPr>
          <p:spPr>
            <a:xfrm flipV="1">
              <a:off x="2460625" y="3949887"/>
              <a:ext cx="104588" cy="98238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1" name="正方形/長方形 70"/>
          <p:cNvSpPr/>
          <p:nvPr/>
        </p:nvSpPr>
        <p:spPr>
          <a:xfrm>
            <a:off x="5634446" y="3013393"/>
            <a:ext cx="5251755" cy="176205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2" name="フリーフォーム 71"/>
          <p:cNvSpPr/>
          <p:nvPr/>
        </p:nvSpPr>
        <p:spPr>
          <a:xfrm>
            <a:off x="5730469" y="3033089"/>
            <a:ext cx="5096273" cy="1723740"/>
          </a:xfrm>
          <a:custGeom>
            <a:avLst/>
            <a:gdLst>
              <a:gd name="connsiteX0" fmla="*/ 0 w 5038725"/>
              <a:gd name="connsiteY0" fmla="*/ 819150 h 1485900"/>
              <a:gd name="connsiteX1" fmla="*/ 2428875 w 5038725"/>
              <a:gd name="connsiteY1" fmla="*/ 819150 h 1485900"/>
              <a:gd name="connsiteX2" fmla="*/ 2428875 w 5038725"/>
              <a:gd name="connsiteY2" fmla="*/ 0 h 1485900"/>
              <a:gd name="connsiteX3" fmla="*/ 3400425 w 5038725"/>
              <a:gd name="connsiteY3" fmla="*/ 0 h 1485900"/>
              <a:gd name="connsiteX4" fmla="*/ 3400425 w 5038725"/>
              <a:gd name="connsiteY4" fmla="*/ 790575 h 1485900"/>
              <a:gd name="connsiteX5" fmla="*/ 5038725 w 5038725"/>
              <a:gd name="connsiteY5" fmla="*/ 790575 h 1485900"/>
              <a:gd name="connsiteX6" fmla="*/ 5038725 w 5038725"/>
              <a:gd name="connsiteY6" fmla="*/ 1485900 h 1485900"/>
              <a:gd name="connsiteX7" fmla="*/ 19050 w 5038725"/>
              <a:gd name="connsiteY7" fmla="*/ 1485900 h 1485900"/>
              <a:gd name="connsiteX8" fmla="*/ 0 w 5038725"/>
              <a:gd name="connsiteY8" fmla="*/ 819150 h 1485900"/>
              <a:gd name="connsiteX0" fmla="*/ 6849 w 5045574"/>
              <a:gd name="connsiteY0" fmla="*/ 819150 h 1487956"/>
              <a:gd name="connsiteX1" fmla="*/ 2435724 w 5045574"/>
              <a:gd name="connsiteY1" fmla="*/ 819150 h 1487956"/>
              <a:gd name="connsiteX2" fmla="*/ 2435724 w 5045574"/>
              <a:gd name="connsiteY2" fmla="*/ 0 h 1487956"/>
              <a:gd name="connsiteX3" fmla="*/ 3407274 w 5045574"/>
              <a:gd name="connsiteY3" fmla="*/ 0 h 1487956"/>
              <a:gd name="connsiteX4" fmla="*/ 3407274 w 5045574"/>
              <a:gd name="connsiteY4" fmla="*/ 790575 h 1487956"/>
              <a:gd name="connsiteX5" fmla="*/ 5045574 w 5045574"/>
              <a:gd name="connsiteY5" fmla="*/ 790575 h 1487956"/>
              <a:gd name="connsiteX6" fmla="*/ 5045574 w 5045574"/>
              <a:gd name="connsiteY6" fmla="*/ 1485900 h 1487956"/>
              <a:gd name="connsiteX7" fmla="*/ 0 w 5045574"/>
              <a:gd name="connsiteY7" fmla="*/ 1487956 h 1487956"/>
              <a:gd name="connsiteX8" fmla="*/ 6849 w 5045574"/>
              <a:gd name="connsiteY8" fmla="*/ 819150 h 1487956"/>
              <a:gd name="connsiteX0" fmla="*/ 4494 w 5043219"/>
              <a:gd name="connsiteY0" fmla="*/ 819150 h 1487956"/>
              <a:gd name="connsiteX1" fmla="*/ 2433369 w 5043219"/>
              <a:gd name="connsiteY1" fmla="*/ 819150 h 1487956"/>
              <a:gd name="connsiteX2" fmla="*/ 2433369 w 5043219"/>
              <a:gd name="connsiteY2" fmla="*/ 0 h 1487956"/>
              <a:gd name="connsiteX3" fmla="*/ 3404919 w 5043219"/>
              <a:gd name="connsiteY3" fmla="*/ 0 h 1487956"/>
              <a:gd name="connsiteX4" fmla="*/ 3404919 w 5043219"/>
              <a:gd name="connsiteY4" fmla="*/ 790575 h 1487956"/>
              <a:gd name="connsiteX5" fmla="*/ 5043219 w 5043219"/>
              <a:gd name="connsiteY5" fmla="*/ 790575 h 1487956"/>
              <a:gd name="connsiteX6" fmla="*/ 5043219 w 5043219"/>
              <a:gd name="connsiteY6" fmla="*/ 1485900 h 1487956"/>
              <a:gd name="connsiteX7" fmla="*/ 0 w 5043219"/>
              <a:gd name="connsiteY7" fmla="*/ 1487956 h 1487956"/>
              <a:gd name="connsiteX8" fmla="*/ 4494 w 5043219"/>
              <a:gd name="connsiteY8" fmla="*/ 819150 h 1487956"/>
              <a:gd name="connsiteX0" fmla="*/ 2140 w 5040865"/>
              <a:gd name="connsiteY0" fmla="*/ 819150 h 1487956"/>
              <a:gd name="connsiteX1" fmla="*/ 2431015 w 5040865"/>
              <a:gd name="connsiteY1" fmla="*/ 819150 h 1487956"/>
              <a:gd name="connsiteX2" fmla="*/ 2431015 w 5040865"/>
              <a:gd name="connsiteY2" fmla="*/ 0 h 1487956"/>
              <a:gd name="connsiteX3" fmla="*/ 3402565 w 5040865"/>
              <a:gd name="connsiteY3" fmla="*/ 0 h 1487956"/>
              <a:gd name="connsiteX4" fmla="*/ 3402565 w 5040865"/>
              <a:gd name="connsiteY4" fmla="*/ 790575 h 1487956"/>
              <a:gd name="connsiteX5" fmla="*/ 5040865 w 5040865"/>
              <a:gd name="connsiteY5" fmla="*/ 790575 h 1487956"/>
              <a:gd name="connsiteX6" fmla="*/ 5040865 w 5040865"/>
              <a:gd name="connsiteY6" fmla="*/ 1485900 h 1487956"/>
              <a:gd name="connsiteX7" fmla="*/ 0 w 5040865"/>
              <a:gd name="connsiteY7" fmla="*/ 1487956 h 1487956"/>
              <a:gd name="connsiteX8" fmla="*/ 2140 w 5040865"/>
              <a:gd name="connsiteY8" fmla="*/ 819150 h 1487956"/>
              <a:gd name="connsiteX0" fmla="*/ 184 w 5038909"/>
              <a:gd name="connsiteY0" fmla="*/ 819150 h 1487956"/>
              <a:gd name="connsiteX1" fmla="*/ 2429059 w 5038909"/>
              <a:gd name="connsiteY1" fmla="*/ 819150 h 1487956"/>
              <a:gd name="connsiteX2" fmla="*/ 2429059 w 5038909"/>
              <a:gd name="connsiteY2" fmla="*/ 0 h 1487956"/>
              <a:gd name="connsiteX3" fmla="*/ 3400609 w 5038909"/>
              <a:gd name="connsiteY3" fmla="*/ 0 h 1487956"/>
              <a:gd name="connsiteX4" fmla="*/ 3400609 w 5038909"/>
              <a:gd name="connsiteY4" fmla="*/ 790575 h 1487956"/>
              <a:gd name="connsiteX5" fmla="*/ 5038909 w 5038909"/>
              <a:gd name="connsiteY5" fmla="*/ 790575 h 1487956"/>
              <a:gd name="connsiteX6" fmla="*/ 5038909 w 5038909"/>
              <a:gd name="connsiteY6" fmla="*/ 1485900 h 1487956"/>
              <a:gd name="connsiteX7" fmla="*/ 398 w 5038909"/>
              <a:gd name="connsiteY7" fmla="*/ 1487956 h 1487956"/>
              <a:gd name="connsiteX8" fmla="*/ 184 w 5038909"/>
              <a:gd name="connsiteY8" fmla="*/ 819150 h 1487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38909" h="1487956">
                <a:moveTo>
                  <a:pt x="184" y="819150"/>
                </a:moveTo>
                <a:lnTo>
                  <a:pt x="2429059" y="819150"/>
                </a:lnTo>
                <a:lnTo>
                  <a:pt x="2429059" y="0"/>
                </a:lnTo>
                <a:lnTo>
                  <a:pt x="3400609" y="0"/>
                </a:lnTo>
                <a:lnTo>
                  <a:pt x="3400609" y="790575"/>
                </a:lnTo>
                <a:lnTo>
                  <a:pt x="5038909" y="790575"/>
                </a:lnTo>
                <a:lnTo>
                  <a:pt x="5038909" y="1485900"/>
                </a:lnTo>
                <a:lnTo>
                  <a:pt x="398" y="1487956"/>
                </a:lnTo>
                <a:cubicBezTo>
                  <a:pt x="1111" y="1265021"/>
                  <a:pt x="-529" y="1042085"/>
                  <a:pt x="184" y="819150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76" name="テキスト ボックス 75"/>
          <p:cNvSpPr txBox="1"/>
          <p:nvPr/>
        </p:nvSpPr>
        <p:spPr>
          <a:xfrm>
            <a:off x="5636702" y="3011217"/>
            <a:ext cx="1426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/>
              <a:t>PF</a:t>
            </a:r>
            <a:endParaRPr kumimoji="1" lang="ja-JP" altLang="en-US" dirty="0"/>
          </a:p>
        </p:txBody>
      </p:sp>
      <p:sp>
        <p:nvSpPr>
          <p:cNvPr id="88" name="正方形/長方形 87"/>
          <p:cNvSpPr/>
          <p:nvPr/>
        </p:nvSpPr>
        <p:spPr>
          <a:xfrm>
            <a:off x="244183" y="3018627"/>
            <a:ext cx="5251755" cy="176205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9" name="フリーフォーム 88"/>
          <p:cNvSpPr/>
          <p:nvPr/>
        </p:nvSpPr>
        <p:spPr>
          <a:xfrm>
            <a:off x="340206" y="3038323"/>
            <a:ext cx="5096273" cy="1723740"/>
          </a:xfrm>
          <a:custGeom>
            <a:avLst/>
            <a:gdLst>
              <a:gd name="connsiteX0" fmla="*/ 0 w 5038725"/>
              <a:gd name="connsiteY0" fmla="*/ 819150 h 1485900"/>
              <a:gd name="connsiteX1" fmla="*/ 2428875 w 5038725"/>
              <a:gd name="connsiteY1" fmla="*/ 819150 h 1485900"/>
              <a:gd name="connsiteX2" fmla="*/ 2428875 w 5038725"/>
              <a:gd name="connsiteY2" fmla="*/ 0 h 1485900"/>
              <a:gd name="connsiteX3" fmla="*/ 3400425 w 5038725"/>
              <a:gd name="connsiteY3" fmla="*/ 0 h 1485900"/>
              <a:gd name="connsiteX4" fmla="*/ 3400425 w 5038725"/>
              <a:gd name="connsiteY4" fmla="*/ 790575 h 1485900"/>
              <a:gd name="connsiteX5" fmla="*/ 5038725 w 5038725"/>
              <a:gd name="connsiteY5" fmla="*/ 790575 h 1485900"/>
              <a:gd name="connsiteX6" fmla="*/ 5038725 w 5038725"/>
              <a:gd name="connsiteY6" fmla="*/ 1485900 h 1485900"/>
              <a:gd name="connsiteX7" fmla="*/ 19050 w 5038725"/>
              <a:gd name="connsiteY7" fmla="*/ 1485900 h 1485900"/>
              <a:gd name="connsiteX8" fmla="*/ 0 w 5038725"/>
              <a:gd name="connsiteY8" fmla="*/ 819150 h 1485900"/>
              <a:gd name="connsiteX0" fmla="*/ 6849 w 5045574"/>
              <a:gd name="connsiteY0" fmla="*/ 819150 h 1487956"/>
              <a:gd name="connsiteX1" fmla="*/ 2435724 w 5045574"/>
              <a:gd name="connsiteY1" fmla="*/ 819150 h 1487956"/>
              <a:gd name="connsiteX2" fmla="*/ 2435724 w 5045574"/>
              <a:gd name="connsiteY2" fmla="*/ 0 h 1487956"/>
              <a:gd name="connsiteX3" fmla="*/ 3407274 w 5045574"/>
              <a:gd name="connsiteY3" fmla="*/ 0 h 1487956"/>
              <a:gd name="connsiteX4" fmla="*/ 3407274 w 5045574"/>
              <a:gd name="connsiteY4" fmla="*/ 790575 h 1487956"/>
              <a:gd name="connsiteX5" fmla="*/ 5045574 w 5045574"/>
              <a:gd name="connsiteY5" fmla="*/ 790575 h 1487956"/>
              <a:gd name="connsiteX6" fmla="*/ 5045574 w 5045574"/>
              <a:gd name="connsiteY6" fmla="*/ 1485900 h 1487956"/>
              <a:gd name="connsiteX7" fmla="*/ 0 w 5045574"/>
              <a:gd name="connsiteY7" fmla="*/ 1487956 h 1487956"/>
              <a:gd name="connsiteX8" fmla="*/ 6849 w 5045574"/>
              <a:gd name="connsiteY8" fmla="*/ 819150 h 1487956"/>
              <a:gd name="connsiteX0" fmla="*/ 4494 w 5043219"/>
              <a:gd name="connsiteY0" fmla="*/ 819150 h 1487956"/>
              <a:gd name="connsiteX1" fmla="*/ 2433369 w 5043219"/>
              <a:gd name="connsiteY1" fmla="*/ 819150 h 1487956"/>
              <a:gd name="connsiteX2" fmla="*/ 2433369 w 5043219"/>
              <a:gd name="connsiteY2" fmla="*/ 0 h 1487956"/>
              <a:gd name="connsiteX3" fmla="*/ 3404919 w 5043219"/>
              <a:gd name="connsiteY3" fmla="*/ 0 h 1487956"/>
              <a:gd name="connsiteX4" fmla="*/ 3404919 w 5043219"/>
              <a:gd name="connsiteY4" fmla="*/ 790575 h 1487956"/>
              <a:gd name="connsiteX5" fmla="*/ 5043219 w 5043219"/>
              <a:gd name="connsiteY5" fmla="*/ 790575 h 1487956"/>
              <a:gd name="connsiteX6" fmla="*/ 5043219 w 5043219"/>
              <a:gd name="connsiteY6" fmla="*/ 1485900 h 1487956"/>
              <a:gd name="connsiteX7" fmla="*/ 0 w 5043219"/>
              <a:gd name="connsiteY7" fmla="*/ 1487956 h 1487956"/>
              <a:gd name="connsiteX8" fmla="*/ 4494 w 5043219"/>
              <a:gd name="connsiteY8" fmla="*/ 819150 h 1487956"/>
              <a:gd name="connsiteX0" fmla="*/ 2140 w 5040865"/>
              <a:gd name="connsiteY0" fmla="*/ 819150 h 1487956"/>
              <a:gd name="connsiteX1" fmla="*/ 2431015 w 5040865"/>
              <a:gd name="connsiteY1" fmla="*/ 819150 h 1487956"/>
              <a:gd name="connsiteX2" fmla="*/ 2431015 w 5040865"/>
              <a:gd name="connsiteY2" fmla="*/ 0 h 1487956"/>
              <a:gd name="connsiteX3" fmla="*/ 3402565 w 5040865"/>
              <a:gd name="connsiteY3" fmla="*/ 0 h 1487956"/>
              <a:gd name="connsiteX4" fmla="*/ 3402565 w 5040865"/>
              <a:gd name="connsiteY4" fmla="*/ 790575 h 1487956"/>
              <a:gd name="connsiteX5" fmla="*/ 5040865 w 5040865"/>
              <a:gd name="connsiteY5" fmla="*/ 790575 h 1487956"/>
              <a:gd name="connsiteX6" fmla="*/ 5040865 w 5040865"/>
              <a:gd name="connsiteY6" fmla="*/ 1485900 h 1487956"/>
              <a:gd name="connsiteX7" fmla="*/ 0 w 5040865"/>
              <a:gd name="connsiteY7" fmla="*/ 1487956 h 1487956"/>
              <a:gd name="connsiteX8" fmla="*/ 2140 w 5040865"/>
              <a:gd name="connsiteY8" fmla="*/ 819150 h 1487956"/>
              <a:gd name="connsiteX0" fmla="*/ 184 w 5038909"/>
              <a:gd name="connsiteY0" fmla="*/ 819150 h 1487956"/>
              <a:gd name="connsiteX1" fmla="*/ 2429059 w 5038909"/>
              <a:gd name="connsiteY1" fmla="*/ 819150 h 1487956"/>
              <a:gd name="connsiteX2" fmla="*/ 2429059 w 5038909"/>
              <a:gd name="connsiteY2" fmla="*/ 0 h 1487956"/>
              <a:gd name="connsiteX3" fmla="*/ 3400609 w 5038909"/>
              <a:gd name="connsiteY3" fmla="*/ 0 h 1487956"/>
              <a:gd name="connsiteX4" fmla="*/ 3400609 w 5038909"/>
              <a:gd name="connsiteY4" fmla="*/ 790575 h 1487956"/>
              <a:gd name="connsiteX5" fmla="*/ 5038909 w 5038909"/>
              <a:gd name="connsiteY5" fmla="*/ 790575 h 1487956"/>
              <a:gd name="connsiteX6" fmla="*/ 5038909 w 5038909"/>
              <a:gd name="connsiteY6" fmla="*/ 1485900 h 1487956"/>
              <a:gd name="connsiteX7" fmla="*/ 398 w 5038909"/>
              <a:gd name="connsiteY7" fmla="*/ 1487956 h 1487956"/>
              <a:gd name="connsiteX8" fmla="*/ 184 w 5038909"/>
              <a:gd name="connsiteY8" fmla="*/ 819150 h 1487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38909" h="1487956">
                <a:moveTo>
                  <a:pt x="184" y="819150"/>
                </a:moveTo>
                <a:lnTo>
                  <a:pt x="2429059" y="819150"/>
                </a:lnTo>
                <a:lnTo>
                  <a:pt x="2429059" y="0"/>
                </a:lnTo>
                <a:lnTo>
                  <a:pt x="3400609" y="0"/>
                </a:lnTo>
                <a:lnTo>
                  <a:pt x="3400609" y="790575"/>
                </a:lnTo>
                <a:lnTo>
                  <a:pt x="5038909" y="790575"/>
                </a:lnTo>
                <a:lnTo>
                  <a:pt x="5038909" y="1485900"/>
                </a:lnTo>
                <a:lnTo>
                  <a:pt x="398" y="1487956"/>
                </a:lnTo>
                <a:cubicBezTo>
                  <a:pt x="1111" y="1265021"/>
                  <a:pt x="-529" y="1042085"/>
                  <a:pt x="184" y="819150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93" name="テキスト ボックス 92"/>
          <p:cNvSpPr txBox="1"/>
          <p:nvPr/>
        </p:nvSpPr>
        <p:spPr>
          <a:xfrm>
            <a:off x="246439" y="3016451"/>
            <a:ext cx="1426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/>
              <a:t>KF</a:t>
            </a:r>
            <a:endParaRPr kumimoji="1" lang="ja-JP" altLang="en-US" dirty="0"/>
          </a:p>
        </p:txBody>
      </p:sp>
      <p:sp>
        <p:nvSpPr>
          <p:cNvPr id="12" name="円/楕円 11"/>
          <p:cNvSpPr/>
          <p:nvPr/>
        </p:nvSpPr>
        <p:spPr>
          <a:xfrm rot="601405">
            <a:off x="3205044" y="4076573"/>
            <a:ext cx="277717" cy="586263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5" name="円/楕円 104"/>
          <p:cNvSpPr/>
          <p:nvPr/>
        </p:nvSpPr>
        <p:spPr>
          <a:xfrm rot="19444290">
            <a:off x="3014804" y="3687653"/>
            <a:ext cx="277717" cy="5862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6" name="円/楕円 105"/>
          <p:cNvSpPr/>
          <p:nvPr/>
        </p:nvSpPr>
        <p:spPr>
          <a:xfrm rot="2714836">
            <a:off x="3164661" y="3973347"/>
            <a:ext cx="277717" cy="386131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四角形吹き出し 12"/>
          <p:cNvSpPr/>
          <p:nvPr/>
        </p:nvSpPr>
        <p:spPr>
          <a:xfrm>
            <a:off x="3530694" y="4435445"/>
            <a:ext cx="1828002" cy="252899"/>
          </a:xfrm>
          <a:prstGeom prst="wedgeRectCallout">
            <a:avLst>
              <a:gd name="adj1" fmla="val -58811"/>
              <a:gd name="adj2" fmla="val -51136"/>
            </a:avLst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400" dirty="0" smtClean="0">
                <a:solidFill>
                  <a:srgbClr val="00B050"/>
                </a:solidFill>
              </a:rPr>
              <a:t>オドメトリだとこの辺り</a:t>
            </a:r>
            <a:endParaRPr kumimoji="1" lang="ja-JP" altLang="en-US" sz="1400" dirty="0">
              <a:solidFill>
                <a:srgbClr val="00B050"/>
              </a:solidFill>
            </a:endParaRPr>
          </a:p>
        </p:txBody>
      </p:sp>
      <p:sp>
        <p:nvSpPr>
          <p:cNvPr id="108" name="四角形吹き出し 107"/>
          <p:cNvSpPr/>
          <p:nvPr/>
        </p:nvSpPr>
        <p:spPr>
          <a:xfrm>
            <a:off x="768937" y="3550702"/>
            <a:ext cx="1828002" cy="252899"/>
          </a:xfrm>
          <a:prstGeom prst="wedgeRectCallout">
            <a:avLst>
              <a:gd name="adj1" fmla="val 69340"/>
              <a:gd name="adj2" fmla="val 52169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400" dirty="0">
                <a:solidFill>
                  <a:srgbClr val="FF0000"/>
                </a:solidFill>
              </a:rPr>
              <a:t>観測</a:t>
            </a:r>
            <a:r>
              <a:rPr lang="ja-JP" altLang="en-US" sz="1400" dirty="0" smtClean="0">
                <a:solidFill>
                  <a:srgbClr val="FF0000"/>
                </a:solidFill>
              </a:rPr>
              <a:t>によるとこの辺り</a:t>
            </a:r>
            <a:endParaRPr kumimoji="1" lang="ja-JP" altLang="en-US" sz="1400" dirty="0">
              <a:solidFill>
                <a:srgbClr val="FF0000"/>
              </a:solidFill>
            </a:endParaRPr>
          </a:p>
        </p:txBody>
      </p:sp>
      <p:sp>
        <p:nvSpPr>
          <p:cNvPr id="109" name="四角形吹き出し 108"/>
          <p:cNvSpPr/>
          <p:nvPr/>
        </p:nvSpPr>
        <p:spPr>
          <a:xfrm>
            <a:off x="3400556" y="3473478"/>
            <a:ext cx="2002220" cy="252899"/>
          </a:xfrm>
          <a:prstGeom prst="wedgeRectCallout">
            <a:avLst>
              <a:gd name="adj1" fmla="val -50112"/>
              <a:gd name="adj2" fmla="val 169248"/>
            </a:avLst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400" dirty="0" smtClean="0">
                <a:solidFill>
                  <a:srgbClr val="0070C0"/>
                </a:solidFill>
              </a:rPr>
              <a:t>推定値は間をとってここ</a:t>
            </a:r>
            <a:endParaRPr kumimoji="1" lang="ja-JP" altLang="en-US" sz="1400" dirty="0">
              <a:solidFill>
                <a:srgbClr val="0070C0"/>
              </a:solidFill>
            </a:endParaRPr>
          </a:p>
        </p:txBody>
      </p:sp>
      <p:grpSp>
        <p:nvGrpSpPr>
          <p:cNvPr id="110" name="グループ化 109"/>
          <p:cNvGrpSpPr/>
          <p:nvPr/>
        </p:nvGrpSpPr>
        <p:grpSpPr>
          <a:xfrm rot="2455104">
            <a:off x="8461902" y="4148697"/>
            <a:ext cx="403238" cy="389973"/>
            <a:chOff x="7001084" y="3296775"/>
            <a:chExt cx="403238" cy="389973"/>
          </a:xfrm>
          <a:solidFill>
            <a:srgbClr val="00B050"/>
          </a:solidFill>
        </p:grpSpPr>
        <p:sp>
          <p:nvSpPr>
            <p:cNvPr id="111" name="円/楕円 110"/>
            <p:cNvSpPr/>
            <p:nvPr/>
          </p:nvSpPr>
          <p:spPr>
            <a:xfrm>
              <a:off x="7186404" y="3301922"/>
              <a:ext cx="36000" cy="36000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2" name="円/楕円 111"/>
            <p:cNvSpPr/>
            <p:nvPr/>
          </p:nvSpPr>
          <p:spPr>
            <a:xfrm>
              <a:off x="7270822" y="3650748"/>
              <a:ext cx="36000" cy="36000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3" name="円/楕円 112"/>
            <p:cNvSpPr/>
            <p:nvPr/>
          </p:nvSpPr>
          <p:spPr>
            <a:xfrm>
              <a:off x="7166342" y="3573021"/>
              <a:ext cx="36000" cy="36000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4" name="円/楕円 113"/>
            <p:cNvSpPr/>
            <p:nvPr/>
          </p:nvSpPr>
          <p:spPr>
            <a:xfrm>
              <a:off x="7173447" y="3474376"/>
              <a:ext cx="36000" cy="36000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5" name="円/楕円 114"/>
            <p:cNvSpPr/>
            <p:nvPr/>
          </p:nvSpPr>
          <p:spPr>
            <a:xfrm>
              <a:off x="7209451" y="3530685"/>
              <a:ext cx="36000" cy="36000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6" name="円/楕円 115"/>
            <p:cNvSpPr/>
            <p:nvPr/>
          </p:nvSpPr>
          <p:spPr>
            <a:xfrm>
              <a:off x="7212949" y="3367837"/>
              <a:ext cx="36000" cy="36000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7" name="円/楕円 116"/>
            <p:cNvSpPr/>
            <p:nvPr/>
          </p:nvSpPr>
          <p:spPr>
            <a:xfrm>
              <a:off x="7103883" y="3326443"/>
              <a:ext cx="36000" cy="36000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8" name="円/楕円 117"/>
            <p:cNvSpPr/>
            <p:nvPr/>
          </p:nvSpPr>
          <p:spPr>
            <a:xfrm>
              <a:off x="7339771" y="3552958"/>
              <a:ext cx="36000" cy="36000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9" name="円/楕円 118"/>
            <p:cNvSpPr/>
            <p:nvPr/>
          </p:nvSpPr>
          <p:spPr>
            <a:xfrm>
              <a:off x="7055486" y="3392934"/>
              <a:ext cx="36000" cy="36000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0" name="円/楕円 119"/>
            <p:cNvSpPr/>
            <p:nvPr/>
          </p:nvSpPr>
          <p:spPr>
            <a:xfrm>
              <a:off x="7250653" y="3443320"/>
              <a:ext cx="36000" cy="36000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1" name="円/楕円 120"/>
            <p:cNvSpPr/>
            <p:nvPr/>
          </p:nvSpPr>
          <p:spPr>
            <a:xfrm>
              <a:off x="7133445" y="3373200"/>
              <a:ext cx="36000" cy="36000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2" name="円/楕円 121"/>
            <p:cNvSpPr/>
            <p:nvPr/>
          </p:nvSpPr>
          <p:spPr>
            <a:xfrm>
              <a:off x="7001084" y="3387922"/>
              <a:ext cx="36000" cy="36000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3" name="円/楕円 122"/>
            <p:cNvSpPr/>
            <p:nvPr/>
          </p:nvSpPr>
          <p:spPr>
            <a:xfrm>
              <a:off x="7312422" y="3454872"/>
              <a:ext cx="36000" cy="36000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4" name="円/楕円 123"/>
            <p:cNvSpPr/>
            <p:nvPr/>
          </p:nvSpPr>
          <p:spPr>
            <a:xfrm>
              <a:off x="7090146" y="3456376"/>
              <a:ext cx="36000" cy="36000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5" name="円/楕円 124"/>
            <p:cNvSpPr/>
            <p:nvPr/>
          </p:nvSpPr>
          <p:spPr>
            <a:xfrm>
              <a:off x="7288632" y="3500183"/>
              <a:ext cx="36000" cy="36000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6" name="円/楕円 125"/>
            <p:cNvSpPr/>
            <p:nvPr/>
          </p:nvSpPr>
          <p:spPr>
            <a:xfrm>
              <a:off x="7368322" y="3623221"/>
              <a:ext cx="36000" cy="36000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7" name="円/楕円 126"/>
            <p:cNvSpPr/>
            <p:nvPr/>
          </p:nvSpPr>
          <p:spPr>
            <a:xfrm>
              <a:off x="7200267" y="3410324"/>
              <a:ext cx="36000" cy="36000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8" name="円/楕円 127"/>
            <p:cNvSpPr/>
            <p:nvPr/>
          </p:nvSpPr>
          <p:spPr>
            <a:xfrm>
              <a:off x="7033017" y="3503132"/>
              <a:ext cx="36000" cy="36000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9" name="円/楕円 128"/>
            <p:cNvSpPr/>
            <p:nvPr/>
          </p:nvSpPr>
          <p:spPr>
            <a:xfrm>
              <a:off x="7292122" y="3356521"/>
              <a:ext cx="36000" cy="36000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0" name="円/楕円 129"/>
            <p:cNvSpPr/>
            <p:nvPr/>
          </p:nvSpPr>
          <p:spPr>
            <a:xfrm>
              <a:off x="7133031" y="3520121"/>
              <a:ext cx="36000" cy="36000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1" name="円/楕円 130"/>
            <p:cNvSpPr/>
            <p:nvPr/>
          </p:nvSpPr>
          <p:spPr>
            <a:xfrm>
              <a:off x="7274122" y="3566826"/>
              <a:ext cx="36000" cy="36000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2" name="円/楕円 131"/>
            <p:cNvSpPr/>
            <p:nvPr/>
          </p:nvSpPr>
          <p:spPr>
            <a:xfrm>
              <a:off x="7006033" y="3296775"/>
              <a:ext cx="36000" cy="36000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3" name="円/楕円 132"/>
            <p:cNvSpPr/>
            <p:nvPr/>
          </p:nvSpPr>
          <p:spPr>
            <a:xfrm>
              <a:off x="7191447" y="3602634"/>
              <a:ext cx="36000" cy="36000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34" name="円/楕円 133"/>
          <p:cNvSpPr/>
          <p:nvPr/>
        </p:nvSpPr>
        <p:spPr>
          <a:xfrm rot="19444290">
            <a:off x="8383357" y="3744438"/>
            <a:ext cx="277717" cy="5862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5" name="四角形吹き出し 134"/>
          <p:cNvSpPr/>
          <p:nvPr/>
        </p:nvSpPr>
        <p:spPr>
          <a:xfrm>
            <a:off x="6137490" y="3607487"/>
            <a:ext cx="1828002" cy="252899"/>
          </a:xfrm>
          <a:prstGeom prst="wedgeRectCallout">
            <a:avLst>
              <a:gd name="adj1" fmla="val 69340"/>
              <a:gd name="adj2" fmla="val 52169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400" dirty="0">
                <a:solidFill>
                  <a:srgbClr val="FF0000"/>
                </a:solidFill>
              </a:rPr>
              <a:t>観測</a:t>
            </a:r>
            <a:r>
              <a:rPr lang="ja-JP" altLang="en-US" sz="1400" dirty="0" smtClean="0">
                <a:solidFill>
                  <a:srgbClr val="FF0000"/>
                </a:solidFill>
              </a:rPr>
              <a:t>によるとこの辺り</a:t>
            </a:r>
            <a:endParaRPr kumimoji="1" lang="ja-JP" altLang="en-US" sz="1400" dirty="0">
              <a:solidFill>
                <a:srgbClr val="FF0000"/>
              </a:solidFill>
            </a:endParaRPr>
          </a:p>
        </p:txBody>
      </p:sp>
      <p:sp>
        <p:nvSpPr>
          <p:cNvPr id="136" name="四角形吹き出し 135"/>
          <p:cNvSpPr/>
          <p:nvPr/>
        </p:nvSpPr>
        <p:spPr>
          <a:xfrm>
            <a:off x="8933917" y="4413526"/>
            <a:ext cx="1828002" cy="252899"/>
          </a:xfrm>
          <a:prstGeom prst="wedgeRectCallout">
            <a:avLst>
              <a:gd name="adj1" fmla="val -58811"/>
              <a:gd name="adj2" fmla="val -51136"/>
            </a:avLst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400" dirty="0" smtClean="0">
                <a:solidFill>
                  <a:srgbClr val="00B050"/>
                </a:solidFill>
              </a:rPr>
              <a:t>オドメトリだとこの辺り</a:t>
            </a:r>
            <a:endParaRPr kumimoji="1" lang="ja-JP" altLang="en-US" sz="1400" dirty="0">
              <a:solidFill>
                <a:srgbClr val="00B050"/>
              </a:solidFill>
            </a:endParaRPr>
          </a:p>
        </p:txBody>
      </p:sp>
      <p:sp>
        <p:nvSpPr>
          <p:cNvPr id="137" name="四角形吹き出し 136"/>
          <p:cNvSpPr/>
          <p:nvPr/>
        </p:nvSpPr>
        <p:spPr>
          <a:xfrm>
            <a:off x="8836494" y="3167932"/>
            <a:ext cx="2002220" cy="573737"/>
          </a:xfrm>
          <a:prstGeom prst="wedgeRectCallout">
            <a:avLst>
              <a:gd name="adj1" fmla="val -53591"/>
              <a:gd name="adj2" fmla="val 116968"/>
            </a:avLst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400" dirty="0" smtClean="0">
                <a:solidFill>
                  <a:srgbClr val="0070C0"/>
                </a:solidFill>
              </a:rPr>
              <a:t>推定値は間をとってここ</a:t>
            </a:r>
            <a:endParaRPr lang="en-US" altLang="ja-JP" sz="1400" dirty="0" smtClean="0">
              <a:solidFill>
                <a:srgbClr val="0070C0"/>
              </a:solidFill>
            </a:endParaRPr>
          </a:p>
          <a:p>
            <a:pPr algn="ctr"/>
            <a:r>
              <a:rPr kumimoji="1" lang="en-US" altLang="ja-JP" sz="1400" dirty="0" smtClean="0">
                <a:solidFill>
                  <a:srgbClr val="0070C0"/>
                </a:solidFill>
              </a:rPr>
              <a:t>(</a:t>
            </a:r>
            <a:r>
              <a:rPr kumimoji="1" lang="ja-JP" altLang="en-US" sz="1400" dirty="0" smtClean="0">
                <a:solidFill>
                  <a:srgbClr val="0070C0"/>
                </a:solidFill>
              </a:rPr>
              <a:t>重みが偏ったとする</a:t>
            </a:r>
            <a:r>
              <a:rPr kumimoji="1" lang="en-US" altLang="ja-JP" sz="1400" dirty="0" smtClean="0">
                <a:solidFill>
                  <a:srgbClr val="0070C0"/>
                </a:solidFill>
              </a:rPr>
              <a:t>)</a:t>
            </a:r>
            <a:endParaRPr kumimoji="1" lang="ja-JP" altLang="en-US" sz="1400" dirty="0">
              <a:solidFill>
                <a:srgbClr val="0070C0"/>
              </a:solidFill>
            </a:endParaRPr>
          </a:p>
        </p:txBody>
      </p:sp>
      <p:sp>
        <p:nvSpPr>
          <p:cNvPr id="138" name="円/楕円 137"/>
          <p:cNvSpPr/>
          <p:nvPr/>
        </p:nvSpPr>
        <p:spPr>
          <a:xfrm rot="2714836">
            <a:off x="8626505" y="4121272"/>
            <a:ext cx="98757" cy="118542"/>
          </a:xfrm>
          <a:prstGeom prst="ellipse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下矢印 13"/>
          <p:cNvSpPr/>
          <p:nvPr/>
        </p:nvSpPr>
        <p:spPr>
          <a:xfrm>
            <a:off x="7835839" y="4878212"/>
            <a:ext cx="862536" cy="43648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8744108" y="4921708"/>
            <a:ext cx="1911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 smtClean="0">
                <a:solidFill>
                  <a:srgbClr val="CC66FF"/>
                </a:solidFill>
              </a:rPr>
              <a:t>リサンプリング</a:t>
            </a:r>
            <a:endParaRPr kumimoji="1" lang="ja-JP" altLang="en-US" dirty="0">
              <a:solidFill>
                <a:srgbClr val="CC66FF"/>
              </a:solidFill>
            </a:endParaRPr>
          </a:p>
        </p:txBody>
      </p:sp>
      <p:sp>
        <p:nvSpPr>
          <p:cNvPr id="140" name="下矢印 139"/>
          <p:cNvSpPr/>
          <p:nvPr/>
        </p:nvSpPr>
        <p:spPr>
          <a:xfrm>
            <a:off x="2307089" y="4856577"/>
            <a:ext cx="862536" cy="43648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2" name="正方形/長方形 141"/>
          <p:cNvSpPr/>
          <p:nvPr/>
        </p:nvSpPr>
        <p:spPr>
          <a:xfrm>
            <a:off x="245671" y="5377716"/>
            <a:ext cx="5251755" cy="176205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3" name="フリーフォーム 142"/>
          <p:cNvSpPr/>
          <p:nvPr/>
        </p:nvSpPr>
        <p:spPr>
          <a:xfrm>
            <a:off x="341694" y="5397412"/>
            <a:ext cx="5096273" cy="1723740"/>
          </a:xfrm>
          <a:custGeom>
            <a:avLst/>
            <a:gdLst>
              <a:gd name="connsiteX0" fmla="*/ 0 w 5038725"/>
              <a:gd name="connsiteY0" fmla="*/ 819150 h 1485900"/>
              <a:gd name="connsiteX1" fmla="*/ 2428875 w 5038725"/>
              <a:gd name="connsiteY1" fmla="*/ 819150 h 1485900"/>
              <a:gd name="connsiteX2" fmla="*/ 2428875 w 5038725"/>
              <a:gd name="connsiteY2" fmla="*/ 0 h 1485900"/>
              <a:gd name="connsiteX3" fmla="*/ 3400425 w 5038725"/>
              <a:gd name="connsiteY3" fmla="*/ 0 h 1485900"/>
              <a:gd name="connsiteX4" fmla="*/ 3400425 w 5038725"/>
              <a:gd name="connsiteY4" fmla="*/ 790575 h 1485900"/>
              <a:gd name="connsiteX5" fmla="*/ 5038725 w 5038725"/>
              <a:gd name="connsiteY5" fmla="*/ 790575 h 1485900"/>
              <a:gd name="connsiteX6" fmla="*/ 5038725 w 5038725"/>
              <a:gd name="connsiteY6" fmla="*/ 1485900 h 1485900"/>
              <a:gd name="connsiteX7" fmla="*/ 19050 w 5038725"/>
              <a:gd name="connsiteY7" fmla="*/ 1485900 h 1485900"/>
              <a:gd name="connsiteX8" fmla="*/ 0 w 5038725"/>
              <a:gd name="connsiteY8" fmla="*/ 819150 h 1485900"/>
              <a:gd name="connsiteX0" fmla="*/ 6849 w 5045574"/>
              <a:gd name="connsiteY0" fmla="*/ 819150 h 1487956"/>
              <a:gd name="connsiteX1" fmla="*/ 2435724 w 5045574"/>
              <a:gd name="connsiteY1" fmla="*/ 819150 h 1487956"/>
              <a:gd name="connsiteX2" fmla="*/ 2435724 w 5045574"/>
              <a:gd name="connsiteY2" fmla="*/ 0 h 1487956"/>
              <a:gd name="connsiteX3" fmla="*/ 3407274 w 5045574"/>
              <a:gd name="connsiteY3" fmla="*/ 0 h 1487956"/>
              <a:gd name="connsiteX4" fmla="*/ 3407274 w 5045574"/>
              <a:gd name="connsiteY4" fmla="*/ 790575 h 1487956"/>
              <a:gd name="connsiteX5" fmla="*/ 5045574 w 5045574"/>
              <a:gd name="connsiteY5" fmla="*/ 790575 h 1487956"/>
              <a:gd name="connsiteX6" fmla="*/ 5045574 w 5045574"/>
              <a:gd name="connsiteY6" fmla="*/ 1485900 h 1487956"/>
              <a:gd name="connsiteX7" fmla="*/ 0 w 5045574"/>
              <a:gd name="connsiteY7" fmla="*/ 1487956 h 1487956"/>
              <a:gd name="connsiteX8" fmla="*/ 6849 w 5045574"/>
              <a:gd name="connsiteY8" fmla="*/ 819150 h 1487956"/>
              <a:gd name="connsiteX0" fmla="*/ 4494 w 5043219"/>
              <a:gd name="connsiteY0" fmla="*/ 819150 h 1487956"/>
              <a:gd name="connsiteX1" fmla="*/ 2433369 w 5043219"/>
              <a:gd name="connsiteY1" fmla="*/ 819150 h 1487956"/>
              <a:gd name="connsiteX2" fmla="*/ 2433369 w 5043219"/>
              <a:gd name="connsiteY2" fmla="*/ 0 h 1487956"/>
              <a:gd name="connsiteX3" fmla="*/ 3404919 w 5043219"/>
              <a:gd name="connsiteY3" fmla="*/ 0 h 1487956"/>
              <a:gd name="connsiteX4" fmla="*/ 3404919 w 5043219"/>
              <a:gd name="connsiteY4" fmla="*/ 790575 h 1487956"/>
              <a:gd name="connsiteX5" fmla="*/ 5043219 w 5043219"/>
              <a:gd name="connsiteY5" fmla="*/ 790575 h 1487956"/>
              <a:gd name="connsiteX6" fmla="*/ 5043219 w 5043219"/>
              <a:gd name="connsiteY6" fmla="*/ 1485900 h 1487956"/>
              <a:gd name="connsiteX7" fmla="*/ 0 w 5043219"/>
              <a:gd name="connsiteY7" fmla="*/ 1487956 h 1487956"/>
              <a:gd name="connsiteX8" fmla="*/ 4494 w 5043219"/>
              <a:gd name="connsiteY8" fmla="*/ 819150 h 1487956"/>
              <a:gd name="connsiteX0" fmla="*/ 2140 w 5040865"/>
              <a:gd name="connsiteY0" fmla="*/ 819150 h 1487956"/>
              <a:gd name="connsiteX1" fmla="*/ 2431015 w 5040865"/>
              <a:gd name="connsiteY1" fmla="*/ 819150 h 1487956"/>
              <a:gd name="connsiteX2" fmla="*/ 2431015 w 5040865"/>
              <a:gd name="connsiteY2" fmla="*/ 0 h 1487956"/>
              <a:gd name="connsiteX3" fmla="*/ 3402565 w 5040865"/>
              <a:gd name="connsiteY3" fmla="*/ 0 h 1487956"/>
              <a:gd name="connsiteX4" fmla="*/ 3402565 w 5040865"/>
              <a:gd name="connsiteY4" fmla="*/ 790575 h 1487956"/>
              <a:gd name="connsiteX5" fmla="*/ 5040865 w 5040865"/>
              <a:gd name="connsiteY5" fmla="*/ 790575 h 1487956"/>
              <a:gd name="connsiteX6" fmla="*/ 5040865 w 5040865"/>
              <a:gd name="connsiteY6" fmla="*/ 1485900 h 1487956"/>
              <a:gd name="connsiteX7" fmla="*/ 0 w 5040865"/>
              <a:gd name="connsiteY7" fmla="*/ 1487956 h 1487956"/>
              <a:gd name="connsiteX8" fmla="*/ 2140 w 5040865"/>
              <a:gd name="connsiteY8" fmla="*/ 819150 h 1487956"/>
              <a:gd name="connsiteX0" fmla="*/ 184 w 5038909"/>
              <a:gd name="connsiteY0" fmla="*/ 819150 h 1487956"/>
              <a:gd name="connsiteX1" fmla="*/ 2429059 w 5038909"/>
              <a:gd name="connsiteY1" fmla="*/ 819150 h 1487956"/>
              <a:gd name="connsiteX2" fmla="*/ 2429059 w 5038909"/>
              <a:gd name="connsiteY2" fmla="*/ 0 h 1487956"/>
              <a:gd name="connsiteX3" fmla="*/ 3400609 w 5038909"/>
              <a:gd name="connsiteY3" fmla="*/ 0 h 1487956"/>
              <a:gd name="connsiteX4" fmla="*/ 3400609 w 5038909"/>
              <a:gd name="connsiteY4" fmla="*/ 790575 h 1487956"/>
              <a:gd name="connsiteX5" fmla="*/ 5038909 w 5038909"/>
              <a:gd name="connsiteY5" fmla="*/ 790575 h 1487956"/>
              <a:gd name="connsiteX6" fmla="*/ 5038909 w 5038909"/>
              <a:gd name="connsiteY6" fmla="*/ 1485900 h 1487956"/>
              <a:gd name="connsiteX7" fmla="*/ 398 w 5038909"/>
              <a:gd name="connsiteY7" fmla="*/ 1487956 h 1487956"/>
              <a:gd name="connsiteX8" fmla="*/ 184 w 5038909"/>
              <a:gd name="connsiteY8" fmla="*/ 819150 h 1487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38909" h="1487956">
                <a:moveTo>
                  <a:pt x="184" y="819150"/>
                </a:moveTo>
                <a:lnTo>
                  <a:pt x="2429059" y="819150"/>
                </a:lnTo>
                <a:lnTo>
                  <a:pt x="2429059" y="0"/>
                </a:lnTo>
                <a:lnTo>
                  <a:pt x="3400609" y="0"/>
                </a:lnTo>
                <a:lnTo>
                  <a:pt x="3400609" y="790575"/>
                </a:lnTo>
                <a:lnTo>
                  <a:pt x="5038909" y="790575"/>
                </a:lnTo>
                <a:lnTo>
                  <a:pt x="5038909" y="1485900"/>
                </a:lnTo>
                <a:lnTo>
                  <a:pt x="398" y="1487956"/>
                </a:lnTo>
                <a:cubicBezTo>
                  <a:pt x="1111" y="1265021"/>
                  <a:pt x="-529" y="1042085"/>
                  <a:pt x="184" y="819150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44" name="テキスト ボックス 143"/>
          <p:cNvSpPr txBox="1"/>
          <p:nvPr/>
        </p:nvSpPr>
        <p:spPr>
          <a:xfrm>
            <a:off x="247927" y="5375540"/>
            <a:ext cx="1426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/>
              <a:t>KF</a:t>
            </a:r>
            <a:endParaRPr kumimoji="1" lang="ja-JP" altLang="en-US" dirty="0"/>
          </a:p>
        </p:txBody>
      </p:sp>
      <p:sp>
        <p:nvSpPr>
          <p:cNvPr id="147" name="円/楕円 146"/>
          <p:cNvSpPr/>
          <p:nvPr/>
        </p:nvSpPr>
        <p:spPr>
          <a:xfrm rot="2714836">
            <a:off x="3166149" y="6332436"/>
            <a:ext cx="277717" cy="386131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0" name="四角形吹き出し 149"/>
          <p:cNvSpPr/>
          <p:nvPr/>
        </p:nvSpPr>
        <p:spPr>
          <a:xfrm>
            <a:off x="646260" y="5654482"/>
            <a:ext cx="2002220" cy="1147899"/>
          </a:xfrm>
          <a:prstGeom prst="wedgeRectCallout">
            <a:avLst>
              <a:gd name="adj1" fmla="val 72778"/>
              <a:gd name="adj2" fmla="val 27218"/>
            </a:avLst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400" dirty="0">
                <a:solidFill>
                  <a:srgbClr val="00B050"/>
                </a:solidFill>
              </a:rPr>
              <a:t>前時刻の</a:t>
            </a:r>
            <a:r>
              <a:rPr lang="ja-JP" altLang="en-US" sz="1400" dirty="0" smtClean="0">
                <a:solidFill>
                  <a:srgbClr val="00B050"/>
                </a:solidFill>
              </a:rPr>
              <a:t>オドメトリ</a:t>
            </a:r>
            <a:r>
              <a:rPr lang="ja-JP" altLang="en-US" sz="1400" dirty="0" smtClean="0">
                <a:solidFill>
                  <a:srgbClr val="0070C0"/>
                </a:solidFill>
              </a:rPr>
              <a:t>や</a:t>
            </a:r>
            <a:endParaRPr lang="en-US" altLang="ja-JP" sz="1400" dirty="0" smtClean="0">
              <a:solidFill>
                <a:srgbClr val="0070C0"/>
              </a:solidFill>
            </a:endParaRPr>
          </a:p>
          <a:p>
            <a:pPr algn="ctr"/>
            <a:r>
              <a:rPr lang="ja-JP" altLang="en-US" sz="1400" dirty="0" smtClean="0">
                <a:solidFill>
                  <a:srgbClr val="FF0000"/>
                </a:solidFill>
              </a:rPr>
              <a:t>観測</a:t>
            </a:r>
            <a:r>
              <a:rPr kumimoji="1" lang="ja-JP" altLang="en-US" sz="1400" dirty="0" smtClean="0">
                <a:solidFill>
                  <a:srgbClr val="FF0000"/>
                </a:solidFill>
              </a:rPr>
              <a:t>の情報</a:t>
            </a:r>
            <a:r>
              <a:rPr kumimoji="1" lang="ja-JP" altLang="en-US" sz="1400" dirty="0" smtClean="0">
                <a:solidFill>
                  <a:srgbClr val="0070C0"/>
                </a:solidFill>
              </a:rPr>
              <a:t>は</a:t>
            </a:r>
            <a:endParaRPr kumimoji="1" lang="en-US" altLang="ja-JP" sz="1400" dirty="0" smtClean="0">
              <a:solidFill>
                <a:srgbClr val="0070C0"/>
              </a:solidFill>
            </a:endParaRPr>
          </a:p>
          <a:p>
            <a:pPr algn="ctr"/>
            <a:r>
              <a:rPr lang="ja-JP" altLang="en-US" sz="1400" dirty="0" smtClean="0">
                <a:solidFill>
                  <a:srgbClr val="0070C0"/>
                </a:solidFill>
              </a:rPr>
              <a:t>事後推定値に集約</a:t>
            </a:r>
            <a:endParaRPr lang="en-US" altLang="ja-JP" sz="1400" dirty="0" smtClean="0">
              <a:solidFill>
                <a:srgbClr val="0070C0"/>
              </a:solidFill>
            </a:endParaRPr>
          </a:p>
          <a:p>
            <a:pPr algn="ctr"/>
            <a:r>
              <a:rPr kumimoji="1" lang="ja-JP" altLang="en-US" sz="1400" dirty="0" smtClean="0">
                <a:solidFill>
                  <a:srgbClr val="0070C0"/>
                </a:solidFill>
              </a:rPr>
              <a:t>させている．</a:t>
            </a:r>
            <a:endParaRPr kumimoji="1" lang="en-US" altLang="ja-JP" sz="1400" dirty="0" smtClean="0">
              <a:solidFill>
                <a:srgbClr val="0070C0"/>
              </a:solidFill>
            </a:endParaRPr>
          </a:p>
          <a:p>
            <a:pPr algn="ctr"/>
            <a:r>
              <a:rPr lang="ja-JP" altLang="en-US" sz="1400" dirty="0">
                <a:solidFill>
                  <a:srgbClr val="0070C0"/>
                </a:solidFill>
              </a:rPr>
              <a:t>ノイズ</a:t>
            </a:r>
            <a:r>
              <a:rPr lang="ja-JP" altLang="en-US" sz="1400" dirty="0" smtClean="0">
                <a:solidFill>
                  <a:srgbClr val="0070C0"/>
                </a:solidFill>
              </a:rPr>
              <a:t>はガウス性だ！</a:t>
            </a:r>
            <a:endParaRPr kumimoji="1" lang="ja-JP" altLang="en-US" sz="1400" dirty="0">
              <a:solidFill>
                <a:srgbClr val="0070C0"/>
              </a:solidFill>
            </a:endParaRPr>
          </a:p>
        </p:txBody>
      </p:sp>
      <p:sp>
        <p:nvSpPr>
          <p:cNvPr id="151" name="正方形/長方形 150"/>
          <p:cNvSpPr/>
          <p:nvPr/>
        </p:nvSpPr>
        <p:spPr>
          <a:xfrm>
            <a:off x="5628418" y="5387095"/>
            <a:ext cx="5251755" cy="176205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2" name="フリーフォーム 151"/>
          <p:cNvSpPr/>
          <p:nvPr/>
        </p:nvSpPr>
        <p:spPr>
          <a:xfrm>
            <a:off x="5724441" y="5406791"/>
            <a:ext cx="5096273" cy="1723740"/>
          </a:xfrm>
          <a:custGeom>
            <a:avLst/>
            <a:gdLst>
              <a:gd name="connsiteX0" fmla="*/ 0 w 5038725"/>
              <a:gd name="connsiteY0" fmla="*/ 819150 h 1485900"/>
              <a:gd name="connsiteX1" fmla="*/ 2428875 w 5038725"/>
              <a:gd name="connsiteY1" fmla="*/ 819150 h 1485900"/>
              <a:gd name="connsiteX2" fmla="*/ 2428875 w 5038725"/>
              <a:gd name="connsiteY2" fmla="*/ 0 h 1485900"/>
              <a:gd name="connsiteX3" fmla="*/ 3400425 w 5038725"/>
              <a:gd name="connsiteY3" fmla="*/ 0 h 1485900"/>
              <a:gd name="connsiteX4" fmla="*/ 3400425 w 5038725"/>
              <a:gd name="connsiteY4" fmla="*/ 790575 h 1485900"/>
              <a:gd name="connsiteX5" fmla="*/ 5038725 w 5038725"/>
              <a:gd name="connsiteY5" fmla="*/ 790575 h 1485900"/>
              <a:gd name="connsiteX6" fmla="*/ 5038725 w 5038725"/>
              <a:gd name="connsiteY6" fmla="*/ 1485900 h 1485900"/>
              <a:gd name="connsiteX7" fmla="*/ 19050 w 5038725"/>
              <a:gd name="connsiteY7" fmla="*/ 1485900 h 1485900"/>
              <a:gd name="connsiteX8" fmla="*/ 0 w 5038725"/>
              <a:gd name="connsiteY8" fmla="*/ 819150 h 1485900"/>
              <a:gd name="connsiteX0" fmla="*/ 6849 w 5045574"/>
              <a:gd name="connsiteY0" fmla="*/ 819150 h 1487956"/>
              <a:gd name="connsiteX1" fmla="*/ 2435724 w 5045574"/>
              <a:gd name="connsiteY1" fmla="*/ 819150 h 1487956"/>
              <a:gd name="connsiteX2" fmla="*/ 2435724 w 5045574"/>
              <a:gd name="connsiteY2" fmla="*/ 0 h 1487956"/>
              <a:gd name="connsiteX3" fmla="*/ 3407274 w 5045574"/>
              <a:gd name="connsiteY3" fmla="*/ 0 h 1487956"/>
              <a:gd name="connsiteX4" fmla="*/ 3407274 w 5045574"/>
              <a:gd name="connsiteY4" fmla="*/ 790575 h 1487956"/>
              <a:gd name="connsiteX5" fmla="*/ 5045574 w 5045574"/>
              <a:gd name="connsiteY5" fmla="*/ 790575 h 1487956"/>
              <a:gd name="connsiteX6" fmla="*/ 5045574 w 5045574"/>
              <a:gd name="connsiteY6" fmla="*/ 1485900 h 1487956"/>
              <a:gd name="connsiteX7" fmla="*/ 0 w 5045574"/>
              <a:gd name="connsiteY7" fmla="*/ 1487956 h 1487956"/>
              <a:gd name="connsiteX8" fmla="*/ 6849 w 5045574"/>
              <a:gd name="connsiteY8" fmla="*/ 819150 h 1487956"/>
              <a:gd name="connsiteX0" fmla="*/ 4494 w 5043219"/>
              <a:gd name="connsiteY0" fmla="*/ 819150 h 1487956"/>
              <a:gd name="connsiteX1" fmla="*/ 2433369 w 5043219"/>
              <a:gd name="connsiteY1" fmla="*/ 819150 h 1487956"/>
              <a:gd name="connsiteX2" fmla="*/ 2433369 w 5043219"/>
              <a:gd name="connsiteY2" fmla="*/ 0 h 1487956"/>
              <a:gd name="connsiteX3" fmla="*/ 3404919 w 5043219"/>
              <a:gd name="connsiteY3" fmla="*/ 0 h 1487956"/>
              <a:gd name="connsiteX4" fmla="*/ 3404919 w 5043219"/>
              <a:gd name="connsiteY4" fmla="*/ 790575 h 1487956"/>
              <a:gd name="connsiteX5" fmla="*/ 5043219 w 5043219"/>
              <a:gd name="connsiteY5" fmla="*/ 790575 h 1487956"/>
              <a:gd name="connsiteX6" fmla="*/ 5043219 w 5043219"/>
              <a:gd name="connsiteY6" fmla="*/ 1485900 h 1487956"/>
              <a:gd name="connsiteX7" fmla="*/ 0 w 5043219"/>
              <a:gd name="connsiteY7" fmla="*/ 1487956 h 1487956"/>
              <a:gd name="connsiteX8" fmla="*/ 4494 w 5043219"/>
              <a:gd name="connsiteY8" fmla="*/ 819150 h 1487956"/>
              <a:gd name="connsiteX0" fmla="*/ 2140 w 5040865"/>
              <a:gd name="connsiteY0" fmla="*/ 819150 h 1487956"/>
              <a:gd name="connsiteX1" fmla="*/ 2431015 w 5040865"/>
              <a:gd name="connsiteY1" fmla="*/ 819150 h 1487956"/>
              <a:gd name="connsiteX2" fmla="*/ 2431015 w 5040865"/>
              <a:gd name="connsiteY2" fmla="*/ 0 h 1487956"/>
              <a:gd name="connsiteX3" fmla="*/ 3402565 w 5040865"/>
              <a:gd name="connsiteY3" fmla="*/ 0 h 1487956"/>
              <a:gd name="connsiteX4" fmla="*/ 3402565 w 5040865"/>
              <a:gd name="connsiteY4" fmla="*/ 790575 h 1487956"/>
              <a:gd name="connsiteX5" fmla="*/ 5040865 w 5040865"/>
              <a:gd name="connsiteY5" fmla="*/ 790575 h 1487956"/>
              <a:gd name="connsiteX6" fmla="*/ 5040865 w 5040865"/>
              <a:gd name="connsiteY6" fmla="*/ 1485900 h 1487956"/>
              <a:gd name="connsiteX7" fmla="*/ 0 w 5040865"/>
              <a:gd name="connsiteY7" fmla="*/ 1487956 h 1487956"/>
              <a:gd name="connsiteX8" fmla="*/ 2140 w 5040865"/>
              <a:gd name="connsiteY8" fmla="*/ 819150 h 1487956"/>
              <a:gd name="connsiteX0" fmla="*/ 184 w 5038909"/>
              <a:gd name="connsiteY0" fmla="*/ 819150 h 1487956"/>
              <a:gd name="connsiteX1" fmla="*/ 2429059 w 5038909"/>
              <a:gd name="connsiteY1" fmla="*/ 819150 h 1487956"/>
              <a:gd name="connsiteX2" fmla="*/ 2429059 w 5038909"/>
              <a:gd name="connsiteY2" fmla="*/ 0 h 1487956"/>
              <a:gd name="connsiteX3" fmla="*/ 3400609 w 5038909"/>
              <a:gd name="connsiteY3" fmla="*/ 0 h 1487956"/>
              <a:gd name="connsiteX4" fmla="*/ 3400609 w 5038909"/>
              <a:gd name="connsiteY4" fmla="*/ 790575 h 1487956"/>
              <a:gd name="connsiteX5" fmla="*/ 5038909 w 5038909"/>
              <a:gd name="connsiteY5" fmla="*/ 790575 h 1487956"/>
              <a:gd name="connsiteX6" fmla="*/ 5038909 w 5038909"/>
              <a:gd name="connsiteY6" fmla="*/ 1485900 h 1487956"/>
              <a:gd name="connsiteX7" fmla="*/ 398 w 5038909"/>
              <a:gd name="connsiteY7" fmla="*/ 1487956 h 1487956"/>
              <a:gd name="connsiteX8" fmla="*/ 184 w 5038909"/>
              <a:gd name="connsiteY8" fmla="*/ 819150 h 1487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38909" h="1487956">
                <a:moveTo>
                  <a:pt x="184" y="819150"/>
                </a:moveTo>
                <a:lnTo>
                  <a:pt x="2429059" y="819150"/>
                </a:lnTo>
                <a:lnTo>
                  <a:pt x="2429059" y="0"/>
                </a:lnTo>
                <a:lnTo>
                  <a:pt x="3400609" y="0"/>
                </a:lnTo>
                <a:lnTo>
                  <a:pt x="3400609" y="790575"/>
                </a:lnTo>
                <a:lnTo>
                  <a:pt x="5038909" y="790575"/>
                </a:lnTo>
                <a:lnTo>
                  <a:pt x="5038909" y="1485900"/>
                </a:lnTo>
                <a:lnTo>
                  <a:pt x="398" y="1487956"/>
                </a:lnTo>
                <a:cubicBezTo>
                  <a:pt x="1111" y="1265021"/>
                  <a:pt x="-529" y="1042085"/>
                  <a:pt x="184" y="819150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53" name="テキスト ボックス 152"/>
          <p:cNvSpPr txBox="1"/>
          <p:nvPr/>
        </p:nvSpPr>
        <p:spPr>
          <a:xfrm>
            <a:off x="5630674" y="5384919"/>
            <a:ext cx="1426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/>
              <a:t>PF</a:t>
            </a:r>
            <a:endParaRPr kumimoji="1" lang="ja-JP" altLang="en-US" dirty="0"/>
          </a:p>
        </p:txBody>
      </p:sp>
      <p:grpSp>
        <p:nvGrpSpPr>
          <p:cNvPr id="183" name="グループ化 182"/>
          <p:cNvGrpSpPr/>
          <p:nvPr/>
        </p:nvGrpSpPr>
        <p:grpSpPr>
          <a:xfrm rot="2455104">
            <a:off x="8296306" y="6187011"/>
            <a:ext cx="586071" cy="696381"/>
            <a:chOff x="6742051" y="3051918"/>
            <a:chExt cx="586071" cy="696381"/>
          </a:xfrm>
          <a:solidFill>
            <a:srgbClr val="00B050"/>
          </a:solidFill>
        </p:grpSpPr>
        <p:sp>
          <p:nvSpPr>
            <p:cNvPr id="184" name="円/楕円 183"/>
            <p:cNvSpPr/>
            <p:nvPr/>
          </p:nvSpPr>
          <p:spPr>
            <a:xfrm>
              <a:off x="7186404" y="3301922"/>
              <a:ext cx="36000" cy="36000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5" name="円/楕円 184"/>
            <p:cNvSpPr/>
            <p:nvPr/>
          </p:nvSpPr>
          <p:spPr>
            <a:xfrm>
              <a:off x="7105690" y="3415992"/>
              <a:ext cx="36000" cy="36000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7" name="円/楕円 186"/>
            <p:cNvSpPr/>
            <p:nvPr/>
          </p:nvSpPr>
          <p:spPr>
            <a:xfrm>
              <a:off x="7173447" y="3474376"/>
              <a:ext cx="36000" cy="36000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9" name="円/楕円 188"/>
            <p:cNvSpPr/>
            <p:nvPr/>
          </p:nvSpPr>
          <p:spPr>
            <a:xfrm>
              <a:off x="7212949" y="3367837"/>
              <a:ext cx="36000" cy="36000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90" name="円/楕円 189"/>
            <p:cNvSpPr/>
            <p:nvPr/>
          </p:nvSpPr>
          <p:spPr>
            <a:xfrm>
              <a:off x="7103883" y="3326443"/>
              <a:ext cx="36000" cy="36000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92" name="円/楕円 191"/>
            <p:cNvSpPr/>
            <p:nvPr/>
          </p:nvSpPr>
          <p:spPr>
            <a:xfrm>
              <a:off x="7055486" y="3392934"/>
              <a:ext cx="36000" cy="36000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93" name="円/楕円 192"/>
            <p:cNvSpPr/>
            <p:nvPr/>
          </p:nvSpPr>
          <p:spPr>
            <a:xfrm>
              <a:off x="7250653" y="3443320"/>
              <a:ext cx="36000" cy="36000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94" name="円/楕円 193"/>
            <p:cNvSpPr/>
            <p:nvPr/>
          </p:nvSpPr>
          <p:spPr>
            <a:xfrm>
              <a:off x="7133445" y="3373200"/>
              <a:ext cx="36000" cy="36000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95" name="円/楕円 194"/>
            <p:cNvSpPr/>
            <p:nvPr/>
          </p:nvSpPr>
          <p:spPr>
            <a:xfrm>
              <a:off x="7001084" y="3387922"/>
              <a:ext cx="36000" cy="36000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96" name="円/楕円 195"/>
            <p:cNvSpPr/>
            <p:nvPr/>
          </p:nvSpPr>
          <p:spPr>
            <a:xfrm>
              <a:off x="7120274" y="3425002"/>
              <a:ext cx="36000" cy="36000"/>
            </a:xfrm>
            <a:prstGeom prst="ellipse">
              <a:avLst/>
            </a:prstGeom>
            <a:solidFill>
              <a:srgbClr val="CC66FF"/>
            </a:solidFill>
            <a:ln>
              <a:solidFill>
                <a:srgbClr val="CC66FF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97" name="円/楕円 196"/>
            <p:cNvSpPr/>
            <p:nvPr/>
          </p:nvSpPr>
          <p:spPr>
            <a:xfrm>
              <a:off x="7090146" y="3456376"/>
              <a:ext cx="36000" cy="36000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98" name="円/楕円 197"/>
            <p:cNvSpPr/>
            <p:nvPr/>
          </p:nvSpPr>
          <p:spPr>
            <a:xfrm>
              <a:off x="7105296" y="3051918"/>
              <a:ext cx="36000" cy="36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00" name="円/楕円 199"/>
            <p:cNvSpPr/>
            <p:nvPr/>
          </p:nvSpPr>
          <p:spPr>
            <a:xfrm>
              <a:off x="7200267" y="3410324"/>
              <a:ext cx="36000" cy="36000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01" name="円/楕円 200"/>
            <p:cNvSpPr/>
            <p:nvPr/>
          </p:nvSpPr>
          <p:spPr>
            <a:xfrm>
              <a:off x="7033017" y="3503132"/>
              <a:ext cx="36000" cy="36000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02" name="円/楕円 201"/>
            <p:cNvSpPr/>
            <p:nvPr/>
          </p:nvSpPr>
          <p:spPr>
            <a:xfrm>
              <a:off x="7292122" y="3356521"/>
              <a:ext cx="36000" cy="36000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03" name="円/楕円 202"/>
            <p:cNvSpPr/>
            <p:nvPr/>
          </p:nvSpPr>
          <p:spPr>
            <a:xfrm>
              <a:off x="7133031" y="3520121"/>
              <a:ext cx="36000" cy="36000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05" name="円/楕円 204"/>
            <p:cNvSpPr/>
            <p:nvPr/>
          </p:nvSpPr>
          <p:spPr>
            <a:xfrm>
              <a:off x="7006033" y="3296775"/>
              <a:ext cx="36000" cy="36000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06" name="円/楕円 205"/>
            <p:cNvSpPr/>
            <p:nvPr/>
          </p:nvSpPr>
          <p:spPr>
            <a:xfrm>
              <a:off x="7044618" y="3415014"/>
              <a:ext cx="36000" cy="36000"/>
            </a:xfrm>
            <a:prstGeom prst="ellipse">
              <a:avLst/>
            </a:prstGeom>
            <a:solidFill>
              <a:srgbClr val="CC66FF"/>
            </a:solidFill>
            <a:ln>
              <a:solidFill>
                <a:srgbClr val="CC66FF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99" name="円/楕円 198"/>
            <p:cNvSpPr/>
            <p:nvPr/>
          </p:nvSpPr>
          <p:spPr>
            <a:xfrm>
              <a:off x="7050668" y="3506393"/>
              <a:ext cx="36000" cy="36000"/>
            </a:xfrm>
            <a:prstGeom prst="ellipse">
              <a:avLst/>
            </a:prstGeom>
            <a:solidFill>
              <a:srgbClr val="CC66FF"/>
            </a:solidFill>
            <a:ln>
              <a:solidFill>
                <a:srgbClr val="CC66FF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91" name="円/楕円 190"/>
            <p:cNvSpPr/>
            <p:nvPr/>
          </p:nvSpPr>
          <p:spPr>
            <a:xfrm>
              <a:off x="7000441" y="3403020"/>
              <a:ext cx="36000" cy="36000"/>
            </a:xfrm>
            <a:prstGeom prst="ellipse">
              <a:avLst/>
            </a:prstGeom>
            <a:solidFill>
              <a:srgbClr val="CC66FF"/>
            </a:solidFill>
            <a:ln>
              <a:solidFill>
                <a:srgbClr val="CC66FF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04" name="円/楕円 203"/>
            <p:cNvSpPr/>
            <p:nvPr/>
          </p:nvSpPr>
          <p:spPr>
            <a:xfrm>
              <a:off x="7010196" y="3310024"/>
              <a:ext cx="36000" cy="36000"/>
            </a:xfrm>
            <a:prstGeom prst="ellipse">
              <a:avLst/>
            </a:prstGeom>
            <a:solidFill>
              <a:srgbClr val="CC66FF"/>
            </a:solidFill>
            <a:ln>
              <a:solidFill>
                <a:srgbClr val="CC66FF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6" name="円/楕円 185"/>
            <p:cNvSpPr/>
            <p:nvPr/>
          </p:nvSpPr>
          <p:spPr>
            <a:xfrm>
              <a:off x="6742051" y="3233455"/>
              <a:ext cx="36000" cy="36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8" name="円/楕円 187"/>
            <p:cNvSpPr/>
            <p:nvPr/>
          </p:nvSpPr>
          <p:spPr>
            <a:xfrm>
              <a:off x="6950085" y="3712299"/>
              <a:ext cx="36000" cy="36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82" name="円/楕円 181"/>
          <p:cNvSpPr/>
          <p:nvPr/>
        </p:nvSpPr>
        <p:spPr>
          <a:xfrm rot="2714836">
            <a:off x="8620477" y="6494974"/>
            <a:ext cx="98757" cy="118542"/>
          </a:xfrm>
          <a:prstGeom prst="ellipse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7" name="四角形吹き出し 206"/>
          <p:cNvSpPr/>
          <p:nvPr/>
        </p:nvSpPr>
        <p:spPr>
          <a:xfrm>
            <a:off x="8975060" y="6438088"/>
            <a:ext cx="2180619" cy="859498"/>
          </a:xfrm>
          <a:prstGeom prst="wedgeRectCallout">
            <a:avLst>
              <a:gd name="adj1" fmla="val -56310"/>
              <a:gd name="adj2" fmla="val -19716"/>
            </a:avLst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400" dirty="0" smtClean="0">
                <a:solidFill>
                  <a:srgbClr val="00B050"/>
                </a:solidFill>
              </a:rPr>
              <a:t>前時刻のオドメトリの</a:t>
            </a:r>
            <a:endParaRPr lang="en-US" altLang="ja-JP" sz="1400" dirty="0" smtClean="0">
              <a:solidFill>
                <a:srgbClr val="00B050"/>
              </a:solidFill>
            </a:endParaRPr>
          </a:p>
          <a:p>
            <a:pPr algn="ctr"/>
            <a:r>
              <a:rPr kumimoji="1" lang="ja-JP" altLang="en-US" sz="1400" dirty="0" smtClean="0">
                <a:solidFill>
                  <a:srgbClr val="00B050"/>
                </a:solidFill>
              </a:rPr>
              <a:t>粒子のうち，</a:t>
            </a:r>
            <a:r>
              <a:rPr kumimoji="1" lang="ja-JP" altLang="en-US" sz="1400" dirty="0" smtClean="0">
                <a:solidFill>
                  <a:srgbClr val="FF0000"/>
                </a:solidFill>
              </a:rPr>
              <a:t>尤度の高い</a:t>
            </a:r>
            <a:endParaRPr kumimoji="1" lang="en-US" altLang="ja-JP" sz="1400" dirty="0" smtClean="0">
              <a:solidFill>
                <a:srgbClr val="FF0000"/>
              </a:solidFill>
            </a:endParaRPr>
          </a:p>
          <a:p>
            <a:pPr algn="ctr"/>
            <a:r>
              <a:rPr kumimoji="1" lang="ja-JP" altLang="en-US" sz="1400" dirty="0" smtClean="0">
                <a:solidFill>
                  <a:srgbClr val="00B050"/>
                </a:solidFill>
              </a:rPr>
              <a:t>ものはそのまま残しておく</a:t>
            </a:r>
            <a:endParaRPr kumimoji="1" lang="ja-JP" altLang="en-US" sz="1400" dirty="0">
              <a:solidFill>
                <a:srgbClr val="00B050"/>
              </a:solidFill>
            </a:endParaRPr>
          </a:p>
        </p:txBody>
      </p:sp>
      <p:sp>
        <p:nvSpPr>
          <p:cNvPr id="208" name="四角形吹き出し 207"/>
          <p:cNvSpPr/>
          <p:nvPr/>
        </p:nvSpPr>
        <p:spPr>
          <a:xfrm>
            <a:off x="5640944" y="5708163"/>
            <a:ext cx="2431342" cy="936068"/>
          </a:xfrm>
          <a:prstGeom prst="wedgeRectCallout">
            <a:avLst>
              <a:gd name="adj1" fmla="val 67350"/>
              <a:gd name="adj2" fmla="val 39031"/>
            </a:avLst>
          </a:prstGeom>
          <a:solidFill>
            <a:schemeClr val="bg1"/>
          </a:solidFill>
          <a:ln>
            <a:solidFill>
              <a:srgbClr val="CC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400" dirty="0" smtClean="0">
                <a:solidFill>
                  <a:srgbClr val="CC66FF"/>
                </a:solidFill>
              </a:rPr>
              <a:t>尤度の低い粒子は，</a:t>
            </a:r>
            <a:endParaRPr lang="en-US" altLang="ja-JP" sz="1400" dirty="0" smtClean="0">
              <a:solidFill>
                <a:srgbClr val="CC66FF"/>
              </a:solidFill>
            </a:endParaRPr>
          </a:p>
          <a:p>
            <a:pPr algn="ctr"/>
            <a:r>
              <a:rPr lang="ja-JP" altLang="en-US" sz="1400" dirty="0" smtClean="0">
                <a:solidFill>
                  <a:srgbClr val="CC66FF"/>
                </a:solidFill>
              </a:rPr>
              <a:t>リサンプリングにより，</a:t>
            </a:r>
            <a:endParaRPr lang="en-US" altLang="ja-JP" sz="1400" dirty="0" smtClean="0">
              <a:solidFill>
                <a:srgbClr val="CC66FF"/>
              </a:solidFill>
            </a:endParaRPr>
          </a:p>
          <a:p>
            <a:pPr algn="ctr"/>
            <a:r>
              <a:rPr lang="ja-JP" altLang="en-US" sz="1400" dirty="0" smtClean="0">
                <a:solidFill>
                  <a:srgbClr val="FF0000"/>
                </a:solidFill>
              </a:rPr>
              <a:t>尤度が高い</a:t>
            </a:r>
            <a:r>
              <a:rPr lang="ja-JP" altLang="en-US" sz="1400" dirty="0" smtClean="0">
                <a:solidFill>
                  <a:srgbClr val="CC66FF"/>
                </a:solidFill>
              </a:rPr>
              <a:t>部分に粒子の</a:t>
            </a:r>
            <a:endParaRPr lang="en-US" altLang="ja-JP" sz="1400" dirty="0" smtClean="0">
              <a:solidFill>
                <a:srgbClr val="CC66FF"/>
              </a:solidFill>
            </a:endParaRPr>
          </a:p>
          <a:p>
            <a:pPr algn="ctr"/>
            <a:r>
              <a:rPr lang="ja-JP" altLang="en-US" sz="1400" dirty="0" smtClean="0">
                <a:solidFill>
                  <a:srgbClr val="CC66FF"/>
                </a:solidFill>
              </a:rPr>
              <a:t>位置に移動させておく</a:t>
            </a:r>
            <a:endParaRPr lang="en-US" altLang="ja-JP" sz="1400" dirty="0" smtClean="0">
              <a:solidFill>
                <a:srgbClr val="CC66FF"/>
              </a:solidFill>
            </a:endParaRPr>
          </a:p>
        </p:txBody>
      </p:sp>
      <p:sp>
        <p:nvSpPr>
          <p:cNvPr id="16" name="正方形/長方形 15"/>
          <p:cNvSpPr/>
          <p:nvPr/>
        </p:nvSpPr>
        <p:spPr>
          <a:xfrm>
            <a:off x="5436479" y="7798150"/>
            <a:ext cx="5856029" cy="594360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1400" dirty="0" smtClean="0">
                <a:solidFill>
                  <a:srgbClr val="00B050"/>
                </a:solidFill>
              </a:rPr>
              <a:t>・前時刻のオドメトリ：</a:t>
            </a:r>
            <a:r>
              <a:rPr kumimoji="1" lang="ja-JP" altLang="en-US" sz="1400" dirty="0" smtClean="0">
                <a:solidFill>
                  <a:srgbClr val="CC66FF"/>
                </a:solidFill>
              </a:rPr>
              <a:t>リサンプリング</a:t>
            </a:r>
            <a:r>
              <a:rPr kumimoji="1" lang="ja-JP" altLang="en-US" sz="1400" dirty="0" smtClean="0">
                <a:solidFill>
                  <a:srgbClr val="00B050"/>
                </a:solidFill>
              </a:rPr>
              <a:t>により移動されなかった粒子で保存する．</a:t>
            </a:r>
            <a:endParaRPr kumimoji="1" lang="en-US" altLang="ja-JP" sz="1400" dirty="0" smtClean="0">
              <a:solidFill>
                <a:srgbClr val="00B050"/>
              </a:solidFill>
            </a:endParaRPr>
          </a:p>
          <a:p>
            <a:r>
              <a:rPr lang="ja-JP" altLang="en-US" sz="1400" dirty="0" smtClean="0">
                <a:solidFill>
                  <a:srgbClr val="FF0000"/>
                </a:solidFill>
              </a:rPr>
              <a:t>・前時刻の観測：</a:t>
            </a:r>
            <a:r>
              <a:rPr lang="ja-JP" altLang="en-US" sz="1400" dirty="0" smtClean="0">
                <a:solidFill>
                  <a:srgbClr val="CC66FF"/>
                </a:solidFill>
              </a:rPr>
              <a:t>リサンプリング</a:t>
            </a:r>
            <a:r>
              <a:rPr lang="ja-JP" altLang="en-US" sz="1400" dirty="0" smtClean="0">
                <a:solidFill>
                  <a:srgbClr val="FF0000"/>
                </a:solidFill>
              </a:rPr>
              <a:t>により移動させた粒子で保存する</a:t>
            </a:r>
            <a:r>
              <a:rPr lang="ja-JP" altLang="en-US" sz="1400" dirty="0" smtClean="0">
                <a:solidFill>
                  <a:srgbClr val="0070C0"/>
                </a:solidFill>
              </a:rPr>
              <a:t>．</a:t>
            </a:r>
            <a:endParaRPr kumimoji="1" lang="ja-JP" altLang="en-US" sz="1400" dirty="0">
              <a:solidFill>
                <a:srgbClr val="0070C0"/>
              </a:solidFill>
            </a:endParaRPr>
          </a:p>
        </p:txBody>
      </p:sp>
      <p:sp>
        <p:nvSpPr>
          <p:cNvPr id="209" name="四角形吹き出し 208"/>
          <p:cNvSpPr/>
          <p:nvPr/>
        </p:nvSpPr>
        <p:spPr>
          <a:xfrm>
            <a:off x="8716046" y="5435778"/>
            <a:ext cx="2027016" cy="669049"/>
          </a:xfrm>
          <a:prstGeom prst="wedgeRectCallout">
            <a:avLst>
              <a:gd name="adj1" fmla="val -58911"/>
              <a:gd name="adj2" fmla="val 57701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 dirty="0" smtClean="0">
                <a:solidFill>
                  <a:srgbClr val="FF0000"/>
                </a:solidFill>
              </a:rPr>
              <a:t>不測の事態に備えて，</a:t>
            </a:r>
            <a:endParaRPr kumimoji="1" lang="en-US" altLang="ja-JP" sz="1400" dirty="0" smtClean="0">
              <a:solidFill>
                <a:srgbClr val="FF0000"/>
              </a:solidFill>
            </a:endParaRPr>
          </a:p>
          <a:p>
            <a:pPr algn="ctr"/>
            <a:r>
              <a:rPr kumimoji="1" lang="ja-JP" altLang="en-US" sz="1400" dirty="0" smtClean="0">
                <a:solidFill>
                  <a:srgbClr val="FF0000"/>
                </a:solidFill>
              </a:rPr>
              <a:t>観測とは離れたとこ</a:t>
            </a:r>
            <a:r>
              <a:rPr lang="ja-JP" altLang="en-US" sz="1400" dirty="0" smtClean="0">
                <a:solidFill>
                  <a:srgbClr val="FF0000"/>
                </a:solidFill>
              </a:rPr>
              <a:t>ろ</a:t>
            </a:r>
            <a:endParaRPr lang="en-US" altLang="ja-JP" sz="1400" dirty="0" smtClean="0">
              <a:solidFill>
                <a:srgbClr val="FF0000"/>
              </a:solidFill>
            </a:endParaRPr>
          </a:p>
          <a:p>
            <a:pPr algn="ctr"/>
            <a:r>
              <a:rPr lang="ja-JP" altLang="en-US" sz="1400" dirty="0" err="1" smtClean="0">
                <a:solidFill>
                  <a:srgbClr val="FF0000"/>
                </a:solidFill>
              </a:rPr>
              <a:t>にも</a:t>
            </a:r>
            <a:r>
              <a:rPr lang="ja-JP" altLang="en-US" sz="1400" dirty="0" smtClean="0">
                <a:solidFill>
                  <a:srgbClr val="FF0000"/>
                </a:solidFill>
              </a:rPr>
              <a:t>粒子を置いておく</a:t>
            </a:r>
            <a:endParaRPr lang="en-US" altLang="ja-JP" sz="1400" dirty="0" smtClean="0">
              <a:solidFill>
                <a:srgbClr val="FF0000"/>
              </a:solidFill>
            </a:endParaRPr>
          </a:p>
        </p:txBody>
      </p:sp>
      <p:sp>
        <p:nvSpPr>
          <p:cNvPr id="211" name="テキスト ボックス 210"/>
          <p:cNvSpPr txBox="1"/>
          <p:nvPr/>
        </p:nvSpPr>
        <p:spPr>
          <a:xfrm>
            <a:off x="5619488" y="2516063"/>
            <a:ext cx="5267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 smtClean="0"/>
              <a:t>パーティクルフィルタの場合</a:t>
            </a:r>
            <a:endParaRPr kumimoji="1" lang="ja-JP" altLang="en-US" dirty="0"/>
          </a:p>
        </p:txBody>
      </p:sp>
      <p:sp>
        <p:nvSpPr>
          <p:cNvPr id="212" name="テキスト ボックス 211"/>
          <p:cNvSpPr txBox="1"/>
          <p:nvPr/>
        </p:nvSpPr>
        <p:spPr>
          <a:xfrm>
            <a:off x="228080" y="2516063"/>
            <a:ext cx="5267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dirty="0"/>
              <a:t>カルマン</a:t>
            </a:r>
            <a:r>
              <a:rPr kumimoji="1" lang="ja-JP" altLang="en-US" dirty="0" smtClean="0"/>
              <a:t>フィルタの場合</a:t>
            </a:r>
            <a:endParaRPr kumimoji="1" lang="ja-JP" altLang="en-US" dirty="0"/>
          </a:p>
        </p:txBody>
      </p:sp>
      <p:sp>
        <p:nvSpPr>
          <p:cNvPr id="213" name="テキスト ボックス 212"/>
          <p:cNvSpPr txBox="1"/>
          <p:nvPr/>
        </p:nvSpPr>
        <p:spPr>
          <a:xfrm>
            <a:off x="3093500" y="4894902"/>
            <a:ext cx="1911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 smtClean="0">
                <a:solidFill>
                  <a:srgbClr val="0070C0"/>
                </a:solidFill>
              </a:rPr>
              <a:t>整理する</a:t>
            </a:r>
            <a:endParaRPr kumimoji="1" lang="ja-JP" altLang="en-US" dirty="0">
              <a:solidFill>
                <a:srgbClr val="0070C0"/>
              </a:solidFill>
            </a:endParaRPr>
          </a:p>
        </p:txBody>
      </p:sp>
      <p:sp>
        <p:nvSpPr>
          <p:cNvPr id="214" name="下矢印 213"/>
          <p:cNvSpPr/>
          <p:nvPr/>
        </p:nvSpPr>
        <p:spPr>
          <a:xfrm>
            <a:off x="7958946" y="7250228"/>
            <a:ext cx="862536" cy="43648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249631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5" name="テキスト ボックス 54"/>
              <p:cNvSpPr txBox="1"/>
              <p:nvPr/>
            </p:nvSpPr>
            <p:spPr>
              <a:xfrm>
                <a:off x="1883131" y="548620"/>
                <a:ext cx="266374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ja-JP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ja-JP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altLang="ja-JP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ja-JP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ja-JP" alt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kumimoji="1" lang="ja-JP" alt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altLang="ja-JP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ja-JP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ja-JP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altLang="ja-JP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ja-JP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ja-JP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ja-JP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ja-JP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ja-JP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endParaRPr kumimoji="1" lang="ja-JP" altLang="en-US" dirty="0"/>
              </a:p>
            </p:txBody>
          </p:sp>
        </mc:Choice>
        <mc:Fallback xmlns="">
          <p:sp>
            <p:nvSpPr>
              <p:cNvPr id="55" name="テキスト ボックス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3131" y="548620"/>
                <a:ext cx="2663743" cy="276999"/>
              </a:xfrm>
              <a:prstGeom prst="rect">
                <a:avLst/>
              </a:prstGeom>
              <a:blipFill rotWithShape="0">
                <a:blip r:embed="rId2"/>
                <a:stretch>
                  <a:fillRect l="-3204" b="-2666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正方形/長方形 1"/>
          <p:cNvSpPr/>
          <p:nvPr/>
        </p:nvSpPr>
        <p:spPr>
          <a:xfrm>
            <a:off x="3948862" y="561320"/>
            <a:ext cx="598012" cy="276999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正方形/長方形 57"/>
          <p:cNvSpPr/>
          <p:nvPr/>
        </p:nvSpPr>
        <p:spPr>
          <a:xfrm>
            <a:off x="3129989" y="561320"/>
            <a:ext cx="792000" cy="2769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3862943" y="0"/>
            <a:ext cx="10209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400" dirty="0">
                <a:solidFill>
                  <a:srgbClr val="00B050"/>
                </a:solidFill>
              </a:rPr>
              <a:t>事前</a:t>
            </a:r>
            <a:r>
              <a:rPr lang="ja-JP" altLang="en-US" sz="1400" dirty="0" smtClean="0">
                <a:solidFill>
                  <a:srgbClr val="00B050"/>
                </a:solidFill>
              </a:rPr>
              <a:t>分布</a:t>
            </a:r>
            <a:endParaRPr lang="en-US" altLang="ja-JP" sz="1400" dirty="0" smtClean="0">
              <a:solidFill>
                <a:srgbClr val="00B050"/>
              </a:solidFill>
            </a:endParaRPr>
          </a:p>
          <a:p>
            <a:pPr algn="ctr"/>
            <a:r>
              <a:rPr lang="en-US" altLang="ja-JP" sz="1400" dirty="0" smtClean="0">
                <a:solidFill>
                  <a:srgbClr val="00B050"/>
                </a:solidFill>
              </a:rPr>
              <a:t>(</a:t>
            </a:r>
            <a:r>
              <a:rPr lang="ja-JP" altLang="en-US" sz="1400" dirty="0" smtClean="0">
                <a:solidFill>
                  <a:srgbClr val="00B050"/>
                </a:solidFill>
              </a:rPr>
              <a:t>動作予測</a:t>
            </a:r>
            <a:r>
              <a:rPr lang="en-US" altLang="ja-JP" sz="1400" dirty="0" smtClean="0">
                <a:solidFill>
                  <a:srgbClr val="00B050"/>
                </a:solidFill>
              </a:rPr>
              <a:t>)</a:t>
            </a:r>
            <a:endParaRPr kumimoji="1" lang="ja-JP" altLang="en-US" sz="1400" dirty="0">
              <a:solidFill>
                <a:srgbClr val="00B050"/>
              </a:solidFill>
            </a:endParaRPr>
          </a:p>
        </p:txBody>
      </p:sp>
      <p:sp>
        <p:nvSpPr>
          <p:cNvPr id="59" name="テキスト ボックス 58"/>
          <p:cNvSpPr txBox="1"/>
          <p:nvPr/>
        </p:nvSpPr>
        <p:spPr>
          <a:xfrm>
            <a:off x="2983651" y="0"/>
            <a:ext cx="10209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400" dirty="0">
                <a:solidFill>
                  <a:srgbClr val="FF0000"/>
                </a:solidFill>
              </a:rPr>
              <a:t>尤度</a:t>
            </a:r>
            <a:endParaRPr lang="en-US" altLang="ja-JP" sz="1400" dirty="0" smtClean="0">
              <a:solidFill>
                <a:srgbClr val="FF0000"/>
              </a:solidFill>
            </a:endParaRPr>
          </a:p>
          <a:p>
            <a:pPr algn="ctr"/>
            <a:r>
              <a:rPr lang="en-US" altLang="ja-JP" sz="1400" dirty="0" smtClean="0">
                <a:solidFill>
                  <a:srgbClr val="FF0000"/>
                </a:solidFill>
              </a:rPr>
              <a:t>(</a:t>
            </a:r>
            <a:r>
              <a:rPr lang="ja-JP" altLang="en-US" sz="1400" dirty="0" smtClean="0">
                <a:solidFill>
                  <a:srgbClr val="FF0000"/>
                </a:solidFill>
              </a:rPr>
              <a:t>観測更新</a:t>
            </a:r>
            <a:r>
              <a:rPr lang="en-US" altLang="ja-JP" sz="1400" dirty="0" smtClean="0">
                <a:solidFill>
                  <a:srgbClr val="FF0000"/>
                </a:solidFill>
              </a:rPr>
              <a:t>)</a:t>
            </a:r>
            <a:endParaRPr kumimoji="1" lang="ja-JP" altLang="en-US" sz="1400" dirty="0">
              <a:solidFill>
                <a:srgbClr val="FF0000"/>
              </a:solidFill>
            </a:endParaRPr>
          </a:p>
        </p:txBody>
      </p:sp>
      <p:sp>
        <p:nvSpPr>
          <p:cNvPr id="60" name="テキスト ボックス 59"/>
          <p:cNvSpPr txBox="1"/>
          <p:nvPr/>
        </p:nvSpPr>
        <p:spPr>
          <a:xfrm>
            <a:off x="1772223" y="212083"/>
            <a:ext cx="10209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400" dirty="0">
                <a:solidFill>
                  <a:srgbClr val="0070C0"/>
                </a:solidFill>
              </a:rPr>
              <a:t>事後</a:t>
            </a:r>
            <a:r>
              <a:rPr lang="ja-JP" altLang="en-US" sz="1400" dirty="0" smtClean="0">
                <a:solidFill>
                  <a:srgbClr val="0070C0"/>
                </a:solidFill>
              </a:rPr>
              <a:t>分布</a:t>
            </a:r>
            <a:endParaRPr lang="en-US" altLang="ja-JP" sz="1400" dirty="0" smtClean="0">
              <a:solidFill>
                <a:srgbClr val="0070C0"/>
              </a:solidFill>
            </a:endParaRPr>
          </a:p>
        </p:txBody>
      </p:sp>
      <p:sp>
        <p:nvSpPr>
          <p:cNvPr id="61" name="テキスト ボックス 60"/>
          <p:cNvSpPr txBox="1"/>
          <p:nvPr/>
        </p:nvSpPr>
        <p:spPr>
          <a:xfrm>
            <a:off x="3899636" y="851019"/>
            <a:ext cx="104333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400" dirty="0" smtClean="0">
                <a:solidFill>
                  <a:srgbClr val="00B050"/>
                </a:solidFill>
              </a:rPr>
              <a:t>モデルが</a:t>
            </a:r>
            <a:endParaRPr kumimoji="1" lang="en-US" altLang="ja-JP" sz="1400" dirty="0" smtClean="0">
              <a:solidFill>
                <a:srgbClr val="00B050"/>
              </a:solidFill>
            </a:endParaRPr>
          </a:p>
          <a:p>
            <a:pPr algn="ctr"/>
            <a:r>
              <a:rPr lang="ja-JP" altLang="en-US" sz="1400" dirty="0">
                <a:solidFill>
                  <a:srgbClr val="00B050"/>
                </a:solidFill>
              </a:rPr>
              <a:t>どれ</a:t>
            </a:r>
            <a:r>
              <a:rPr lang="ja-JP" altLang="en-US" sz="1400" dirty="0" smtClean="0">
                <a:solidFill>
                  <a:srgbClr val="00B050"/>
                </a:solidFill>
              </a:rPr>
              <a:t>くらい正確か？</a:t>
            </a:r>
            <a:endParaRPr kumimoji="1" lang="ja-JP" altLang="en-US" sz="1400" dirty="0">
              <a:solidFill>
                <a:srgbClr val="00B050"/>
              </a:solidFill>
            </a:endParaRPr>
          </a:p>
        </p:txBody>
      </p:sp>
      <p:sp>
        <p:nvSpPr>
          <p:cNvPr id="62" name="テキスト ボックス 61"/>
          <p:cNvSpPr txBox="1"/>
          <p:nvPr/>
        </p:nvSpPr>
        <p:spPr>
          <a:xfrm>
            <a:off x="3006043" y="851019"/>
            <a:ext cx="102097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400" dirty="0">
                <a:solidFill>
                  <a:srgbClr val="FF0000"/>
                </a:solidFill>
              </a:rPr>
              <a:t>センサ</a:t>
            </a:r>
            <a:r>
              <a:rPr kumimoji="1" lang="ja-JP" altLang="en-US" sz="1400" dirty="0" smtClean="0">
                <a:solidFill>
                  <a:srgbClr val="FF0000"/>
                </a:solidFill>
              </a:rPr>
              <a:t>が</a:t>
            </a:r>
            <a:endParaRPr kumimoji="1" lang="en-US" altLang="ja-JP" sz="1400" dirty="0" smtClean="0">
              <a:solidFill>
                <a:srgbClr val="FF0000"/>
              </a:solidFill>
            </a:endParaRPr>
          </a:p>
          <a:p>
            <a:pPr algn="ctr"/>
            <a:r>
              <a:rPr lang="ja-JP" altLang="en-US" sz="1400" dirty="0">
                <a:solidFill>
                  <a:srgbClr val="FF0000"/>
                </a:solidFill>
              </a:rPr>
              <a:t>どれ</a:t>
            </a:r>
            <a:r>
              <a:rPr lang="ja-JP" altLang="en-US" sz="1400" dirty="0" smtClean="0">
                <a:solidFill>
                  <a:srgbClr val="FF0000"/>
                </a:solidFill>
              </a:rPr>
              <a:t>くらい正確か？</a:t>
            </a:r>
            <a:endParaRPr kumimoji="1" lang="ja-JP" altLang="en-US" sz="1400" dirty="0">
              <a:solidFill>
                <a:srgbClr val="FF0000"/>
              </a:solidFill>
            </a:endParaRPr>
          </a:p>
        </p:txBody>
      </p:sp>
      <p:sp>
        <p:nvSpPr>
          <p:cNvPr id="9" name="下矢印 8"/>
          <p:cNvSpPr/>
          <p:nvPr/>
        </p:nvSpPr>
        <p:spPr>
          <a:xfrm>
            <a:off x="4215666" y="1589683"/>
            <a:ext cx="305808" cy="211987"/>
          </a:xfrm>
          <a:prstGeom prst="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3" name="テキスト ボックス 62"/>
          <p:cNvSpPr txBox="1"/>
          <p:nvPr/>
        </p:nvSpPr>
        <p:spPr>
          <a:xfrm>
            <a:off x="3872662" y="1843807"/>
            <a:ext cx="12925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400" dirty="0" smtClean="0">
                <a:solidFill>
                  <a:srgbClr val="00B050"/>
                </a:solidFill>
              </a:rPr>
              <a:t>多数の粒子で</a:t>
            </a:r>
            <a:endParaRPr kumimoji="1" lang="en-US" altLang="ja-JP" sz="1400" dirty="0" smtClean="0">
              <a:solidFill>
                <a:srgbClr val="00B050"/>
              </a:solidFill>
            </a:endParaRPr>
          </a:p>
          <a:p>
            <a:pPr algn="ctr"/>
            <a:r>
              <a:rPr lang="ja-JP" altLang="en-US" sz="1400" dirty="0">
                <a:solidFill>
                  <a:srgbClr val="00B050"/>
                </a:solidFill>
              </a:rPr>
              <a:t>分布</a:t>
            </a:r>
            <a:r>
              <a:rPr lang="ja-JP" altLang="en-US" sz="1400" dirty="0" smtClean="0">
                <a:solidFill>
                  <a:srgbClr val="00B050"/>
                </a:solidFill>
              </a:rPr>
              <a:t>を</a:t>
            </a:r>
            <a:r>
              <a:rPr lang="ja-JP" altLang="en-US" sz="1400" dirty="0">
                <a:solidFill>
                  <a:srgbClr val="00B050"/>
                </a:solidFill>
              </a:rPr>
              <a:t>近似</a:t>
            </a:r>
            <a:endParaRPr kumimoji="1" lang="ja-JP" altLang="en-US" sz="1400" dirty="0">
              <a:solidFill>
                <a:srgbClr val="00B050"/>
              </a:solidFill>
            </a:endParaRPr>
          </a:p>
        </p:txBody>
      </p:sp>
      <p:sp>
        <p:nvSpPr>
          <p:cNvPr id="64" name="テキスト ボックス 63"/>
          <p:cNvSpPr txBox="1"/>
          <p:nvPr/>
        </p:nvSpPr>
        <p:spPr>
          <a:xfrm>
            <a:off x="2564266" y="1831107"/>
            <a:ext cx="14403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400" dirty="0" smtClean="0">
                <a:solidFill>
                  <a:srgbClr val="FF0000"/>
                </a:solidFill>
              </a:rPr>
              <a:t>センサモデル</a:t>
            </a:r>
            <a:endParaRPr kumimoji="1" lang="en-US" altLang="ja-JP" sz="1400" dirty="0" smtClean="0">
              <a:solidFill>
                <a:srgbClr val="FF0000"/>
              </a:solidFill>
            </a:endParaRPr>
          </a:p>
          <a:p>
            <a:pPr algn="ctr"/>
            <a:r>
              <a:rPr lang="ja-JP" altLang="en-US" sz="1400" dirty="0" smtClean="0">
                <a:solidFill>
                  <a:srgbClr val="FF0000"/>
                </a:solidFill>
              </a:rPr>
              <a:t>と一致度合い</a:t>
            </a:r>
            <a:endParaRPr kumimoji="1" lang="ja-JP" altLang="en-US" sz="1400" dirty="0">
              <a:solidFill>
                <a:srgbClr val="FF0000"/>
              </a:solidFill>
            </a:endParaRPr>
          </a:p>
        </p:txBody>
      </p:sp>
      <p:sp>
        <p:nvSpPr>
          <p:cNvPr id="65" name="下矢印 64"/>
          <p:cNvSpPr/>
          <p:nvPr/>
        </p:nvSpPr>
        <p:spPr>
          <a:xfrm>
            <a:off x="3325240" y="1589429"/>
            <a:ext cx="305808" cy="211987"/>
          </a:xfrm>
          <a:prstGeom prst="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2444538" y="3226600"/>
            <a:ext cx="30086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 smtClean="0"/>
              <a:t>マルチモーダルな分布の</a:t>
            </a:r>
            <a:endParaRPr kumimoji="1" lang="en-US" altLang="ja-JP" dirty="0" smtClean="0"/>
          </a:p>
          <a:p>
            <a:pPr algn="ctr"/>
            <a:r>
              <a:rPr lang="ja-JP" altLang="en-US" dirty="0"/>
              <a:t>推定が可能</a:t>
            </a:r>
            <a:endParaRPr kumimoji="1" lang="ja-JP" altLang="en-US" dirty="0"/>
          </a:p>
        </p:txBody>
      </p:sp>
      <p:sp>
        <p:nvSpPr>
          <p:cNvPr id="67" name="下矢印 66"/>
          <p:cNvSpPr/>
          <p:nvPr/>
        </p:nvSpPr>
        <p:spPr>
          <a:xfrm>
            <a:off x="3343076" y="2691570"/>
            <a:ext cx="1059171" cy="415797"/>
          </a:xfrm>
          <a:prstGeom prst="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四角形吹き出し 10"/>
          <p:cNvSpPr/>
          <p:nvPr/>
        </p:nvSpPr>
        <p:spPr>
          <a:xfrm>
            <a:off x="5312319" y="1791074"/>
            <a:ext cx="2581428" cy="433028"/>
          </a:xfrm>
          <a:prstGeom prst="wedgeRectCallout">
            <a:avLst>
              <a:gd name="adj1" fmla="val -59297"/>
              <a:gd name="adj2" fmla="val 43708"/>
            </a:avLst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200" dirty="0" smtClean="0">
                <a:solidFill>
                  <a:schemeClr val="tx1"/>
                </a:solidFill>
              </a:rPr>
              <a:t>あまり広過ぎても粒子が疎に分布</a:t>
            </a:r>
            <a:endParaRPr lang="en-US" altLang="ja-JP" sz="1200" smtClean="0">
              <a:solidFill>
                <a:schemeClr val="tx1"/>
              </a:solidFill>
            </a:endParaRPr>
          </a:p>
          <a:p>
            <a:pPr algn="ctr"/>
            <a:r>
              <a:rPr lang="ja-JP" altLang="en-US" sz="1200" smtClean="0">
                <a:solidFill>
                  <a:schemeClr val="tx1"/>
                </a:solidFill>
              </a:rPr>
              <a:t>されて</a:t>
            </a:r>
            <a:r>
              <a:rPr lang="ja-JP" altLang="en-US" sz="1200" dirty="0" smtClean="0">
                <a:solidFill>
                  <a:schemeClr val="tx1"/>
                </a:solidFill>
              </a:rPr>
              <a:t>推定の精度が落ちてしまう．</a:t>
            </a:r>
            <a:endParaRPr lang="ja-JP" altLang="en-US" sz="1200" dirty="0">
              <a:solidFill>
                <a:schemeClr val="tx1"/>
              </a:solidFill>
            </a:endParaRPr>
          </a:p>
        </p:txBody>
      </p:sp>
      <p:sp>
        <p:nvSpPr>
          <p:cNvPr id="66" name="四角形吹き出し 65"/>
          <p:cNvSpPr/>
          <p:nvPr/>
        </p:nvSpPr>
        <p:spPr>
          <a:xfrm>
            <a:off x="0" y="1308896"/>
            <a:ext cx="2404667" cy="457826"/>
          </a:xfrm>
          <a:prstGeom prst="wedgeRectCallout">
            <a:avLst>
              <a:gd name="adj1" fmla="val 62651"/>
              <a:gd name="adj2" fmla="val 54216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200" dirty="0" smtClean="0">
                <a:solidFill>
                  <a:schemeClr val="tx1"/>
                </a:solidFill>
              </a:rPr>
              <a:t>できるだけ尤もらしい粒子を</a:t>
            </a:r>
            <a:endParaRPr lang="en-US" altLang="ja-JP" sz="1200" dirty="0" smtClean="0">
              <a:solidFill>
                <a:schemeClr val="tx1"/>
              </a:solidFill>
            </a:endParaRPr>
          </a:p>
          <a:p>
            <a:pPr algn="ctr"/>
            <a:r>
              <a:rPr lang="ja-JP" altLang="en-US" sz="1200" dirty="0" smtClean="0">
                <a:solidFill>
                  <a:schemeClr val="tx1"/>
                </a:solidFill>
              </a:rPr>
              <a:t>生き残らせたい．</a:t>
            </a:r>
            <a:endParaRPr lang="ja-JP" altLang="en-US" sz="1200" dirty="0">
              <a:solidFill>
                <a:schemeClr val="tx1"/>
              </a:solidFill>
            </a:endParaRPr>
          </a:p>
        </p:txBody>
      </p:sp>
      <p:sp>
        <p:nvSpPr>
          <p:cNvPr id="68" name="四角形吹き出し 67"/>
          <p:cNvSpPr/>
          <p:nvPr/>
        </p:nvSpPr>
        <p:spPr>
          <a:xfrm>
            <a:off x="5312319" y="2310810"/>
            <a:ext cx="2581428" cy="446619"/>
          </a:xfrm>
          <a:prstGeom prst="wedgeRectCallout">
            <a:avLst>
              <a:gd name="adj1" fmla="val -59297"/>
              <a:gd name="adj2" fmla="val -41405"/>
            </a:avLst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200" dirty="0" smtClean="0">
                <a:solidFill>
                  <a:schemeClr val="tx1"/>
                </a:solidFill>
              </a:rPr>
              <a:t>か</a:t>
            </a:r>
            <a:r>
              <a:rPr lang="ja-JP" altLang="en-US" sz="1200" dirty="0">
                <a:solidFill>
                  <a:schemeClr val="tx1"/>
                </a:solidFill>
              </a:rPr>
              <a:t>と</a:t>
            </a:r>
            <a:r>
              <a:rPr lang="ja-JP" altLang="en-US" sz="1200" dirty="0" smtClean="0">
                <a:solidFill>
                  <a:schemeClr val="tx1"/>
                </a:solidFill>
              </a:rPr>
              <a:t>いって粒子を増やせば</a:t>
            </a:r>
            <a:endParaRPr lang="en-US" altLang="ja-JP" sz="1200" dirty="0" smtClean="0">
              <a:solidFill>
                <a:schemeClr val="tx1"/>
              </a:solidFill>
            </a:endParaRPr>
          </a:p>
          <a:p>
            <a:pPr algn="ctr"/>
            <a:r>
              <a:rPr lang="ja-JP" altLang="en-US" sz="1200" dirty="0" smtClean="0">
                <a:solidFill>
                  <a:schemeClr val="tx1"/>
                </a:solidFill>
              </a:rPr>
              <a:t>計算時間が増大</a:t>
            </a:r>
            <a:r>
              <a:rPr lang="ja-JP" altLang="en-US" sz="1200" dirty="0">
                <a:solidFill>
                  <a:schemeClr val="tx1"/>
                </a:solidFill>
              </a:rPr>
              <a:t>して</a:t>
            </a:r>
            <a:r>
              <a:rPr lang="ja-JP" altLang="en-US" sz="1200" dirty="0" smtClean="0">
                <a:solidFill>
                  <a:schemeClr val="tx1"/>
                </a:solidFill>
              </a:rPr>
              <a:t>しまう</a:t>
            </a:r>
            <a:r>
              <a:rPr lang="ja-JP" altLang="en-US" sz="1200" dirty="0">
                <a:solidFill>
                  <a:schemeClr val="tx1"/>
                </a:solidFill>
              </a:rPr>
              <a:t>．</a:t>
            </a:r>
          </a:p>
        </p:txBody>
      </p:sp>
      <p:sp>
        <p:nvSpPr>
          <p:cNvPr id="69" name="四角形吹き出し 68"/>
          <p:cNvSpPr/>
          <p:nvPr/>
        </p:nvSpPr>
        <p:spPr>
          <a:xfrm>
            <a:off x="11760" y="1844082"/>
            <a:ext cx="2404667" cy="476145"/>
          </a:xfrm>
          <a:prstGeom prst="wedgeRectCallout">
            <a:avLst>
              <a:gd name="adj1" fmla="val 60274"/>
              <a:gd name="adj2" fmla="val -12256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200" dirty="0" smtClean="0">
                <a:solidFill>
                  <a:schemeClr val="tx1"/>
                </a:solidFill>
              </a:rPr>
              <a:t>「選択と集中」も度が過ぎると</a:t>
            </a:r>
            <a:endParaRPr lang="en-US" altLang="ja-JP" sz="1200" dirty="0" smtClean="0">
              <a:solidFill>
                <a:schemeClr val="tx1"/>
              </a:solidFill>
            </a:endParaRPr>
          </a:p>
          <a:p>
            <a:pPr algn="ctr"/>
            <a:r>
              <a:rPr lang="ja-JP" altLang="en-US" sz="1200" dirty="0">
                <a:solidFill>
                  <a:schemeClr val="tx1"/>
                </a:solidFill>
              </a:rPr>
              <a:t>不測の事態</a:t>
            </a:r>
            <a:r>
              <a:rPr lang="ja-JP" altLang="en-US" sz="1200" dirty="0" smtClean="0">
                <a:solidFill>
                  <a:schemeClr val="tx1"/>
                </a:solidFill>
              </a:rPr>
              <a:t>に対応できなくなる．</a:t>
            </a:r>
            <a:endParaRPr lang="ja-JP" altLang="en-US" sz="1200" dirty="0">
              <a:solidFill>
                <a:schemeClr val="tx1"/>
              </a:solidFill>
            </a:endParaRPr>
          </a:p>
        </p:txBody>
      </p:sp>
      <p:sp>
        <p:nvSpPr>
          <p:cNvPr id="70" name="四角形吹き出し 69"/>
          <p:cNvSpPr/>
          <p:nvPr/>
        </p:nvSpPr>
        <p:spPr>
          <a:xfrm>
            <a:off x="5312319" y="1293220"/>
            <a:ext cx="2581428" cy="448187"/>
          </a:xfrm>
          <a:prstGeom prst="wedgeRectCallout">
            <a:avLst>
              <a:gd name="adj1" fmla="val -60035"/>
              <a:gd name="adj2" fmla="val 58585"/>
            </a:avLst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200" dirty="0" smtClean="0">
                <a:solidFill>
                  <a:schemeClr val="tx1"/>
                </a:solidFill>
              </a:rPr>
              <a:t>できるだけ広く分布させた方が</a:t>
            </a:r>
            <a:endParaRPr lang="en-US" altLang="ja-JP" sz="1200" dirty="0" smtClean="0">
              <a:solidFill>
                <a:schemeClr val="tx1"/>
              </a:solidFill>
            </a:endParaRPr>
          </a:p>
          <a:p>
            <a:pPr algn="ctr"/>
            <a:r>
              <a:rPr lang="ja-JP" altLang="en-US" sz="1200" dirty="0" smtClean="0">
                <a:solidFill>
                  <a:schemeClr val="tx1"/>
                </a:solidFill>
              </a:rPr>
              <a:t>多くの可能性に対応できる</a:t>
            </a:r>
            <a:r>
              <a:rPr lang="ja-JP" altLang="en-US" sz="1200" dirty="0">
                <a:solidFill>
                  <a:schemeClr val="tx1"/>
                </a:solidFill>
              </a:rPr>
              <a:t>．</a:t>
            </a:r>
            <a:endParaRPr lang="en-US" altLang="ja-JP" sz="1200" dirty="0" smtClean="0">
              <a:solidFill>
                <a:schemeClr val="tx1"/>
              </a:solidFill>
            </a:endParaRPr>
          </a:p>
        </p:txBody>
      </p:sp>
      <p:sp>
        <p:nvSpPr>
          <p:cNvPr id="107" name="正方形/長方形 106"/>
          <p:cNvSpPr/>
          <p:nvPr/>
        </p:nvSpPr>
        <p:spPr>
          <a:xfrm>
            <a:off x="1872700" y="540145"/>
            <a:ext cx="818627" cy="276999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9" name="四角形吹き出し 138"/>
          <p:cNvSpPr/>
          <p:nvPr/>
        </p:nvSpPr>
        <p:spPr>
          <a:xfrm>
            <a:off x="0" y="2397587"/>
            <a:ext cx="2404667" cy="708470"/>
          </a:xfrm>
          <a:prstGeom prst="wedgeRectCallout">
            <a:avLst>
              <a:gd name="adj1" fmla="val 61481"/>
              <a:gd name="adj2" fmla="val -51884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200" dirty="0" smtClean="0">
                <a:solidFill>
                  <a:schemeClr val="tx1"/>
                </a:solidFill>
              </a:rPr>
              <a:t>センサモデルだけではなく，</a:t>
            </a:r>
            <a:endParaRPr lang="en-US" altLang="ja-JP" sz="1200" dirty="0" smtClean="0">
              <a:solidFill>
                <a:schemeClr val="tx1"/>
              </a:solidFill>
            </a:endParaRPr>
          </a:p>
          <a:p>
            <a:pPr algn="ctr"/>
            <a:r>
              <a:rPr lang="ja-JP" altLang="en-US" sz="1200" dirty="0" smtClean="0">
                <a:solidFill>
                  <a:schemeClr val="tx1"/>
                </a:solidFill>
              </a:rPr>
              <a:t>想定可能な外乱や不測の事態に備えたランダムな外乱も考慮する</a:t>
            </a:r>
            <a:endParaRPr lang="ja-JP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081584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正方形/長方形 258"/>
          <p:cNvSpPr/>
          <p:nvPr/>
        </p:nvSpPr>
        <p:spPr>
          <a:xfrm>
            <a:off x="127060" y="6071210"/>
            <a:ext cx="5251755" cy="176205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/>
        </p:nvSpPr>
        <p:spPr>
          <a:xfrm>
            <a:off x="133563" y="101165"/>
            <a:ext cx="5238750" cy="175604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253" name="正方形/長方形 252"/>
          <p:cNvSpPr/>
          <p:nvPr/>
        </p:nvSpPr>
        <p:spPr>
          <a:xfrm>
            <a:off x="129363" y="1939531"/>
            <a:ext cx="5251755" cy="176205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フリーフォーム 25"/>
          <p:cNvSpPr/>
          <p:nvPr/>
        </p:nvSpPr>
        <p:spPr>
          <a:xfrm>
            <a:off x="152612" y="123849"/>
            <a:ext cx="5219700" cy="1390650"/>
          </a:xfrm>
          <a:custGeom>
            <a:avLst/>
            <a:gdLst>
              <a:gd name="connsiteX0" fmla="*/ 3848100 w 5219700"/>
              <a:gd name="connsiteY0" fmla="*/ 0 h 1390650"/>
              <a:gd name="connsiteX1" fmla="*/ 4876800 w 5219700"/>
              <a:gd name="connsiteY1" fmla="*/ 0 h 1390650"/>
              <a:gd name="connsiteX2" fmla="*/ 4114800 w 5219700"/>
              <a:gd name="connsiteY2" fmla="*/ 762000 h 1390650"/>
              <a:gd name="connsiteX3" fmla="*/ 5219700 w 5219700"/>
              <a:gd name="connsiteY3" fmla="*/ 762000 h 1390650"/>
              <a:gd name="connsiteX4" fmla="*/ 5219700 w 5219700"/>
              <a:gd name="connsiteY4" fmla="*/ 1390650 h 1390650"/>
              <a:gd name="connsiteX5" fmla="*/ 0 w 5219700"/>
              <a:gd name="connsiteY5" fmla="*/ 1390650 h 1390650"/>
              <a:gd name="connsiteX6" fmla="*/ 0 w 5219700"/>
              <a:gd name="connsiteY6" fmla="*/ 638175 h 1390650"/>
              <a:gd name="connsiteX7" fmla="*/ 3200400 w 5219700"/>
              <a:gd name="connsiteY7" fmla="*/ 638175 h 1390650"/>
              <a:gd name="connsiteX8" fmla="*/ 3848100 w 5219700"/>
              <a:gd name="connsiteY8" fmla="*/ 0 h 1390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219700" h="1390650">
                <a:moveTo>
                  <a:pt x="3848100" y="0"/>
                </a:moveTo>
                <a:lnTo>
                  <a:pt x="4876800" y="0"/>
                </a:lnTo>
                <a:lnTo>
                  <a:pt x="4114800" y="762000"/>
                </a:lnTo>
                <a:lnTo>
                  <a:pt x="5219700" y="762000"/>
                </a:lnTo>
                <a:lnTo>
                  <a:pt x="5219700" y="1390650"/>
                </a:lnTo>
                <a:lnTo>
                  <a:pt x="0" y="1390650"/>
                </a:lnTo>
                <a:lnTo>
                  <a:pt x="0" y="638175"/>
                </a:lnTo>
                <a:lnTo>
                  <a:pt x="3200400" y="638175"/>
                </a:lnTo>
                <a:lnTo>
                  <a:pt x="3848100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30" name="グループ化 29"/>
          <p:cNvGrpSpPr/>
          <p:nvPr/>
        </p:nvGrpSpPr>
        <p:grpSpPr>
          <a:xfrm>
            <a:off x="2789587" y="1041484"/>
            <a:ext cx="754852" cy="304856"/>
            <a:chOff x="1580134" y="2985788"/>
            <a:chExt cx="1064006" cy="261610"/>
          </a:xfrm>
        </p:grpSpPr>
        <p:sp>
          <p:nvSpPr>
            <p:cNvPr id="31" name="正方形/長方形 30"/>
            <p:cNvSpPr/>
            <p:nvPr/>
          </p:nvSpPr>
          <p:spPr>
            <a:xfrm>
              <a:off x="1626137" y="3029370"/>
              <a:ext cx="972000" cy="180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2" name="テキスト ボックス 31"/>
            <p:cNvSpPr txBox="1"/>
            <p:nvPr/>
          </p:nvSpPr>
          <p:spPr>
            <a:xfrm>
              <a:off x="1580134" y="2985788"/>
              <a:ext cx="106400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1050" dirty="0" smtClean="0"/>
                <a:t>/</a:t>
              </a:r>
              <a:r>
                <a:rPr kumimoji="1" lang="en-US" altLang="ja-JP" sz="1050" dirty="0" err="1" smtClean="0"/>
                <a:t>base_link</a:t>
              </a:r>
              <a:endParaRPr kumimoji="1" lang="ja-JP" altLang="en-US" sz="1050" dirty="0"/>
            </a:p>
          </p:txBody>
        </p:sp>
      </p:grpSp>
      <p:grpSp>
        <p:nvGrpSpPr>
          <p:cNvPr id="34" name="グループ化 33"/>
          <p:cNvGrpSpPr/>
          <p:nvPr/>
        </p:nvGrpSpPr>
        <p:grpSpPr>
          <a:xfrm>
            <a:off x="1128276" y="1243265"/>
            <a:ext cx="491458" cy="261610"/>
            <a:chOff x="1077132" y="2474328"/>
            <a:chExt cx="591648" cy="261610"/>
          </a:xfrm>
        </p:grpSpPr>
        <p:sp>
          <p:nvSpPr>
            <p:cNvPr id="35" name="正方形/長方形 34"/>
            <p:cNvSpPr/>
            <p:nvPr/>
          </p:nvSpPr>
          <p:spPr>
            <a:xfrm>
              <a:off x="1120956" y="2511757"/>
              <a:ext cx="504000" cy="180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6" name="テキスト ボックス 35"/>
            <p:cNvSpPr txBox="1"/>
            <p:nvPr/>
          </p:nvSpPr>
          <p:spPr>
            <a:xfrm>
              <a:off x="1077132" y="2474328"/>
              <a:ext cx="59164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1050" dirty="0" smtClean="0"/>
                <a:t>/map</a:t>
              </a:r>
              <a:endParaRPr kumimoji="1" lang="ja-JP" altLang="en-US" sz="1050" dirty="0"/>
            </a:p>
          </p:txBody>
        </p:sp>
      </p:grpSp>
      <p:grpSp>
        <p:nvGrpSpPr>
          <p:cNvPr id="37" name="グループ化 36"/>
          <p:cNvGrpSpPr/>
          <p:nvPr/>
        </p:nvGrpSpPr>
        <p:grpSpPr>
          <a:xfrm>
            <a:off x="2767057" y="307839"/>
            <a:ext cx="1221232" cy="733645"/>
            <a:chOff x="3411093" y="978154"/>
            <a:chExt cx="1221232" cy="733645"/>
          </a:xfrm>
        </p:grpSpPr>
        <p:sp>
          <p:nvSpPr>
            <p:cNvPr id="38" name="円/楕円 37"/>
            <p:cNvSpPr/>
            <p:nvPr/>
          </p:nvSpPr>
          <p:spPr>
            <a:xfrm>
              <a:off x="4129323" y="1341492"/>
              <a:ext cx="296246" cy="29624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9" name="直方体 38"/>
            <p:cNvSpPr/>
            <p:nvPr/>
          </p:nvSpPr>
          <p:spPr>
            <a:xfrm>
              <a:off x="3411093" y="978154"/>
              <a:ext cx="1221232" cy="585522"/>
            </a:xfrm>
            <a:prstGeom prst="cube">
              <a:avLst>
                <a:gd name="adj" fmla="val 47857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0" name="円/楕円 39"/>
            <p:cNvSpPr/>
            <p:nvPr/>
          </p:nvSpPr>
          <p:spPr>
            <a:xfrm>
              <a:off x="3466383" y="1415553"/>
              <a:ext cx="296246" cy="296246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41" name="直線矢印コネクタ 40"/>
            <p:cNvCxnSpPr/>
            <p:nvPr/>
          </p:nvCxnSpPr>
          <p:spPr>
            <a:xfrm flipV="1">
              <a:off x="3805323" y="1270915"/>
              <a:ext cx="0" cy="324000"/>
            </a:xfrm>
            <a:prstGeom prst="straightConnector1">
              <a:avLst/>
            </a:prstGeom>
            <a:ln w="127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矢印コネクタ 41"/>
            <p:cNvCxnSpPr/>
            <p:nvPr/>
          </p:nvCxnSpPr>
          <p:spPr>
            <a:xfrm rot="5400000" flipV="1">
              <a:off x="3967323" y="1432915"/>
              <a:ext cx="0" cy="32400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線矢印コネクタ 42"/>
            <p:cNvCxnSpPr/>
            <p:nvPr/>
          </p:nvCxnSpPr>
          <p:spPr>
            <a:xfrm rot="2700000" flipV="1">
              <a:off x="3919875" y="1318363"/>
              <a:ext cx="0" cy="324000"/>
            </a:xfrm>
            <a:prstGeom prst="straightConnector1">
              <a:avLst/>
            </a:prstGeom>
            <a:ln w="127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グループ化 49"/>
          <p:cNvGrpSpPr/>
          <p:nvPr/>
        </p:nvGrpSpPr>
        <p:grpSpPr>
          <a:xfrm>
            <a:off x="980197" y="881291"/>
            <a:ext cx="371448" cy="324000"/>
            <a:chOff x="3844392" y="1564894"/>
            <a:chExt cx="371448" cy="324000"/>
          </a:xfrm>
        </p:grpSpPr>
        <p:cxnSp>
          <p:nvCxnSpPr>
            <p:cNvPr id="51" name="直線矢印コネクタ 50"/>
            <p:cNvCxnSpPr/>
            <p:nvPr/>
          </p:nvCxnSpPr>
          <p:spPr>
            <a:xfrm flipV="1">
              <a:off x="3891840" y="1564894"/>
              <a:ext cx="0" cy="324000"/>
            </a:xfrm>
            <a:prstGeom prst="straightConnector1">
              <a:avLst/>
            </a:prstGeom>
            <a:ln w="127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線矢印コネクタ 51"/>
            <p:cNvCxnSpPr/>
            <p:nvPr/>
          </p:nvCxnSpPr>
          <p:spPr>
            <a:xfrm rot="5400000" flipV="1">
              <a:off x="4053840" y="1726894"/>
              <a:ext cx="0" cy="32400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線矢印コネクタ 52"/>
            <p:cNvCxnSpPr/>
            <p:nvPr/>
          </p:nvCxnSpPr>
          <p:spPr>
            <a:xfrm rot="2700000" flipV="1">
              <a:off x="4006392" y="1612342"/>
              <a:ext cx="0" cy="324000"/>
            </a:xfrm>
            <a:prstGeom prst="straightConnector1">
              <a:avLst/>
            </a:prstGeom>
            <a:ln w="127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7" name="フリーフォーム 56"/>
          <p:cNvSpPr/>
          <p:nvPr/>
        </p:nvSpPr>
        <p:spPr>
          <a:xfrm>
            <a:off x="223408" y="1959227"/>
            <a:ext cx="5098252" cy="1721358"/>
          </a:xfrm>
          <a:custGeom>
            <a:avLst/>
            <a:gdLst>
              <a:gd name="connsiteX0" fmla="*/ 0 w 5038725"/>
              <a:gd name="connsiteY0" fmla="*/ 819150 h 1485900"/>
              <a:gd name="connsiteX1" fmla="*/ 2428875 w 5038725"/>
              <a:gd name="connsiteY1" fmla="*/ 819150 h 1485900"/>
              <a:gd name="connsiteX2" fmla="*/ 2428875 w 5038725"/>
              <a:gd name="connsiteY2" fmla="*/ 0 h 1485900"/>
              <a:gd name="connsiteX3" fmla="*/ 3400425 w 5038725"/>
              <a:gd name="connsiteY3" fmla="*/ 0 h 1485900"/>
              <a:gd name="connsiteX4" fmla="*/ 3400425 w 5038725"/>
              <a:gd name="connsiteY4" fmla="*/ 790575 h 1485900"/>
              <a:gd name="connsiteX5" fmla="*/ 5038725 w 5038725"/>
              <a:gd name="connsiteY5" fmla="*/ 790575 h 1485900"/>
              <a:gd name="connsiteX6" fmla="*/ 5038725 w 5038725"/>
              <a:gd name="connsiteY6" fmla="*/ 1485900 h 1485900"/>
              <a:gd name="connsiteX7" fmla="*/ 19050 w 5038725"/>
              <a:gd name="connsiteY7" fmla="*/ 1485900 h 1485900"/>
              <a:gd name="connsiteX8" fmla="*/ 0 w 5038725"/>
              <a:gd name="connsiteY8" fmla="*/ 819150 h 1485900"/>
              <a:gd name="connsiteX0" fmla="*/ 4495 w 5043220"/>
              <a:gd name="connsiteY0" fmla="*/ 819150 h 1485900"/>
              <a:gd name="connsiteX1" fmla="*/ 2433370 w 5043220"/>
              <a:gd name="connsiteY1" fmla="*/ 819150 h 1485900"/>
              <a:gd name="connsiteX2" fmla="*/ 2433370 w 5043220"/>
              <a:gd name="connsiteY2" fmla="*/ 0 h 1485900"/>
              <a:gd name="connsiteX3" fmla="*/ 3404920 w 5043220"/>
              <a:gd name="connsiteY3" fmla="*/ 0 h 1485900"/>
              <a:gd name="connsiteX4" fmla="*/ 3404920 w 5043220"/>
              <a:gd name="connsiteY4" fmla="*/ 790575 h 1485900"/>
              <a:gd name="connsiteX5" fmla="*/ 5043220 w 5043220"/>
              <a:gd name="connsiteY5" fmla="*/ 790575 h 1485900"/>
              <a:gd name="connsiteX6" fmla="*/ 5043220 w 5043220"/>
              <a:gd name="connsiteY6" fmla="*/ 1485900 h 1485900"/>
              <a:gd name="connsiteX7" fmla="*/ 0 w 5043220"/>
              <a:gd name="connsiteY7" fmla="*/ 1485900 h 1485900"/>
              <a:gd name="connsiteX8" fmla="*/ 4495 w 5043220"/>
              <a:gd name="connsiteY8" fmla="*/ 819150 h 1485900"/>
              <a:gd name="connsiteX0" fmla="*/ 2141 w 5040866"/>
              <a:gd name="connsiteY0" fmla="*/ 819150 h 1485900"/>
              <a:gd name="connsiteX1" fmla="*/ 2431016 w 5040866"/>
              <a:gd name="connsiteY1" fmla="*/ 819150 h 1485900"/>
              <a:gd name="connsiteX2" fmla="*/ 2431016 w 5040866"/>
              <a:gd name="connsiteY2" fmla="*/ 0 h 1485900"/>
              <a:gd name="connsiteX3" fmla="*/ 3402566 w 5040866"/>
              <a:gd name="connsiteY3" fmla="*/ 0 h 1485900"/>
              <a:gd name="connsiteX4" fmla="*/ 3402566 w 5040866"/>
              <a:gd name="connsiteY4" fmla="*/ 790575 h 1485900"/>
              <a:gd name="connsiteX5" fmla="*/ 5040866 w 5040866"/>
              <a:gd name="connsiteY5" fmla="*/ 790575 h 1485900"/>
              <a:gd name="connsiteX6" fmla="*/ 5040866 w 5040866"/>
              <a:gd name="connsiteY6" fmla="*/ 1485900 h 1485900"/>
              <a:gd name="connsiteX7" fmla="*/ 0 w 5040866"/>
              <a:gd name="connsiteY7" fmla="*/ 1485900 h 1485900"/>
              <a:gd name="connsiteX8" fmla="*/ 2141 w 5040866"/>
              <a:gd name="connsiteY8" fmla="*/ 819150 h 1485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40866" h="1485900">
                <a:moveTo>
                  <a:pt x="2141" y="819150"/>
                </a:moveTo>
                <a:lnTo>
                  <a:pt x="2431016" y="819150"/>
                </a:lnTo>
                <a:lnTo>
                  <a:pt x="2431016" y="0"/>
                </a:lnTo>
                <a:lnTo>
                  <a:pt x="3402566" y="0"/>
                </a:lnTo>
                <a:lnTo>
                  <a:pt x="3402566" y="790575"/>
                </a:lnTo>
                <a:lnTo>
                  <a:pt x="5040866" y="790575"/>
                </a:lnTo>
                <a:lnTo>
                  <a:pt x="5040866" y="1485900"/>
                </a:lnTo>
                <a:lnTo>
                  <a:pt x="0" y="1485900"/>
                </a:lnTo>
                <a:cubicBezTo>
                  <a:pt x="1498" y="1263650"/>
                  <a:pt x="643" y="1041400"/>
                  <a:pt x="2141" y="819150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235" name="フリーフォーム 234"/>
          <p:cNvSpPr/>
          <p:nvPr/>
        </p:nvSpPr>
        <p:spPr>
          <a:xfrm>
            <a:off x="185525" y="6089862"/>
            <a:ext cx="5096087" cy="1721358"/>
          </a:xfrm>
          <a:custGeom>
            <a:avLst/>
            <a:gdLst>
              <a:gd name="connsiteX0" fmla="*/ 0 w 5038725"/>
              <a:gd name="connsiteY0" fmla="*/ 819150 h 1485900"/>
              <a:gd name="connsiteX1" fmla="*/ 2428875 w 5038725"/>
              <a:gd name="connsiteY1" fmla="*/ 819150 h 1485900"/>
              <a:gd name="connsiteX2" fmla="*/ 2428875 w 5038725"/>
              <a:gd name="connsiteY2" fmla="*/ 0 h 1485900"/>
              <a:gd name="connsiteX3" fmla="*/ 3400425 w 5038725"/>
              <a:gd name="connsiteY3" fmla="*/ 0 h 1485900"/>
              <a:gd name="connsiteX4" fmla="*/ 3400425 w 5038725"/>
              <a:gd name="connsiteY4" fmla="*/ 790575 h 1485900"/>
              <a:gd name="connsiteX5" fmla="*/ 5038725 w 5038725"/>
              <a:gd name="connsiteY5" fmla="*/ 790575 h 1485900"/>
              <a:gd name="connsiteX6" fmla="*/ 5038725 w 5038725"/>
              <a:gd name="connsiteY6" fmla="*/ 1485900 h 1485900"/>
              <a:gd name="connsiteX7" fmla="*/ 19050 w 5038725"/>
              <a:gd name="connsiteY7" fmla="*/ 1485900 h 1485900"/>
              <a:gd name="connsiteX8" fmla="*/ 0 w 5038725"/>
              <a:gd name="connsiteY8" fmla="*/ 819150 h 1485900"/>
              <a:gd name="connsiteX0" fmla="*/ 9203 w 5047928"/>
              <a:gd name="connsiteY0" fmla="*/ 819150 h 1487955"/>
              <a:gd name="connsiteX1" fmla="*/ 2438078 w 5047928"/>
              <a:gd name="connsiteY1" fmla="*/ 819150 h 1487955"/>
              <a:gd name="connsiteX2" fmla="*/ 2438078 w 5047928"/>
              <a:gd name="connsiteY2" fmla="*/ 0 h 1487955"/>
              <a:gd name="connsiteX3" fmla="*/ 3409628 w 5047928"/>
              <a:gd name="connsiteY3" fmla="*/ 0 h 1487955"/>
              <a:gd name="connsiteX4" fmla="*/ 3409628 w 5047928"/>
              <a:gd name="connsiteY4" fmla="*/ 790575 h 1487955"/>
              <a:gd name="connsiteX5" fmla="*/ 5047928 w 5047928"/>
              <a:gd name="connsiteY5" fmla="*/ 790575 h 1487955"/>
              <a:gd name="connsiteX6" fmla="*/ 5047928 w 5047928"/>
              <a:gd name="connsiteY6" fmla="*/ 1485900 h 1487955"/>
              <a:gd name="connsiteX7" fmla="*/ 0 w 5047928"/>
              <a:gd name="connsiteY7" fmla="*/ 1487955 h 1487955"/>
              <a:gd name="connsiteX8" fmla="*/ 9203 w 5047928"/>
              <a:gd name="connsiteY8" fmla="*/ 819150 h 1487955"/>
              <a:gd name="connsiteX0" fmla="*/ 4494 w 5043219"/>
              <a:gd name="connsiteY0" fmla="*/ 819150 h 1485900"/>
              <a:gd name="connsiteX1" fmla="*/ 2433369 w 5043219"/>
              <a:gd name="connsiteY1" fmla="*/ 819150 h 1485900"/>
              <a:gd name="connsiteX2" fmla="*/ 2433369 w 5043219"/>
              <a:gd name="connsiteY2" fmla="*/ 0 h 1485900"/>
              <a:gd name="connsiteX3" fmla="*/ 3404919 w 5043219"/>
              <a:gd name="connsiteY3" fmla="*/ 0 h 1485900"/>
              <a:gd name="connsiteX4" fmla="*/ 3404919 w 5043219"/>
              <a:gd name="connsiteY4" fmla="*/ 790575 h 1485900"/>
              <a:gd name="connsiteX5" fmla="*/ 5043219 w 5043219"/>
              <a:gd name="connsiteY5" fmla="*/ 790575 h 1485900"/>
              <a:gd name="connsiteX6" fmla="*/ 5043219 w 5043219"/>
              <a:gd name="connsiteY6" fmla="*/ 1485900 h 1485900"/>
              <a:gd name="connsiteX7" fmla="*/ 0 w 5043219"/>
              <a:gd name="connsiteY7" fmla="*/ 1485900 h 1485900"/>
              <a:gd name="connsiteX8" fmla="*/ 4494 w 5043219"/>
              <a:gd name="connsiteY8" fmla="*/ 819150 h 1485900"/>
              <a:gd name="connsiteX0" fmla="*/ 0 w 5038725"/>
              <a:gd name="connsiteY0" fmla="*/ 819150 h 1485900"/>
              <a:gd name="connsiteX1" fmla="*/ 2428875 w 5038725"/>
              <a:gd name="connsiteY1" fmla="*/ 819150 h 1485900"/>
              <a:gd name="connsiteX2" fmla="*/ 2428875 w 5038725"/>
              <a:gd name="connsiteY2" fmla="*/ 0 h 1485900"/>
              <a:gd name="connsiteX3" fmla="*/ 3400425 w 5038725"/>
              <a:gd name="connsiteY3" fmla="*/ 0 h 1485900"/>
              <a:gd name="connsiteX4" fmla="*/ 3400425 w 5038725"/>
              <a:gd name="connsiteY4" fmla="*/ 790575 h 1485900"/>
              <a:gd name="connsiteX5" fmla="*/ 5038725 w 5038725"/>
              <a:gd name="connsiteY5" fmla="*/ 790575 h 1485900"/>
              <a:gd name="connsiteX6" fmla="*/ 5038725 w 5038725"/>
              <a:gd name="connsiteY6" fmla="*/ 1485900 h 1485900"/>
              <a:gd name="connsiteX7" fmla="*/ 2570 w 5038725"/>
              <a:gd name="connsiteY7" fmla="*/ 1485900 h 1485900"/>
              <a:gd name="connsiteX8" fmla="*/ 0 w 5038725"/>
              <a:gd name="connsiteY8" fmla="*/ 819150 h 1485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38725" h="1485900">
                <a:moveTo>
                  <a:pt x="0" y="819150"/>
                </a:moveTo>
                <a:lnTo>
                  <a:pt x="2428875" y="819150"/>
                </a:lnTo>
                <a:lnTo>
                  <a:pt x="2428875" y="0"/>
                </a:lnTo>
                <a:lnTo>
                  <a:pt x="3400425" y="0"/>
                </a:lnTo>
                <a:lnTo>
                  <a:pt x="3400425" y="790575"/>
                </a:lnTo>
                <a:lnTo>
                  <a:pt x="5038725" y="790575"/>
                </a:lnTo>
                <a:lnTo>
                  <a:pt x="5038725" y="1485900"/>
                </a:lnTo>
                <a:lnTo>
                  <a:pt x="2570" y="1485900"/>
                </a:lnTo>
                <a:cubicBezTo>
                  <a:pt x="1713" y="1263650"/>
                  <a:pt x="857" y="1041400"/>
                  <a:pt x="0" y="819150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239" name="円/楕円 238"/>
          <p:cNvSpPr/>
          <p:nvPr/>
        </p:nvSpPr>
        <p:spPr>
          <a:xfrm>
            <a:off x="3153899" y="7187058"/>
            <a:ext cx="36000" cy="36000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40" name="直線コネクタ 239"/>
          <p:cNvCxnSpPr>
            <a:cxnSpLocks noChangeAspect="1"/>
          </p:cNvCxnSpPr>
          <p:nvPr/>
        </p:nvCxnSpPr>
        <p:spPr>
          <a:xfrm flipV="1">
            <a:off x="3178471" y="6330766"/>
            <a:ext cx="441663" cy="861327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1" name="直線コネクタ 240"/>
          <p:cNvCxnSpPr>
            <a:cxnSpLocks noChangeAspect="1"/>
          </p:cNvCxnSpPr>
          <p:nvPr/>
        </p:nvCxnSpPr>
        <p:spPr>
          <a:xfrm flipV="1">
            <a:off x="3170851" y="6088801"/>
            <a:ext cx="402717" cy="1096157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直線コネクタ 241"/>
          <p:cNvCxnSpPr>
            <a:cxnSpLocks noChangeAspect="1"/>
          </p:cNvCxnSpPr>
          <p:nvPr/>
        </p:nvCxnSpPr>
        <p:spPr>
          <a:xfrm flipV="1">
            <a:off x="3197521" y="6673317"/>
            <a:ext cx="405001" cy="501365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直線コネクタ 242"/>
          <p:cNvCxnSpPr>
            <a:cxnSpLocks noChangeAspect="1"/>
          </p:cNvCxnSpPr>
          <p:nvPr/>
        </p:nvCxnSpPr>
        <p:spPr>
          <a:xfrm flipV="1">
            <a:off x="3170851" y="6996249"/>
            <a:ext cx="472364" cy="188709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直線コネクタ 243"/>
          <p:cNvCxnSpPr>
            <a:cxnSpLocks noChangeAspect="1"/>
          </p:cNvCxnSpPr>
          <p:nvPr/>
        </p:nvCxnSpPr>
        <p:spPr>
          <a:xfrm flipV="1">
            <a:off x="3170851" y="7015248"/>
            <a:ext cx="761878" cy="16971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直線コネクタ 244"/>
          <p:cNvCxnSpPr>
            <a:cxnSpLocks noChangeAspect="1"/>
          </p:cNvCxnSpPr>
          <p:nvPr/>
        </p:nvCxnSpPr>
        <p:spPr>
          <a:xfrm flipV="1">
            <a:off x="3170851" y="7187058"/>
            <a:ext cx="2087863" cy="14231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直線コネクタ 245"/>
          <p:cNvCxnSpPr>
            <a:cxnSpLocks noChangeAspect="1"/>
          </p:cNvCxnSpPr>
          <p:nvPr/>
        </p:nvCxnSpPr>
        <p:spPr>
          <a:xfrm>
            <a:off x="3170851" y="7187058"/>
            <a:ext cx="2087863" cy="147137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7" name="直線コネクタ 246"/>
          <p:cNvCxnSpPr>
            <a:cxnSpLocks noChangeAspect="1"/>
          </p:cNvCxnSpPr>
          <p:nvPr/>
        </p:nvCxnSpPr>
        <p:spPr>
          <a:xfrm>
            <a:off x="3170851" y="7187058"/>
            <a:ext cx="2087863" cy="313557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直線コネクタ 247"/>
          <p:cNvCxnSpPr>
            <a:cxnSpLocks noChangeAspect="1"/>
          </p:cNvCxnSpPr>
          <p:nvPr/>
        </p:nvCxnSpPr>
        <p:spPr>
          <a:xfrm>
            <a:off x="3170851" y="7187058"/>
            <a:ext cx="2087863" cy="451783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2" name="テキスト ボックス 251"/>
          <p:cNvSpPr txBox="1"/>
          <p:nvPr/>
        </p:nvSpPr>
        <p:spPr>
          <a:xfrm>
            <a:off x="3961067" y="6526667"/>
            <a:ext cx="1036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b="1" dirty="0" smtClean="0">
                <a:solidFill>
                  <a:srgbClr val="7030A0"/>
                </a:solidFill>
              </a:rPr>
              <a:t>実観測</a:t>
            </a:r>
            <a:endParaRPr lang="ja-JP" altLang="en-US" b="1" dirty="0">
              <a:solidFill>
                <a:srgbClr val="7030A0"/>
              </a:solidFill>
            </a:endParaRPr>
          </a:p>
        </p:txBody>
      </p:sp>
      <p:grpSp>
        <p:nvGrpSpPr>
          <p:cNvPr id="236" name="グループ化 235"/>
          <p:cNvGrpSpPr/>
          <p:nvPr/>
        </p:nvGrpSpPr>
        <p:grpSpPr>
          <a:xfrm rot="2116704">
            <a:off x="2984598" y="7070546"/>
            <a:ext cx="304800" cy="304800"/>
            <a:chOff x="2305050" y="3905250"/>
            <a:chExt cx="304800" cy="304800"/>
          </a:xfrm>
          <a:solidFill>
            <a:schemeClr val="bg1"/>
          </a:solidFill>
        </p:grpSpPr>
        <p:sp>
          <p:nvSpPr>
            <p:cNvPr id="237" name="円/楕円 236"/>
            <p:cNvSpPr/>
            <p:nvPr/>
          </p:nvSpPr>
          <p:spPr>
            <a:xfrm>
              <a:off x="2305050" y="3905250"/>
              <a:ext cx="304800" cy="3048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238" name="直線コネクタ 237"/>
            <p:cNvCxnSpPr>
              <a:endCxn id="237" idx="7"/>
            </p:cNvCxnSpPr>
            <p:nvPr/>
          </p:nvCxnSpPr>
          <p:spPr>
            <a:xfrm flipV="1">
              <a:off x="2460625" y="3949887"/>
              <a:ext cx="104588" cy="98238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5" name="グループ化 194"/>
          <p:cNvGrpSpPr/>
          <p:nvPr/>
        </p:nvGrpSpPr>
        <p:grpSpPr>
          <a:xfrm>
            <a:off x="678808" y="3116557"/>
            <a:ext cx="324000" cy="324000"/>
            <a:chOff x="3891840" y="1564894"/>
            <a:chExt cx="324000" cy="324000"/>
          </a:xfrm>
        </p:grpSpPr>
        <p:cxnSp>
          <p:nvCxnSpPr>
            <p:cNvPr id="196" name="直線矢印コネクタ 195"/>
            <p:cNvCxnSpPr/>
            <p:nvPr/>
          </p:nvCxnSpPr>
          <p:spPr>
            <a:xfrm flipV="1">
              <a:off x="3891840" y="1564894"/>
              <a:ext cx="0" cy="324000"/>
            </a:xfrm>
            <a:prstGeom prst="straightConnector1">
              <a:avLst/>
            </a:prstGeom>
            <a:ln w="127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直線矢印コネクタ 196"/>
            <p:cNvCxnSpPr/>
            <p:nvPr/>
          </p:nvCxnSpPr>
          <p:spPr>
            <a:xfrm rot="5400000" flipV="1">
              <a:off x="4053840" y="1726894"/>
              <a:ext cx="0" cy="32400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5" name="グループ化 264"/>
          <p:cNvGrpSpPr/>
          <p:nvPr/>
        </p:nvGrpSpPr>
        <p:grpSpPr>
          <a:xfrm>
            <a:off x="433079" y="3491919"/>
            <a:ext cx="491458" cy="261610"/>
            <a:chOff x="1077132" y="2474328"/>
            <a:chExt cx="591648" cy="261610"/>
          </a:xfrm>
        </p:grpSpPr>
        <p:sp>
          <p:nvSpPr>
            <p:cNvPr id="266" name="正方形/長方形 265"/>
            <p:cNvSpPr/>
            <p:nvPr/>
          </p:nvSpPr>
          <p:spPr>
            <a:xfrm>
              <a:off x="1120956" y="2511757"/>
              <a:ext cx="504000" cy="180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67" name="テキスト ボックス 266"/>
            <p:cNvSpPr txBox="1"/>
            <p:nvPr/>
          </p:nvSpPr>
          <p:spPr>
            <a:xfrm>
              <a:off x="1077132" y="2474328"/>
              <a:ext cx="59164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1050" dirty="0" smtClean="0"/>
                <a:t>/map</a:t>
              </a:r>
              <a:endParaRPr kumimoji="1" lang="ja-JP" altLang="en-US" sz="1050" dirty="0"/>
            </a:p>
          </p:txBody>
        </p:sp>
      </p:grpSp>
      <p:grpSp>
        <p:nvGrpSpPr>
          <p:cNvPr id="274" name="グループ化 273"/>
          <p:cNvGrpSpPr/>
          <p:nvPr/>
        </p:nvGrpSpPr>
        <p:grpSpPr>
          <a:xfrm>
            <a:off x="2020549" y="3416422"/>
            <a:ext cx="754852" cy="304856"/>
            <a:chOff x="1580134" y="2985788"/>
            <a:chExt cx="1064006" cy="261610"/>
          </a:xfrm>
        </p:grpSpPr>
        <p:sp>
          <p:nvSpPr>
            <p:cNvPr id="275" name="正方形/長方形 274"/>
            <p:cNvSpPr/>
            <p:nvPr/>
          </p:nvSpPr>
          <p:spPr>
            <a:xfrm>
              <a:off x="1626137" y="3029370"/>
              <a:ext cx="972000" cy="180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76" name="テキスト ボックス 275"/>
            <p:cNvSpPr txBox="1"/>
            <p:nvPr/>
          </p:nvSpPr>
          <p:spPr>
            <a:xfrm>
              <a:off x="1580134" y="2985788"/>
              <a:ext cx="106400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1050" dirty="0" smtClean="0"/>
                <a:t>/</a:t>
              </a:r>
              <a:r>
                <a:rPr kumimoji="1" lang="en-US" altLang="ja-JP" sz="1050" dirty="0" err="1" smtClean="0"/>
                <a:t>base_link</a:t>
              </a:r>
              <a:endParaRPr kumimoji="1" lang="ja-JP" altLang="en-US" sz="105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テキスト ボックス 6"/>
              <p:cNvSpPr txBox="1"/>
              <p:nvPr/>
            </p:nvSpPr>
            <p:spPr>
              <a:xfrm>
                <a:off x="190438" y="1997001"/>
                <a:ext cx="139539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𝑡</m:t>
                      </m:r>
                      <m:r>
                        <a:rPr kumimoji="1" lang="en-US" altLang="ja-JP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𝑘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−1</m:t>
                      </m:r>
                    </m:oMath>
                  </m:oMathPara>
                </a14:m>
                <a:endParaRPr kumimoji="1" lang="ja-JP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テキスト ボックス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438" y="1997001"/>
                <a:ext cx="1395391" cy="369332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7" name="正方形/長方形 276"/>
          <p:cNvSpPr/>
          <p:nvPr/>
        </p:nvSpPr>
        <p:spPr>
          <a:xfrm>
            <a:off x="5782990" y="103077"/>
            <a:ext cx="5251755" cy="176205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8" name="フリーフォーム 277"/>
          <p:cNvSpPr/>
          <p:nvPr/>
        </p:nvSpPr>
        <p:spPr>
          <a:xfrm>
            <a:off x="5877035" y="122773"/>
            <a:ext cx="5098252" cy="1721358"/>
          </a:xfrm>
          <a:custGeom>
            <a:avLst/>
            <a:gdLst>
              <a:gd name="connsiteX0" fmla="*/ 0 w 5038725"/>
              <a:gd name="connsiteY0" fmla="*/ 819150 h 1485900"/>
              <a:gd name="connsiteX1" fmla="*/ 2428875 w 5038725"/>
              <a:gd name="connsiteY1" fmla="*/ 819150 h 1485900"/>
              <a:gd name="connsiteX2" fmla="*/ 2428875 w 5038725"/>
              <a:gd name="connsiteY2" fmla="*/ 0 h 1485900"/>
              <a:gd name="connsiteX3" fmla="*/ 3400425 w 5038725"/>
              <a:gd name="connsiteY3" fmla="*/ 0 h 1485900"/>
              <a:gd name="connsiteX4" fmla="*/ 3400425 w 5038725"/>
              <a:gd name="connsiteY4" fmla="*/ 790575 h 1485900"/>
              <a:gd name="connsiteX5" fmla="*/ 5038725 w 5038725"/>
              <a:gd name="connsiteY5" fmla="*/ 790575 h 1485900"/>
              <a:gd name="connsiteX6" fmla="*/ 5038725 w 5038725"/>
              <a:gd name="connsiteY6" fmla="*/ 1485900 h 1485900"/>
              <a:gd name="connsiteX7" fmla="*/ 19050 w 5038725"/>
              <a:gd name="connsiteY7" fmla="*/ 1485900 h 1485900"/>
              <a:gd name="connsiteX8" fmla="*/ 0 w 5038725"/>
              <a:gd name="connsiteY8" fmla="*/ 819150 h 1485900"/>
              <a:gd name="connsiteX0" fmla="*/ 4495 w 5043220"/>
              <a:gd name="connsiteY0" fmla="*/ 819150 h 1485900"/>
              <a:gd name="connsiteX1" fmla="*/ 2433370 w 5043220"/>
              <a:gd name="connsiteY1" fmla="*/ 819150 h 1485900"/>
              <a:gd name="connsiteX2" fmla="*/ 2433370 w 5043220"/>
              <a:gd name="connsiteY2" fmla="*/ 0 h 1485900"/>
              <a:gd name="connsiteX3" fmla="*/ 3404920 w 5043220"/>
              <a:gd name="connsiteY3" fmla="*/ 0 h 1485900"/>
              <a:gd name="connsiteX4" fmla="*/ 3404920 w 5043220"/>
              <a:gd name="connsiteY4" fmla="*/ 790575 h 1485900"/>
              <a:gd name="connsiteX5" fmla="*/ 5043220 w 5043220"/>
              <a:gd name="connsiteY5" fmla="*/ 790575 h 1485900"/>
              <a:gd name="connsiteX6" fmla="*/ 5043220 w 5043220"/>
              <a:gd name="connsiteY6" fmla="*/ 1485900 h 1485900"/>
              <a:gd name="connsiteX7" fmla="*/ 0 w 5043220"/>
              <a:gd name="connsiteY7" fmla="*/ 1485900 h 1485900"/>
              <a:gd name="connsiteX8" fmla="*/ 4495 w 5043220"/>
              <a:gd name="connsiteY8" fmla="*/ 819150 h 1485900"/>
              <a:gd name="connsiteX0" fmla="*/ 2141 w 5040866"/>
              <a:gd name="connsiteY0" fmla="*/ 819150 h 1485900"/>
              <a:gd name="connsiteX1" fmla="*/ 2431016 w 5040866"/>
              <a:gd name="connsiteY1" fmla="*/ 819150 h 1485900"/>
              <a:gd name="connsiteX2" fmla="*/ 2431016 w 5040866"/>
              <a:gd name="connsiteY2" fmla="*/ 0 h 1485900"/>
              <a:gd name="connsiteX3" fmla="*/ 3402566 w 5040866"/>
              <a:gd name="connsiteY3" fmla="*/ 0 h 1485900"/>
              <a:gd name="connsiteX4" fmla="*/ 3402566 w 5040866"/>
              <a:gd name="connsiteY4" fmla="*/ 790575 h 1485900"/>
              <a:gd name="connsiteX5" fmla="*/ 5040866 w 5040866"/>
              <a:gd name="connsiteY5" fmla="*/ 790575 h 1485900"/>
              <a:gd name="connsiteX6" fmla="*/ 5040866 w 5040866"/>
              <a:gd name="connsiteY6" fmla="*/ 1485900 h 1485900"/>
              <a:gd name="connsiteX7" fmla="*/ 0 w 5040866"/>
              <a:gd name="connsiteY7" fmla="*/ 1485900 h 1485900"/>
              <a:gd name="connsiteX8" fmla="*/ 2141 w 5040866"/>
              <a:gd name="connsiteY8" fmla="*/ 819150 h 1485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40866" h="1485900">
                <a:moveTo>
                  <a:pt x="2141" y="819150"/>
                </a:moveTo>
                <a:lnTo>
                  <a:pt x="2431016" y="819150"/>
                </a:lnTo>
                <a:lnTo>
                  <a:pt x="2431016" y="0"/>
                </a:lnTo>
                <a:lnTo>
                  <a:pt x="3402566" y="0"/>
                </a:lnTo>
                <a:lnTo>
                  <a:pt x="3402566" y="790575"/>
                </a:lnTo>
                <a:lnTo>
                  <a:pt x="5040866" y="790575"/>
                </a:lnTo>
                <a:lnTo>
                  <a:pt x="5040866" y="1485900"/>
                </a:lnTo>
                <a:lnTo>
                  <a:pt x="0" y="1485900"/>
                </a:lnTo>
                <a:cubicBezTo>
                  <a:pt x="1498" y="1263650"/>
                  <a:pt x="643" y="1041400"/>
                  <a:pt x="2141" y="819150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grpSp>
        <p:nvGrpSpPr>
          <p:cNvPr id="303" name="グループ化 302"/>
          <p:cNvGrpSpPr/>
          <p:nvPr/>
        </p:nvGrpSpPr>
        <p:grpSpPr>
          <a:xfrm>
            <a:off x="6332435" y="1280103"/>
            <a:ext cx="324000" cy="324000"/>
            <a:chOff x="3891840" y="1564894"/>
            <a:chExt cx="324000" cy="324000"/>
          </a:xfrm>
        </p:grpSpPr>
        <p:cxnSp>
          <p:nvCxnSpPr>
            <p:cNvPr id="304" name="直線矢印コネクタ 303"/>
            <p:cNvCxnSpPr/>
            <p:nvPr/>
          </p:nvCxnSpPr>
          <p:spPr>
            <a:xfrm flipV="1">
              <a:off x="3891840" y="1564894"/>
              <a:ext cx="0" cy="324000"/>
            </a:xfrm>
            <a:prstGeom prst="straightConnector1">
              <a:avLst/>
            </a:prstGeom>
            <a:ln w="127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直線矢印コネクタ 304"/>
            <p:cNvCxnSpPr/>
            <p:nvPr/>
          </p:nvCxnSpPr>
          <p:spPr>
            <a:xfrm rot="5400000" flipV="1">
              <a:off x="4053840" y="1726894"/>
              <a:ext cx="0" cy="32400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6" name="グループ化 305"/>
          <p:cNvGrpSpPr/>
          <p:nvPr/>
        </p:nvGrpSpPr>
        <p:grpSpPr>
          <a:xfrm>
            <a:off x="6086706" y="1655465"/>
            <a:ext cx="491458" cy="261610"/>
            <a:chOff x="1077132" y="2474328"/>
            <a:chExt cx="591648" cy="261610"/>
          </a:xfrm>
        </p:grpSpPr>
        <p:sp>
          <p:nvSpPr>
            <p:cNvPr id="307" name="正方形/長方形 306"/>
            <p:cNvSpPr/>
            <p:nvPr/>
          </p:nvSpPr>
          <p:spPr>
            <a:xfrm>
              <a:off x="1120956" y="2511757"/>
              <a:ext cx="504000" cy="180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08" name="テキスト ボックス 307"/>
            <p:cNvSpPr txBox="1"/>
            <p:nvPr/>
          </p:nvSpPr>
          <p:spPr>
            <a:xfrm>
              <a:off x="1077132" y="2474328"/>
              <a:ext cx="59164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1050" dirty="0" smtClean="0"/>
                <a:t>/map</a:t>
              </a:r>
              <a:endParaRPr kumimoji="1" lang="ja-JP" altLang="en-US" sz="1050" dirty="0"/>
            </a:p>
          </p:txBody>
        </p:sp>
      </p:grpSp>
      <p:grpSp>
        <p:nvGrpSpPr>
          <p:cNvPr id="312" name="グループ化 311"/>
          <p:cNvGrpSpPr/>
          <p:nvPr/>
        </p:nvGrpSpPr>
        <p:grpSpPr>
          <a:xfrm>
            <a:off x="7674176" y="1579968"/>
            <a:ext cx="754852" cy="304856"/>
            <a:chOff x="1580134" y="2985788"/>
            <a:chExt cx="1064006" cy="261610"/>
          </a:xfrm>
        </p:grpSpPr>
        <p:sp>
          <p:nvSpPr>
            <p:cNvPr id="313" name="正方形/長方形 312"/>
            <p:cNvSpPr/>
            <p:nvPr/>
          </p:nvSpPr>
          <p:spPr>
            <a:xfrm>
              <a:off x="1626137" y="3029370"/>
              <a:ext cx="972000" cy="180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14" name="テキスト ボックス 313"/>
            <p:cNvSpPr txBox="1"/>
            <p:nvPr/>
          </p:nvSpPr>
          <p:spPr>
            <a:xfrm>
              <a:off x="1580134" y="2985788"/>
              <a:ext cx="106400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1050" dirty="0" smtClean="0"/>
                <a:t>/</a:t>
              </a:r>
              <a:r>
                <a:rPr kumimoji="1" lang="en-US" altLang="ja-JP" sz="1050" dirty="0" err="1" smtClean="0"/>
                <a:t>base_link</a:t>
              </a:r>
              <a:endParaRPr kumimoji="1" lang="ja-JP" altLang="en-US" sz="105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15" name="テキスト ボックス 314"/>
              <p:cNvSpPr txBox="1"/>
              <p:nvPr/>
            </p:nvSpPr>
            <p:spPr>
              <a:xfrm>
                <a:off x="5844065" y="160547"/>
                <a:ext cx="116120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𝑡</m:t>
                      </m:r>
                      <m:r>
                        <a:rPr kumimoji="1" lang="en-US" altLang="ja-JP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𝑘</m:t>
                      </m:r>
                    </m:oMath>
                  </m:oMathPara>
                </a14:m>
                <a:endParaRPr kumimoji="1" lang="ja-JP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15" name="テキスト ボックス 3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4065" y="160547"/>
                <a:ext cx="1161207" cy="36933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テキスト ボックス 7"/>
          <p:cNvSpPr txBox="1"/>
          <p:nvPr/>
        </p:nvSpPr>
        <p:spPr>
          <a:xfrm>
            <a:off x="8741222" y="915618"/>
            <a:ext cx="641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？</a:t>
            </a:r>
            <a:endParaRPr kumimoji="1" lang="en-US" altLang="ja-JP" dirty="0" smtClean="0"/>
          </a:p>
        </p:txBody>
      </p:sp>
      <p:sp>
        <p:nvSpPr>
          <p:cNvPr id="316" name="正方形/長方形 315"/>
          <p:cNvSpPr/>
          <p:nvPr/>
        </p:nvSpPr>
        <p:spPr>
          <a:xfrm>
            <a:off x="5785857" y="1935909"/>
            <a:ext cx="5251755" cy="176205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7" name="フリーフォーム 316"/>
          <p:cNvSpPr/>
          <p:nvPr/>
        </p:nvSpPr>
        <p:spPr>
          <a:xfrm>
            <a:off x="5879902" y="1955605"/>
            <a:ext cx="5098252" cy="1721358"/>
          </a:xfrm>
          <a:custGeom>
            <a:avLst/>
            <a:gdLst>
              <a:gd name="connsiteX0" fmla="*/ 0 w 5038725"/>
              <a:gd name="connsiteY0" fmla="*/ 819150 h 1485900"/>
              <a:gd name="connsiteX1" fmla="*/ 2428875 w 5038725"/>
              <a:gd name="connsiteY1" fmla="*/ 819150 h 1485900"/>
              <a:gd name="connsiteX2" fmla="*/ 2428875 w 5038725"/>
              <a:gd name="connsiteY2" fmla="*/ 0 h 1485900"/>
              <a:gd name="connsiteX3" fmla="*/ 3400425 w 5038725"/>
              <a:gd name="connsiteY3" fmla="*/ 0 h 1485900"/>
              <a:gd name="connsiteX4" fmla="*/ 3400425 w 5038725"/>
              <a:gd name="connsiteY4" fmla="*/ 790575 h 1485900"/>
              <a:gd name="connsiteX5" fmla="*/ 5038725 w 5038725"/>
              <a:gd name="connsiteY5" fmla="*/ 790575 h 1485900"/>
              <a:gd name="connsiteX6" fmla="*/ 5038725 w 5038725"/>
              <a:gd name="connsiteY6" fmla="*/ 1485900 h 1485900"/>
              <a:gd name="connsiteX7" fmla="*/ 19050 w 5038725"/>
              <a:gd name="connsiteY7" fmla="*/ 1485900 h 1485900"/>
              <a:gd name="connsiteX8" fmla="*/ 0 w 5038725"/>
              <a:gd name="connsiteY8" fmla="*/ 819150 h 1485900"/>
              <a:gd name="connsiteX0" fmla="*/ 4495 w 5043220"/>
              <a:gd name="connsiteY0" fmla="*/ 819150 h 1485900"/>
              <a:gd name="connsiteX1" fmla="*/ 2433370 w 5043220"/>
              <a:gd name="connsiteY1" fmla="*/ 819150 h 1485900"/>
              <a:gd name="connsiteX2" fmla="*/ 2433370 w 5043220"/>
              <a:gd name="connsiteY2" fmla="*/ 0 h 1485900"/>
              <a:gd name="connsiteX3" fmla="*/ 3404920 w 5043220"/>
              <a:gd name="connsiteY3" fmla="*/ 0 h 1485900"/>
              <a:gd name="connsiteX4" fmla="*/ 3404920 w 5043220"/>
              <a:gd name="connsiteY4" fmla="*/ 790575 h 1485900"/>
              <a:gd name="connsiteX5" fmla="*/ 5043220 w 5043220"/>
              <a:gd name="connsiteY5" fmla="*/ 790575 h 1485900"/>
              <a:gd name="connsiteX6" fmla="*/ 5043220 w 5043220"/>
              <a:gd name="connsiteY6" fmla="*/ 1485900 h 1485900"/>
              <a:gd name="connsiteX7" fmla="*/ 0 w 5043220"/>
              <a:gd name="connsiteY7" fmla="*/ 1485900 h 1485900"/>
              <a:gd name="connsiteX8" fmla="*/ 4495 w 5043220"/>
              <a:gd name="connsiteY8" fmla="*/ 819150 h 1485900"/>
              <a:gd name="connsiteX0" fmla="*/ 2141 w 5040866"/>
              <a:gd name="connsiteY0" fmla="*/ 819150 h 1485900"/>
              <a:gd name="connsiteX1" fmla="*/ 2431016 w 5040866"/>
              <a:gd name="connsiteY1" fmla="*/ 819150 h 1485900"/>
              <a:gd name="connsiteX2" fmla="*/ 2431016 w 5040866"/>
              <a:gd name="connsiteY2" fmla="*/ 0 h 1485900"/>
              <a:gd name="connsiteX3" fmla="*/ 3402566 w 5040866"/>
              <a:gd name="connsiteY3" fmla="*/ 0 h 1485900"/>
              <a:gd name="connsiteX4" fmla="*/ 3402566 w 5040866"/>
              <a:gd name="connsiteY4" fmla="*/ 790575 h 1485900"/>
              <a:gd name="connsiteX5" fmla="*/ 5040866 w 5040866"/>
              <a:gd name="connsiteY5" fmla="*/ 790575 h 1485900"/>
              <a:gd name="connsiteX6" fmla="*/ 5040866 w 5040866"/>
              <a:gd name="connsiteY6" fmla="*/ 1485900 h 1485900"/>
              <a:gd name="connsiteX7" fmla="*/ 0 w 5040866"/>
              <a:gd name="connsiteY7" fmla="*/ 1485900 h 1485900"/>
              <a:gd name="connsiteX8" fmla="*/ 2141 w 5040866"/>
              <a:gd name="connsiteY8" fmla="*/ 819150 h 1485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40866" h="1485900">
                <a:moveTo>
                  <a:pt x="2141" y="819150"/>
                </a:moveTo>
                <a:lnTo>
                  <a:pt x="2431016" y="819150"/>
                </a:lnTo>
                <a:lnTo>
                  <a:pt x="2431016" y="0"/>
                </a:lnTo>
                <a:lnTo>
                  <a:pt x="3402566" y="0"/>
                </a:lnTo>
                <a:lnTo>
                  <a:pt x="3402566" y="790575"/>
                </a:lnTo>
                <a:lnTo>
                  <a:pt x="5040866" y="790575"/>
                </a:lnTo>
                <a:lnTo>
                  <a:pt x="5040866" y="1485900"/>
                </a:lnTo>
                <a:lnTo>
                  <a:pt x="0" y="1485900"/>
                </a:lnTo>
                <a:cubicBezTo>
                  <a:pt x="1498" y="1263650"/>
                  <a:pt x="643" y="1041400"/>
                  <a:pt x="2141" y="819150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grpSp>
        <p:nvGrpSpPr>
          <p:cNvPr id="318" name="グループ化 317"/>
          <p:cNvGrpSpPr/>
          <p:nvPr/>
        </p:nvGrpSpPr>
        <p:grpSpPr>
          <a:xfrm rot="1544443">
            <a:off x="7910891" y="3086413"/>
            <a:ext cx="304800" cy="304800"/>
            <a:chOff x="2305050" y="3905250"/>
            <a:chExt cx="304800" cy="304800"/>
          </a:xfrm>
        </p:grpSpPr>
        <p:sp>
          <p:nvSpPr>
            <p:cNvPr id="319" name="円/楕円 318"/>
            <p:cNvSpPr/>
            <p:nvPr/>
          </p:nvSpPr>
          <p:spPr>
            <a:xfrm>
              <a:off x="2305050" y="3905250"/>
              <a:ext cx="304800" cy="3048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320" name="直線コネクタ 319"/>
            <p:cNvCxnSpPr>
              <a:endCxn id="319" idx="7"/>
            </p:cNvCxnSpPr>
            <p:nvPr/>
          </p:nvCxnSpPr>
          <p:spPr>
            <a:xfrm flipV="1">
              <a:off x="2460625" y="3949887"/>
              <a:ext cx="104588" cy="9823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2" name="グループ化 341"/>
          <p:cNvGrpSpPr/>
          <p:nvPr/>
        </p:nvGrpSpPr>
        <p:grpSpPr>
          <a:xfrm>
            <a:off x="6335302" y="3112935"/>
            <a:ext cx="324000" cy="324000"/>
            <a:chOff x="3891840" y="1564894"/>
            <a:chExt cx="324000" cy="324000"/>
          </a:xfrm>
        </p:grpSpPr>
        <p:cxnSp>
          <p:nvCxnSpPr>
            <p:cNvPr id="343" name="直線矢印コネクタ 342"/>
            <p:cNvCxnSpPr/>
            <p:nvPr/>
          </p:nvCxnSpPr>
          <p:spPr>
            <a:xfrm flipV="1">
              <a:off x="3891840" y="1564894"/>
              <a:ext cx="0" cy="324000"/>
            </a:xfrm>
            <a:prstGeom prst="straightConnector1">
              <a:avLst/>
            </a:prstGeom>
            <a:ln w="127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直線矢印コネクタ 343"/>
            <p:cNvCxnSpPr/>
            <p:nvPr/>
          </p:nvCxnSpPr>
          <p:spPr>
            <a:xfrm rot="5400000" flipV="1">
              <a:off x="4053840" y="1726894"/>
              <a:ext cx="0" cy="32400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5" name="グループ化 344"/>
          <p:cNvGrpSpPr/>
          <p:nvPr/>
        </p:nvGrpSpPr>
        <p:grpSpPr>
          <a:xfrm>
            <a:off x="6089573" y="3488297"/>
            <a:ext cx="491458" cy="261610"/>
            <a:chOff x="1077132" y="2474328"/>
            <a:chExt cx="591648" cy="261610"/>
          </a:xfrm>
        </p:grpSpPr>
        <p:sp>
          <p:nvSpPr>
            <p:cNvPr id="346" name="正方形/長方形 345"/>
            <p:cNvSpPr/>
            <p:nvPr/>
          </p:nvSpPr>
          <p:spPr>
            <a:xfrm>
              <a:off x="1120956" y="2511757"/>
              <a:ext cx="504000" cy="180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47" name="テキスト ボックス 346"/>
            <p:cNvSpPr txBox="1"/>
            <p:nvPr/>
          </p:nvSpPr>
          <p:spPr>
            <a:xfrm>
              <a:off x="1077132" y="2474328"/>
              <a:ext cx="59164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1050" dirty="0" smtClean="0"/>
                <a:t>/map</a:t>
              </a:r>
              <a:endParaRPr kumimoji="1" lang="ja-JP" altLang="en-US" sz="1050" dirty="0"/>
            </a:p>
          </p:txBody>
        </p:sp>
      </p:grpSp>
      <p:grpSp>
        <p:nvGrpSpPr>
          <p:cNvPr id="348" name="グループ化 347"/>
          <p:cNvGrpSpPr/>
          <p:nvPr/>
        </p:nvGrpSpPr>
        <p:grpSpPr>
          <a:xfrm>
            <a:off x="8050244" y="2922555"/>
            <a:ext cx="324000" cy="324000"/>
            <a:chOff x="3891840" y="1564894"/>
            <a:chExt cx="324000" cy="324000"/>
          </a:xfrm>
        </p:grpSpPr>
        <p:cxnSp>
          <p:nvCxnSpPr>
            <p:cNvPr id="349" name="直線矢印コネクタ 348"/>
            <p:cNvCxnSpPr/>
            <p:nvPr/>
          </p:nvCxnSpPr>
          <p:spPr>
            <a:xfrm flipV="1">
              <a:off x="3891840" y="1564894"/>
              <a:ext cx="0" cy="324000"/>
            </a:xfrm>
            <a:prstGeom prst="straightConnector1">
              <a:avLst/>
            </a:prstGeom>
            <a:ln w="127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直線矢印コネクタ 349"/>
            <p:cNvCxnSpPr/>
            <p:nvPr/>
          </p:nvCxnSpPr>
          <p:spPr>
            <a:xfrm rot="5400000" flipV="1">
              <a:off x="4053840" y="1726894"/>
              <a:ext cx="0" cy="32400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1" name="グループ化 350"/>
          <p:cNvGrpSpPr/>
          <p:nvPr/>
        </p:nvGrpSpPr>
        <p:grpSpPr>
          <a:xfrm>
            <a:off x="7677043" y="3412800"/>
            <a:ext cx="754852" cy="304856"/>
            <a:chOff x="1580134" y="2985788"/>
            <a:chExt cx="1064006" cy="261610"/>
          </a:xfrm>
        </p:grpSpPr>
        <p:sp>
          <p:nvSpPr>
            <p:cNvPr id="352" name="正方形/長方形 351"/>
            <p:cNvSpPr/>
            <p:nvPr/>
          </p:nvSpPr>
          <p:spPr>
            <a:xfrm>
              <a:off x="1626137" y="3029370"/>
              <a:ext cx="972000" cy="180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53" name="テキスト ボックス 352"/>
            <p:cNvSpPr txBox="1"/>
            <p:nvPr/>
          </p:nvSpPr>
          <p:spPr>
            <a:xfrm>
              <a:off x="1580134" y="2985788"/>
              <a:ext cx="106400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1050" dirty="0" smtClean="0"/>
                <a:t>/</a:t>
              </a:r>
              <a:r>
                <a:rPr kumimoji="1" lang="en-US" altLang="ja-JP" sz="1050" dirty="0" err="1" smtClean="0"/>
                <a:t>base_link</a:t>
              </a:r>
              <a:endParaRPr kumimoji="1" lang="ja-JP" altLang="en-US" sz="105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四角形吹き出し 8"/>
              <p:cNvSpPr/>
              <p:nvPr/>
            </p:nvSpPr>
            <p:spPr>
              <a:xfrm>
                <a:off x="9335506" y="2188627"/>
                <a:ext cx="1522887" cy="880567"/>
              </a:xfrm>
              <a:prstGeom prst="wedgeRectCallout">
                <a:avLst>
                  <a:gd name="adj1" fmla="val -71042"/>
                  <a:gd name="adj2" fmla="val 28732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ja-JP" sz="1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US" altLang="ja-JP" sz="1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ja-JP" sz="1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𝑘</m:t>
                    </m:r>
                  </m:oMath>
                </a14:m>
                <a:r>
                  <a:rPr kumimoji="1" lang="ja-JP" altLang="en-US" sz="1400" dirty="0" smtClean="0">
                    <a:solidFill>
                      <a:schemeClr val="tx1"/>
                    </a:solidFill>
                  </a:rPr>
                  <a:t> における</a:t>
                </a:r>
                <a:endParaRPr kumimoji="1" lang="en-US" altLang="ja-JP" sz="1400" dirty="0" smtClean="0">
                  <a:solidFill>
                    <a:schemeClr val="tx1"/>
                  </a:solidFill>
                </a:endParaRPr>
              </a:p>
              <a:p>
                <a:pPr algn="ctr"/>
                <a:r>
                  <a:rPr kumimoji="1" lang="ja-JP" altLang="en-US" sz="1400" dirty="0" smtClean="0">
                    <a:solidFill>
                      <a:schemeClr val="tx1"/>
                    </a:solidFill>
                  </a:rPr>
                  <a:t>位置の</a:t>
                </a:r>
                <a:r>
                  <a:rPr lang="ja-JP" altLang="en-US" sz="1400" dirty="0" smtClean="0">
                    <a:solidFill>
                      <a:schemeClr val="tx1"/>
                    </a:solidFill>
                  </a:rPr>
                  <a:t>候補群を</a:t>
                </a:r>
                <a:endParaRPr lang="en-US" altLang="ja-JP" sz="1400" dirty="0" smtClean="0">
                  <a:solidFill>
                    <a:schemeClr val="tx1"/>
                  </a:solidFill>
                </a:endParaRPr>
              </a:p>
              <a:p>
                <a:pPr algn="ctr"/>
                <a:r>
                  <a:rPr kumimoji="1" lang="ja-JP" altLang="en-US" sz="1400" dirty="0">
                    <a:solidFill>
                      <a:schemeClr val="tx1"/>
                    </a:solidFill>
                  </a:rPr>
                  <a:t>粒子</a:t>
                </a:r>
                <a:r>
                  <a:rPr kumimoji="1" lang="ja-JP" altLang="en-US" sz="1400" dirty="0" smtClean="0">
                    <a:solidFill>
                      <a:schemeClr val="tx1"/>
                    </a:solidFill>
                  </a:rPr>
                  <a:t>で表現</a:t>
                </a:r>
                <a:endParaRPr kumimoji="1" lang="ja-JP" alt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四角形吹き出し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5506" y="2188627"/>
                <a:ext cx="1522887" cy="880567"/>
              </a:xfrm>
              <a:prstGeom prst="wedgeRectCallout">
                <a:avLst>
                  <a:gd name="adj1" fmla="val -71042"/>
                  <a:gd name="adj2" fmla="val 28732"/>
                </a:avLst>
              </a:prstGeom>
              <a:blipFill rotWithShape="0"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フリーフォーム 9"/>
          <p:cNvSpPr/>
          <p:nvPr/>
        </p:nvSpPr>
        <p:spPr>
          <a:xfrm>
            <a:off x="8011648" y="2563659"/>
            <a:ext cx="624114" cy="304351"/>
          </a:xfrm>
          <a:custGeom>
            <a:avLst/>
            <a:gdLst>
              <a:gd name="connsiteX0" fmla="*/ 0 w 624114"/>
              <a:gd name="connsiteY0" fmla="*/ 304351 h 304351"/>
              <a:gd name="connsiteX1" fmla="*/ 203200 w 624114"/>
              <a:gd name="connsiteY1" fmla="*/ 14065 h 304351"/>
              <a:gd name="connsiteX2" fmla="*/ 624114 w 624114"/>
              <a:gd name="connsiteY2" fmla="*/ 72122 h 304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4114" h="304351">
                <a:moveTo>
                  <a:pt x="0" y="304351"/>
                </a:moveTo>
                <a:cubicBezTo>
                  <a:pt x="49590" y="178560"/>
                  <a:pt x="99181" y="52770"/>
                  <a:pt x="203200" y="14065"/>
                </a:cubicBezTo>
                <a:cubicBezTo>
                  <a:pt x="307219" y="-24640"/>
                  <a:pt x="465666" y="23741"/>
                  <a:pt x="624114" y="72122"/>
                </a:cubicBezTo>
              </a:path>
            </a:pathLst>
          </a:custGeom>
          <a:noFill/>
          <a:ln w="5715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918810" y="2201921"/>
            <a:ext cx="1516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 dirty="0" smtClean="0">
                <a:solidFill>
                  <a:srgbClr val="00B050"/>
                </a:solidFill>
              </a:rPr>
              <a:t>動作モデル</a:t>
            </a:r>
            <a:endParaRPr kumimoji="1" lang="ja-JP" altLang="en-US" b="1" dirty="0">
              <a:solidFill>
                <a:srgbClr val="00B050"/>
              </a:solidFill>
            </a:endParaRPr>
          </a:p>
        </p:txBody>
      </p:sp>
      <p:sp>
        <p:nvSpPr>
          <p:cNvPr id="12" name="四角形吹き出し 11"/>
          <p:cNvSpPr/>
          <p:nvPr/>
        </p:nvSpPr>
        <p:spPr>
          <a:xfrm>
            <a:off x="1033484" y="6290957"/>
            <a:ext cx="1465010" cy="696291"/>
          </a:xfrm>
          <a:prstGeom prst="wedgeRectCallout">
            <a:avLst>
              <a:gd name="adj1" fmla="val 83220"/>
              <a:gd name="adj2" fmla="val 6249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 dirty="0" smtClean="0">
                <a:solidFill>
                  <a:schemeClr val="tx1"/>
                </a:solidFill>
              </a:rPr>
              <a:t>神のみぞ知る</a:t>
            </a:r>
            <a:endParaRPr kumimoji="1" lang="en-US" altLang="ja-JP" sz="1600" dirty="0" smtClean="0">
              <a:solidFill>
                <a:schemeClr val="tx1"/>
              </a:solidFill>
            </a:endParaRPr>
          </a:p>
          <a:p>
            <a:pPr algn="ctr"/>
            <a:r>
              <a:rPr lang="ja-JP" altLang="en-US" sz="1600" dirty="0">
                <a:solidFill>
                  <a:schemeClr val="tx1"/>
                </a:solidFill>
              </a:rPr>
              <a:t>真</a:t>
            </a:r>
            <a:r>
              <a:rPr lang="ja-JP" altLang="en-US" sz="1600" dirty="0" smtClean="0">
                <a:solidFill>
                  <a:schemeClr val="tx1"/>
                </a:solidFill>
              </a:rPr>
              <a:t>の</a:t>
            </a:r>
            <a:r>
              <a:rPr lang="ja-JP" altLang="en-US" sz="1600" dirty="0">
                <a:solidFill>
                  <a:schemeClr val="tx1"/>
                </a:solidFill>
              </a:rPr>
              <a:t>位置</a:t>
            </a:r>
            <a:endParaRPr kumimoji="1" lang="ja-JP" altLang="en-US" sz="16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3" name="テキスト ボックス 392"/>
              <p:cNvSpPr txBox="1"/>
              <p:nvPr/>
            </p:nvSpPr>
            <p:spPr>
              <a:xfrm>
                <a:off x="5812246" y="1943675"/>
                <a:ext cx="116120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𝑡</m:t>
                      </m:r>
                      <m:r>
                        <a:rPr kumimoji="1" lang="en-US" altLang="ja-JP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𝑘</m:t>
                      </m:r>
                    </m:oMath>
                  </m:oMathPara>
                </a14:m>
                <a:endParaRPr kumimoji="1" lang="ja-JP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93" name="テキスト ボックス 39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2246" y="1943675"/>
                <a:ext cx="1161207" cy="36933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4" name="テキスト ボックス 393"/>
              <p:cNvSpPr txBox="1"/>
              <p:nvPr/>
            </p:nvSpPr>
            <p:spPr>
              <a:xfrm>
                <a:off x="6587938" y="3412935"/>
                <a:ext cx="139539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12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𝑡</m:t>
                      </m:r>
                      <m:r>
                        <a:rPr kumimoji="1" lang="en-US" altLang="ja-JP" sz="120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kumimoji="1" lang="en-US" altLang="ja-JP" sz="12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𝑘</m:t>
                      </m:r>
                      <m:r>
                        <a:rPr kumimoji="1" lang="en-US" altLang="ja-JP" sz="12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−1</m:t>
                      </m:r>
                      <m:r>
                        <a:rPr lang="ja-JP" altLang="en-US" sz="12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の</m:t>
                      </m:r>
                    </m:oMath>
                  </m:oMathPara>
                </a14:m>
                <a:endParaRPr kumimoji="1" lang="ja-JP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94" name="テキスト ボックス 39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7938" y="3412935"/>
                <a:ext cx="1395391" cy="276999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グループ化 1"/>
          <p:cNvGrpSpPr/>
          <p:nvPr/>
        </p:nvGrpSpPr>
        <p:grpSpPr>
          <a:xfrm>
            <a:off x="2238957" y="3057934"/>
            <a:ext cx="371305" cy="384826"/>
            <a:chOff x="7033017" y="3301922"/>
            <a:chExt cx="371305" cy="384826"/>
          </a:xfrm>
        </p:grpSpPr>
        <p:sp>
          <p:nvSpPr>
            <p:cNvPr id="422" name="円/楕円 421"/>
            <p:cNvSpPr/>
            <p:nvPr/>
          </p:nvSpPr>
          <p:spPr>
            <a:xfrm>
              <a:off x="7186404" y="3301922"/>
              <a:ext cx="36000" cy="36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23" name="円/楕円 422"/>
            <p:cNvSpPr/>
            <p:nvPr/>
          </p:nvSpPr>
          <p:spPr>
            <a:xfrm>
              <a:off x="7270822" y="3650748"/>
              <a:ext cx="36000" cy="36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24" name="円/楕円 423"/>
            <p:cNvSpPr/>
            <p:nvPr/>
          </p:nvSpPr>
          <p:spPr>
            <a:xfrm>
              <a:off x="7166342" y="3573021"/>
              <a:ext cx="36000" cy="36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25" name="円/楕円 424"/>
            <p:cNvSpPr/>
            <p:nvPr/>
          </p:nvSpPr>
          <p:spPr>
            <a:xfrm>
              <a:off x="7173447" y="3474376"/>
              <a:ext cx="36000" cy="36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26" name="円/楕円 425"/>
            <p:cNvSpPr/>
            <p:nvPr/>
          </p:nvSpPr>
          <p:spPr>
            <a:xfrm>
              <a:off x="7209451" y="3530685"/>
              <a:ext cx="36000" cy="36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27" name="円/楕円 426"/>
            <p:cNvSpPr/>
            <p:nvPr/>
          </p:nvSpPr>
          <p:spPr>
            <a:xfrm>
              <a:off x="7200632" y="3367819"/>
              <a:ext cx="36000" cy="36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28" name="円/楕円 427"/>
            <p:cNvSpPr/>
            <p:nvPr/>
          </p:nvSpPr>
          <p:spPr>
            <a:xfrm>
              <a:off x="7276271" y="3351320"/>
              <a:ext cx="36000" cy="36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29" name="円/楕円 428"/>
            <p:cNvSpPr/>
            <p:nvPr/>
          </p:nvSpPr>
          <p:spPr>
            <a:xfrm>
              <a:off x="7339771" y="3552958"/>
              <a:ext cx="36000" cy="36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30" name="円/楕円 429"/>
            <p:cNvSpPr/>
            <p:nvPr/>
          </p:nvSpPr>
          <p:spPr>
            <a:xfrm>
              <a:off x="7055486" y="3392934"/>
              <a:ext cx="36000" cy="36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31" name="円/楕円 430"/>
            <p:cNvSpPr/>
            <p:nvPr/>
          </p:nvSpPr>
          <p:spPr>
            <a:xfrm>
              <a:off x="7250653" y="3443320"/>
              <a:ext cx="36000" cy="36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32" name="円/楕円 431"/>
            <p:cNvSpPr/>
            <p:nvPr/>
          </p:nvSpPr>
          <p:spPr>
            <a:xfrm>
              <a:off x="7133445" y="3373200"/>
              <a:ext cx="36000" cy="36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33" name="円/楕円 432"/>
            <p:cNvSpPr/>
            <p:nvPr/>
          </p:nvSpPr>
          <p:spPr>
            <a:xfrm>
              <a:off x="7093197" y="3566634"/>
              <a:ext cx="36000" cy="36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34" name="円/楕円 433"/>
            <p:cNvSpPr/>
            <p:nvPr/>
          </p:nvSpPr>
          <p:spPr>
            <a:xfrm>
              <a:off x="7312422" y="3454872"/>
              <a:ext cx="36000" cy="36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35" name="円/楕円 434"/>
            <p:cNvSpPr/>
            <p:nvPr/>
          </p:nvSpPr>
          <p:spPr>
            <a:xfrm>
              <a:off x="7090146" y="3456376"/>
              <a:ext cx="36000" cy="36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36" name="円/楕円 435"/>
            <p:cNvSpPr/>
            <p:nvPr/>
          </p:nvSpPr>
          <p:spPr>
            <a:xfrm>
              <a:off x="7331783" y="3469456"/>
              <a:ext cx="36000" cy="36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37" name="円/楕円 436"/>
            <p:cNvSpPr/>
            <p:nvPr/>
          </p:nvSpPr>
          <p:spPr>
            <a:xfrm>
              <a:off x="7368322" y="3623221"/>
              <a:ext cx="36000" cy="36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38" name="円/楕円 437"/>
            <p:cNvSpPr/>
            <p:nvPr/>
          </p:nvSpPr>
          <p:spPr>
            <a:xfrm>
              <a:off x="7200267" y="3410324"/>
              <a:ext cx="36000" cy="36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39" name="円/楕円 438"/>
            <p:cNvSpPr/>
            <p:nvPr/>
          </p:nvSpPr>
          <p:spPr>
            <a:xfrm>
              <a:off x="7033017" y="3503132"/>
              <a:ext cx="36000" cy="36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40" name="円/楕円 439"/>
            <p:cNvSpPr/>
            <p:nvPr/>
          </p:nvSpPr>
          <p:spPr>
            <a:xfrm>
              <a:off x="7292122" y="3356521"/>
              <a:ext cx="36000" cy="36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41" name="円/楕円 440"/>
            <p:cNvSpPr/>
            <p:nvPr/>
          </p:nvSpPr>
          <p:spPr>
            <a:xfrm>
              <a:off x="7145365" y="3507822"/>
              <a:ext cx="36000" cy="36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42" name="円/楕円 441"/>
            <p:cNvSpPr/>
            <p:nvPr/>
          </p:nvSpPr>
          <p:spPr>
            <a:xfrm>
              <a:off x="7274122" y="3566826"/>
              <a:ext cx="36000" cy="36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43" name="円/楕円 442"/>
            <p:cNvSpPr/>
            <p:nvPr/>
          </p:nvSpPr>
          <p:spPr>
            <a:xfrm>
              <a:off x="7073761" y="3303031"/>
              <a:ext cx="36000" cy="36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44" name="円/楕円 443"/>
            <p:cNvSpPr/>
            <p:nvPr/>
          </p:nvSpPr>
          <p:spPr>
            <a:xfrm>
              <a:off x="7191447" y="3602634"/>
              <a:ext cx="36000" cy="36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445" name="グループ化 444"/>
          <p:cNvGrpSpPr/>
          <p:nvPr/>
        </p:nvGrpSpPr>
        <p:grpSpPr>
          <a:xfrm>
            <a:off x="8409875" y="2389912"/>
            <a:ext cx="632116" cy="866383"/>
            <a:chOff x="2638713" y="581632"/>
            <a:chExt cx="632116" cy="866383"/>
          </a:xfrm>
        </p:grpSpPr>
        <p:sp>
          <p:nvSpPr>
            <p:cNvPr id="446" name="円/楕円 445"/>
            <p:cNvSpPr/>
            <p:nvPr/>
          </p:nvSpPr>
          <p:spPr>
            <a:xfrm>
              <a:off x="3002516" y="1096466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47" name="円/楕円 446"/>
            <p:cNvSpPr/>
            <p:nvPr/>
          </p:nvSpPr>
          <p:spPr>
            <a:xfrm>
              <a:off x="2819389" y="776004"/>
              <a:ext cx="36000" cy="36000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48" name="円/楕円 447"/>
            <p:cNvSpPr/>
            <p:nvPr/>
          </p:nvSpPr>
          <p:spPr>
            <a:xfrm>
              <a:off x="2714909" y="698277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49" name="円/楕円 448"/>
            <p:cNvSpPr/>
            <p:nvPr/>
          </p:nvSpPr>
          <p:spPr>
            <a:xfrm>
              <a:off x="2977651" y="956931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50" name="円/楕円 449"/>
            <p:cNvSpPr/>
            <p:nvPr/>
          </p:nvSpPr>
          <p:spPr>
            <a:xfrm>
              <a:off x="3013655" y="1013240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51" name="円/楕円 450"/>
            <p:cNvSpPr/>
            <p:nvPr/>
          </p:nvSpPr>
          <p:spPr>
            <a:xfrm>
              <a:off x="3067139" y="1156613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52" name="円/楕円 451"/>
            <p:cNvSpPr/>
            <p:nvPr/>
          </p:nvSpPr>
          <p:spPr>
            <a:xfrm>
              <a:off x="3080475" y="833875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53" name="円/楕円 452"/>
            <p:cNvSpPr/>
            <p:nvPr/>
          </p:nvSpPr>
          <p:spPr>
            <a:xfrm>
              <a:off x="3143975" y="1035513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54" name="円/楕円 453"/>
            <p:cNvSpPr/>
            <p:nvPr/>
          </p:nvSpPr>
          <p:spPr>
            <a:xfrm>
              <a:off x="2859690" y="875489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55" name="円/楕円 454"/>
            <p:cNvSpPr/>
            <p:nvPr/>
          </p:nvSpPr>
          <p:spPr>
            <a:xfrm>
              <a:off x="3117160" y="1232114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56" name="円/楕円 455"/>
            <p:cNvSpPr/>
            <p:nvPr/>
          </p:nvSpPr>
          <p:spPr>
            <a:xfrm>
              <a:off x="2937649" y="855755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57" name="円/楕円 456"/>
            <p:cNvSpPr/>
            <p:nvPr/>
          </p:nvSpPr>
          <p:spPr>
            <a:xfrm>
              <a:off x="2897401" y="1049189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58" name="円/楕円 457"/>
            <p:cNvSpPr/>
            <p:nvPr/>
          </p:nvSpPr>
          <p:spPr>
            <a:xfrm>
              <a:off x="3116626" y="937427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59" name="円/楕円 458"/>
            <p:cNvSpPr/>
            <p:nvPr/>
          </p:nvSpPr>
          <p:spPr>
            <a:xfrm>
              <a:off x="2638713" y="581632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60" name="円/楕円 459"/>
            <p:cNvSpPr/>
            <p:nvPr/>
          </p:nvSpPr>
          <p:spPr>
            <a:xfrm>
              <a:off x="3198290" y="1258250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61" name="円/楕円 460"/>
            <p:cNvSpPr/>
            <p:nvPr/>
          </p:nvSpPr>
          <p:spPr>
            <a:xfrm>
              <a:off x="3234829" y="1412015"/>
              <a:ext cx="36000" cy="36000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accent5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62" name="円/楕円 461"/>
            <p:cNvSpPr/>
            <p:nvPr/>
          </p:nvSpPr>
          <p:spPr>
            <a:xfrm>
              <a:off x="3004471" y="892879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63" name="円/楕円 462"/>
            <p:cNvSpPr/>
            <p:nvPr/>
          </p:nvSpPr>
          <p:spPr>
            <a:xfrm>
              <a:off x="2837221" y="985687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64" name="円/楕円 463"/>
            <p:cNvSpPr/>
            <p:nvPr/>
          </p:nvSpPr>
          <p:spPr>
            <a:xfrm>
              <a:off x="3158629" y="1145315"/>
              <a:ext cx="36000" cy="36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65" name="円/楕円 464"/>
            <p:cNvSpPr/>
            <p:nvPr/>
          </p:nvSpPr>
          <p:spPr>
            <a:xfrm>
              <a:off x="2949569" y="990377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66" name="円/楕円 465"/>
            <p:cNvSpPr/>
            <p:nvPr/>
          </p:nvSpPr>
          <p:spPr>
            <a:xfrm>
              <a:off x="3078326" y="1049381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67" name="円/楕円 466"/>
            <p:cNvSpPr/>
            <p:nvPr/>
          </p:nvSpPr>
          <p:spPr>
            <a:xfrm>
              <a:off x="2918112" y="718989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68" name="円/楕円 467"/>
            <p:cNvSpPr/>
            <p:nvPr/>
          </p:nvSpPr>
          <p:spPr>
            <a:xfrm>
              <a:off x="2781340" y="816679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27" name="テキスト ボックス 326"/>
              <p:cNvSpPr txBox="1"/>
              <p:nvPr/>
            </p:nvSpPr>
            <p:spPr>
              <a:xfrm>
                <a:off x="223408" y="157599"/>
                <a:ext cx="139539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𝑡</m:t>
                      </m:r>
                      <m:r>
                        <a:rPr kumimoji="1" lang="en-US" altLang="ja-JP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𝑘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−1</m:t>
                      </m:r>
                    </m:oMath>
                  </m:oMathPara>
                </a14:m>
                <a:endParaRPr kumimoji="1" lang="ja-JP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27" name="テキスト ボックス 3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408" y="157599"/>
                <a:ext cx="1395391" cy="369332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3" name="グループ化 62"/>
          <p:cNvGrpSpPr/>
          <p:nvPr/>
        </p:nvGrpSpPr>
        <p:grpSpPr>
          <a:xfrm rot="1544443">
            <a:off x="2254397" y="3090035"/>
            <a:ext cx="304800" cy="304800"/>
            <a:chOff x="2305050" y="3905250"/>
            <a:chExt cx="304800" cy="304800"/>
          </a:xfrm>
        </p:grpSpPr>
        <p:sp>
          <p:nvSpPr>
            <p:cNvPr id="58" name="円/楕円 57"/>
            <p:cNvSpPr/>
            <p:nvPr/>
          </p:nvSpPr>
          <p:spPr>
            <a:xfrm>
              <a:off x="2305050" y="3905250"/>
              <a:ext cx="304800" cy="3048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60" name="直線コネクタ 59"/>
            <p:cNvCxnSpPr>
              <a:endCxn id="58" idx="7"/>
            </p:cNvCxnSpPr>
            <p:nvPr/>
          </p:nvCxnSpPr>
          <p:spPr>
            <a:xfrm flipV="1">
              <a:off x="2460625" y="3949887"/>
              <a:ext cx="104588" cy="9823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8" name="グループ化 267"/>
          <p:cNvGrpSpPr/>
          <p:nvPr/>
        </p:nvGrpSpPr>
        <p:grpSpPr>
          <a:xfrm>
            <a:off x="2393750" y="2926177"/>
            <a:ext cx="324000" cy="324000"/>
            <a:chOff x="3891840" y="1564894"/>
            <a:chExt cx="324000" cy="324000"/>
          </a:xfrm>
        </p:grpSpPr>
        <p:cxnSp>
          <p:nvCxnSpPr>
            <p:cNvPr id="269" name="直線矢印コネクタ 268"/>
            <p:cNvCxnSpPr/>
            <p:nvPr/>
          </p:nvCxnSpPr>
          <p:spPr>
            <a:xfrm flipV="1">
              <a:off x="3891840" y="1564894"/>
              <a:ext cx="0" cy="324000"/>
            </a:xfrm>
            <a:prstGeom prst="straightConnector1">
              <a:avLst/>
            </a:prstGeom>
            <a:ln w="127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直線矢印コネクタ 269"/>
            <p:cNvCxnSpPr/>
            <p:nvPr/>
          </p:nvCxnSpPr>
          <p:spPr>
            <a:xfrm rot="5400000" flipV="1">
              <a:off x="4053840" y="1726894"/>
              <a:ext cx="0" cy="32400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四角形吹き出し 3"/>
          <p:cNvSpPr/>
          <p:nvPr/>
        </p:nvSpPr>
        <p:spPr>
          <a:xfrm>
            <a:off x="487857" y="2458537"/>
            <a:ext cx="1715475" cy="475822"/>
          </a:xfrm>
          <a:prstGeom prst="wedgeRectCallout">
            <a:avLst>
              <a:gd name="adj1" fmla="val 48386"/>
              <a:gd name="adj2" fmla="val 9368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 dirty="0" smtClean="0">
                <a:solidFill>
                  <a:schemeClr val="tx1"/>
                </a:solidFill>
              </a:rPr>
              <a:t>この辺りに</a:t>
            </a:r>
            <a:endParaRPr kumimoji="1" lang="en-US" altLang="ja-JP" sz="1400" dirty="0" smtClean="0">
              <a:solidFill>
                <a:schemeClr val="tx1"/>
              </a:solidFill>
            </a:endParaRPr>
          </a:p>
          <a:p>
            <a:pPr algn="ctr"/>
            <a:r>
              <a:rPr lang="ja-JP" altLang="en-US" sz="1400" dirty="0">
                <a:solidFill>
                  <a:schemeClr val="tx1"/>
                </a:solidFill>
              </a:rPr>
              <a:t>粒子</a:t>
            </a:r>
            <a:r>
              <a:rPr lang="ja-JP" altLang="en-US" sz="1400" dirty="0" smtClean="0">
                <a:solidFill>
                  <a:schemeClr val="tx1"/>
                </a:solidFill>
              </a:rPr>
              <a:t>が集まっている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0" name="テキスト ボックス 329"/>
              <p:cNvSpPr txBox="1"/>
              <p:nvPr/>
            </p:nvSpPr>
            <p:spPr>
              <a:xfrm>
                <a:off x="6602306" y="1590410"/>
                <a:ext cx="139539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12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𝑡</m:t>
                      </m:r>
                      <m:r>
                        <a:rPr kumimoji="1" lang="en-US" altLang="ja-JP" sz="120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kumimoji="1" lang="en-US" altLang="ja-JP" sz="12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𝑘</m:t>
                      </m:r>
                      <m:r>
                        <a:rPr kumimoji="1" lang="en-US" altLang="ja-JP" sz="12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−1</m:t>
                      </m:r>
                      <m:r>
                        <a:rPr lang="ja-JP" altLang="en-US" sz="12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の</m:t>
                      </m:r>
                    </m:oMath>
                  </m:oMathPara>
                </a14:m>
                <a:endParaRPr kumimoji="1" lang="ja-JP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30" name="テキスト ボックス 3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2306" y="1590410"/>
                <a:ext cx="1395391" cy="276999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1" name="テキスト ボックス 330"/>
              <p:cNvSpPr txBox="1"/>
              <p:nvPr/>
            </p:nvSpPr>
            <p:spPr>
              <a:xfrm>
                <a:off x="900695" y="3425453"/>
                <a:ext cx="139539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12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𝑡</m:t>
                      </m:r>
                      <m:r>
                        <a:rPr kumimoji="1" lang="en-US" altLang="ja-JP" sz="120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kumimoji="1" lang="en-US" altLang="ja-JP" sz="12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𝑘</m:t>
                      </m:r>
                      <m:r>
                        <a:rPr kumimoji="1" lang="en-US" altLang="ja-JP" sz="12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−1</m:t>
                      </m:r>
                      <m:r>
                        <a:rPr lang="ja-JP" altLang="en-US" sz="12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の</m:t>
                      </m:r>
                    </m:oMath>
                  </m:oMathPara>
                </a14:m>
                <a:endParaRPr kumimoji="1" lang="ja-JP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31" name="テキスト ボックス 3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695" y="3425453"/>
                <a:ext cx="1395391" cy="276999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32" name="グループ化 331"/>
          <p:cNvGrpSpPr/>
          <p:nvPr/>
        </p:nvGrpSpPr>
        <p:grpSpPr>
          <a:xfrm>
            <a:off x="7880259" y="1214779"/>
            <a:ext cx="371305" cy="384826"/>
            <a:chOff x="7033017" y="3301922"/>
            <a:chExt cx="371305" cy="384826"/>
          </a:xfrm>
        </p:grpSpPr>
        <p:sp>
          <p:nvSpPr>
            <p:cNvPr id="333" name="円/楕円 332"/>
            <p:cNvSpPr/>
            <p:nvPr/>
          </p:nvSpPr>
          <p:spPr>
            <a:xfrm>
              <a:off x="7186404" y="3301922"/>
              <a:ext cx="36000" cy="36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34" name="円/楕円 333"/>
            <p:cNvSpPr/>
            <p:nvPr/>
          </p:nvSpPr>
          <p:spPr>
            <a:xfrm>
              <a:off x="7270822" y="3650748"/>
              <a:ext cx="36000" cy="36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35" name="円/楕円 334"/>
            <p:cNvSpPr/>
            <p:nvPr/>
          </p:nvSpPr>
          <p:spPr>
            <a:xfrm>
              <a:off x="7166342" y="3573021"/>
              <a:ext cx="36000" cy="36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36" name="円/楕円 335"/>
            <p:cNvSpPr/>
            <p:nvPr/>
          </p:nvSpPr>
          <p:spPr>
            <a:xfrm>
              <a:off x="7173447" y="3474376"/>
              <a:ext cx="36000" cy="36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37" name="円/楕円 336"/>
            <p:cNvSpPr/>
            <p:nvPr/>
          </p:nvSpPr>
          <p:spPr>
            <a:xfrm>
              <a:off x="7209451" y="3530685"/>
              <a:ext cx="36000" cy="36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38" name="円/楕円 337"/>
            <p:cNvSpPr/>
            <p:nvPr/>
          </p:nvSpPr>
          <p:spPr>
            <a:xfrm>
              <a:off x="7200632" y="3367819"/>
              <a:ext cx="36000" cy="36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39" name="円/楕円 338"/>
            <p:cNvSpPr/>
            <p:nvPr/>
          </p:nvSpPr>
          <p:spPr>
            <a:xfrm>
              <a:off x="7276271" y="3351320"/>
              <a:ext cx="36000" cy="36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40" name="円/楕円 339"/>
            <p:cNvSpPr/>
            <p:nvPr/>
          </p:nvSpPr>
          <p:spPr>
            <a:xfrm>
              <a:off x="7339771" y="3552958"/>
              <a:ext cx="36000" cy="36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41" name="円/楕円 340"/>
            <p:cNvSpPr/>
            <p:nvPr/>
          </p:nvSpPr>
          <p:spPr>
            <a:xfrm>
              <a:off x="7055486" y="3392934"/>
              <a:ext cx="36000" cy="36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54" name="円/楕円 353"/>
            <p:cNvSpPr/>
            <p:nvPr/>
          </p:nvSpPr>
          <p:spPr>
            <a:xfrm>
              <a:off x="7250653" y="3443320"/>
              <a:ext cx="36000" cy="36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55" name="円/楕円 354"/>
            <p:cNvSpPr/>
            <p:nvPr/>
          </p:nvSpPr>
          <p:spPr>
            <a:xfrm>
              <a:off x="7133445" y="3373200"/>
              <a:ext cx="36000" cy="36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56" name="円/楕円 355"/>
            <p:cNvSpPr/>
            <p:nvPr/>
          </p:nvSpPr>
          <p:spPr>
            <a:xfrm>
              <a:off x="7093197" y="3566634"/>
              <a:ext cx="36000" cy="36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57" name="円/楕円 356"/>
            <p:cNvSpPr/>
            <p:nvPr/>
          </p:nvSpPr>
          <p:spPr>
            <a:xfrm>
              <a:off x="7312422" y="3454872"/>
              <a:ext cx="36000" cy="36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58" name="円/楕円 357"/>
            <p:cNvSpPr/>
            <p:nvPr/>
          </p:nvSpPr>
          <p:spPr>
            <a:xfrm>
              <a:off x="7090146" y="3456376"/>
              <a:ext cx="36000" cy="36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59" name="円/楕円 358"/>
            <p:cNvSpPr/>
            <p:nvPr/>
          </p:nvSpPr>
          <p:spPr>
            <a:xfrm>
              <a:off x="7331783" y="3469456"/>
              <a:ext cx="36000" cy="36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60" name="円/楕円 359"/>
            <p:cNvSpPr/>
            <p:nvPr/>
          </p:nvSpPr>
          <p:spPr>
            <a:xfrm>
              <a:off x="7368322" y="3623221"/>
              <a:ext cx="36000" cy="36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61" name="円/楕円 360"/>
            <p:cNvSpPr/>
            <p:nvPr/>
          </p:nvSpPr>
          <p:spPr>
            <a:xfrm>
              <a:off x="7200267" y="3410324"/>
              <a:ext cx="36000" cy="36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62" name="円/楕円 361"/>
            <p:cNvSpPr/>
            <p:nvPr/>
          </p:nvSpPr>
          <p:spPr>
            <a:xfrm>
              <a:off x="7033017" y="3503132"/>
              <a:ext cx="36000" cy="36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63" name="円/楕円 362"/>
            <p:cNvSpPr/>
            <p:nvPr/>
          </p:nvSpPr>
          <p:spPr>
            <a:xfrm>
              <a:off x="7292122" y="3356521"/>
              <a:ext cx="36000" cy="36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64" name="円/楕円 363"/>
            <p:cNvSpPr/>
            <p:nvPr/>
          </p:nvSpPr>
          <p:spPr>
            <a:xfrm>
              <a:off x="7145365" y="3507822"/>
              <a:ext cx="36000" cy="36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65" name="円/楕円 364"/>
            <p:cNvSpPr/>
            <p:nvPr/>
          </p:nvSpPr>
          <p:spPr>
            <a:xfrm>
              <a:off x="7274122" y="3566826"/>
              <a:ext cx="36000" cy="36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66" name="円/楕円 365"/>
            <p:cNvSpPr/>
            <p:nvPr/>
          </p:nvSpPr>
          <p:spPr>
            <a:xfrm>
              <a:off x="7073761" y="3303031"/>
              <a:ext cx="36000" cy="36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67" name="円/楕円 366"/>
            <p:cNvSpPr/>
            <p:nvPr/>
          </p:nvSpPr>
          <p:spPr>
            <a:xfrm>
              <a:off x="7191447" y="3602634"/>
              <a:ext cx="36000" cy="36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279" name="グループ化 278"/>
          <p:cNvGrpSpPr/>
          <p:nvPr/>
        </p:nvGrpSpPr>
        <p:grpSpPr>
          <a:xfrm rot="1544443">
            <a:off x="7908024" y="1253581"/>
            <a:ext cx="304800" cy="304800"/>
            <a:chOff x="2305050" y="3905250"/>
            <a:chExt cx="304800" cy="304800"/>
          </a:xfrm>
        </p:grpSpPr>
        <p:sp>
          <p:nvSpPr>
            <p:cNvPr id="280" name="円/楕円 279"/>
            <p:cNvSpPr/>
            <p:nvPr/>
          </p:nvSpPr>
          <p:spPr>
            <a:xfrm>
              <a:off x="2305050" y="3905250"/>
              <a:ext cx="304800" cy="3048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281" name="直線コネクタ 280"/>
            <p:cNvCxnSpPr>
              <a:endCxn id="280" idx="7"/>
            </p:cNvCxnSpPr>
            <p:nvPr/>
          </p:nvCxnSpPr>
          <p:spPr>
            <a:xfrm flipV="1">
              <a:off x="2460625" y="3949887"/>
              <a:ext cx="104588" cy="9823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9" name="グループ化 308"/>
          <p:cNvGrpSpPr/>
          <p:nvPr/>
        </p:nvGrpSpPr>
        <p:grpSpPr>
          <a:xfrm>
            <a:off x="8047377" y="1089723"/>
            <a:ext cx="324000" cy="324000"/>
            <a:chOff x="3891840" y="1564894"/>
            <a:chExt cx="324000" cy="324000"/>
          </a:xfrm>
        </p:grpSpPr>
        <p:cxnSp>
          <p:nvCxnSpPr>
            <p:cNvPr id="310" name="直線矢印コネクタ 309"/>
            <p:cNvCxnSpPr/>
            <p:nvPr/>
          </p:nvCxnSpPr>
          <p:spPr>
            <a:xfrm flipV="1">
              <a:off x="3891840" y="1564894"/>
              <a:ext cx="0" cy="324000"/>
            </a:xfrm>
            <a:prstGeom prst="straightConnector1">
              <a:avLst/>
            </a:prstGeom>
            <a:ln w="127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直線矢印コネクタ 310"/>
            <p:cNvCxnSpPr/>
            <p:nvPr/>
          </p:nvCxnSpPr>
          <p:spPr>
            <a:xfrm rot="5400000" flipV="1">
              <a:off x="4053840" y="1726894"/>
              <a:ext cx="0" cy="32400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8" name="四角形吹き出し 367"/>
          <p:cNvSpPr/>
          <p:nvPr/>
        </p:nvSpPr>
        <p:spPr>
          <a:xfrm>
            <a:off x="9192444" y="246903"/>
            <a:ext cx="1715475" cy="567531"/>
          </a:xfrm>
          <a:prstGeom prst="wedgeRectCallout">
            <a:avLst>
              <a:gd name="adj1" fmla="val -52297"/>
              <a:gd name="adj2" fmla="val 9368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 dirty="0" smtClean="0">
                <a:solidFill>
                  <a:schemeClr val="tx1"/>
                </a:solidFill>
              </a:rPr>
              <a:t>今，自分がどこに</a:t>
            </a:r>
            <a:endParaRPr kumimoji="1" lang="en-US" altLang="ja-JP" sz="1400" dirty="0" smtClean="0">
              <a:solidFill>
                <a:schemeClr val="tx1"/>
              </a:solidFill>
            </a:endParaRPr>
          </a:p>
          <a:p>
            <a:pPr algn="ctr"/>
            <a:r>
              <a:rPr lang="ja-JP" altLang="en-US" sz="1400" dirty="0">
                <a:solidFill>
                  <a:schemeClr val="tx1"/>
                </a:solidFill>
              </a:rPr>
              <a:t>いるのか</a:t>
            </a:r>
            <a:r>
              <a:rPr lang="ja-JP" altLang="en-US" sz="1400" dirty="0" smtClean="0">
                <a:solidFill>
                  <a:schemeClr val="tx1"/>
                </a:solidFill>
              </a:rPr>
              <a:t>を知りたい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4" name="四角形吹き出し 173"/>
              <p:cNvSpPr/>
              <p:nvPr/>
            </p:nvSpPr>
            <p:spPr>
              <a:xfrm>
                <a:off x="6016431" y="635974"/>
                <a:ext cx="1657746" cy="515174"/>
              </a:xfrm>
              <a:prstGeom prst="wedgeRectCallout">
                <a:avLst>
                  <a:gd name="adj1" fmla="val 69579"/>
                  <a:gd name="adj2" fmla="val 100444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ja-JP" sz="1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US" altLang="ja-JP" sz="1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ja-JP" sz="1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𝑘</m:t>
                    </m:r>
                    <m:r>
                      <a:rPr lang="en-US" altLang="ja-JP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−1</m:t>
                    </m:r>
                  </m:oMath>
                </a14:m>
                <a:r>
                  <a:rPr lang="ja-JP" altLang="en-US" sz="14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における推定値</a:t>
                </a:r>
                <a:endParaRPr kumimoji="1" lang="ja-JP" alt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4" name="四角形吹き出し 17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6431" y="635974"/>
                <a:ext cx="1657746" cy="515174"/>
              </a:xfrm>
              <a:prstGeom prst="wedgeRectCallout">
                <a:avLst>
                  <a:gd name="adj1" fmla="val 69579"/>
                  <a:gd name="adj2" fmla="val 100444"/>
                </a:avLst>
              </a:prstGeom>
              <a:blipFill rotWithShape="0">
                <a:blip r:embed="rId8"/>
                <a:stretch>
                  <a:fillRect t="-151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直線矢印コネクタ 5"/>
          <p:cNvCxnSpPr/>
          <p:nvPr/>
        </p:nvCxnSpPr>
        <p:spPr>
          <a:xfrm flipV="1">
            <a:off x="8263320" y="1135143"/>
            <a:ext cx="588488" cy="165035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テキスト ボックス 14"/>
          <p:cNvSpPr txBox="1"/>
          <p:nvPr/>
        </p:nvSpPr>
        <p:spPr>
          <a:xfrm>
            <a:off x="8541620" y="1280103"/>
            <a:ext cx="17450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200" dirty="0"/>
              <a:t>時刻</a:t>
            </a:r>
            <a:r>
              <a:rPr lang="ja-JP" altLang="en-US" sz="1200" dirty="0" smtClean="0"/>
              <a:t>が</a:t>
            </a:r>
            <a:r>
              <a:rPr lang="en-US" altLang="ja-JP" sz="1200" dirty="0" smtClean="0"/>
              <a:t>1</a:t>
            </a:r>
            <a:r>
              <a:rPr lang="ja-JP" altLang="en-US" sz="1200" dirty="0" smtClean="0"/>
              <a:t>ステップ進み，</a:t>
            </a:r>
            <a:endParaRPr lang="en-US" altLang="ja-JP" sz="1200" dirty="0" smtClean="0"/>
          </a:p>
          <a:p>
            <a:r>
              <a:rPr lang="ja-JP" altLang="en-US" sz="1200" dirty="0" smtClean="0"/>
              <a:t>ロボットが移動した</a:t>
            </a:r>
            <a:endParaRPr kumimoji="1" lang="ja-JP" altLang="en-US" sz="1200" dirty="0"/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3824500" y="1945846"/>
            <a:ext cx="15863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dirty="0" smtClean="0"/>
              <a:t>真上からの視点</a:t>
            </a:r>
            <a:endParaRPr kumimoji="1"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14293806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正方形/長方形 254"/>
          <p:cNvSpPr/>
          <p:nvPr/>
        </p:nvSpPr>
        <p:spPr>
          <a:xfrm>
            <a:off x="11286461" y="2070633"/>
            <a:ext cx="5251755" cy="176205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0" name="フリーフォーム 209"/>
          <p:cNvSpPr/>
          <p:nvPr/>
        </p:nvSpPr>
        <p:spPr>
          <a:xfrm>
            <a:off x="11393376" y="2081688"/>
            <a:ext cx="5098251" cy="1721358"/>
          </a:xfrm>
          <a:custGeom>
            <a:avLst/>
            <a:gdLst>
              <a:gd name="connsiteX0" fmla="*/ 0 w 5038725"/>
              <a:gd name="connsiteY0" fmla="*/ 819150 h 1485900"/>
              <a:gd name="connsiteX1" fmla="*/ 2428875 w 5038725"/>
              <a:gd name="connsiteY1" fmla="*/ 819150 h 1485900"/>
              <a:gd name="connsiteX2" fmla="*/ 2428875 w 5038725"/>
              <a:gd name="connsiteY2" fmla="*/ 0 h 1485900"/>
              <a:gd name="connsiteX3" fmla="*/ 3400425 w 5038725"/>
              <a:gd name="connsiteY3" fmla="*/ 0 h 1485900"/>
              <a:gd name="connsiteX4" fmla="*/ 3400425 w 5038725"/>
              <a:gd name="connsiteY4" fmla="*/ 790575 h 1485900"/>
              <a:gd name="connsiteX5" fmla="*/ 5038725 w 5038725"/>
              <a:gd name="connsiteY5" fmla="*/ 790575 h 1485900"/>
              <a:gd name="connsiteX6" fmla="*/ 5038725 w 5038725"/>
              <a:gd name="connsiteY6" fmla="*/ 1485900 h 1485900"/>
              <a:gd name="connsiteX7" fmla="*/ 19050 w 5038725"/>
              <a:gd name="connsiteY7" fmla="*/ 1485900 h 1485900"/>
              <a:gd name="connsiteX8" fmla="*/ 0 w 5038725"/>
              <a:gd name="connsiteY8" fmla="*/ 819150 h 1485900"/>
              <a:gd name="connsiteX0" fmla="*/ 13912 w 5052637"/>
              <a:gd name="connsiteY0" fmla="*/ 819150 h 1485900"/>
              <a:gd name="connsiteX1" fmla="*/ 2442787 w 5052637"/>
              <a:gd name="connsiteY1" fmla="*/ 819150 h 1485900"/>
              <a:gd name="connsiteX2" fmla="*/ 2442787 w 5052637"/>
              <a:gd name="connsiteY2" fmla="*/ 0 h 1485900"/>
              <a:gd name="connsiteX3" fmla="*/ 3414337 w 5052637"/>
              <a:gd name="connsiteY3" fmla="*/ 0 h 1485900"/>
              <a:gd name="connsiteX4" fmla="*/ 3414337 w 5052637"/>
              <a:gd name="connsiteY4" fmla="*/ 790575 h 1485900"/>
              <a:gd name="connsiteX5" fmla="*/ 5052637 w 5052637"/>
              <a:gd name="connsiteY5" fmla="*/ 790575 h 1485900"/>
              <a:gd name="connsiteX6" fmla="*/ 5052637 w 5052637"/>
              <a:gd name="connsiteY6" fmla="*/ 1485900 h 1485900"/>
              <a:gd name="connsiteX7" fmla="*/ 0 w 5052637"/>
              <a:gd name="connsiteY7" fmla="*/ 1485900 h 1485900"/>
              <a:gd name="connsiteX8" fmla="*/ 13912 w 5052637"/>
              <a:gd name="connsiteY8" fmla="*/ 819150 h 1485900"/>
              <a:gd name="connsiteX0" fmla="*/ 9204 w 5047929"/>
              <a:gd name="connsiteY0" fmla="*/ 819150 h 1485900"/>
              <a:gd name="connsiteX1" fmla="*/ 2438079 w 5047929"/>
              <a:gd name="connsiteY1" fmla="*/ 819150 h 1485900"/>
              <a:gd name="connsiteX2" fmla="*/ 2438079 w 5047929"/>
              <a:gd name="connsiteY2" fmla="*/ 0 h 1485900"/>
              <a:gd name="connsiteX3" fmla="*/ 3409629 w 5047929"/>
              <a:gd name="connsiteY3" fmla="*/ 0 h 1485900"/>
              <a:gd name="connsiteX4" fmla="*/ 3409629 w 5047929"/>
              <a:gd name="connsiteY4" fmla="*/ 790575 h 1485900"/>
              <a:gd name="connsiteX5" fmla="*/ 5047929 w 5047929"/>
              <a:gd name="connsiteY5" fmla="*/ 790575 h 1485900"/>
              <a:gd name="connsiteX6" fmla="*/ 5047929 w 5047929"/>
              <a:gd name="connsiteY6" fmla="*/ 1485900 h 1485900"/>
              <a:gd name="connsiteX7" fmla="*/ 0 w 5047929"/>
              <a:gd name="connsiteY7" fmla="*/ 1485900 h 1485900"/>
              <a:gd name="connsiteX8" fmla="*/ 9204 w 5047929"/>
              <a:gd name="connsiteY8" fmla="*/ 819150 h 1485900"/>
              <a:gd name="connsiteX0" fmla="*/ 6849 w 5045574"/>
              <a:gd name="connsiteY0" fmla="*/ 819150 h 1485900"/>
              <a:gd name="connsiteX1" fmla="*/ 2435724 w 5045574"/>
              <a:gd name="connsiteY1" fmla="*/ 819150 h 1485900"/>
              <a:gd name="connsiteX2" fmla="*/ 2435724 w 5045574"/>
              <a:gd name="connsiteY2" fmla="*/ 0 h 1485900"/>
              <a:gd name="connsiteX3" fmla="*/ 3407274 w 5045574"/>
              <a:gd name="connsiteY3" fmla="*/ 0 h 1485900"/>
              <a:gd name="connsiteX4" fmla="*/ 3407274 w 5045574"/>
              <a:gd name="connsiteY4" fmla="*/ 790575 h 1485900"/>
              <a:gd name="connsiteX5" fmla="*/ 5045574 w 5045574"/>
              <a:gd name="connsiteY5" fmla="*/ 790575 h 1485900"/>
              <a:gd name="connsiteX6" fmla="*/ 5045574 w 5045574"/>
              <a:gd name="connsiteY6" fmla="*/ 1485900 h 1485900"/>
              <a:gd name="connsiteX7" fmla="*/ 0 w 5045574"/>
              <a:gd name="connsiteY7" fmla="*/ 1485900 h 1485900"/>
              <a:gd name="connsiteX8" fmla="*/ 6849 w 5045574"/>
              <a:gd name="connsiteY8" fmla="*/ 819150 h 1485900"/>
              <a:gd name="connsiteX0" fmla="*/ 4495 w 5043220"/>
              <a:gd name="connsiteY0" fmla="*/ 819150 h 1485900"/>
              <a:gd name="connsiteX1" fmla="*/ 2433370 w 5043220"/>
              <a:gd name="connsiteY1" fmla="*/ 819150 h 1485900"/>
              <a:gd name="connsiteX2" fmla="*/ 2433370 w 5043220"/>
              <a:gd name="connsiteY2" fmla="*/ 0 h 1485900"/>
              <a:gd name="connsiteX3" fmla="*/ 3404920 w 5043220"/>
              <a:gd name="connsiteY3" fmla="*/ 0 h 1485900"/>
              <a:gd name="connsiteX4" fmla="*/ 3404920 w 5043220"/>
              <a:gd name="connsiteY4" fmla="*/ 790575 h 1485900"/>
              <a:gd name="connsiteX5" fmla="*/ 5043220 w 5043220"/>
              <a:gd name="connsiteY5" fmla="*/ 790575 h 1485900"/>
              <a:gd name="connsiteX6" fmla="*/ 5043220 w 5043220"/>
              <a:gd name="connsiteY6" fmla="*/ 1485900 h 1485900"/>
              <a:gd name="connsiteX7" fmla="*/ 0 w 5043220"/>
              <a:gd name="connsiteY7" fmla="*/ 1485900 h 1485900"/>
              <a:gd name="connsiteX8" fmla="*/ 4495 w 5043220"/>
              <a:gd name="connsiteY8" fmla="*/ 819150 h 1485900"/>
              <a:gd name="connsiteX0" fmla="*/ 2141 w 5040866"/>
              <a:gd name="connsiteY0" fmla="*/ 819150 h 1485900"/>
              <a:gd name="connsiteX1" fmla="*/ 2431016 w 5040866"/>
              <a:gd name="connsiteY1" fmla="*/ 819150 h 1485900"/>
              <a:gd name="connsiteX2" fmla="*/ 2431016 w 5040866"/>
              <a:gd name="connsiteY2" fmla="*/ 0 h 1485900"/>
              <a:gd name="connsiteX3" fmla="*/ 3402566 w 5040866"/>
              <a:gd name="connsiteY3" fmla="*/ 0 h 1485900"/>
              <a:gd name="connsiteX4" fmla="*/ 3402566 w 5040866"/>
              <a:gd name="connsiteY4" fmla="*/ 790575 h 1485900"/>
              <a:gd name="connsiteX5" fmla="*/ 5040866 w 5040866"/>
              <a:gd name="connsiteY5" fmla="*/ 790575 h 1485900"/>
              <a:gd name="connsiteX6" fmla="*/ 5040866 w 5040866"/>
              <a:gd name="connsiteY6" fmla="*/ 1485900 h 1485900"/>
              <a:gd name="connsiteX7" fmla="*/ 0 w 5040866"/>
              <a:gd name="connsiteY7" fmla="*/ 1485900 h 1485900"/>
              <a:gd name="connsiteX8" fmla="*/ 2141 w 5040866"/>
              <a:gd name="connsiteY8" fmla="*/ 819150 h 1485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40866" h="1485900">
                <a:moveTo>
                  <a:pt x="2141" y="819150"/>
                </a:moveTo>
                <a:lnTo>
                  <a:pt x="2431016" y="819150"/>
                </a:lnTo>
                <a:lnTo>
                  <a:pt x="2431016" y="0"/>
                </a:lnTo>
                <a:lnTo>
                  <a:pt x="3402566" y="0"/>
                </a:lnTo>
                <a:lnTo>
                  <a:pt x="3402566" y="790575"/>
                </a:lnTo>
                <a:lnTo>
                  <a:pt x="5040866" y="790575"/>
                </a:lnTo>
                <a:lnTo>
                  <a:pt x="5040866" y="1485900"/>
                </a:lnTo>
                <a:lnTo>
                  <a:pt x="0" y="1485900"/>
                </a:lnTo>
                <a:cubicBezTo>
                  <a:pt x="1498" y="1263650"/>
                  <a:pt x="643" y="1041400"/>
                  <a:pt x="2141" y="819150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grpSp>
        <p:nvGrpSpPr>
          <p:cNvPr id="493" name="グループ化 492"/>
          <p:cNvGrpSpPr/>
          <p:nvPr/>
        </p:nvGrpSpPr>
        <p:grpSpPr>
          <a:xfrm>
            <a:off x="13929707" y="2640645"/>
            <a:ext cx="632116" cy="866383"/>
            <a:chOff x="2638713" y="581632"/>
            <a:chExt cx="632116" cy="866383"/>
          </a:xfrm>
        </p:grpSpPr>
        <p:sp>
          <p:nvSpPr>
            <p:cNvPr id="494" name="円/楕円 493"/>
            <p:cNvSpPr/>
            <p:nvPr/>
          </p:nvSpPr>
          <p:spPr>
            <a:xfrm>
              <a:off x="3002516" y="1096466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95" name="円/楕円 494"/>
            <p:cNvSpPr/>
            <p:nvPr/>
          </p:nvSpPr>
          <p:spPr>
            <a:xfrm>
              <a:off x="2714909" y="698277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96" name="円/楕円 495"/>
            <p:cNvSpPr/>
            <p:nvPr/>
          </p:nvSpPr>
          <p:spPr>
            <a:xfrm>
              <a:off x="2977651" y="956931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97" name="円/楕円 496"/>
            <p:cNvSpPr/>
            <p:nvPr/>
          </p:nvSpPr>
          <p:spPr>
            <a:xfrm>
              <a:off x="3013655" y="1013240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98" name="円/楕円 497"/>
            <p:cNvSpPr/>
            <p:nvPr/>
          </p:nvSpPr>
          <p:spPr>
            <a:xfrm>
              <a:off x="3067139" y="1156613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99" name="円/楕円 498"/>
            <p:cNvSpPr/>
            <p:nvPr/>
          </p:nvSpPr>
          <p:spPr>
            <a:xfrm>
              <a:off x="3080475" y="833875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00" name="円/楕円 499"/>
            <p:cNvSpPr/>
            <p:nvPr/>
          </p:nvSpPr>
          <p:spPr>
            <a:xfrm>
              <a:off x="3143975" y="1035513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01" name="円/楕円 500"/>
            <p:cNvSpPr/>
            <p:nvPr/>
          </p:nvSpPr>
          <p:spPr>
            <a:xfrm>
              <a:off x="2859690" y="875489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02" name="円/楕円 501"/>
            <p:cNvSpPr/>
            <p:nvPr/>
          </p:nvSpPr>
          <p:spPr>
            <a:xfrm>
              <a:off x="3117160" y="1232114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03" name="円/楕円 502"/>
            <p:cNvSpPr/>
            <p:nvPr/>
          </p:nvSpPr>
          <p:spPr>
            <a:xfrm>
              <a:off x="2937649" y="855755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04" name="円/楕円 503"/>
            <p:cNvSpPr/>
            <p:nvPr/>
          </p:nvSpPr>
          <p:spPr>
            <a:xfrm>
              <a:off x="2897401" y="1049189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05" name="円/楕円 504"/>
            <p:cNvSpPr/>
            <p:nvPr/>
          </p:nvSpPr>
          <p:spPr>
            <a:xfrm>
              <a:off x="3116626" y="937427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06" name="円/楕円 505"/>
            <p:cNvSpPr/>
            <p:nvPr/>
          </p:nvSpPr>
          <p:spPr>
            <a:xfrm>
              <a:off x="2638713" y="581632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07" name="円/楕円 506"/>
            <p:cNvSpPr/>
            <p:nvPr/>
          </p:nvSpPr>
          <p:spPr>
            <a:xfrm>
              <a:off x="3198290" y="1258250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08" name="円/楕円 507"/>
            <p:cNvSpPr/>
            <p:nvPr/>
          </p:nvSpPr>
          <p:spPr>
            <a:xfrm>
              <a:off x="3234829" y="1412015"/>
              <a:ext cx="36000" cy="36000"/>
            </a:xfrm>
            <a:prstGeom prst="ellipse">
              <a:avLst/>
            </a:prstGeom>
            <a:solidFill>
              <a:srgbClr val="0070C0"/>
            </a:solidFill>
            <a:ln w="76200">
              <a:solidFill>
                <a:schemeClr val="accent5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09" name="円/楕円 508"/>
            <p:cNvSpPr/>
            <p:nvPr/>
          </p:nvSpPr>
          <p:spPr>
            <a:xfrm>
              <a:off x="3004471" y="892879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10" name="円/楕円 509"/>
            <p:cNvSpPr/>
            <p:nvPr/>
          </p:nvSpPr>
          <p:spPr>
            <a:xfrm>
              <a:off x="2837221" y="985687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11" name="円/楕円 510"/>
            <p:cNvSpPr/>
            <p:nvPr/>
          </p:nvSpPr>
          <p:spPr>
            <a:xfrm>
              <a:off x="3158629" y="1145315"/>
              <a:ext cx="36000" cy="36000"/>
            </a:xfrm>
            <a:prstGeom prst="ellipse">
              <a:avLst/>
            </a:prstGeom>
            <a:solidFill>
              <a:srgbClr val="FF0000"/>
            </a:solidFill>
            <a:ln w="76200"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12" name="円/楕円 511"/>
            <p:cNvSpPr/>
            <p:nvPr/>
          </p:nvSpPr>
          <p:spPr>
            <a:xfrm>
              <a:off x="2949569" y="990377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13" name="円/楕円 512"/>
            <p:cNvSpPr/>
            <p:nvPr/>
          </p:nvSpPr>
          <p:spPr>
            <a:xfrm>
              <a:off x="3078326" y="1049381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14" name="円/楕円 513"/>
            <p:cNvSpPr/>
            <p:nvPr/>
          </p:nvSpPr>
          <p:spPr>
            <a:xfrm>
              <a:off x="2918112" y="718989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15" name="円/楕円 514"/>
            <p:cNvSpPr/>
            <p:nvPr/>
          </p:nvSpPr>
          <p:spPr>
            <a:xfrm>
              <a:off x="2781340" y="816679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16" name="円/楕円 515"/>
            <p:cNvSpPr/>
            <p:nvPr/>
          </p:nvSpPr>
          <p:spPr>
            <a:xfrm>
              <a:off x="2819389" y="776004"/>
              <a:ext cx="36000" cy="36000"/>
            </a:xfrm>
            <a:prstGeom prst="ellipse">
              <a:avLst/>
            </a:prstGeom>
            <a:solidFill>
              <a:srgbClr val="00B050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59" name="正方形/長方形 258"/>
          <p:cNvSpPr/>
          <p:nvPr/>
        </p:nvSpPr>
        <p:spPr>
          <a:xfrm>
            <a:off x="142269" y="135679"/>
            <a:ext cx="5251755" cy="176205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8" name="正方形/長方形 257"/>
          <p:cNvSpPr/>
          <p:nvPr/>
        </p:nvSpPr>
        <p:spPr>
          <a:xfrm>
            <a:off x="5449117" y="4028279"/>
            <a:ext cx="5251755" cy="176205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7" name="正方形/長方形 256"/>
          <p:cNvSpPr/>
          <p:nvPr/>
        </p:nvSpPr>
        <p:spPr>
          <a:xfrm>
            <a:off x="78003" y="4028279"/>
            <a:ext cx="5251755" cy="176205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6" name="正方形/長方形 255"/>
          <p:cNvSpPr/>
          <p:nvPr/>
        </p:nvSpPr>
        <p:spPr>
          <a:xfrm>
            <a:off x="5440710" y="2162949"/>
            <a:ext cx="5251755" cy="176205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4" name="正方形/長方形 253"/>
          <p:cNvSpPr/>
          <p:nvPr/>
        </p:nvSpPr>
        <p:spPr>
          <a:xfrm>
            <a:off x="86420" y="2165739"/>
            <a:ext cx="5251755" cy="176205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9" name="フリーフォーム 88"/>
          <p:cNvSpPr/>
          <p:nvPr/>
        </p:nvSpPr>
        <p:spPr>
          <a:xfrm>
            <a:off x="5534907" y="2187744"/>
            <a:ext cx="5096272" cy="1721358"/>
          </a:xfrm>
          <a:custGeom>
            <a:avLst/>
            <a:gdLst>
              <a:gd name="connsiteX0" fmla="*/ 0 w 5038725"/>
              <a:gd name="connsiteY0" fmla="*/ 819150 h 1485900"/>
              <a:gd name="connsiteX1" fmla="*/ 2428875 w 5038725"/>
              <a:gd name="connsiteY1" fmla="*/ 819150 h 1485900"/>
              <a:gd name="connsiteX2" fmla="*/ 2428875 w 5038725"/>
              <a:gd name="connsiteY2" fmla="*/ 0 h 1485900"/>
              <a:gd name="connsiteX3" fmla="*/ 3400425 w 5038725"/>
              <a:gd name="connsiteY3" fmla="*/ 0 h 1485900"/>
              <a:gd name="connsiteX4" fmla="*/ 3400425 w 5038725"/>
              <a:gd name="connsiteY4" fmla="*/ 790575 h 1485900"/>
              <a:gd name="connsiteX5" fmla="*/ 5038725 w 5038725"/>
              <a:gd name="connsiteY5" fmla="*/ 790575 h 1485900"/>
              <a:gd name="connsiteX6" fmla="*/ 5038725 w 5038725"/>
              <a:gd name="connsiteY6" fmla="*/ 1485900 h 1485900"/>
              <a:gd name="connsiteX7" fmla="*/ 19050 w 5038725"/>
              <a:gd name="connsiteY7" fmla="*/ 1485900 h 1485900"/>
              <a:gd name="connsiteX8" fmla="*/ 0 w 5038725"/>
              <a:gd name="connsiteY8" fmla="*/ 819150 h 1485900"/>
              <a:gd name="connsiteX0" fmla="*/ 2140 w 5040865"/>
              <a:gd name="connsiteY0" fmla="*/ 819150 h 1485900"/>
              <a:gd name="connsiteX1" fmla="*/ 2431015 w 5040865"/>
              <a:gd name="connsiteY1" fmla="*/ 819150 h 1485900"/>
              <a:gd name="connsiteX2" fmla="*/ 2431015 w 5040865"/>
              <a:gd name="connsiteY2" fmla="*/ 0 h 1485900"/>
              <a:gd name="connsiteX3" fmla="*/ 3402565 w 5040865"/>
              <a:gd name="connsiteY3" fmla="*/ 0 h 1485900"/>
              <a:gd name="connsiteX4" fmla="*/ 3402565 w 5040865"/>
              <a:gd name="connsiteY4" fmla="*/ 790575 h 1485900"/>
              <a:gd name="connsiteX5" fmla="*/ 5040865 w 5040865"/>
              <a:gd name="connsiteY5" fmla="*/ 790575 h 1485900"/>
              <a:gd name="connsiteX6" fmla="*/ 5040865 w 5040865"/>
              <a:gd name="connsiteY6" fmla="*/ 1485900 h 1485900"/>
              <a:gd name="connsiteX7" fmla="*/ 0 w 5040865"/>
              <a:gd name="connsiteY7" fmla="*/ 1485900 h 1485900"/>
              <a:gd name="connsiteX8" fmla="*/ 2140 w 5040865"/>
              <a:gd name="connsiteY8" fmla="*/ 819150 h 1485900"/>
              <a:gd name="connsiteX0" fmla="*/ 86 w 5038811"/>
              <a:gd name="connsiteY0" fmla="*/ 819150 h 1485900"/>
              <a:gd name="connsiteX1" fmla="*/ 2428961 w 5038811"/>
              <a:gd name="connsiteY1" fmla="*/ 819150 h 1485900"/>
              <a:gd name="connsiteX2" fmla="*/ 2428961 w 5038811"/>
              <a:gd name="connsiteY2" fmla="*/ 0 h 1485900"/>
              <a:gd name="connsiteX3" fmla="*/ 3400511 w 5038811"/>
              <a:gd name="connsiteY3" fmla="*/ 0 h 1485900"/>
              <a:gd name="connsiteX4" fmla="*/ 3400511 w 5038811"/>
              <a:gd name="connsiteY4" fmla="*/ 790575 h 1485900"/>
              <a:gd name="connsiteX5" fmla="*/ 5038811 w 5038811"/>
              <a:gd name="connsiteY5" fmla="*/ 790575 h 1485900"/>
              <a:gd name="connsiteX6" fmla="*/ 5038811 w 5038811"/>
              <a:gd name="connsiteY6" fmla="*/ 1485900 h 1485900"/>
              <a:gd name="connsiteX7" fmla="*/ 2654 w 5038811"/>
              <a:gd name="connsiteY7" fmla="*/ 1485900 h 1485900"/>
              <a:gd name="connsiteX8" fmla="*/ 86 w 5038811"/>
              <a:gd name="connsiteY8" fmla="*/ 819150 h 1485900"/>
              <a:gd name="connsiteX0" fmla="*/ 183 w 5038908"/>
              <a:gd name="connsiteY0" fmla="*/ 819150 h 1485900"/>
              <a:gd name="connsiteX1" fmla="*/ 2429058 w 5038908"/>
              <a:gd name="connsiteY1" fmla="*/ 819150 h 1485900"/>
              <a:gd name="connsiteX2" fmla="*/ 2429058 w 5038908"/>
              <a:gd name="connsiteY2" fmla="*/ 0 h 1485900"/>
              <a:gd name="connsiteX3" fmla="*/ 3400608 w 5038908"/>
              <a:gd name="connsiteY3" fmla="*/ 0 h 1485900"/>
              <a:gd name="connsiteX4" fmla="*/ 3400608 w 5038908"/>
              <a:gd name="connsiteY4" fmla="*/ 790575 h 1485900"/>
              <a:gd name="connsiteX5" fmla="*/ 5038908 w 5038908"/>
              <a:gd name="connsiteY5" fmla="*/ 790575 h 1485900"/>
              <a:gd name="connsiteX6" fmla="*/ 5038908 w 5038908"/>
              <a:gd name="connsiteY6" fmla="*/ 1485900 h 1485900"/>
              <a:gd name="connsiteX7" fmla="*/ 397 w 5038908"/>
              <a:gd name="connsiteY7" fmla="*/ 1485900 h 1485900"/>
              <a:gd name="connsiteX8" fmla="*/ 183 w 5038908"/>
              <a:gd name="connsiteY8" fmla="*/ 819150 h 1485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38908" h="1485900">
                <a:moveTo>
                  <a:pt x="183" y="819150"/>
                </a:moveTo>
                <a:lnTo>
                  <a:pt x="2429058" y="819150"/>
                </a:lnTo>
                <a:lnTo>
                  <a:pt x="2429058" y="0"/>
                </a:lnTo>
                <a:lnTo>
                  <a:pt x="3400608" y="0"/>
                </a:lnTo>
                <a:lnTo>
                  <a:pt x="3400608" y="790575"/>
                </a:lnTo>
                <a:lnTo>
                  <a:pt x="5038908" y="790575"/>
                </a:lnTo>
                <a:lnTo>
                  <a:pt x="5038908" y="1485900"/>
                </a:lnTo>
                <a:lnTo>
                  <a:pt x="397" y="1485900"/>
                </a:lnTo>
                <a:cubicBezTo>
                  <a:pt x="1110" y="1263650"/>
                  <a:pt x="-530" y="1041400"/>
                  <a:pt x="183" y="819150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90" name="円/楕円 89"/>
          <p:cNvSpPr/>
          <p:nvPr/>
        </p:nvSpPr>
        <p:spPr>
          <a:xfrm>
            <a:off x="8588297" y="3311054"/>
            <a:ext cx="36000" cy="36000"/>
          </a:xfrm>
          <a:prstGeom prst="ellipse">
            <a:avLst/>
          </a:prstGeom>
          <a:solidFill>
            <a:srgbClr val="FF0000"/>
          </a:solidFill>
          <a:ln w="76200"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92" name="直線コネクタ 91"/>
          <p:cNvCxnSpPr>
            <a:stCxn id="90" idx="7"/>
          </p:cNvCxnSpPr>
          <p:nvPr/>
        </p:nvCxnSpPr>
        <p:spPr>
          <a:xfrm flipV="1">
            <a:off x="8619025" y="2670938"/>
            <a:ext cx="330936" cy="64538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線コネクタ 92"/>
          <p:cNvCxnSpPr>
            <a:stCxn id="90" idx="7"/>
          </p:cNvCxnSpPr>
          <p:nvPr/>
        </p:nvCxnSpPr>
        <p:spPr>
          <a:xfrm flipV="1">
            <a:off x="8619025" y="2310080"/>
            <a:ext cx="338846" cy="100624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線コネクタ 95"/>
          <p:cNvCxnSpPr>
            <a:stCxn id="90" idx="7"/>
          </p:cNvCxnSpPr>
          <p:nvPr/>
        </p:nvCxnSpPr>
        <p:spPr>
          <a:xfrm flipV="1">
            <a:off x="8619025" y="2892051"/>
            <a:ext cx="342727" cy="42427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線コネクタ 98"/>
          <p:cNvCxnSpPr/>
          <p:nvPr/>
        </p:nvCxnSpPr>
        <p:spPr>
          <a:xfrm flipV="1">
            <a:off x="8624297" y="3117193"/>
            <a:ext cx="509266" cy="20345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線コネクタ 101"/>
          <p:cNvCxnSpPr>
            <a:stCxn id="90" idx="7"/>
          </p:cNvCxnSpPr>
          <p:nvPr/>
        </p:nvCxnSpPr>
        <p:spPr>
          <a:xfrm flipV="1">
            <a:off x="8619025" y="3124623"/>
            <a:ext cx="860613" cy="19170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線コネクタ 104"/>
          <p:cNvCxnSpPr>
            <a:stCxn id="90" idx="7"/>
          </p:cNvCxnSpPr>
          <p:nvPr/>
        </p:nvCxnSpPr>
        <p:spPr>
          <a:xfrm flipV="1">
            <a:off x="8619025" y="3302643"/>
            <a:ext cx="2007561" cy="1368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線コネクタ 107"/>
          <p:cNvCxnSpPr>
            <a:stCxn id="90" idx="7"/>
          </p:cNvCxnSpPr>
          <p:nvPr/>
        </p:nvCxnSpPr>
        <p:spPr>
          <a:xfrm>
            <a:off x="8619025" y="3316326"/>
            <a:ext cx="2007561" cy="14147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直線コネクタ 129"/>
          <p:cNvCxnSpPr>
            <a:stCxn id="90" idx="7"/>
          </p:cNvCxnSpPr>
          <p:nvPr/>
        </p:nvCxnSpPr>
        <p:spPr>
          <a:xfrm>
            <a:off x="8619025" y="3316326"/>
            <a:ext cx="2007561" cy="30149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直線コネクタ 132"/>
          <p:cNvCxnSpPr>
            <a:stCxn id="90" idx="7"/>
          </p:cNvCxnSpPr>
          <p:nvPr/>
        </p:nvCxnSpPr>
        <p:spPr>
          <a:xfrm>
            <a:off x="8619025" y="3316326"/>
            <a:ext cx="2007561" cy="43440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フリーフォーム 137"/>
          <p:cNvSpPr/>
          <p:nvPr/>
        </p:nvSpPr>
        <p:spPr>
          <a:xfrm>
            <a:off x="189679" y="2187744"/>
            <a:ext cx="5098251" cy="1721358"/>
          </a:xfrm>
          <a:custGeom>
            <a:avLst/>
            <a:gdLst>
              <a:gd name="connsiteX0" fmla="*/ 0 w 5038725"/>
              <a:gd name="connsiteY0" fmla="*/ 819150 h 1485900"/>
              <a:gd name="connsiteX1" fmla="*/ 2428875 w 5038725"/>
              <a:gd name="connsiteY1" fmla="*/ 819150 h 1485900"/>
              <a:gd name="connsiteX2" fmla="*/ 2428875 w 5038725"/>
              <a:gd name="connsiteY2" fmla="*/ 0 h 1485900"/>
              <a:gd name="connsiteX3" fmla="*/ 3400425 w 5038725"/>
              <a:gd name="connsiteY3" fmla="*/ 0 h 1485900"/>
              <a:gd name="connsiteX4" fmla="*/ 3400425 w 5038725"/>
              <a:gd name="connsiteY4" fmla="*/ 790575 h 1485900"/>
              <a:gd name="connsiteX5" fmla="*/ 5038725 w 5038725"/>
              <a:gd name="connsiteY5" fmla="*/ 790575 h 1485900"/>
              <a:gd name="connsiteX6" fmla="*/ 5038725 w 5038725"/>
              <a:gd name="connsiteY6" fmla="*/ 1485900 h 1485900"/>
              <a:gd name="connsiteX7" fmla="*/ 19050 w 5038725"/>
              <a:gd name="connsiteY7" fmla="*/ 1485900 h 1485900"/>
              <a:gd name="connsiteX8" fmla="*/ 0 w 5038725"/>
              <a:gd name="connsiteY8" fmla="*/ 819150 h 1485900"/>
              <a:gd name="connsiteX0" fmla="*/ 11557 w 5050282"/>
              <a:gd name="connsiteY0" fmla="*/ 819150 h 1485900"/>
              <a:gd name="connsiteX1" fmla="*/ 2440432 w 5050282"/>
              <a:gd name="connsiteY1" fmla="*/ 819150 h 1485900"/>
              <a:gd name="connsiteX2" fmla="*/ 2440432 w 5050282"/>
              <a:gd name="connsiteY2" fmla="*/ 0 h 1485900"/>
              <a:gd name="connsiteX3" fmla="*/ 3411982 w 5050282"/>
              <a:gd name="connsiteY3" fmla="*/ 0 h 1485900"/>
              <a:gd name="connsiteX4" fmla="*/ 3411982 w 5050282"/>
              <a:gd name="connsiteY4" fmla="*/ 790575 h 1485900"/>
              <a:gd name="connsiteX5" fmla="*/ 5050282 w 5050282"/>
              <a:gd name="connsiteY5" fmla="*/ 790575 h 1485900"/>
              <a:gd name="connsiteX6" fmla="*/ 5050282 w 5050282"/>
              <a:gd name="connsiteY6" fmla="*/ 1485900 h 1485900"/>
              <a:gd name="connsiteX7" fmla="*/ 0 w 5050282"/>
              <a:gd name="connsiteY7" fmla="*/ 1485900 h 1485900"/>
              <a:gd name="connsiteX8" fmla="*/ 11557 w 5050282"/>
              <a:gd name="connsiteY8" fmla="*/ 819150 h 1485900"/>
              <a:gd name="connsiteX0" fmla="*/ 2139 w 5040864"/>
              <a:gd name="connsiteY0" fmla="*/ 819150 h 1485900"/>
              <a:gd name="connsiteX1" fmla="*/ 2431014 w 5040864"/>
              <a:gd name="connsiteY1" fmla="*/ 819150 h 1485900"/>
              <a:gd name="connsiteX2" fmla="*/ 2431014 w 5040864"/>
              <a:gd name="connsiteY2" fmla="*/ 0 h 1485900"/>
              <a:gd name="connsiteX3" fmla="*/ 3402564 w 5040864"/>
              <a:gd name="connsiteY3" fmla="*/ 0 h 1485900"/>
              <a:gd name="connsiteX4" fmla="*/ 3402564 w 5040864"/>
              <a:gd name="connsiteY4" fmla="*/ 790575 h 1485900"/>
              <a:gd name="connsiteX5" fmla="*/ 5040864 w 5040864"/>
              <a:gd name="connsiteY5" fmla="*/ 790575 h 1485900"/>
              <a:gd name="connsiteX6" fmla="*/ 5040864 w 5040864"/>
              <a:gd name="connsiteY6" fmla="*/ 1485900 h 1485900"/>
              <a:gd name="connsiteX7" fmla="*/ 0 w 5040864"/>
              <a:gd name="connsiteY7" fmla="*/ 1485900 h 1485900"/>
              <a:gd name="connsiteX8" fmla="*/ 2139 w 5040864"/>
              <a:gd name="connsiteY8" fmla="*/ 819150 h 1485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40864" h="1485900">
                <a:moveTo>
                  <a:pt x="2139" y="819150"/>
                </a:moveTo>
                <a:lnTo>
                  <a:pt x="2431014" y="819150"/>
                </a:lnTo>
                <a:lnTo>
                  <a:pt x="2431014" y="0"/>
                </a:lnTo>
                <a:lnTo>
                  <a:pt x="3402564" y="0"/>
                </a:lnTo>
                <a:lnTo>
                  <a:pt x="3402564" y="790575"/>
                </a:lnTo>
                <a:lnTo>
                  <a:pt x="5040864" y="790575"/>
                </a:lnTo>
                <a:lnTo>
                  <a:pt x="5040864" y="1485900"/>
                </a:lnTo>
                <a:lnTo>
                  <a:pt x="0" y="1485900"/>
                </a:lnTo>
                <a:lnTo>
                  <a:pt x="2139" y="81915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63" name="フリーフォーム 162"/>
          <p:cNvSpPr/>
          <p:nvPr/>
        </p:nvSpPr>
        <p:spPr>
          <a:xfrm>
            <a:off x="156778" y="4044672"/>
            <a:ext cx="5098251" cy="1721358"/>
          </a:xfrm>
          <a:custGeom>
            <a:avLst/>
            <a:gdLst>
              <a:gd name="connsiteX0" fmla="*/ 0 w 5038725"/>
              <a:gd name="connsiteY0" fmla="*/ 819150 h 1485900"/>
              <a:gd name="connsiteX1" fmla="*/ 2428875 w 5038725"/>
              <a:gd name="connsiteY1" fmla="*/ 819150 h 1485900"/>
              <a:gd name="connsiteX2" fmla="*/ 2428875 w 5038725"/>
              <a:gd name="connsiteY2" fmla="*/ 0 h 1485900"/>
              <a:gd name="connsiteX3" fmla="*/ 3400425 w 5038725"/>
              <a:gd name="connsiteY3" fmla="*/ 0 h 1485900"/>
              <a:gd name="connsiteX4" fmla="*/ 3400425 w 5038725"/>
              <a:gd name="connsiteY4" fmla="*/ 790575 h 1485900"/>
              <a:gd name="connsiteX5" fmla="*/ 5038725 w 5038725"/>
              <a:gd name="connsiteY5" fmla="*/ 790575 h 1485900"/>
              <a:gd name="connsiteX6" fmla="*/ 5038725 w 5038725"/>
              <a:gd name="connsiteY6" fmla="*/ 1485900 h 1485900"/>
              <a:gd name="connsiteX7" fmla="*/ 19050 w 5038725"/>
              <a:gd name="connsiteY7" fmla="*/ 1485900 h 1485900"/>
              <a:gd name="connsiteX8" fmla="*/ 0 w 5038725"/>
              <a:gd name="connsiteY8" fmla="*/ 819150 h 1485900"/>
              <a:gd name="connsiteX0" fmla="*/ 11557 w 5050282"/>
              <a:gd name="connsiteY0" fmla="*/ 819150 h 1485900"/>
              <a:gd name="connsiteX1" fmla="*/ 2440432 w 5050282"/>
              <a:gd name="connsiteY1" fmla="*/ 819150 h 1485900"/>
              <a:gd name="connsiteX2" fmla="*/ 2440432 w 5050282"/>
              <a:gd name="connsiteY2" fmla="*/ 0 h 1485900"/>
              <a:gd name="connsiteX3" fmla="*/ 3411982 w 5050282"/>
              <a:gd name="connsiteY3" fmla="*/ 0 h 1485900"/>
              <a:gd name="connsiteX4" fmla="*/ 3411982 w 5050282"/>
              <a:gd name="connsiteY4" fmla="*/ 790575 h 1485900"/>
              <a:gd name="connsiteX5" fmla="*/ 5050282 w 5050282"/>
              <a:gd name="connsiteY5" fmla="*/ 790575 h 1485900"/>
              <a:gd name="connsiteX6" fmla="*/ 5050282 w 5050282"/>
              <a:gd name="connsiteY6" fmla="*/ 1485900 h 1485900"/>
              <a:gd name="connsiteX7" fmla="*/ 0 w 5050282"/>
              <a:gd name="connsiteY7" fmla="*/ 1485900 h 1485900"/>
              <a:gd name="connsiteX8" fmla="*/ 11557 w 5050282"/>
              <a:gd name="connsiteY8" fmla="*/ 819150 h 1485900"/>
              <a:gd name="connsiteX0" fmla="*/ 9203 w 5047928"/>
              <a:gd name="connsiteY0" fmla="*/ 819150 h 1485900"/>
              <a:gd name="connsiteX1" fmla="*/ 2438078 w 5047928"/>
              <a:gd name="connsiteY1" fmla="*/ 819150 h 1485900"/>
              <a:gd name="connsiteX2" fmla="*/ 2438078 w 5047928"/>
              <a:gd name="connsiteY2" fmla="*/ 0 h 1485900"/>
              <a:gd name="connsiteX3" fmla="*/ 3409628 w 5047928"/>
              <a:gd name="connsiteY3" fmla="*/ 0 h 1485900"/>
              <a:gd name="connsiteX4" fmla="*/ 3409628 w 5047928"/>
              <a:gd name="connsiteY4" fmla="*/ 790575 h 1485900"/>
              <a:gd name="connsiteX5" fmla="*/ 5047928 w 5047928"/>
              <a:gd name="connsiteY5" fmla="*/ 790575 h 1485900"/>
              <a:gd name="connsiteX6" fmla="*/ 5047928 w 5047928"/>
              <a:gd name="connsiteY6" fmla="*/ 1485900 h 1485900"/>
              <a:gd name="connsiteX7" fmla="*/ 0 w 5047928"/>
              <a:gd name="connsiteY7" fmla="*/ 1485900 h 1485900"/>
              <a:gd name="connsiteX8" fmla="*/ 9203 w 5047928"/>
              <a:gd name="connsiteY8" fmla="*/ 819150 h 1485900"/>
              <a:gd name="connsiteX0" fmla="*/ 2139 w 5040864"/>
              <a:gd name="connsiteY0" fmla="*/ 819150 h 1485900"/>
              <a:gd name="connsiteX1" fmla="*/ 2431014 w 5040864"/>
              <a:gd name="connsiteY1" fmla="*/ 819150 h 1485900"/>
              <a:gd name="connsiteX2" fmla="*/ 2431014 w 5040864"/>
              <a:gd name="connsiteY2" fmla="*/ 0 h 1485900"/>
              <a:gd name="connsiteX3" fmla="*/ 3402564 w 5040864"/>
              <a:gd name="connsiteY3" fmla="*/ 0 h 1485900"/>
              <a:gd name="connsiteX4" fmla="*/ 3402564 w 5040864"/>
              <a:gd name="connsiteY4" fmla="*/ 790575 h 1485900"/>
              <a:gd name="connsiteX5" fmla="*/ 5040864 w 5040864"/>
              <a:gd name="connsiteY5" fmla="*/ 790575 h 1485900"/>
              <a:gd name="connsiteX6" fmla="*/ 5040864 w 5040864"/>
              <a:gd name="connsiteY6" fmla="*/ 1485900 h 1485900"/>
              <a:gd name="connsiteX7" fmla="*/ 0 w 5040864"/>
              <a:gd name="connsiteY7" fmla="*/ 1485900 h 1485900"/>
              <a:gd name="connsiteX8" fmla="*/ 2139 w 5040864"/>
              <a:gd name="connsiteY8" fmla="*/ 819150 h 1485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40864" h="1485900">
                <a:moveTo>
                  <a:pt x="2139" y="819150"/>
                </a:moveTo>
                <a:lnTo>
                  <a:pt x="2431014" y="819150"/>
                </a:lnTo>
                <a:lnTo>
                  <a:pt x="2431014" y="0"/>
                </a:lnTo>
                <a:lnTo>
                  <a:pt x="3402564" y="0"/>
                </a:lnTo>
                <a:lnTo>
                  <a:pt x="3402564" y="790575"/>
                </a:lnTo>
                <a:lnTo>
                  <a:pt x="5040864" y="790575"/>
                </a:lnTo>
                <a:lnTo>
                  <a:pt x="5040864" y="1485900"/>
                </a:lnTo>
                <a:lnTo>
                  <a:pt x="0" y="1485900"/>
                </a:lnTo>
                <a:lnTo>
                  <a:pt x="2139" y="81915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65" name="円/楕円 164"/>
          <p:cNvSpPr>
            <a:spLocks noChangeAspect="1"/>
          </p:cNvSpPr>
          <p:nvPr/>
        </p:nvSpPr>
        <p:spPr>
          <a:xfrm>
            <a:off x="2872896" y="4793399"/>
            <a:ext cx="36000" cy="36000"/>
          </a:xfrm>
          <a:prstGeom prst="ellipse">
            <a:avLst/>
          </a:prstGeom>
          <a:solidFill>
            <a:srgbClr val="00B050"/>
          </a:solidFill>
          <a:ln w="76200">
            <a:solidFill>
              <a:srgbClr val="00B05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66" name="直線コネクタ 165"/>
          <p:cNvCxnSpPr>
            <a:cxnSpLocks noChangeAspect="1"/>
            <a:stCxn id="165" idx="7"/>
          </p:cNvCxnSpPr>
          <p:nvPr/>
        </p:nvCxnSpPr>
        <p:spPr>
          <a:xfrm flipV="1">
            <a:off x="2903624" y="4057841"/>
            <a:ext cx="379876" cy="74083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直線コネクタ 166"/>
          <p:cNvCxnSpPr>
            <a:cxnSpLocks noChangeAspect="1"/>
            <a:stCxn id="165" idx="7"/>
          </p:cNvCxnSpPr>
          <p:nvPr/>
        </p:nvCxnSpPr>
        <p:spPr>
          <a:xfrm flipV="1">
            <a:off x="2903624" y="4068221"/>
            <a:ext cx="268360" cy="73045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直線コネクタ 167"/>
          <p:cNvCxnSpPr>
            <a:cxnSpLocks noChangeAspect="1"/>
          </p:cNvCxnSpPr>
          <p:nvPr/>
        </p:nvCxnSpPr>
        <p:spPr>
          <a:xfrm flipV="1">
            <a:off x="2903623" y="4068236"/>
            <a:ext cx="589490" cy="729753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直線コネクタ 168"/>
          <p:cNvCxnSpPr>
            <a:cxnSpLocks noChangeAspect="1"/>
          </p:cNvCxnSpPr>
          <p:nvPr/>
        </p:nvCxnSpPr>
        <p:spPr>
          <a:xfrm flipV="1">
            <a:off x="2908896" y="4530317"/>
            <a:ext cx="682536" cy="272673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直線コネクタ 169"/>
          <p:cNvCxnSpPr>
            <a:cxnSpLocks noChangeAspect="1"/>
            <a:stCxn id="165" idx="7"/>
          </p:cNvCxnSpPr>
          <p:nvPr/>
        </p:nvCxnSpPr>
        <p:spPr>
          <a:xfrm flipV="1">
            <a:off x="2903624" y="4645461"/>
            <a:ext cx="687808" cy="15321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直線コネクタ 170"/>
          <p:cNvCxnSpPr>
            <a:cxnSpLocks noChangeAspect="1"/>
            <a:stCxn id="165" idx="7"/>
          </p:cNvCxnSpPr>
          <p:nvPr/>
        </p:nvCxnSpPr>
        <p:spPr>
          <a:xfrm flipV="1">
            <a:off x="2903624" y="4793983"/>
            <a:ext cx="687808" cy="4688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直線コネクタ 171"/>
          <p:cNvCxnSpPr>
            <a:cxnSpLocks noChangeAspect="1"/>
            <a:stCxn id="165" idx="7"/>
          </p:cNvCxnSpPr>
          <p:nvPr/>
        </p:nvCxnSpPr>
        <p:spPr>
          <a:xfrm>
            <a:off x="2903764" y="4798759"/>
            <a:ext cx="688881" cy="48541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直線コネクタ 172"/>
          <p:cNvCxnSpPr>
            <a:cxnSpLocks noChangeAspect="1"/>
            <a:stCxn id="165" idx="7"/>
          </p:cNvCxnSpPr>
          <p:nvPr/>
        </p:nvCxnSpPr>
        <p:spPr>
          <a:xfrm>
            <a:off x="2903637" y="4798704"/>
            <a:ext cx="694229" cy="104258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直線コネクタ 173"/>
          <p:cNvCxnSpPr>
            <a:cxnSpLocks noChangeAspect="1"/>
            <a:stCxn id="165" idx="7"/>
          </p:cNvCxnSpPr>
          <p:nvPr/>
        </p:nvCxnSpPr>
        <p:spPr>
          <a:xfrm>
            <a:off x="2903637" y="4798671"/>
            <a:ext cx="682571" cy="147703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8" name="フリーフォーム 197"/>
          <p:cNvSpPr/>
          <p:nvPr/>
        </p:nvSpPr>
        <p:spPr>
          <a:xfrm>
            <a:off x="5510815" y="4048354"/>
            <a:ext cx="5096274" cy="1721358"/>
          </a:xfrm>
          <a:custGeom>
            <a:avLst/>
            <a:gdLst>
              <a:gd name="connsiteX0" fmla="*/ 0 w 5038725"/>
              <a:gd name="connsiteY0" fmla="*/ 819150 h 1485900"/>
              <a:gd name="connsiteX1" fmla="*/ 2428875 w 5038725"/>
              <a:gd name="connsiteY1" fmla="*/ 819150 h 1485900"/>
              <a:gd name="connsiteX2" fmla="*/ 2428875 w 5038725"/>
              <a:gd name="connsiteY2" fmla="*/ 0 h 1485900"/>
              <a:gd name="connsiteX3" fmla="*/ 3400425 w 5038725"/>
              <a:gd name="connsiteY3" fmla="*/ 0 h 1485900"/>
              <a:gd name="connsiteX4" fmla="*/ 3400425 w 5038725"/>
              <a:gd name="connsiteY4" fmla="*/ 790575 h 1485900"/>
              <a:gd name="connsiteX5" fmla="*/ 5038725 w 5038725"/>
              <a:gd name="connsiteY5" fmla="*/ 790575 h 1485900"/>
              <a:gd name="connsiteX6" fmla="*/ 5038725 w 5038725"/>
              <a:gd name="connsiteY6" fmla="*/ 1485900 h 1485900"/>
              <a:gd name="connsiteX7" fmla="*/ 19050 w 5038725"/>
              <a:gd name="connsiteY7" fmla="*/ 1485900 h 1485900"/>
              <a:gd name="connsiteX8" fmla="*/ 0 w 5038725"/>
              <a:gd name="connsiteY8" fmla="*/ 819150 h 1485900"/>
              <a:gd name="connsiteX0" fmla="*/ 2141 w 5040866"/>
              <a:gd name="connsiteY0" fmla="*/ 819150 h 1485900"/>
              <a:gd name="connsiteX1" fmla="*/ 2431016 w 5040866"/>
              <a:gd name="connsiteY1" fmla="*/ 819150 h 1485900"/>
              <a:gd name="connsiteX2" fmla="*/ 2431016 w 5040866"/>
              <a:gd name="connsiteY2" fmla="*/ 0 h 1485900"/>
              <a:gd name="connsiteX3" fmla="*/ 3402566 w 5040866"/>
              <a:gd name="connsiteY3" fmla="*/ 0 h 1485900"/>
              <a:gd name="connsiteX4" fmla="*/ 3402566 w 5040866"/>
              <a:gd name="connsiteY4" fmla="*/ 790575 h 1485900"/>
              <a:gd name="connsiteX5" fmla="*/ 5040866 w 5040866"/>
              <a:gd name="connsiteY5" fmla="*/ 790575 h 1485900"/>
              <a:gd name="connsiteX6" fmla="*/ 5040866 w 5040866"/>
              <a:gd name="connsiteY6" fmla="*/ 1485900 h 1485900"/>
              <a:gd name="connsiteX7" fmla="*/ 0 w 5040866"/>
              <a:gd name="connsiteY7" fmla="*/ 1485900 h 1485900"/>
              <a:gd name="connsiteX8" fmla="*/ 2141 w 5040866"/>
              <a:gd name="connsiteY8" fmla="*/ 819150 h 1485900"/>
              <a:gd name="connsiteX0" fmla="*/ 185 w 5038910"/>
              <a:gd name="connsiteY0" fmla="*/ 819150 h 1485900"/>
              <a:gd name="connsiteX1" fmla="*/ 2429060 w 5038910"/>
              <a:gd name="connsiteY1" fmla="*/ 819150 h 1485900"/>
              <a:gd name="connsiteX2" fmla="*/ 2429060 w 5038910"/>
              <a:gd name="connsiteY2" fmla="*/ 0 h 1485900"/>
              <a:gd name="connsiteX3" fmla="*/ 3400610 w 5038910"/>
              <a:gd name="connsiteY3" fmla="*/ 0 h 1485900"/>
              <a:gd name="connsiteX4" fmla="*/ 3400610 w 5038910"/>
              <a:gd name="connsiteY4" fmla="*/ 790575 h 1485900"/>
              <a:gd name="connsiteX5" fmla="*/ 5038910 w 5038910"/>
              <a:gd name="connsiteY5" fmla="*/ 790575 h 1485900"/>
              <a:gd name="connsiteX6" fmla="*/ 5038910 w 5038910"/>
              <a:gd name="connsiteY6" fmla="*/ 1485900 h 1485900"/>
              <a:gd name="connsiteX7" fmla="*/ 399 w 5038910"/>
              <a:gd name="connsiteY7" fmla="*/ 1485900 h 1485900"/>
              <a:gd name="connsiteX8" fmla="*/ 185 w 5038910"/>
              <a:gd name="connsiteY8" fmla="*/ 819150 h 1485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38910" h="1485900">
                <a:moveTo>
                  <a:pt x="185" y="819150"/>
                </a:moveTo>
                <a:lnTo>
                  <a:pt x="2429060" y="819150"/>
                </a:lnTo>
                <a:lnTo>
                  <a:pt x="2429060" y="0"/>
                </a:lnTo>
                <a:lnTo>
                  <a:pt x="3400610" y="0"/>
                </a:lnTo>
                <a:lnTo>
                  <a:pt x="3400610" y="790575"/>
                </a:lnTo>
                <a:lnTo>
                  <a:pt x="5038910" y="790575"/>
                </a:lnTo>
                <a:lnTo>
                  <a:pt x="5038910" y="1485900"/>
                </a:lnTo>
                <a:lnTo>
                  <a:pt x="399" y="1485900"/>
                </a:lnTo>
                <a:cubicBezTo>
                  <a:pt x="1113" y="1263650"/>
                  <a:pt x="-529" y="1041400"/>
                  <a:pt x="185" y="819150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200" name="円/楕円 199"/>
          <p:cNvSpPr>
            <a:spLocks noChangeAspect="1"/>
          </p:cNvSpPr>
          <p:nvPr/>
        </p:nvSpPr>
        <p:spPr>
          <a:xfrm>
            <a:off x="8645680" y="5443850"/>
            <a:ext cx="36000" cy="36000"/>
          </a:xfrm>
          <a:prstGeom prst="ellipse">
            <a:avLst/>
          </a:prstGeom>
          <a:solidFill>
            <a:srgbClr val="0070C0"/>
          </a:solidFill>
          <a:ln w="76200">
            <a:solidFill>
              <a:srgbClr val="0070C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01" name="直線コネクタ 200"/>
          <p:cNvCxnSpPr>
            <a:cxnSpLocks noChangeAspect="1"/>
          </p:cNvCxnSpPr>
          <p:nvPr/>
        </p:nvCxnSpPr>
        <p:spPr>
          <a:xfrm flipV="1">
            <a:off x="8676410" y="4943590"/>
            <a:ext cx="260581" cy="508183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直線コネクタ 201"/>
          <p:cNvCxnSpPr>
            <a:cxnSpLocks noChangeAspect="1"/>
          </p:cNvCxnSpPr>
          <p:nvPr/>
        </p:nvCxnSpPr>
        <p:spPr>
          <a:xfrm flipV="1">
            <a:off x="8676410" y="4731411"/>
            <a:ext cx="260581" cy="70927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直線コネクタ 202"/>
          <p:cNvCxnSpPr>
            <a:cxnSpLocks noChangeAspect="1"/>
          </p:cNvCxnSpPr>
          <p:nvPr/>
        </p:nvCxnSpPr>
        <p:spPr>
          <a:xfrm flipV="1">
            <a:off x="8687164" y="4981814"/>
            <a:ext cx="379028" cy="469213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直線コネクタ 203"/>
          <p:cNvCxnSpPr>
            <a:cxnSpLocks noChangeAspect="1"/>
          </p:cNvCxnSpPr>
          <p:nvPr/>
        </p:nvCxnSpPr>
        <p:spPr>
          <a:xfrm flipV="1">
            <a:off x="8690894" y="4991960"/>
            <a:ext cx="1184461" cy="473186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直線コネクタ 204"/>
          <p:cNvCxnSpPr>
            <a:cxnSpLocks noChangeAspect="1"/>
          </p:cNvCxnSpPr>
          <p:nvPr/>
        </p:nvCxnSpPr>
        <p:spPr>
          <a:xfrm flipV="1">
            <a:off x="8656436" y="5020950"/>
            <a:ext cx="1947334" cy="433777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直線コネクタ 205"/>
          <p:cNvCxnSpPr>
            <a:cxnSpLocks noChangeAspect="1"/>
            <a:stCxn id="200" idx="7"/>
          </p:cNvCxnSpPr>
          <p:nvPr/>
        </p:nvCxnSpPr>
        <p:spPr>
          <a:xfrm flipV="1">
            <a:off x="8676409" y="5435441"/>
            <a:ext cx="1907183" cy="1299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直線コネクタ 206"/>
          <p:cNvCxnSpPr>
            <a:cxnSpLocks noChangeAspect="1"/>
            <a:stCxn id="200" idx="7"/>
          </p:cNvCxnSpPr>
          <p:nvPr/>
        </p:nvCxnSpPr>
        <p:spPr>
          <a:xfrm>
            <a:off x="8676409" y="5449124"/>
            <a:ext cx="1907183" cy="134402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直線コネクタ 207"/>
          <p:cNvCxnSpPr>
            <a:cxnSpLocks noChangeAspect="1"/>
            <a:stCxn id="200" idx="7"/>
          </p:cNvCxnSpPr>
          <p:nvPr/>
        </p:nvCxnSpPr>
        <p:spPr>
          <a:xfrm>
            <a:off x="8676409" y="5449124"/>
            <a:ext cx="1927259" cy="289437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直線コネクタ 208"/>
          <p:cNvCxnSpPr>
            <a:cxnSpLocks noChangeAspect="1"/>
            <a:stCxn id="200" idx="7"/>
          </p:cNvCxnSpPr>
          <p:nvPr/>
        </p:nvCxnSpPr>
        <p:spPr>
          <a:xfrm>
            <a:off x="8676414" y="5449122"/>
            <a:ext cx="1391240" cy="301046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1" name="グループ化 210"/>
          <p:cNvGrpSpPr/>
          <p:nvPr/>
        </p:nvGrpSpPr>
        <p:grpSpPr>
          <a:xfrm rot="2116704">
            <a:off x="14211254" y="2987695"/>
            <a:ext cx="304800" cy="304800"/>
            <a:chOff x="2305050" y="3905250"/>
            <a:chExt cx="304800" cy="304800"/>
          </a:xfrm>
        </p:grpSpPr>
        <p:sp>
          <p:nvSpPr>
            <p:cNvPr id="212" name="円/楕円 211"/>
            <p:cNvSpPr/>
            <p:nvPr/>
          </p:nvSpPr>
          <p:spPr>
            <a:xfrm>
              <a:off x="2305050" y="3905250"/>
              <a:ext cx="304800" cy="3048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213" name="直線コネクタ 212"/>
            <p:cNvCxnSpPr>
              <a:endCxn id="212" idx="7"/>
            </p:cNvCxnSpPr>
            <p:nvPr/>
          </p:nvCxnSpPr>
          <p:spPr>
            <a:xfrm flipV="1">
              <a:off x="2460625" y="3949887"/>
              <a:ext cx="104588" cy="9823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5" name="フリーフォーム 234"/>
          <p:cNvSpPr/>
          <p:nvPr/>
        </p:nvSpPr>
        <p:spPr>
          <a:xfrm>
            <a:off x="200734" y="154331"/>
            <a:ext cx="5096087" cy="1721358"/>
          </a:xfrm>
          <a:custGeom>
            <a:avLst/>
            <a:gdLst>
              <a:gd name="connsiteX0" fmla="*/ 0 w 5038725"/>
              <a:gd name="connsiteY0" fmla="*/ 819150 h 1485900"/>
              <a:gd name="connsiteX1" fmla="*/ 2428875 w 5038725"/>
              <a:gd name="connsiteY1" fmla="*/ 819150 h 1485900"/>
              <a:gd name="connsiteX2" fmla="*/ 2428875 w 5038725"/>
              <a:gd name="connsiteY2" fmla="*/ 0 h 1485900"/>
              <a:gd name="connsiteX3" fmla="*/ 3400425 w 5038725"/>
              <a:gd name="connsiteY3" fmla="*/ 0 h 1485900"/>
              <a:gd name="connsiteX4" fmla="*/ 3400425 w 5038725"/>
              <a:gd name="connsiteY4" fmla="*/ 790575 h 1485900"/>
              <a:gd name="connsiteX5" fmla="*/ 5038725 w 5038725"/>
              <a:gd name="connsiteY5" fmla="*/ 790575 h 1485900"/>
              <a:gd name="connsiteX6" fmla="*/ 5038725 w 5038725"/>
              <a:gd name="connsiteY6" fmla="*/ 1485900 h 1485900"/>
              <a:gd name="connsiteX7" fmla="*/ 19050 w 5038725"/>
              <a:gd name="connsiteY7" fmla="*/ 1485900 h 1485900"/>
              <a:gd name="connsiteX8" fmla="*/ 0 w 5038725"/>
              <a:gd name="connsiteY8" fmla="*/ 819150 h 1485900"/>
              <a:gd name="connsiteX0" fmla="*/ 9203 w 5047928"/>
              <a:gd name="connsiteY0" fmla="*/ 819150 h 1487955"/>
              <a:gd name="connsiteX1" fmla="*/ 2438078 w 5047928"/>
              <a:gd name="connsiteY1" fmla="*/ 819150 h 1487955"/>
              <a:gd name="connsiteX2" fmla="*/ 2438078 w 5047928"/>
              <a:gd name="connsiteY2" fmla="*/ 0 h 1487955"/>
              <a:gd name="connsiteX3" fmla="*/ 3409628 w 5047928"/>
              <a:gd name="connsiteY3" fmla="*/ 0 h 1487955"/>
              <a:gd name="connsiteX4" fmla="*/ 3409628 w 5047928"/>
              <a:gd name="connsiteY4" fmla="*/ 790575 h 1487955"/>
              <a:gd name="connsiteX5" fmla="*/ 5047928 w 5047928"/>
              <a:gd name="connsiteY5" fmla="*/ 790575 h 1487955"/>
              <a:gd name="connsiteX6" fmla="*/ 5047928 w 5047928"/>
              <a:gd name="connsiteY6" fmla="*/ 1485900 h 1487955"/>
              <a:gd name="connsiteX7" fmla="*/ 0 w 5047928"/>
              <a:gd name="connsiteY7" fmla="*/ 1487955 h 1487955"/>
              <a:gd name="connsiteX8" fmla="*/ 9203 w 5047928"/>
              <a:gd name="connsiteY8" fmla="*/ 819150 h 1487955"/>
              <a:gd name="connsiteX0" fmla="*/ 4494 w 5043219"/>
              <a:gd name="connsiteY0" fmla="*/ 819150 h 1485900"/>
              <a:gd name="connsiteX1" fmla="*/ 2433369 w 5043219"/>
              <a:gd name="connsiteY1" fmla="*/ 819150 h 1485900"/>
              <a:gd name="connsiteX2" fmla="*/ 2433369 w 5043219"/>
              <a:gd name="connsiteY2" fmla="*/ 0 h 1485900"/>
              <a:gd name="connsiteX3" fmla="*/ 3404919 w 5043219"/>
              <a:gd name="connsiteY3" fmla="*/ 0 h 1485900"/>
              <a:gd name="connsiteX4" fmla="*/ 3404919 w 5043219"/>
              <a:gd name="connsiteY4" fmla="*/ 790575 h 1485900"/>
              <a:gd name="connsiteX5" fmla="*/ 5043219 w 5043219"/>
              <a:gd name="connsiteY5" fmla="*/ 790575 h 1485900"/>
              <a:gd name="connsiteX6" fmla="*/ 5043219 w 5043219"/>
              <a:gd name="connsiteY6" fmla="*/ 1485900 h 1485900"/>
              <a:gd name="connsiteX7" fmla="*/ 0 w 5043219"/>
              <a:gd name="connsiteY7" fmla="*/ 1485900 h 1485900"/>
              <a:gd name="connsiteX8" fmla="*/ 4494 w 5043219"/>
              <a:gd name="connsiteY8" fmla="*/ 819150 h 1485900"/>
              <a:gd name="connsiteX0" fmla="*/ 0 w 5038725"/>
              <a:gd name="connsiteY0" fmla="*/ 819150 h 1485900"/>
              <a:gd name="connsiteX1" fmla="*/ 2428875 w 5038725"/>
              <a:gd name="connsiteY1" fmla="*/ 819150 h 1485900"/>
              <a:gd name="connsiteX2" fmla="*/ 2428875 w 5038725"/>
              <a:gd name="connsiteY2" fmla="*/ 0 h 1485900"/>
              <a:gd name="connsiteX3" fmla="*/ 3400425 w 5038725"/>
              <a:gd name="connsiteY3" fmla="*/ 0 h 1485900"/>
              <a:gd name="connsiteX4" fmla="*/ 3400425 w 5038725"/>
              <a:gd name="connsiteY4" fmla="*/ 790575 h 1485900"/>
              <a:gd name="connsiteX5" fmla="*/ 5038725 w 5038725"/>
              <a:gd name="connsiteY5" fmla="*/ 790575 h 1485900"/>
              <a:gd name="connsiteX6" fmla="*/ 5038725 w 5038725"/>
              <a:gd name="connsiteY6" fmla="*/ 1485900 h 1485900"/>
              <a:gd name="connsiteX7" fmla="*/ 2570 w 5038725"/>
              <a:gd name="connsiteY7" fmla="*/ 1485900 h 1485900"/>
              <a:gd name="connsiteX8" fmla="*/ 0 w 5038725"/>
              <a:gd name="connsiteY8" fmla="*/ 819150 h 1485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38725" h="1485900">
                <a:moveTo>
                  <a:pt x="0" y="819150"/>
                </a:moveTo>
                <a:lnTo>
                  <a:pt x="2428875" y="819150"/>
                </a:lnTo>
                <a:lnTo>
                  <a:pt x="2428875" y="0"/>
                </a:lnTo>
                <a:lnTo>
                  <a:pt x="3400425" y="0"/>
                </a:lnTo>
                <a:lnTo>
                  <a:pt x="3400425" y="790575"/>
                </a:lnTo>
                <a:lnTo>
                  <a:pt x="5038725" y="790575"/>
                </a:lnTo>
                <a:lnTo>
                  <a:pt x="5038725" y="1485900"/>
                </a:lnTo>
                <a:lnTo>
                  <a:pt x="2570" y="1485900"/>
                </a:lnTo>
                <a:cubicBezTo>
                  <a:pt x="1713" y="1263650"/>
                  <a:pt x="857" y="1041400"/>
                  <a:pt x="0" y="819150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239" name="円/楕円 238"/>
          <p:cNvSpPr/>
          <p:nvPr/>
        </p:nvSpPr>
        <p:spPr>
          <a:xfrm>
            <a:off x="3169108" y="1251527"/>
            <a:ext cx="36000" cy="36000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40" name="直線コネクタ 239"/>
          <p:cNvCxnSpPr>
            <a:cxnSpLocks noChangeAspect="1"/>
          </p:cNvCxnSpPr>
          <p:nvPr/>
        </p:nvCxnSpPr>
        <p:spPr>
          <a:xfrm flipV="1">
            <a:off x="3193680" y="395235"/>
            <a:ext cx="441663" cy="861327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1" name="直線コネクタ 240"/>
          <p:cNvCxnSpPr>
            <a:cxnSpLocks noChangeAspect="1"/>
          </p:cNvCxnSpPr>
          <p:nvPr/>
        </p:nvCxnSpPr>
        <p:spPr>
          <a:xfrm flipV="1">
            <a:off x="3186060" y="153270"/>
            <a:ext cx="402717" cy="1096157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直線コネクタ 241"/>
          <p:cNvCxnSpPr>
            <a:cxnSpLocks noChangeAspect="1"/>
          </p:cNvCxnSpPr>
          <p:nvPr/>
        </p:nvCxnSpPr>
        <p:spPr>
          <a:xfrm flipV="1">
            <a:off x="3212730" y="737786"/>
            <a:ext cx="405001" cy="501365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直線コネクタ 242"/>
          <p:cNvCxnSpPr>
            <a:cxnSpLocks noChangeAspect="1"/>
          </p:cNvCxnSpPr>
          <p:nvPr/>
        </p:nvCxnSpPr>
        <p:spPr>
          <a:xfrm flipV="1">
            <a:off x="3186060" y="1060718"/>
            <a:ext cx="472364" cy="188709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直線コネクタ 243"/>
          <p:cNvCxnSpPr>
            <a:cxnSpLocks noChangeAspect="1"/>
          </p:cNvCxnSpPr>
          <p:nvPr/>
        </p:nvCxnSpPr>
        <p:spPr>
          <a:xfrm flipV="1">
            <a:off x="3186060" y="1079717"/>
            <a:ext cx="761878" cy="16971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直線コネクタ 244"/>
          <p:cNvCxnSpPr>
            <a:cxnSpLocks noChangeAspect="1"/>
          </p:cNvCxnSpPr>
          <p:nvPr/>
        </p:nvCxnSpPr>
        <p:spPr>
          <a:xfrm flipV="1">
            <a:off x="3186060" y="1251527"/>
            <a:ext cx="2087863" cy="14231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直線コネクタ 245"/>
          <p:cNvCxnSpPr>
            <a:cxnSpLocks noChangeAspect="1"/>
          </p:cNvCxnSpPr>
          <p:nvPr/>
        </p:nvCxnSpPr>
        <p:spPr>
          <a:xfrm>
            <a:off x="3186060" y="1251527"/>
            <a:ext cx="2087863" cy="147137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7" name="直線コネクタ 246"/>
          <p:cNvCxnSpPr>
            <a:cxnSpLocks noChangeAspect="1"/>
          </p:cNvCxnSpPr>
          <p:nvPr/>
        </p:nvCxnSpPr>
        <p:spPr>
          <a:xfrm>
            <a:off x="3186060" y="1251527"/>
            <a:ext cx="2087863" cy="313557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直線コネクタ 247"/>
          <p:cNvCxnSpPr>
            <a:cxnSpLocks noChangeAspect="1"/>
          </p:cNvCxnSpPr>
          <p:nvPr/>
        </p:nvCxnSpPr>
        <p:spPr>
          <a:xfrm>
            <a:off x="3186060" y="1251527"/>
            <a:ext cx="2087863" cy="451783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9" name="テキスト ボックス 248"/>
          <p:cNvSpPr txBox="1"/>
          <p:nvPr/>
        </p:nvSpPr>
        <p:spPr>
          <a:xfrm>
            <a:off x="9267584" y="2577047"/>
            <a:ext cx="812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 dirty="0" smtClean="0">
                <a:solidFill>
                  <a:srgbClr val="FF0000"/>
                </a:solidFill>
              </a:rPr>
              <a:t>粒子</a:t>
            </a:r>
            <a:r>
              <a:rPr lang="en-US" altLang="ja-JP" b="1" dirty="0">
                <a:solidFill>
                  <a:srgbClr val="FF0000"/>
                </a:solidFill>
              </a:rPr>
              <a:t>1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250" name="テキスト ボックス 249"/>
          <p:cNvSpPr txBox="1"/>
          <p:nvPr/>
        </p:nvSpPr>
        <p:spPr>
          <a:xfrm>
            <a:off x="3910207" y="4474894"/>
            <a:ext cx="812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b="1" dirty="0">
                <a:solidFill>
                  <a:srgbClr val="00B050"/>
                </a:solidFill>
              </a:rPr>
              <a:t>粒子</a:t>
            </a:r>
            <a:r>
              <a:rPr lang="en-US" altLang="ja-JP" b="1" dirty="0" smtClean="0">
                <a:solidFill>
                  <a:srgbClr val="00B050"/>
                </a:solidFill>
              </a:rPr>
              <a:t>2</a:t>
            </a:r>
            <a:endParaRPr lang="ja-JP" altLang="en-US" b="1" dirty="0">
              <a:solidFill>
                <a:srgbClr val="00B050"/>
              </a:solidFill>
            </a:endParaRPr>
          </a:p>
        </p:txBody>
      </p:sp>
      <p:sp>
        <p:nvSpPr>
          <p:cNvPr id="251" name="テキスト ボックス 250"/>
          <p:cNvSpPr txBox="1"/>
          <p:nvPr/>
        </p:nvSpPr>
        <p:spPr>
          <a:xfrm>
            <a:off x="9283783" y="4477859"/>
            <a:ext cx="812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b="1" dirty="0" smtClean="0">
                <a:solidFill>
                  <a:srgbClr val="0070C0"/>
                </a:solidFill>
              </a:rPr>
              <a:t>粒子</a:t>
            </a:r>
            <a:r>
              <a:rPr lang="en-US" altLang="ja-JP" b="1" dirty="0" smtClean="0">
                <a:solidFill>
                  <a:srgbClr val="0070C0"/>
                </a:solidFill>
              </a:rPr>
              <a:t>3</a:t>
            </a:r>
            <a:endParaRPr lang="ja-JP" altLang="en-US" b="1" dirty="0">
              <a:solidFill>
                <a:srgbClr val="0070C0"/>
              </a:solidFill>
            </a:endParaRPr>
          </a:p>
        </p:txBody>
      </p:sp>
      <p:sp>
        <p:nvSpPr>
          <p:cNvPr id="252" name="テキスト ボックス 251"/>
          <p:cNvSpPr txBox="1"/>
          <p:nvPr/>
        </p:nvSpPr>
        <p:spPr>
          <a:xfrm>
            <a:off x="3976276" y="591136"/>
            <a:ext cx="1036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b="1" dirty="0" smtClean="0">
                <a:solidFill>
                  <a:srgbClr val="7030A0"/>
                </a:solidFill>
              </a:rPr>
              <a:t>実観測</a:t>
            </a:r>
            <a:endParaRPr lang="ja-JP" altLang="en-US" b="1" dirty="0">
              <a:solidFill>
                <a:srgbClr val="7030A0"/>
              </a:solidFill>
            </a:endParaRPr>
          </a:p>
        </p:txBody>
      </p:sp>
      <p:sp>
        <p:nvSpPr>
          <p:cNvPr id="260" name="テキスト ボックス 259"/>
          <p:cNvSpPr txBox="1"/>
          <p:nvPr/>
        </p:nvSpPr>
        <p:spPr>
          <a:xfrm>
            <a:off x="3679672" y="2521207"/>
            <a:ext cx="812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 dirty="0" smtClean="0">
                <a:solidFill>
                  <a:srgbClr val="FF0000"/>
                </a:solidFill>
              </a:rPr>
              <a:t>粒子</a:t>
            </a:r>
            <a:r>
              <a:rPr lang="en-US" altLang="ja-JP" b="1" dirty="0">
                <a:solidFill>
                  <a:srgbClr val="FF0000"/>
                </a:solidFill>
              </a:rPr>
              <a:t>1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261" name="テキスト ボックス 260"/>
          <p:cNvSpPr txBox="1"/>
          <p:nvPr/>
        </p:nvSpPr>
        <p:spPr>
          <a:xfrm>
            <a:off x="1384339" y="2715350"/>
            <a:ext cx="812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b="1" dirty="0">
                <a:solidFill>
                  <a:srgbClr val="00B050"/>
                </a:solidFill>
              </a:rPr>
              <a:t>粒子</a:t>
            </a:r>
            <a:r>
              <a:rPr lang="en-US" altLang="ja-JP" b="1" dirty="0" smtClean="0">
                <a:solidFill>
                  <a:srgbClr val="00B050"/>
                </a:solidFill>
              </a:rPr>
              <a:t>2</a:t>
            </a:r>
            <a:endParaRPr lang="ja-JP" altLang="en-US" b="1" dirty="0">
              <a:solidFill>
                <a:srgbClr val="00B050"/>
              </a:solidFill>
            </a:endParaRPr>
          </a:p>
        </p:txBody>
      </p:sp>
      <p:sp>
        <p:nvSpPr>
          <p:cNvPr id="262" name="テキスト ボックス 261"/>
          <p:cNvSpPr txBox="1"/>
          <p:nvPr/>
        </p:nvSpPr>
        <p:spPr>
          <a:xfrm>
            <a:off x="3907332" y="3485188"/>
            <a:ext cx="812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b="1" dirty="0" smtClean="0">
                <a:solidFill>
                  <a:srgbClr val="0070C0"/>
                </a:solidFill>
              </a:rPr>
              <a:t>粒子</a:t>
            </a:r>
            <a:r>
              <a:rPr lang="en-US" altLang="ja-JP" b="1" dirty="0" smtClean="0">
                <a:solidFill>
                  <a:srgbClr val="0070C0"/>
                </a:solidFill>
              </a:rPr>
              <a:t>3</a:t>
            </a:r>
            <a:endParaRPr lang="ja-JP" altLang="en-US" b="1" dirty="0">
              <a:solidFill>
                <a:srgbClr val="0070C0"/>
              </a:solidFill>
            </a:endParaRPr>
          </a:p>
        </p:txBody>
      </p:sp>
      <p:grpSp>
        <p:nvGrpSpPr>
          <p:cNvPr id="236" name="グループ化 235"/>
          <p:cNvGrpSpPr/>
          <p:nvPr/>
        </p:nvGrpSpPr>
        <p:grpSpPr>
          <a:xfrm rot="2116704">
            <a:off x="2999807" y="1135015"/>
            <a:ext cx="304800" cy="304800"/>
            <a:chOff x="2305050" y="3905250"/>
            <a:chExt cx="304800" cy="304800"/>
          </a:xfrm>
          <a:solidFill>
            <a:schemeClr val="bg1"/>
          </a:solidFill>
        </p:grpSpPr>
        <p:sp>
          <p:nvSpPr>
            <p:cNvPr id="237" name="円/楕円 236"/>
            <p:cNvSpPr/>
            <p:nvPr/>
          </p:nvSpPr>
          <p:spPr>
            <a:xfrm>
              <a:off x="2305050" y="3905250"/>
              <a:ext cx="304800" cy="3048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238" name="直線コネクタ 237"/>
            <p:cNvCxnSpPr>
              <a:endCxn id="237" idx="7"/>
            </p:cNvCxnSpPr>
            <p:nvPr/>
          </p:nvCxnSpPr>
          <p:spPr>
            <a:xfrm flipV="1">
              <a:off x="2460625" y="3949887"/>
              <a:ext cx="104588" cy="98238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" name="直線矢印コネクタ 2"/>
          <p:cNvCxnSpPr>
            <a:stCxn id="261" idx="3"/>
          </p:cNvCxnSpPr>
          <p:nvPr/>
        </p:nvCxnSpPr>
        <p:spPr>
          <a:xfrm flipV="1">
            <a:off x="2197207" y="2865523"/>
            <a:ext cx="640777" cy="34493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四角形吹き出し 11"/>
          <p:cNvSpPr/>
          <p:nvPr/>
        </p:nvSpPr>
        <p:spPr>
          <a:xfrm>
            <a:off x="1048693" y="355426"/>
            <a:ext cx="1465010" cy="894001"/>
          </a:xfrm>
          <a:prstGeom prst="wedgeRectCallout">
            <a:avLst>
              <a:gd name="adj1" fmla="val 78019"/>
              <a:gd name="adj2" fmla="val 3408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 dirty="0" smtClean="0">
                <a:solidFill>
                  <a:schemeClr val="tx1"/>
                </a:solidFill>
              </a:rPr>
              <a:t>神のみぞ知る</a:t>
            </a:r>
            <a:endParaRPr kumimoji="1" lang="en-US" altLang="ja-JP" sz="1600" dirty="0" smtClean="0">
              <a:solidFill>
                <a:schemeClr val="tx1"/>
              </a:solidFill>
            </a:endParaRPr>
          </a:p>
          <a:p>
            <a:pPr algn="ctr"/>
            <a:r>
              <a:rPr lang="ja-JP" altLang="en-US" sz="1600" dirty="0">
                <a:solidFill>
                  <a:schemeClr val="tx1"/>
                </a:solidFill>
              </a:rPr>
              <a:t>真</a:t>
            </a:r>
            <a:r>
              <a:rPr lang="ja-JP" altLang="en-US" sz="1600" dirty="0" smtClean="0">
                <a:solidFill>
                  <a:schemeClr val="tx1"/>
                </a:solidFill>
              </a:rPr>
              <a:t>の位置</a:t>
            </a:r>
            <a:endParaRPr lang="en-US" altLang="ja-JP" sz="1600" dirty="0" smtClean="0">
              <a:solidFill>
                <a:schemeClr val="tx1"/>
              </a:solidFill>
            </a:endParaRPr>
          </a:p>
          <a:p>
            <a:pPr algn="ctr"/>
            <a:r>
              <a:rPr kumimoji="1" lang="ja-JP" altLang="en-US" sz="1600" dirty="0" smtClean="0">
                <a:solidFill>
                  <a:schemeClr val="tx1"/>
                </a:solidFill>
              </a:rPr>
              <a:t>→不明</a:t>
            </a:r>
            <a:endParaRPr kumimoji="1" lang="ja-JP" altLang="en-US" sz="1600" dirty="0">
              <a:solidFill>
                <a:schemeClr val="tx1"/>
              </a:solidFill>
            </a:endParaRPr>
          </a:p>
        </p:txBody>
      </p:sp>
      <p:cxnSp>
        <p:nvCxnSpPr>
          <p:cNvPr id="377" name="直線矢印コネクタ 376"/>
          <p:cNvCxnSpPr/>
          <p:nvPr/>
        </p:nvCxnSpPr>
        <p:spPr>
          <a:xfrm flipH="1">
            <a:off x="3352973" y="2823297"/>
            <a:ext cx="344177" cy="33713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8" name="直線矢印コネクタ 377"/>
          <p:cNvCxnSpPr/>
          <p:nvPr/>
        </p:nvCxnSpPr>
        <p:spPr>
          <a:xfrm flipH="1" flipV="1">
            <a:off x="3423037" y="3515942"/>
            <a:ext cx="444561" cy="88661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9" name="四角形吹き出し 378"/>
          <p:cNvSpPr/>
          <p:nvPr/>
        </p:nvSpPr>
        <p:spPr>
          <a:xfrm>
            <a:off x="5484810" y="2324773"/>
            <a:ext cx="3103487" cy="696291"/>
          </a:xfrm>
          <a:prstGeom prst="wedgeRectCallout">
            <a:avLst>
              <a:gd name="adj1" fmla="val 43066"/>
              <a:gd name="adj2" fmla="val 83344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600" dirty="0" smtClean="0">
                <a:solidFill>
                  <a:schemeClr val="tx1"/>
                </a:solidFill>
              </a:rPr>
              <a:t>粒子の位置と地図から考えて，</a:t>
            </a:r>
            <a:endParaRPr lang="en-US" altLang="ja-JP" sz="1600" dirty="0" smtClean="0">
              <a:solidFill>
                <a:schemeClr val="tx1"/>
              </a:solidFill>
            </a:endParaRPr>
          </a:p>
          <a:p>
            <a:pPr algn="ctr"/>
            <a:r>
              <a:rPr kumimoji="1" lang="ja-JP" altLang="en-US" sz="1600" dirty="0" smtClean="0">
                <a:solidFill>
                  <a:schemeClr val="tx1"/>
                </a:solidFill>
              </a:rPr>
              <a:t>こんなセンサ値が得られるだろう</a:t>
            </a:r>
            <a:endParaRPr kumimoji="1" lang="ja-JP" altLang="en-US" sz="1600" dirty="0">
              <a:solidFill>
                <a:schemeClr val="tx1"/>
              </a:solidFill>
            </a:endParaRPr>
          </a:p>
        </p:txBody>
      </p:sp>
      <p:grpSp>
        <p:nvGrpSpPr>
          <p:cNvPr id="380" name="グループ化 379"/>
          <p:cNvGrpSpPr/>
          <p:nvPr/>
        </p:nvGrpSpPr>
        <p:grpSpPr>
          <a:xfrm>
            <a:off x="11796362" y="3220844"/>
            <a:ext cx="324000" cy="324000"/>
            <a:chOff x="3891840" y="1564894"/>
            <a:chExt cx="324000" cy="324000"/>
          </a:xfrm>
        </p:grpSpPr>
        <p:cxnSp>
          <p:nvCxnSpPr>
            <p:cNvPr id="381" name="直線矢印コネクタ 380"/>
            <p:cNvCxnSpPr/>
            <p:nvPr/>
          </p:nvCxnSpPr>
          <p:spPr>
            <a:xfrm flipV="1">
              <a:off x="3891840" y="1564894"/>
              <a:ext cx="0" cy="324000"/>
            </a:xfrm>
            <a:prstGeom prst="straightConnector1">
              <a:avLst/>
            </a:prstGeom>
            <a:ln w="127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2" name="直線矢印コネクタ 381"/>
            <p:cNvCxnSpPr/>
            <p:nvPr/>
          </p:nvCxnSpPr>
          <p:spPr>
            <a:xfrm rot="5400000" flipV="1">
              <a:off x="4053840" y="1726894"/>
              <a:ext cx="0" cy="32400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3" name="グループ化 382"/>
          <p:cNvGrpSpPr/>
          <p:nvPr/>
        </p:nvGrpSpPr>
        <p:grpSpPr>
          <a:xfrm>
            <a:off x="11550633" y="3596206"/>
            <a:ext cx="491458" cy="261610"/>
            <a:chOff x="1077132" y="2474328"/>
            <a:chExt cx="591648" cy="261610"/>
          </a:xfrm>
        </p:grpSpPr>
        <p:sp>
          <p:nvSpPr>
            <p:cNvPr id="384" name="正方形/長方形 383"/>
            <p:cNvSpPr/>
            <p:nvPr/>
          </p:nvSpPr>
          <p:spPr>
            <a:xfrm>
              <a:off x="1120956" y="2511757"/>
              <a:ext cx="504000" cy="180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85" name="テキスト ボックス 384"/>
            <p:cNvSpPr txBox="1"/>
            <p:nvPr/>
          </p:nvSpPr>
          <p:spPr>
            <a:xfrm>
              <a:off x="1077132" y="2474328"/>
              <a:ext cx="59164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1050" dirty="0" smtClean="0"/>
                <a:t>/map</a:t>
              </a:r>
              <a:endParaRPr kumimoji="1" lang="ja-JP" altLang="en-US" sz="105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86" name="テキスト ボックス 385"/>
              <p:cNvSpPr txBox="1"/>
              <p:nvPr/>
            </p:nvSpPr>
            <p:spPr>
              <a:xfrm>
                <a:off x="11307992" y="2101288"/>
                <a:ext cx="116120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𝑡</m:t>
                      </m:r>
                      <m:r>
                        <a:rPr kumimoji="1" lang="en-US" altLang="ja-JP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𝑘</m:t>
                      </m:r>
                    </m:oMath>
                  </m:oMathPara>
                </a14:m>
                <a:endParaRPr kumimoji="1" lang="ja-JP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86" name="テキスト ボックス 38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07992" y="2101288"/>
                <a:ext cx="1161207" cy="369332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87" name="グループ化 386"/>
          <p:cNvGrpSpPr/>
          <p:nvPr/>
        </p:nvGrpSpPr>
        <p:grpSpPr>
          <a:xfrm>
            <a:off x="14376697" y="2807768"/>
            <a:ext cx="324000" cy="324000"/>
            <a:chOff x="3891840" y="1564894"/>
            <a:chExt cx="324000" cy="324000"/>
          </a:xfrm>
        </p:grpSpPr>
        <p:cxnSp>
          <p:nvCxnSpPr>
            <p:cNvPr id="388" name="直線矢印コネクタ 387"/>
            <p:cNvCxnSpPr/>
            <p:nvPr/>
          </p:nvCxnSpPr>
          <p:spPr>
            <a:xfrm flipV="1">
              <a:off x="3891840" y="1564894"/>
              <a:ext cx="0" cy="324000"/>
            </a:xfrm>
            <a:prstGeom prst="straightConnector1">
              <a:avLst/>
            </a:prstGeom>
            <a:ln w="127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9" name="直線矢印コネクタ 388"/>
            <p:cNvCxnSpPr/>
            <p:nvPr/>
          </p:nvCxnSpPr>
          <p:spPr>
            <a:xfrm rot="5400000" flipV="1">
              <a:off x="4053840" y="1726894"/>
              <a:ext cx="0" cy="32400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0" name="グループ化 389"/>
          <p:cNvGrpSpPr/>
          <p:nvPr/>
        </p:nvGrpSpPr>
        <p:grpSpPr>
          <a:xfrm>
            <a:off x="13666937" y="3323173"/>
            <a:ext cx="754852" cy="304856"/>
            <a:chOff x="1580134" y="2985788"/>
            <a:chExt cx="1064006" cy="261610"/>
          </a:xfrm>
        </p:grpSpPr>
        <p:sp>
          <p:nvSpPr>
            <p:cNvPr id="391" name="正方形/長方形 390"/>
            <p:cNvSpPr/>
            <p:nvPr/>
          </p:nvSpPr>
          <p:spPr>
            <a:xfrm>
              <a:off x="1626137" y="3029370"/>
              <a:ext cx="972000" cy="180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92" name="テキスト ボックス 391"/>
            <p:cNvSpPr txBox="1"/>
            <p:nvPr/>
          </p:nvSpPr>
          <p:spPr>
            <a:xfrm>
              <a:off x="1580134" y="2985788"/>
              <a:ext cx="106400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1050" dirty="0" smtClean="0"/>
                <a:t>/</a:t>
              </a:r>
              <a:r>
                <a:rPr kumimoji="1" lang="en-US" altLang="ja-JP" sz="1050" dirty="0" err="1" smtClean="0"/>
                <a:t>base_link</a:t>
              </a:r>
              <a:endParaRPr kumimoji="1" lang="ja-JP" altLang="en-US" sz="1050" dirty="0"/>
            </a:p>
          </p:txBody>
        </p:sp>
      </p:grpSp>
      <p:grpSp>
        <p:nvGrpSpPr>
          <p:cNvPr id="469" name="グループ化 468"/>
          <p:cNvGrpSpPr/>
          <p:nvPr/>
        </p:nvGrpSpPr>
        <p:grpSpPr>
          <a:xfrm>
            <a:off x="2726344" y="2676978"/>
            <a:ext cx="632116" cy="866383"/>
            <a:chOff x="2638713" y="581632"/>
            <a:chExt cx="632116" cy="866383"/>
          </a:xfrm>
        </p:grpSpPr>
        <p:sp>
          <p:nvSpPr>
            <p:cNvPr id="470" name="円/楕円 469"/>
            <p:cNvSpPr/>
            <p:nvPr/>
          </p:nvSpPr>
          <p:spPr>
            <a:xfrm>
              <a:off x="3002516" y="1096466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72" name="円/楕円 471"/>
            <p:cNvSpPr/>
            <p:nvPr/>
          </p:nvSpPr>
          <p:spPr>
            <a:xfrm>
              <a:off x="2714909" y="698277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73" name="円/楕円 472"/>
            <p:cNvSpPr/>
            <p:nvPr/>
          </p:nvSpPr>
          <p:spPr>
            <a:xfrm>
              <a:off x="2977651" y="956931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74" name="円/楕円 473"/>
            <p:cNvSpPr/>
            <p:nvPr/>
          </p:nvSpPr>
          <p:spPr>
            <a:xfrm>
              <a:off x="3013655" y="1013240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75" name="円/楕円 474"/>
            <p:cNvSpPr/>
            <p:nvPr/>
          </p:nvSpPr>
          <p:spPr>
            <a:xfrm>
              <a:off x="3067139" y="1156613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76" name="円/楕円 475"/>
            <p:cNvSpPr/>
            <p:nvPr/>
          </p:nvSpPr>
          <p:spPr>
            <a:xfrm>
              <a:off x="3080475" y="833875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77" name="円/楕円 476"/>
            <p:cNvSpPr/>
            <p:nvPr/>
          </p:nvSpPr>
          <p:spPr>
            <a:xfrm>
              <a:off x="3143975" y="1035513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78" name="円/楕円 477"/>
            <p:cNvSpPr/>
            <p:nvPr/>
          </p:nvSpPr>
          <p:spPr>
            <a:xfrm>
              <a:off x="2859690" y="875489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79" name="円/楕円 478"/>
            <p:cNvSpPr/>
            <p:nvPr/>
          </p:nvSpPr>
          <p:spPr>
            <a:xfrm>
              <a:off x="3117160" y="1232114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80" name="円/楕円 479"/>
            <p:cNvSpPr/>
            <p:nvPr/>
          </p:nvSpPr>
          <p:spPr>
            <a:xfrm>
              <a:off x="2937649" y="855755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81" name="円/楕円 480"/>
            <p:cNvSpPr/>
            <p:nvPr/>
          </p:nvSpPr>
          <p:spPr>
            <a:xfrm>
              <a:off x="2897401" y="1049189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82" name="円/楕円 481"/>
            <p:cNvSpPr/>
            <p:nvPr/>
          </p:nvSpPr>
          <p:spPr>
            <a:xfrm>
              <a:off x="3116626" y="937427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83" name="円/楕円 482"/>
            <p:cNvSpPr/>
            <p:nvPr/>
          </p:nvSpPr>
          <p:spPr>
            <a:xfrm>
              <a:off x="2638713" y="581632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84" name="円/楕円 483"/>
            <p:cNvSpPr/>
            <p:nvPr/>
          </p:nvSpPr>
          <p:spPr>
            <a:xfrm>
              <a:off x="3198290" y="1258250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85" name="円/楕円 484"/>
            <p:cNvSpPr/>
            <p:nvPr/>
          </p:nvSpPr>
          <p:spPr>
            <a:xfrm>
              <a:off x="3234829" y="1412015"/>
              <a:ext cx="36000" cy="36000"/>
            </a:xfrm>
            <a:prstGeom prst="ellipse">
              <a:avLst/>
            </a:prstGeom>
            <a:solidFill>
              <a:srgbClr val="0070C0"/>
            </a:solidFill>
            <a:ln w="76200">
              <a:solidFill>
                <a:schemeClr val="accent5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86" name="円/楕円 485"/>
            <p:cNvSpPr/>
            <p:nvPr/>
          </p:nvSpPr>
          <p:spPr>
            <a:xfrm>
              <a:off x="3004471" y="892879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87" name="円/楕円 486"/>
            <p:cNvSpPr/>
            <p:nvPr/>
          </p:nvSpPr>
          <p:spPr>
            <a:xfrm>
              <a:off x="2837221" y="985687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88" name="円/楕円 487"/>
            <p:cNvSpPr/>
            <p:nvPr/>
          </p:nvSpPr>
          <p:spPr>
            <a:xfrm>
              <a:off x="3158629" y="1145315"/>
              <a:ext cx="36000" cy="36000"/>
            </a:xfrm>
            <a:prstGeom prst="ellipse">
              <a:avLst/>
            </a:prstGeom>
            <a:solidFill>
              <a:srgbClr val="FF0000"/>
            </a:solidFill>
            <a:ln w="76200"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89" name="円/楕円 488"/>
            <p:cNvSpPr/>
            <p:nvPr/>
          </p:nvSpPr>
          <p:spPr>
            <a:xfrm>
              <a:off x="2949569" y="990377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90" name="円/楕円 489"/>
            <p:cNvSpPr/>
            <p:nvPr/>
          </p:nvSpPr>
          <p:spPr>
            <a:xfrm>
              <a:off x="3078326" y="1049381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91" name="円/楕円 490"/>
            <p:cNvSpPr/>
            <p:nvPr/>
          </p:nvSpPr>
          <p:spPr>
            <a:xfrm>
              <a:off x="2918112" y="718989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92" name="円/楕円 491"/>
            <p:cNvSpPr/>
            <p:nvPr/>
          </p:nvSpPr>
          <p:spPr>
            <a:xfrm>
              <a:off x="2781340" y="816679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71" name="円/楕円 470"/>
            <p:cNvSpPr/>
            <p:nvPr/>
          </p:nvSpPr>
          <p:spPr>
            <a:xfrm>
              <a:off x="2819389" y="776004"/>
              <a:ext cx="36000" cy="36000"/>
            </a:xfrm>
            <a:prstGeom prst="ellipse">
              <a:avLst/>
            </a:prstGeom>
            <a:solidFill>
              <a:srgbClr val="00B050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517" name="正方形/長方形 516"/>
          <p:cNvSpPr/>
          <p:nvPr/>
        </p:nvSpPr>
        <p:spPr>
          <a:xfrm>
            <a:off x="11269163" y="0"/>
            <a:ext cx="5251755" cy="176205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8" name="フリーフォーム 517"/>
          <p:cNvSpPr/>
          <p:nvPr/>
        </p:nvSpPr>
        <p:spPr>
          <a:xfrm>
            <a:off x="11374586" y="22005"/>
            <a:ext cx="5096087" cy="1724533"/>
          </a:xfrm>
          <a:custGeom>
            <a:avLst/>
            <a:gdLst>
              <a:gd name="connsiteX0" fmla="*/ 0 w 5038725"/>
              <a:gd name="connsiteY0" fmla="*/ 819150 h 1485900"/>
              <a:gd name="connsiteX1" fmla="*/ 2428875 w 5038725"/>
              <a:gd name="connsiteY1" fmla="*/ 819150 h 1485900"/>
              <a:gd name="connsiteX2" fmla="*/ 2428875 w 5038725"/>
              <a:gd name="connsiteY2" fmla="*/ 0 h 1485900"/>
              <a:gd name="connsiteX3" fmla="*/ 3400425 w 5038725"/>
              <a:gd name="connsiteY3" fmla="*/ 0 h 1485900"/>
              <a:gd name="connsiteX4" fmla="*/ 3400425 w 5038725"/>
              <a:gd name="connsiteY4" fmla="*/ 790575 h 1485900"/>
              <a:gd name="connsiteX5" fmla="*/ 5038725 w 5038725"/>
              <a:gd name="connsiteY5" fmla="*/ 790575 h 1485900"/>
              <a:gd name="connsiteX6" fmla="*/ 5038725 w 5038725"/>
              <a:gd name="connsiteY6" fmla="*/ 1485900 h 1485900"/>
              <a:gd name="connsiteX7" fmla="*/ 19050 w 5038725"/>
              <a:gd name="connsiteY7" fmla="*/ 1485900 h 1485900"/>
              <a:gd name="connsiteX8" fmla="*/ 0 w 5038725"/>
              <a:gd name="connsiteY8" fmla="*/ 819150 h 1485900"/>
              <a:gd name="connsiteX0" fmla="*/ 9203 w 5047928"/>
              <a:gd name="connsiteY0" fmla="*/ 819150 h 1485900"/>
              <a:gd name="connsiteX1" fmla="*/ 2438078 w 5047928"/>
              <a:gd name="connsiteY1" fmla="*/ 819150 h 1485900"/>
              <a:gd name="connsiteX2" fmla="*/ 2438078 w 5047928"/>
              <a:gd name="connsiteY2" fmla="*/ 0 h 1485900"/>
              <a:gd name="connsiteX3" fmla="*/ 3409628 w 5047928"/>
              <a:gd name="connsiteY3" fmla="*/ 0 h 1485900"/>
              <a:gd name="connsiteX4" fmla="*/ 3409628 w 5047928"/>
              <a:gd name="connsiteY4" fmla="*/ 790575 h 1485900"/>
              <a:gd name="connsiteX5" fmla="*/ 5047928 w 5047928"/>
              <a:gd name="connsiteY5" fmla="*/ 790575 h 1485900"/>
              <a:gd name="connsiteX6" fmla="*/ 5047928 w 5047928"/>
              <a:gd name="connsiteY6" fmla="*/ 1485900 h 1485900"/>
              <a:gd name="connsiteX7" fmla="*/ 0 w 5047928"/>
              <a:gd name="connsiteY7" fmla="*/ 1485900 h 1485900"/>
              <a:gd name="connsiteX8" fmla="*/ 9203 w 5047928"/>
              <a:gd name="connsiteY8" fmla="*/ 819150 h 1485900"/>
              <a:gd name="connsiteX0" fmla="*/ 0 w 5038725"/>
              <a:gd name="connsiteY0" fmla="*/ 819150 h 1488641"/>
              <a:gd name="connsiteX1" fmla="*/ 2428875 w 5038725"/>
              <a:gd name="connsiteY1" fmla="*/ 819150 h 1488641"/>
              <a:gd name="connsiteX2" fmla="*/ 2428875 w 5038725"/>
              <a:gd name="connsiteY2" fmla="*/ 0 h 1488641"/>
              <a:gd name="connsiteX3" fmla="*/ 3400425 w 5038725"/>
              <a:gd name="connsiteY3" fmla="*/ 0 h 1488641"/>
              <a:gd name="connsiteX4" fmla="*/ 3400425 w 5038725"/>
              <a:gd name="connsiteY4" fmla="*/ 790575 h 1488641"/>
              <a:gd name="connsiteX5" fmla="*/ 5038725 w 5038725"/>
              <a:gd name="connsiteY5" fmla="*/ 790575 h 1488641"/>
              <a:gd name="connsiteX6" fmla="*/ 5038725 w 5038725"/>
              <a:gd name="connsiteY6" fmla="*/ 1485900 h 1488641"/>
              <a:gd name="connsiteX7" fmla="*/ 6493 w 5038725"/>
              <a:gd name="connsiteY7" fmla="*/ 1488641 h 1488641"/>
              <a:gd name="connsiteX8" fmla="*/ 0 w 5038725"/>
              <a:gd name="connsiteY8" fmla="*/ 819150 h 1488641"/>
              <a:gd name="connsiteX0" fmla="*/ 9438 w 5048163"/>
              <a:gd name="connsiteY0" fmla="*/ 819150 h 1488641"/>
              <a:gd name="connsiteX1" fmla="*/ 2438313 w 5048163"/>
              <a:gd name="connsiteY1" fmla="*/ 819150 h 1488641"/>
              <a:gd name="connsiteX2" fmla="*/ 2438313 w 5048163"/>
              <a:gd name="connsiteY2" fmla="*/ 0 h 1488641"/>
              <a:gd name="connsiteX3" fmla="*/ 3409863 w 5048163"/>
              <a:gd name="connsiteY3" fmla="*/ 0 h 1488641"/>
              <a:gd name="connsiteX4" fmla="*/ 3409863 w 5048163"/>
              <a:gd name="connsiteY4" fmla="*/ 790575 h 1488641"/>
              <a:gd name="connsiteX5" fmla="*/ 5048163 w 5048163"/>
              <a:gd name="connsiteY5" fmla="*/ 790575 h 1488641"/>
              <a:gd name="connsiteX6" fmla="*/ 5048163 w 5048163"/>
              <a:gd name="connsiteY6" fmla="*/ 1485900 h 1488641"/>
              <a:gd name="connsiteX7" fmla="*/ 235 w 5048163"/>
              <a:gd name="connsiteY7" fmla="*/ 1488641 h 1488641"/>
              <a:gd name="connsiteX8" fmla="*/ 9438 w 5048163"/>
              <a:gd name="connsiteY8" fmla="*/ 819150 h 1488641"/>
              <a:gd name="connsiteX0" fmla="*/ 0 w 5038725"/>
              <a:gd name="connsiteY0" fmla="*/ 819150 h 1488641"/>
              <a:gd name="connsiteX1" fmla="*/ 2428875 w 5038725"/>
              <a:gd name="connsiteY1" fmla="*/ 819150 h 1488641"/>
              <a:gd name="connsiteX2" fmla="*/ 2428875 w 5038725"/>
              <a:gd name="connsiteY2" fmla="*/ 0 h 1488641"/>
              <a:gd name="connsiteX3" fmla="*/ 3400425 w 5038725"/>
              <a:gd name="connsiteY3" fmla="*/ 0 h 1488641"/>
              <a:gd name="connsiteX4" fmla="*/ 3400425 w 5038725"/>
              <a:gd name="connsiteY4" fmla="*/ 790575 h 1488641"/>
              <a:gd name="connsiteX5" fmla="*/ 5038725 w 5038725"/>
              <a:gd name="connsiteY5" fmla="*/ 790575 h 1488641"/>
              <a:gd name="connsiteX6" fmla="*/ 5038725 w 5038725"/>
              <a:gd name="connsiteY6" fmla="*/ 1485900 h 1488641"/>
              <a:gd name="connsiteX7" fmla="*/ 3354 w 5038725"/>
              <a:gd name="connsiteY7" fmla="*/ 1488641 h 1488641"/>
              <a:gd name="connsiteX8" fmla="*/ 0 w 5038725"/>
              <a:gd name="connsiteY8" fmla="*/ 819150 h 1488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38725" h="1488641">
                <a:moveTo>
                  <a:pt x="0" y="819150"/>
                </a:moveTo>
                <a:lnTo>
                  <a:pt x="2428875" y="819150"/>
                </a:lnTo>
                <a:lnTo>
                  <a:pt x="2428875" y="0"/>
                </a:lnTo>
                <a:lnTo>
                  <a:pt x="3400425" y="0"/>
                </a:lnTo>
                <a:lnTo>
                  <a:pt x="3400425" y="790575"/>
                </a:lnTo>
                <a:lnTo>
                  <a:pt x="5038725" y="790575"/>
                </a:lnTo>
                <a:lnTo>
                  <a:pt x="5038725" y="1485900"/>
                </a:lnTo>
                <a:lnTo>
                  <a:pt x="3354" y="1488641"/>
                </a:lnTo>
                <a:cubicBezTo>
                  <a:pt x="1190" y="1265477"/>
                  <a:pt x="2164" y="1042314"/>
                  <a:pt x="0" y="819150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519" name="円/楕円 518"/>
          <p:cNvSpPr/>
          <p:nvPr/>
        </p:nvSpPr>
        <p:spPr>
          <a:xfrm rot="2869555">
            <a:off x="14313852" y="1124055"/>
            <a:ext cx="279836" cy="264438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520" name="グループ化 519"/>
          <p:cNvGrpSpPr/>
          <p:nvPr/>
        </p:nvGrpSpPr>
        <p:grpSpPr>
          <a:xfrm>
            <a:off x="13907876" y="581632"/>
            <a:ext cx="632116" cy="866383"/>
            <a:chOff x="2638713" y="581632"/>
            <a:chExt cx="632116" cy="866383"/>
          </a:xfrm>
        </p:grpSpPr>
        <p:sp>
          <p:nvSpPr>
            <p:cNvPr id="521" name="円/楕円 520"/>
            <p:cNvSpPr/>
            <p:nvPr/>
          </p:nvSpPr>
          <p:spPr>
            <a:xfrm>
              <a:off x="3002516" y="1096466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22" name="円/楕円 521"/>
            <p:cNvSpPr/>
            <p:nvPr/>
          </p:nvSpPr>
          <p:spPr>
            <a:xfrm>
              <a:off x="2819389" y="776004"/>
              <a:ext cx="36000" cy="36000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23" name="円/楕円 522"/>
            <p:cNvSpPr/>
            <p:nvPr/>
          </p:nvSpPr>
          <p:spPr>
            <a:xfrm>
              <a:off x="2714909" y="698277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24" name="円/楕円 523"/>
            <p:cNvSpPr/>
            <p:nvPr/>
          </p:nvSpPr>
          <p:spPr>
            <a:xfrm>
              <a:off x="2977651" y="956931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25" name="円/楕円 524"/>
            <p:cNvSpPr/>
            <p:nvPr/>
          </p:nvSpPr>
          <p:spPr>
            <a:xfrm>
              <a:off x="3013655" y="1013240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26" name="円/楕円 525"/>
            <p:cNvSpPr/>
            <p:nvPr/>
          </p:nvSpPr>
          <p:spPr>
            <a:xfrm>
              <a:off x="3067139" y="1156613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27" name="円/楕円 526"/>
            <p:cNvSpPr/>
            <p:nvPr/>
          </p:nvSpPr>
          <p:spPr>
            <a:xfrm>
              <a:off x="3080475" y="833875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28" name="円/楕円 527"/>
            <p:cNvSpPr/>
            <p:nvPr/>
          </p:nvSpPr>
          <p:spPr>
            <a:xfrm>
              <a:off x="3143975" y="1035513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29" name="円/楕円 528"/>
            <p:cNvSpPr/>
            <p:nvPr/>
          </p:nvSpPr>
          <p:spPr>
            <a:xfrm>
              <a:off x="2859690" y="875489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30" name="円/楕円 529"/>
            <p:cNvSpPr/>
            <p:nvPr/>
          </p:nvSpPr>
          <p:spPr>
            <a:xfrm>
              <a:off x="3117160" y="1232114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31" name="円/楕円 530"/>
            <p:cNvSpPr/>
            <p:nvPr/>
          </p:nvSpPr>
          <p:spPr>
            <a:xfrm>
              <a:off x="2937649" y="855755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32" name="円/楕円 531"/>
            <p:cNvSpPr/>
            <p:nvPr/>
          </p:nvSpPr>
          <p:spPr>
            <a:xfrm>
              <a:off x="2897401" y="1049189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33" name="円/楕円 532"/>
            <p:cNvSpPr/>
            <p:nvPr/>
          </p:nvSpPr>
          <p:spPr>
            <a:xfrm>
              <a:off x="3116626" y="937427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34" name="円/楕円 533"/>
            <p:cNvSpPr/>
            <p:nvPr/>
          </p:nvSpPr>
          <p:spPr>
            <a:xfrm>
              <a:off x="2638713" y="581632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35" name="円/楕円 534"/>
            <p:cNvSpPr/>
            <p:nvPr/>
          </p:nvSpPr>
          <p:spPr>
            <a:xfrm>
              <a:off x="3198290" y="1258250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36" name="円/楕円 535"/>
            <p:cNvSpPr/>
            <p:nvPr/>
          </p:nvSpPr>
          <p:spPr>
            <a:xfrm>
              <a:off x="3234829" y="1412015"/>
              <a:ext cx="36000" cy="36000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accent5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37" name="円/楕円 536"/>
            <p:cNvSpPr/>
            <p:nvPr/>
          </p:nvSpPr>
          <p:spPr>
            <a:xfrm>
              <a:off x="3004471" y="892879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38" name="円/楕円 537"/>
            <p:cNvSpPr/>
            <p:nvPr/>
          </p:nvSpPr>
          <p:spPr>
            <a:xfrm>
              <a:off x="2837221" y="985687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39" name="円/楕円 538"/>
            <p:cNvSpPr/>
            <p:nvPr/>
          </p:nvSpPr>
          <p:spPr>
            <a:xfrm>
              <a:off x="3158629" y="1145315"/>
              <a:ext cx="36000" cy="36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40" name="円/楕円 539"/>
            <p:cNvSpPr/>
            <p:nvPr/>
          </p:nvSpPr>
          <p:spPr>
            <a:xfrm>
              <a:off x="2949569" y="990377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41" name="円/楕円 540"/>
            <p:cNvSpPr/>
            <p:nvPr/>
          </p:nvSpPr>
          <p:spPr>
            <a:xfrm>
              <a:off x="3078326" y="1049381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42" name="円/楕円 541"/>
            <p:cNvSpPr/>
            <p:nvPr/>
          </p:nvSpPr>
          <p:spPr>
            <a:xfrm>
              <a:off x="2918112" y="718989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43" name="円/楕円 542"/>
            <p:cNvSpPr/>
            <p:nvPr/>
          </p:nvSpPr>
          <p:spPr>
            <a:xfrm>
              <a:off x="2781340" y="816679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544" name="四角形吹き出し 543"/>
          <p:cNvSpPr/>
          <p:nvPr/>
        </p:nvSpPr>
        <p:spPr>
          <a:xfrm>
            <a:off x="14842855" y="2223523"/>
            <a:ext cx="1607637" cy="696291"/>
          </a:xfrm>
          <a:prstGeom prst="wedgeRectCallout">
            <a:avLst>
              <a:gd name="adj1" fmla="val -69737"/>
              <a:gd name="adj2" fmla="val 588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 err="1" smtClean="0">
                <a:solidFill>
                  <a:schemeClr val="tx1"/>
                </a:solidFill>
              </a:rPr>
              <a:t>amcl</a:t>
            </a:r>
            <a:r>
              <a:rPr lang="en-US" altLang="ja-JP" sz="1400" dirty="0" smtClean="0">
                <a:solidFill>
                  <a:schemeClr val="tx1"/>
                </a:solidFill>
              </a:rPr>
              <a:t> </a:t>
            </a:r>
            <a:r>
              <a:rPr lang="ja-JP" altLang="en-US" sz="1400" dirty="0" smtClean="0">
                <a:solidFill>
                  <a:schemeClr val="tx1"/>
                </a:solidFill>
              </a:rPr>
              <a:t>では重みが</a:t>
            </a:r>
            <a:endParaRPr lang="en-US" altLang="ja-JP" sz="1400" dirty="0" smtClean="0">
              <a:solidFill>
                <a:schemeClr val="tx1"/>
              </a:solidFill>
            </a:endParaRPr>
          </a:p>
          <a:p>
            <a:pPr algn="ctr"/>
            <a:r>
              <a:rPr kumimoji="1" lang="ja-JP" altLang="en-US" sz="1400" dirty="0" smtClean="0">
                <a:solidFill>
                  <a:schemeClr val="tx1"/>
                </a:solidFill>
              </a:rPr>
              <a:t>最大となる点を</a:t>
            </a:r>
            <a:endParaRPr kumimoji="1" lang="en-US" altLang="ja-JP" sz="1400" dirty="0" smtClean="0">
              <a:solidFill>
                <a:schemeClr val="tx1"/>
              </a:solidFill>
            </a:endParaRPr>
          </a:p>
          <a:p>
            <a:pPr algn="ctr"/>
            <a:r>
              <a:rPr lang="ja-JP" altLang="en-US" sz="1400" dirty="0">
                <a:solidFill>
                  <a:schemeClr val="tx1"/>
                </a:solidFill>
              </a:rPr>
              <a:t>推定値とする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545" name="四角形吹き出し 544"/>
          <p:cNvSpPr/>
          <p:nvPr/>
        </p:nvSpPr>
        <p:spPr>
          <a:xfrm>
            <a:off x="13068947" y="1144724"/>
            <a:ext cx="834503" cy="323828"/>
          </a:xfrm>
          <a:prstGeom prst="wedgeRectCallout">
            <a:avLst>
              <a:gd name="adj1" fmla="val 93277"/>
              <a:gd name="adj2" fmla="val 8098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400" dirty="0">
                <a:solidFill>
                  <a:srgbClr val="FF0000"/>
                </a:solidFill>
              </a:rPr>
              <a:t>尤度</a:t>
            </a:r>
            <a:endParaRPr kumimoji="1" lang="ja-JP" altLang="en-US" sz="1400" dirty="0">
              <a:solidFill>
                <a:srgbClr val="FF0000"/>
              </a:solidFill>
            </a:endParaRPr>
          </a:p>
        </p:txBody>
      </p:sp>
      <p:sp>
        <p:nvSpPr>
          <p:cNvPr id="546" name="四角形吹き出し 545"/>
          <p:cNvSpPr/>
          <p:nvPr/>
        </p:nvSpPr>
        <p:spPr>
          <a:xfrm>
            <a:off x="14635117" y="322045"/>
            <a:ext cx="1016599" cy="323828"/>
          </a:xfrm>
          <a:prstGeom prst="wedgeRectCallout">
            <a:avLst>
              <a:gd name="adj1" fmla="val -68041"/>
              <a:gd name="adj2" fmla="val 80652"/>
            </a:avLst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 dirty="0" smtClean="0">
                <a:solidFill>
                  <a:schemeClr val="accent5"/>
                </a:solidFill>
              </a:rPr>
              <a:t>事前分布</a:t>
            </a:r>
            <a:endParaRPr kumimoji="1" lang="ja-JP" altLang="en-US" sz="1400" dirty="0">
              <a:solidFill>
                <a:schemeClr val="accent5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7" name="テキスト ボックス 546"/>
              <p:cNvSpPr txBox="1"/>
              <p:nvPr/>
            </p:nvSpPr>
            <p:spPr>
              <a:xfrm>
                <a:off x="11337827" y="609607"/>
                <a:ext cx="2363724" cy="24622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ja-JP" sz="16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kumimoji="1" lang="en-US" altLang="ja-JP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ja-JP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ja-JP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altLang="ja-JP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ja-JP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altLang="ja-JP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ja-JP" alt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kumimoji="1" lang="ja-JP" altLang="en-US" sz="1600" dirty="0" smtClean="0"/>
                  <a:t> </a:t>
                </a:r>
                <a14:m>
                  <m:oMath xmlns:m="http://schemas.openxmlformats.org/officeDocument/2006/math">
                    <m:r>
                      <a:rPr lang="en-US" altLang="ja-JP" sz="1600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ja-JP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ja-JP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ja-JP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altLang="ja-JP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ja-JP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altLang="ja-JP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ja-JP" sz="1600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ja-JP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ja-JP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ja-JP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endParaRPr kumimoji="1" lang="ja-JP" altLang="en-US" sz="1600" dirty="0"/>
              </a:p>
            </p:txBody>
          </p:sp>
        </mc:Choice>
        <mc:Fallback xmlns="">
          <p:sp>
            <p:nvSpPr>
              <p:cNvPr id="547" name="テキスト ボックス 5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37827" y="609607"/>
                <a:ext cx="2363724" cy="246221"/>
              </a:xfrm>
              <a:prstGeom prst="rect">
                <a:avLst/>
              </a:prstGeom>
              <a:blipFill rotWithShape="0">
                <a:blip r:embed="rId3"/>
                <a:stretch>
                  <a:fillRect l="-2821" b="-21429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8" name="正方形/長方形 547"/>
          <p:cNvSpPr/>
          <p:nvPr/>
        </p:nvSpPr>
        <p:spPr>
          <a:xfrm>
            <a:off x="13184903" y="609607"/>
            <a:ext cx="504000" cy="252000"/>
          </a:xfrm>
          <a:prstGeom prst="rect">
            <a:avLst/>
          </a:prstGeom>
          <a:noFill/>
          <a:ln w="127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9" name="正方形/長方形 548"/>
          <p:cNvSpPr/>
          <p:nvPr/>
        </p:nvSpPr>
        <p:spPr>
          <a:xfrm>
            <a:off x="12443799" y="610298"/>
            <a:ext cx="720000" cy="25200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フリーフォーム 22"/>
          <p:cNvSpPr/>
          <p:nvPr/>
        </p:nvSpPr>
        <p:spPr>
          <a:xfrm>
            <a:off x="13518116" y="429459"/>
            <a:ext cx="1117600" cy="177800"/>
          </a:xfrm>
          <a:custGeom>
            <a:avLst/>
            <a:gdLst>
              <a:gd name="connsiteX0" fmla="*/ 1117600 w 1117600"/>
              <a:gd name="connsiteY0" fmla="*/ 0 h 177800"/>
              <a:gd name="connsiteX1" fmla="*/ 0 w 1117600"/>
              <a:gd name="connsiteY1" fmla="*/ 0 h 177800"/>
              <a:gd name="connsiteX2" fmla="*/ 0 w 1117600"/>
              <a:gd name="connsiteY2" fmla="*/ 177800 h 17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17600" h="177800">
                <a:moveTo>
                  <a:pt x="1117600" y="0"/>
                </a:moveTo>
                <a:lnTo>
                  <a:pt x="0" y="0"/>
                </a:lnTo>
                <a:lnTo>
                  <a:pt x="0" y="177800"/>
                </a:lnTo>
              </a:path>
            </a:pathLst>
          </a:cu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フリーフォーム 23"/>
          <p:cNvSpPr/>
          <p:nvPr/>
        </p:nvSpPr>
        <p:spPr>
          <a:xfrm>
            <a:off x="12591016" y="861259"/>
            <a:ext cx="482600" cy="444500"/>
          </a:xfrm>
          <a:custGeom>
            <a:avLst/>
            <a:gdLst>
              <a:gd name="connsiteX0" fmla="*/ 0 w 482600"/>
              <a:gd name="connsiteY0" fmla="*/ 0 h 444500"/>
              <a:gd name="connsiteX1" fmla="*/ 0 w 482600"/>
              <a:gd name="connsiteY1" fmla="*/ 444500 h 444500"/>
              <a:gd name="connsiteX2" fmla="*/ 482600 w 482600"/>
              <a:gd name="connsiteY2" fmla="*/ 444500 h 444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82600" h="444500">
                <a:moveTo>
                  <a:pt x="0" y="0"/>
                </a:moveTo>
                <a:lnTo>
                  <a:pt x="0" y="444500"/>
                </a:lnTo>
                <a:lnTo>
                  <a:pt x="482600" y="444500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0" name="テキスト ボックス 549"/>
              <p:cNvSpPr txBox="1"/>
              <p:nvPr/>
            </p:nvSpPr>
            <p:spPr>
              <a:xfrm>
                <a:off x="11362072" y="2668365"/>
                <a:ext cx="2363724" cy="24622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ja-JP" sz="16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kumimoji="1" lang="en-US" altLang="ja-JP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ja-JP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ja-JP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altLang="ja-JP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ja-JP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altLang="ja-JP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ja-JP" alt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kumimoji="1" lang="ja-JP" altLang="en-US" sz="1600" dirty="0" smtClean="0"/>
                  <a:t> </a:t>
                </a:r>
                <a14:m>
                  <m:oMath xmlns:m="http://schemas.openxmlformats.org/officeDocument/2006/math">
                    <m:r>
                      <a:rPr lang="en-US" altLang="ja-JP" sz="1600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ja-JP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ja-JP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ja-JP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altLang="ja-JP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ja-JP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altLang="ja-JP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ja-JP" sz="1600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ja-JP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ja-JP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ja-JP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endParaRPr kumimoji="1" lang="ja-JP" altLang="en-US" sz="1600" dirty="0"/>
              </a:p>
            </p:txBody>
          </p:sp>
        </mc:Choice>
        <mc:Fallback xmlns="">
          <p:sp>
            <p:nvSpPr>
              <p:cNvPr id="550" name="テキスト ボックス 5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62072" y="2668365"/>
                <a:ext cx="2363724" cy="246221"/>
              </a:xfrm>
              <a:prstGeom prst="rect">
                <a:avLst/>
              </a:prstGeom>
              <a:blipFill rotWithShape="0">
                <a:blip r:embed="rId4"/>
                <a:stretch>
                  <a:fillRect l="-2821" b="-21429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1" name="正方形/長方形 550"/>
          <p:cNvSpPr/>
          <p:nvPr/>
        </p:nvSpPr>
        <p:spPr>
          <a:xfrm>
            <a:off x="13209148" y="2668365"/>
            <a:ext cx="504000" cy="252000"/>
          </a:xfrm>
          <a:prstGeom prst="rect">
            <a:avLst/>
          </a:prstGeom>
          <a:noFill/>
          <a:ln w="127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2" name="正方形/長方形 551"/>
          <p:cNvSpPr/>
          <p:nvPr/>
        </p:nvSpPr>
        <p:spPr>
          <a:xfrm>
            <a:off x="12468044" y="2669056"/>
            <a:ext cx="720000" cy="25200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フリーフォーム 24"/>
          <p:cNvSpPr/>
          <p:nvPr/>
        </p:nvSpPr>
        <p:spPr>
          <a:xfrm>
            <a:off x="11841716" y="2905959"/>
            <a:ext cx="1008000" cy="254000"/>
          </a:xfrm>
          <a:custGeom>
            <a:avLst/>
            <a:gdLst>
              <a:gd name="connsiteX0" fmla="*/ 0 w 2235200"/>
              <a:gd name="connsiteY0" fmla="*/ 0 h 254000"/>
              <a:gd name="connsiteX1" fmla="*/ 0 w 2235200"/>
              <a:gd name="connsiteY1" fmla="*/ 254000 h 254000"/>
              <a:gd name="connsiteX2" fmla="*/ 2235200 w 2235200"/>
              <a:gd name="connsiteY2" fmla="*/ 254000 h 25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35200" h="254000">
                <a:moveTo>
                  <a:pt x="0" y="0"/>
                </a:moveTo>
                <a:lnTo>
                  <a:pt x="0" y="254000"/>
                </a:lnTo>
                <a:lnTo>
                  <a:pt x="2235200" y="254000"/>
                </a:ln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4" name="四角形吹き出し 553"/>
          <p:cNvSpPr/>
          <p:nvPr/>
        </p:nvSpPr>
        <p:spPr>
          <a:xfrm>
            <a:off x="12856935" y="3012180"/>
            <a:ext cx="1016599" cy="323828"/>
          </a:xfrm>
          <a:prstGeom prst="wedgeRectCallout">
            <a:avLst>
              <a:gd name="adj1" fmla="val 83120"/>
              <a:gd name="adj2" fmla="val 2215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 dirty="0" smtClean="0">
                <a:solidFill>
                  <a:schemeClr val="tx1"/>
                </a:solidFill>
              </a:rPr>
              <a:t>事後分布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555" name="正方形/長方形 554"/>
          <p:cNvSpPr/>
          <p:nvPr/>
        </p:nvSpPr>
        <p:spPr>
          <a:xfrm>
            <a:off x="11279091" y="3958887"/>
            <a:ext cx="5251755" cy="176205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6" name="フリーフォーム 555"/>
          <p:cNvSpPr/>
          <p:nvPr/>
        </p:nvSpPr>
        <p:spPr>
          <a:xfrm>
            <a:off x="11384514" y="3980892"/>
            <a:ext cx="5096087" cy="1721358"/>
          </a:xfrm>
          <a:custGeom>
            <a:avLst/>
            <a:gdLst>
              <a:gd name="connsiteX0" fmla="*/ 0 w 5038725"/>
              <a:gd name="connsiteY0" fmla="*/ 819150 h 1485900"/>
              <a:gd name="connsiteX1" fmla="*/ 2428875 w 5038725"/>
              <a:gd name="connsiteY1" fmla="*/ 819150 h 1485900"/>
              <a:gd name="connsiteX2" fmla="*/ 2428875 w 5038725"/>
              <a:gd name="connsiteY2" fmla="*/ 0 h 1485900"/>
              <a:gd name="connsiteX3" fmla="*/ 3400425 w 5038725"/>
              <a:gd name="connsiteY3" fmla="*/ 0 h 1485900"/>
              <a:gd name="connsiteX4" fmla="*/ 3400425 w 5038725"/>
              <a:gd name="connsiteY4" fmla="*/ 790575 h 1485900"/>
              <a:gd name="connsiteX5" fmla="*/ 5038725 w 5038725"/>
              <a:gd name="connsiteY5" fmla="*/ 790575 h 1485900"/>
              <a:gd name="connsiteX6" fmla="*/ 5038725 w 5038725"/>
              <a:gd name="connsiteY6" fmla="*/ 1485900 h 1485900"/>
              <a:gd name="connsiteX7" fmla="*/ 19050 w 5038725"/>
              <a:gd name="connsiteY7" fmla="*/ 1485900 h 1485900"/>
              <a:gd name="connsiteX8" fmla="*/ 0 w 5038725"/>
              <a:gd name="connsiteY8" fmla="*/ 819150 h 1485900"/>
              <a:gd name="connsiteX0" fmla="*/ 0 w 5038725"/>
              <a:gd name="connsiteY0" fmla="*/ 819150 h 1485900"/>
              <a:gd name="connsiteX1" fmla="*/ 2428875 w 5038725"/>
              <a:gd name="connsiteY1" fmla="*/ 819150 h 1485900"/>
              <a:gd name="connsiteX2" fmla="*/ 2428875 w 5038725"/>
              <a:gd name="connsiteY2" fmla="*/ 0 h 1485900"/>
              <a:gd name="connsiteX3" fmla="*/ 3400425 w 5038725"/>
              <a:gd name="connsiteY3" fmla="*/ 0 h 1485900"/>
              <a:gd name="connsiteX4" fmla="*/ 3400425 w 5038725"/>
              <a:gd name="connsiteY4" fmla="*/ 790575 h 1485900"/>
              <a:gd name="connsiteX5" fmla="*/ 5038725 w 5038725"/>
              <a:gd name="connsiteY5" fmla="*/ 790575 h 1485900"/>
              <a:gd name="connsiteX6" fmla="*/ 5038725 w 5038725"/>
              <a:gd name="connsiteY6" fmla="*/ 1485900 h 1485900"/>
              <a:gd name="connsiteX7" fmla="*/ 215 w 5038725"/>
              <a:gd name="connsiteY7" fmla="*/ 1485900 h 1485900"/>
              <a:gd name="connsiteX8" fmla="*/ 0 w 5038725"/>
              <a:gd name="connsiteY8" fmla="*/ 819150 h 1485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38725" h="1485900">
                <a:moveTo>
                  <a:pt x="0" y="819150"/>
                </a:moveTo>
                <a:lnTo>
                  <a:pt x="2428875" y="819150"/>
                </a:lnTo>
                <a:lnTo>
                  <a:pt x="2428875" y="0"/>
                </a:lnTo>
                <a:lnTo>
                  <a:pt x="3400425" y="0"/>
                </a:lnTo>
                <a:lnTo>
                  <a:pt x="3400425" y="790575"/>
                </a:lnTo>
                <a:lnTo>
                  <a:pt x="5038725" y="790575"/>
                </a:lnTo>
                <a:lnTo>
                  <a:pt x="5038725" y="1485900"/>
                </a:lnTo>
                <a:lnTo>
                  <a:pt x="215" y="1485900"/>
                </a:lnTo>
                <a:cubicBezTo>
                  <a:pt x="143" y="1263650"/>
                  <a:pt x="72" y="1041400"/>
                  <a:pt x="0" y="819150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557" name="円/楕円 556"/>
          <p:cNvSpPr/>
          <p:nvPr/>
        </p:nvSpPr>
        <p:spPr>
          <a:xfrm rot="2869555">
            <a:off x="14325532" y="5091153"/>
            <a:ext cx="279836" cy="264438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8" name="円/楕円 557"/>
          <p:cNvSpPr/>
          <p:nvPr/>
        </p:nvSpPr>
        <p:spPr>
          <a:xfrm>
            <a:off x="14281607" y="5055353"/>
            <a:ext cx="36000" cy="36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9" name="円/楕円 558"/>
          <p:cNvSpPr/>
          <p:nvPr/>
        </p:nvSpPr>
        <p:spPr>
          <a:xfrm>
            <a:off x="14098480" y="4734891"/>
            <a:ext cx="36000" cy="36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0" name="円/楕円 559"/>
          <p:cNvSpPr/>
          <p:nvPr/>
        </p:nvSpPr>
        <p:spPr>
          <a:xfrm>
            <a:off x="13994000" y="4657164"/>
            <a:ext cx="36000" cy="36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1" name="円/楕円 560"/>
          <p:cNvSpPr/>
          <p:nvPr/>
        </p:nvSpPr>
        <p:spPr>
          <a:xfrm>
            <a:off x="14256742" y="4915818"/>
            <a:ext cx="36000" cy="36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2" name="円/楕円 561"/>
          <p:cNvSpPr/>
          <p:nvPr/>
        </p:nvSpPr>
        <p:spPr>
          <a:xfrm>
            <a:off x="14292746" y="4972127"/>
            <a:ext cx="36000" cy="36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3" name="円/楕円 562"/>
          <p:cNvSpPr/>
          <p:nvPr/>
        </p:nvSpPr>
        <p:spPr>
          <a:xfrm>
            <a:off x="14346230" y="5115500"/>
            <a:ext cx="36000" cy="360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4" name="円/楕円 563"/>
          <p:cNvSpPr/>
          <p:nvPr/>
        </p:nvSpPr>
        <p:spPr>
          <a:xfrm>
            <a:off x="14359566" y="4792762"/>
            <a:ext cx="36000" cy="36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5" name="円/楕円 564"/>
          <p:cNvSpPr/>
          <p:nvPr/>
        </p:nvSpPr>
        <p:spPr>
          <a:xfrm>
            <a:off x="14423066" y="4994400"/>
            <a:ext cx="36000" cy="36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6" name="円/楕円 565"/>
          <p:cNvSpPr/>
          <p:nvPr/>
        </p:nvSpPr>
        <p:spPr>
          <a:xfrm>
            <a:off x="14138781" y="4834376"/>
            <a:ext cx="36000" cy="36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7" name="円/楕円 566"/>
          <p:cNvSpPr/>
          <p:nvPr/>
        </p:nvSpPr>
        <p:spPr>
          <a:xfrm>
            <a:off x="14396251" y="5191001"/>
            <a:ext cx="36000" cy="360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8" name="円/楕円 567"/>
          <p:cNvSpPr/>
          <p:nvPr/>
        </p:nvSpPr>
        <p:spPr>
          <a:xfrm>
            <a:off x="14216740" y="4814642"/>
            <a:ext cx="36000" cy="36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9" name="円/楕円 568"/>
          <p:cNvSpPr/>
          <p:nvPr/>
        </p:nvSpPr>
        <p:spPr>
          <a:xfrm>
            <a:off x="14176492" y="5008076"/>
            <a:ext cx="36000" cy="36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0" name="円/楕円 569"/>
          <p:cNvSpPr/>
          <p:nvPr/>
        </p:nvSpPr>
        <p:spPr>
          <a:xfrm>
            <a:off x="14395717" y="4896314"/>
            <a:ext cx="36000" cy="36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1" name="円/楕円 570"/>
          <p:cNvSpPr/>
          <p:nvPr/>
        </p:nvSpPr>
        <p:spPr>
          <a:xfrm>
            <a:off x="13917804" y="4540519"/>
            <a:ext cx="36000" cy="36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2" name="円/楕円 571"/>
          <p:cNvSpPr/>
          <p:nvPr/>
        </p:nvSpPr>
        <p:spPr>
          <a:xfrm>
            <a:off x="14477381" y="5217137"/>
            <a:ext cx="36000" cy="36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3" name="円/楕円 572"/>
          <p:cNvSpPr/>
          <p:nvPr/>
        </p:nvSpPr>
        <p:spPr>
          <a:xfrm>
            <a:off x="14513920" y="5370902"/>
            <a:ext cx="36000" cy="36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4" name="円/楕円 573"/>
          <p:cNvSpPr/>
          <p:nvPr/>
        </p:nvSpPr>
        <p:spPr>
          <a:xfrm>
            <a:off x="14283562" y="4851766"/>
            <a:ext cx="36000" cy="36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5" name="円/楕円 574"/>
          <p:cNvSpPr/>
          <p:nvPr/>
        </p:nvSpPr>
        <p:spPr>
          <a:xfrm>
            <a:off x="14116312" y="4944574"/>
            <a:ext cx="36000" cy="36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6" name="円/楕円 575"/>
          <p:cNvSpPr/>
          <p:nvPr/>
        </p:nvSpPr>
        <p:spPr>
          <a:xfrm>
            <a:off x="14437720" y="5104202"/>
            <a:ext cx="36000" cy="36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7" name="円/楕円 576"/>
          <p:cNvSpPr/>
          <p:nvPr/>
        </p:nvSpPr>
        <p:spPr>
          <a:xfrm>
            <a:off x="14228660" y="4949264"/>
            <a:ext cx="36000" cy="36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8" name="円/楕円 577"/>
          <p:cNvSpPr/>
          <p:nvPr/>
        </p:nvSpPr>
        <p:spPr>
          <a:xfrm>
            <a:off x="14357417" y="5008268"/>
            <a:ext cx="36000" cy="36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9" name="円/楕円 578"/>
          <p:cNvSpPr/>
          <p:nvPr/>
        </p:nvSpPr>
        <p:spPr>
          <a:xfrm>
            <a:off x="14197203" y="4677876"/>
            <a:ext cx="36000" cy="36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0" name="円/楕円 579"/>
          <p:cNvSpPr/>
          <p:nvPr/>
        </p:nvSpPr>
        <p:spPr>
          <a:xfrm>
            <a:off x="14060431" y="4775566"/>
            <a:ext cx="36000" cy="36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1" name="四角形吹き出し 580"/>
          <p:cNvSpPr/>
          <p:nvPr/>
        </p:nvSpPr>
        <p:spPr>
          <a:xfrm>
            <a:off x="14842854" y="4130039"/>
            <a:ext cx="1607637" cy="696291"/>
          </a:xfrm>
          <a:prstGeom prst="wedgeRectCallout">
            <a:avLst>
              <a:gd name="adj1" fmla="val -64997"/>
              <a:gd name="adj2" fmla="val 89858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 dirty="0" smtClean="0">
                <a:solidFill>
                  <a:schemeClr val="tx1"/>
                </a:solidFill>
              </a:rPr>
              <a:t>尤度が高い</a:t>
            </a:r>
            <a:endParaRPr kumimoji="1" lang="en-US" altLang="ja-JP" sz="1400" dirty="0" smtClean="0">
              <a:solidFill>
                <a:schemeClr val="tx1"/>
              </a:solidFill>
            </a:endParaRPr>
          </a:p>
          <a:p>
            <a:pPr algn="ctr"/>
            <a:r>
              <a:rPr lang="ja-JP" altLang="en-US" sz="1400" dirty="0" smtClean="0">
                <a:solidFill>
                  <a:schemeClr val="tx1"/>
                </a:solidFill>
              </a:rPr>
              <a:t>この辺りの粒子を</a:t>
            </a:r>
            <a:endParaRPr lang="en-US" altLang="ja-JP" sz="1400" dirty="0" smtClean="0">
              <a:solidFill>
                <a:schemeClr val="tx1"/>
              </a:solidFill>
            </a:endParaRPr>
          </a:p>
          <a:p>
            <a:pPr algn="ctr"/>
            <a:r>
              <a:rPr kumimoji="1" lang="ja-JP" altLang="en-US" sz="1400" dirty="0">
                <a:solidFill>
                  <a:schemeClr val="tx1"/>
                </a:solidFill>
              </a:rPr>
              <a:t>生き残らせる</a:t>
            </a:r>
          </a:p>
        </p:txBody>
      </p:sp>
      <p:sp>
        <p:nvSpPr>
          <p:cNvPr id="582" name="四角形吹き出し 581"/>
          <p:cNvSpPr/>
          <p:nvPr/>
        </p:nvSpPr>
        <p:spPr>
          <a:xfrm>
            <a:off x="13088126" y="5120709"/>
            <a:ext cx="834503" cy="323828"/>
          </a:xfrm>
          <a:prstGeom prst="wedgeRectCallout">
            <a:avLst>
              <a:gd name="adj1" fmla="val 93277"/>
              <a:gd name="adj2" fmla="val 8098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400" dirty="0">
                <a:solidFill>
                  <a:srgbClr val="FF0000"/>
                </a:solidFill>
              </a:rPr>
              <a:t>尤度</a:t>
            </a:r>
            <a:endParaRPr kumimoji="1" lang="ja-JP" altLang="en-US" sz="1400" dirty="0">
              <a:solidFill>
                <a:srgbClr val="FF0000"/>
              </a:solidFill>
            </a:endParaRPr>
          </a:p>
        </p:txBody>
      </p:sp>
      <p:sp>
        <p:nvSpPr>
          <p:cNvPr id="327" name="四角形吹き出し 326"/>
          <p:cNvSpPr/>
          <p:nvPr/>
        </p:nvSpPr>
        <p:spPr>
          <a:xfrm>
            <a:off x="3745255" y="104691"/>
            <a:ext cx="1625279" cy="379249"/>
          </a:xfrm>
          <a:prstGeom prst="wedgeRectCallout">
            <a:avLst>
              <a:gd name="adj1" fmla="val 11600"/>
              <a:gd name="adj2" fmla="val 84318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 dirty="0" smtClean="0">
                <a:solidFill>
                  <a:schemeClr val="tx1"/>
                </a:solidFill>
              </a:rPr>
              <a:t>こっちは</a:t>
            </a:r>
            <a:r>
              <a:rPr lang="ja-JP" altLang="en-US" sz="1600" dirty="0">
                <a:solidFill>
                  <a:schemeClr val="tx1"/>
                </a:solidFill>
              </a:rPr>
              <a:t>分かる</a:t>
            </a:r>
            <a:endParaRPr kumimoji="1" lang="ja-JP" altLang="en-US" sz="1600" dirty="0">
              <a:solidFill>
                <a:schemeClr val="tx1"/>
              </a:solidFill>
            </a:endParaRPr>
          </a:p>
        </p:txBody>
      </p:sp>
      <p:sp>
        <p:nvSpPr>
          <p:cNvPr id="2" name="テキスト ボックス 1"/>
          <p:cNvSpPr txBox="1"/>
          <p:nvPr/>
        </p:nvSpPr>
        <p:spPr>
          <a:xfrm>
            <a:off x="142268" y="6023429"/>
            <a:ext cx="104843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b="1" dirty="0" smtClean="0">
                <a:solidFill>
                  <a:srgbClr val="FF0000"/>
                </a:solidFill>
              </a:rPr>
              <a:t>粒子</a:t>
            </a:r>
            <a:r>
              <a:rPr lang="en-US" altLang="ja-JP" b="1" dirty="0" smtClean="0">
                <a:solidFill>
                  <a:srgbClr val="FF0000"/>
                </a:solidFill>
              </a:rPr>
              <a:t>1</a:t>
            </a:r>
            <a:r>
              <a:rPr lang="ja-JP" altLang="en-US" dirty="0" err="1" smtClean="0"/>
              <a:t>，</a:t>
            </a:r>
            <a:r>
              <a:rPr lang="ja-JP" altLang="en-US" b="1" dirty="0" smtClean="0">
                <a:solidFill>
                  <a:srgbClr val="00B050"/>
                </a:solidFill>
              </a:rPr>
              <a:t>粒子</a:t>
            </a:r>
            <a:r>
              <a:rPr lang="en-US" altLang="ja-JP" b="1" dirty="0" smtClean="0">
                <a:solidFill>
                  <a:srgbClr val="00B050"/>
                </a:solidFill>
              </a:rPr>
              <a:t>2</a:t>
            </a:r>
            <a:r>
              <a:rPr lang="ja-JP" altLang="en-US" dirty="0" err="1" smtClean="0"/>
              <a:t>，</a:t>
            </a:r>
            <a:r>
              <a:rPr lang="ja-JP" altLang="en-US" b="1" dirty="0" smtClean="0">
                <a:solidFill>
                  <a:srgbClr val="0070C0"/>
                </a:solidFill>
              </a:rPr>
              <a:t>粒子</a:t>
            </a:r>
            <a:r>
              <a:rPr lang="en-US" altLang="ja-JP" b="1" dirty="0" smtClean="0">
                <a:solidFill>
                  <a:srgbClr val="0070C0"/>
                </a:solidFill>
              </a:rPr>
              <a:t>3</a:t>
            </a:r>
            <a:r>
              <a:rPr lang="ja-JP" altLang="en-US" dirty="0" smtClean="0"/>
              <a:t>のうち，</a:t>
            </a:r>
            <a:r>
              <a:rPr kumimoji="1" lang="ja-JP" altLang="en-US" b="1" dirty="0" smtClean="0">
                <a:solidFill>
                  <a:srgbClr val="7030A0"/>
                </a:solidFill>
              </a:rPr>
              <a:t>「実際の観測値」</a:t>
            </a:r>
            <a:r>
              <a:rPr kumimoji="1" lang="ja-JP" altLang="en-US" dirty="0" smtClean="0"/>
              <a:t>と一番近い「仮想的な観測値」が得られる粒子は？</a:t>
            </a:r>
            <a:endParaRPr kumimoji="1" lang="en-US" altLang="ja-JP" dirty="0" smtClean="0"/>
          </a:p>
          <a:p>
            <a:r>
              <a:rPr lang="ja-JP" altLang="en-US" dirty="0" smtClean="0"/>
              <a:t>→</a:t>
            </a:r>
            <a:r>
              <a:rPr kumimoji="1" lang="ja-JP" altLang="en-US" b="1" dirty="0" smtClean="0">
                <a:solidFill>
                  <a:srgbClr val="FF0000"/>
                </a:solidFill>
              </a:rPr>
              <a:t>粒子</a:t>
            </a:r>
            <a:r>
              <a:rPr kumimoji="1" lang="en-US" altLang="ja-JP" b="1" dirty="0" smtClean="0">
                <a:solidFill>
                  <a:srgbClr val="FF0000"/>
                </a:solidFill>
              </a:rPr>
              <a:t>1</a:t>
            </a:r>
            <a:r>
              <a:rPr lang="ja-JP" altLang="en-US" dirty="0" smtClean="0"/>
              <a:t>である！つまり，</a:t>
            </a:r>
            <a:r>
              <a:rPr lang="ja-JP" altLang="en-US" b="1" dirty="0" smtClean="0">
                <a:solidFill>
                  <a:srgbClr val="FF0000"/>
                </a:solidFill>
              </a:rPr>
              <a:t>粒子</a:t>
            </a:r>
            <a:r>
              <a:rPr lang="en-US" altLang="ja-JP" b="1" dirty="0" smtClean="0">
                <a:solidFill>
                  <a:srgbClr val="FF0000"/>
                </a:solidFill>
              </a:rPr>
              <a:t>1</a:t>
            </a:r>
            <a:r>
              <a:rPr lang="ja-JP" altLang="en-US" dirty="0" smtClean="0"/>
              <a:t>から得られる尤度（重み）が，</a:t>
            </a:r>
            <a:r>
              <a:rPr lang="en-US" altLang="ja-JP" dirty="0" smtClean="0"/>
              <a:t>3</a:t>
            </a:r>
            <a:r>
              <a:rPr lang="ja-JP" altLang="en-US" dirty="0" err="1" smtClean="0"/>
              <a:t>つの</a:t>
            </a:r>
            <a:r>
              <a:rPr lang="ja-JP" altLang="en-US" dirty="0" smtClean="0"/>
              <a:t>粒子の中で最も大きい！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568536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/>
          <p:cNvSpPr/>
          <p:nvPr/>
        </p:nvSpPr>
        <p:spPr>
          <a:xfrm>
            <a:off x="1790700" y="979886"/>
            <a:ext cx="4023360" cy="224353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ja-JP" dirty="0" smtClean="0">
                <a:solidFill>
                  <a:schemeClr val="tx1"/>
                </a:solidFill>
              </a:rPr>
              <a:t>navigation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2247899" y="517327"/>
            <a:ext cx="2838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dirty="0" smtClean="0"/>
              <a:t>ナビゲーション関連一式</a:t>
            </a:r>
            <a:endParaRPr kumimoji="1" lang="ja-JP" altLang="en-US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1802606" y="2103162"/>
            <a:ext cx="1638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自己</a:t>
            </a:r>
            <a:r>
              <a:rPr lang="ja-JP" altLang="en-US" dirty="0" smtClean="0"/>
              <a:t>位置推定</a:t>
            </a:r>
            <a:endParaRPr kumimoji="1" lang="ja-JP" altLang="en-US" dirty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1802606" y="1460186"/>
            <a:ext cx="1733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 smtClean="0"/>
              <a:t>ナビゲーション</a:t>
            </a:r>
            <a:endParaRPr lang="en-US" altLang="ja-JP" dirty="0" smtClean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1802606" y="2746138"/>
            <a:ext cx="1638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地図</a:t>
            </a:r>
            <a:r>
              <a:rPr lang="ja-JP" altLang="en-US" dirty="0" smtClean="0"/>
              <a:t>の管理</a:t>
            </a:r>
            <a:endParaRPr kumimoji="1" lang="ja-JP" altLang="en-US" dirty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8284839" y="517327"/>
            <a:ext cx="2838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 smtClean="0"/>
              <a:t>地図生成</a:t>
            </a:r>
            <a:endParaRPr kumimoji="1" lang="ja-JP" altLang="en-US" dirty="0"/>
          </a:p>
        </p:txBody>
      </p:sp>
      <p:sp>
        <p:nvSpPr>
          <p:cNvPr id="14" name="フリーフォーム 13"/>
          <p:cNvSpPr/>
          <p:nvPr/>
        </p:nvSpPr>
        <p:spPr>
          <a:xfrm>
            <a:off x="3539485" y="2422211"/>
            <a:ext cx="38100" cy="324000"/>
          </a:xfrm>
          <a:custGeom>
            <a:avLst/>
            <a:gdLst>
              <a:gd name="connsiteX0" fmla="*/ 0 w 38100"/>
              <a:gd name="connsiteY0" fmla="*/ 342900 h 342900"/>
              <a:gd name="connsiteX1" fmla="*/ 38100 w 38100"/>
              <a:gd name="connsiteY1" fmla="*/ 180975 h 342900"/>
              <a:gd name="connsiteX2" fmla="*/ 0 w 38100"/>
              <a:gd name="connsiteY2" fmla="*/ 0 h 34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100" h="342900">
                <a:moveTo>
                  <a:pt x="0" y="342900"/>
                </a:moveTo>
                <a:cubicBezTo>
                  <a:pt x="19050" y="290512"/>
                  <a:pt x="38100" y="238125"/>
                  <a:pt x="38100" y="180975"/>
                </a:cubicBezTo>
                <a:cubicBezTo>
                  <a:pt x="38100" y="123825"/>
                  <a:pt x="19050" y="61912"/>
                  <a:pt x="0" y="0"/>
                </a:cubicBezTo>
              </a:path>
            </a:pathLst>
          </a:custGeom>
          <a:noFill/>
          <a:ln w="1905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フリーフォーム 14"/>
          <p:cNvSpPr/>
          <p:nvPr/>
        </p:nvSpPr>
        <p:spPr>
          <a:xfrm>
            <a:off x="4679632" y="1803360"/>
            <a:ext cx="128588" cy="936000"/>
          </a:xfrm>
          <a:custGeom>
            <a:avLst/>
            <a:gdLst>
              <a:gd name="connsiteX0" fmla="*/ 0 w 38100"/>
              <a:gd name="connsiteY0" fmla="*/ 342900 h 342900"/>
              <a:gd name="connsiteX1" fmla="*/ 38100 w 38100"/>
              <a:gd name="connsiteY1" fmla="*/ 180975 h 342900"/>
              <a:gd name="connsiteX2" fmla="*/ 0 w 38100"/>
              <a:gd name="connsiteY2" fmla="*/ 0 h 34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100" h="342900">
                <a:moveTo>
                  <a:pt x="0" y="342900"/>
                </a:moveTo>
                <a:cubicBezTo>
                  <a:pt x="19050" y="290512"/>
                  <a:pt x="38100" y="238125"/>
                  <a:pt x="38100" y="180975"/>
                </a:cubicBezTo>
                <a:cubicBezTo>
                  <a:pt x="38100" y="123825"/>
                  <a:pt x="19050" y="61912"/>
                  <a:pt x="0" y="0"/>
                </a:cubicBezTo>
              </a:path>
            </a:pathLst>
          </a:custGeom>
          <a:noFill/>
          <a:ln w="1905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フリーフォーム 15"/>
          <p:cNvSpPr/>
          <p:nvPr/>
        </p:nvSpPr>
        <p:spPr>
          <a:xfrm>
            <a:off x="3544242" y="1790364"/>
            <a:ext cx="38100" cy="324000"/>
          </a:xfrm>
          <a:custGeom>
            <a:avLst/>
            <a:gdLst>
              <a:gd name="connsiteX0" fmla="*/ 0 w 38100"/>
              <a:gd name="connsiteY0" fmla="*/ 342900 h 342900"/>
              <a:gd name="connsiteX1" fmla="*/ 38100 w 38100"/>
              <a:gd name="connsiteY1" fmla="*/ 180975 h 342900"/>
              <a:gd name="connsiteX2" fmla="*/ 0 w 38100"/>
              <a:gd name="connsiteY2" fmla="*/ 0 h 34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100" h="342900">
                <a:moveTo>
                  <a:pt x="0" y="342900"/>
                </a:moveTo>
                <a:cubicBezTo>
                  <a:pt x="19050" y="290512"/>
                  <a:pt x="38100" y="238125"/>
                  <a:pt x="38100" y="180975"/>
                </a:cubicBezTo>
                <a:cubicBezTo>
                  <a:pt x="38100" y="123825"/>
                  <a:pt x="19050" y="61912"/>
                  <a:pt x="0" y="0"/>
                </a:cubicBezTo>
              </a:path>
            </a:pathLst>
          </a:custGeom>
          <a:noFill/>
          <a:ln w="1905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3550439" y="2408711"/>
            <a:ext cx="10601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800" dirty="0">
                <a:solidFill>
                  <a:srgbClr val="C00000"/>
                </a:solidFill>
              </a:rPr>
              <a:t>正確</a:t>
            </a:r>
            <a:r>
              <a:rPr lang="ja-JP" altLang="en-US" sz="800" dirty="0" smtClean="0">
                <a:solidFill>
                  <a:srgbClr val="C00000"/>
                </a:solidFill>
              </a:rPr>
              <a:t>な位置推定のために地図を使う</a:t>
            </a:r>
            <a:endParaRPr lang="en-US" altLang="ja-JP" sz="800" dirty="0" smtClean="0">
              <a:solidFill>
                <a:srgbClr val="C00000"/>
              </a:solidFill>
            </a:endParaRPr>
          </a:p>
        </p:txBody>
      </p:sp>
      <p:sp>
        <p:nvSpPr>
          <p:cNvPr id="7" name="正方形/長方形 6"/>
          <p:cNvSpPr/>
          <p:nvPr/>
        </p:nvSpPr>
        <p:spPr>
          <a:xfrm>
            <a:off x="3472815" y="2121141"/>
            <a:ext cx="866775" cy="304800"/>
          </a:xfrm>
          <a:prstGeom prst="rect">
            <a:avLst/>
          </a:prstGeom>
          <a:solidFill>
            <a:srgbClr val="FFCCCC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err="1" smtClean="0">
                <a:solidFill>
                  <a:schemeClr val="tx1"/>
                </a:solidFill>
              </a:rPr>
              <a:t>amcl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9" name="正方形/長方形 8"/>
          <p:cNvSpPr/>
          <p:nvPr/>
        </p:nvSpPr>
        <p:spPr>
          <a:xfrm>
            <a:off x="3472815" y="1492210"/>
            <a:ext cx="1304925" cy="304800"/>
          </a:xfrm>
          <a:prstGeom prst="rect">
            <a:avLst/>
          </a:prstGeom>
          <a:solidFill>
            <a:srgbClr val="FFCCCC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 err="1" smtClean="0">
                <a:solidFill>
                  <a:schemeClr val="tx1"/>
                </a:solidFill>
              </a:rPr>
              <a:t>move_base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3487102" y="2741357"/>
            <a:ext cx="1452563" cy="304800"/>
          </a:xfrm>
          <a:prstGeom prst="rect">
            <a:avLst/>
          </a:prstGeom>
          <a:solidFill>
            <a:srgbClr val="FFCCCC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 err="1" smtClean="0">
                <a:solidFill>
                  <a:schemeClr val="tx1"/>
                </a:solidFill>
              </a:rPr>
              <a:t>m</a:t>
            </a:r>
            <a:r>
              <a:rPr kumimoji="1" lang="en-US" altLang="ja-JP" dirty="0" err="1" smtClean="0">
                <a:solidFill>
                  <a:schemeClr val="tx1"/>
                </a:solidFill>
              </a:rPr>
              <a:t>ap_server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3550439" y="1793112"/>
            <a:ext cx="10601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800" dirty="0">
                <a:solidFill>
                  <a:srgbClr val="C00000"/>
                </a:solidFill>
              </a:rPr>
              <a:t>正確</a:t>
            </a:r>
            <a:r>
              <a:rPr lang="ja-JP" altLang="en-US" sz="800" dirty="0" smtClean="0">
                <a:solidFill>
                  <a:srgbClr val="C00000"/>
                </a:solidFill>
              </a:rPr>
              <a:t>なナビのために</a:t>
            </a:r>
            <a:endParaRPr lang="en-US" altLang="ja-JP" sz="800" dirty="0" smtClean="0">
              <a:solidFill>
                <a:srgbClr val="C00000"/>
              </a:solidFill>
            </a:endParaRPr>
          </a:p>
          <a:p>
            <a:r>
              <a:rPr lang="ja-JP" altLang="en-US" sz="800" dirty="0">
                <a:solidFill>
                  <a:srgbClr val="C00000"/>
                </a:solidFill>
              </a:rPr>
              <a:t>正確</a:t>
            </a:r>
            <a:r>
              <a:rPr lang="ja-JP" altLang="en-US" sz="800" dirty="0" smtClean="0">
                <a:solidFill>
                  <a:srgbClr val="C00000"/>
                </a:solidFill>
              </a:rPr>
              <a:t>な推定値を使う</a:t>
            </a:r>
            <a:endParaRPr lang="en-US" altLang="ja-JP" sz="800" dirty="0" smtClean="0">
              <a:solidFill>
                <a:srgbClr val="C00000"/>
              </a:solidFill>
            </a:endParaRPr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4769883" y="2110689"/>
            <a:ext cx="10601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800" dirty="0">
                <a:solidFill>
                  <a:srgbClr val="C00000"/>
                </a:solidFill>
              </a:rPr>
              <a:t>正確</a:t>
            </a:r>
            <a:r>
              <a:rPr lang="ja-JP" altLang="en-US" sz="800" dirty="0" smtClean="0">
                <a:solidFill>
                  <a:srgbClr val="C00000"/>
                </a:solidFill>
              </a:rPr>
              <a:t>なナビのために</a:t>
            </a:r>
            <a:endParaRPr lang="en-US" altLang="ja-JP" sz="800" dirty="0" smtClean="0">
              <a:solidFill>
                <a:srgbClr val="C00000"/>
              </a:solidFill>
            </a:endParaRPr>
          </a:p>
          <a:p>
            <a:r>
              <a:rPr lang="ja-JP" altLang="en-US" sz="800" dirty="0" smtClean="0">
                <a:solidFill>
                  <a:srgbClr val="C00000"/>
                </a:solidFill>
              </a:rPr>
              <a:t>地図を使う</a:t>
            </a:r>
            <a:endParaRPr lang="en-US" altLang="ja-JP" sz="800" dirty="0" smtClean="0">
              <a:solidFill>
                <a:srgbClr val="C00000"/>
              </a:solidFill>
            </a:endParaRPr>
          </a:p>
        </p:txBody>
      </p:sp>
      <p:sp>
        <p:nvSpPr>
          <p:cNvPr id="20" name="正方形/長方形 19"/>
          <p:cNvSpPr/>
          <p:nvPr/>
        </p:nvSpPr>
        <p:spPr>
          <a:xfrm>
            <a:off x="7692385" y="979886"/>
            <a:ext cx="4023360" cy="224353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ja-JP" dirty="0" err="1" smtClean="0">
                <a:solidFill>
                  <a:schemeClr val="tx1"/>
                </a:solidFill>
              </a:rPr>
              <a:t>slam_gmapping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21" name="正方形/長方形 20"/>
          <p:cNvSpPr/>
          <p:nvPr/>
        </p:nvSpPr>
        <p:spPr>
          <a:xfrm>
            <a:off x="8482482" y="2741357"/>
            <a:ext cx="1452563" cy="304800"/>
          </a:xfrm>
          <a:prstGeom prst="rect">
            <a:avLst/>
          </a:prstGeom>
          <a:solidFill>
            <a:srgbClr val="FFCCCC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 err="1" smtClean="0">
                <a:solidFill>
                  <a:schemeClr val="tx1"/>
                </a:solidFill>
              </a:rPr>
              <a:t>gmapping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23" name="正方形/長方形 22"/>
          <p:cNvSpPr/>
          <p:nvPr/>
        </p:nvSpPr>
        <p:spPr>
          <a:xfrm>
            <a:off x="6342100" y="2565204"/>
            <a:ext cx="838200" cy="65710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 smtClean="0"/>
              <a:t>地図</a:t>
            </a:r>
            <a:endParaRPr lang="en-US" altLang="ja-JP" dirty="0" smtClean="0"/>
          </a:p>
          <a:p>
            <a:pPr algn="ctr"/>
            <a:r>
              <a:rPr kumimoji="1" lang="ja-JP" altLang="en-US" dirty="0"/>
              <a:t>データ</a:t>
            </a:r>
          </a:p>
        </p:txBody>
      </p:sp>
      <p:cxnSp>
        <p:nvCxnSpPr>
          <p:cNvPr id="25" name="直線矢印コネクタ 24"/>
          <p:cNvCxnSpPr>
            <a:stCxn id="21" idx="1"/>
            <a:endCxn id="23" idx="3"/>
          </p:cNvCxnSpPr>
          <p:nvPr/>
        </p:nvCxnSpPr>
        <p:spPr>
          <a:xfrm flipH="1">
            <a:off x="7180300" y="2893757"/>
            <a:ext cx="1302182" cy="0"/>
          </a:xfrm>
          <a:prstGeom prst="straightConnector1">
            <a:avLst/>
          </a:prstGeom>
          <a:noFill/>
          <a:ln w="19050"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7" name="直線矢印コネクタ 26"/>
          <p:cNvCxnSpPr>
            <a:stCxn id="23" idx="1"/>
            <a:endCxn id="11" idx="3"/>
          </p:cNvCxnSpPr>
          <p:nvPr/>
        </p:nvCxnSpPr>
        <p:spPr>
          <a:xfrm flipH="1">
            <a:off x="4939665" y="2893757"/>
            <a:ext cx="1402435" cy="0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テキスト ボックス 27"/>
          <p:cNvSpPr txBox="1"/>
          <p:nvPr/>
        </p:nvSpPr>
        <p:spPr>
          <a:xfrm>
            <a:off x="7663861" y="2678313"/>
            <a:ext cx="86928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800" dirty="0" smtClean="0">
                <a:solidFill>
                  <a:schemeClr val="accent6">
                    <a:lumMod val="75000"/>
                  </a:schemeClr>
                </a:solidFill>
              </a:rPr>
              <a:t>地図を保存する</a:t>
            </a:r>
            <a:endParaRPr lang="en-US" altLang="ja-JP" sz="800" dirty="0" smtClean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9" name="テキスト ボックス 28"/>
          <p:cNvSpPr txBox="1"/>
          <p:nvPr/>
        </p:nvSpPr>
        <p:spPr>
          <a:xfrm>
            <a:off x="4981093" y="2678313"/>
            <a:ext cx="94107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800" dirty="0" smtClean="0">
                <a:solidFill>
                  <a:schemeClr val="accent6">
                    <a:lumMod val="75000"/>
                  </a:schemeClr>
                </a:solidFill>
              </a:rPr>
              <a:t>地図を読み込む</a:t>
            </a:r>
            <a:endParaRPr lang="en-US" altLang="ja-JP" sz="800" dirty="0" smtClean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0" name="テキスト ボックス 29"/>
          <p:cNvSpPr txBox="1"/>
          <p:nvPr/>
        </p:nvSpPr>
        <p:spPr>
          <a:xfrm>
            <a:off x="10237946" y="2709091"/>
            <a:ext cx="1379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地図</a:t>
            </a:r>
            <a:r>
              <a:rPr lang="ja-JP" altLang="en-US" dirty="0" smtClean="0"/>
              <a:t>の生成</a:t>
            </a:r>
            <a:endParaRPr kumimoji="1" lang="ja-JP" altLang="en-US" dirty="0"/>
          </a:p>
        </p:txBody>
      </p:sp>
      <p:sp>
        <p:nvSpPr>
          <p:cNvPr id="31" name="テキスト ボックス 30"/>
          <p:cNvSpPr txBox="1"/>
          <p:nvPr/>
        </p:nvSpPr>
        <p:spPr>
          <a:xfrm>
            <a:off x="835808" y="1460186"/>
            <a:ext cx="655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親分</a:t>
            </a:r>
            <a:endParaRPr kumimoji="1" lang="ja-JP" altLang="en-US" dirty="0"/>
          </a:p>
        </p:txBody>
      </p:sp>
      <p:sp>
        <p:nvSpPr>
          <p:cNvPr id="32" name="左中かっこ 31"/>
          <p:cNvSpPr/>
          <p:nvPr/>
        </p:nvSpPr>
        <p:spPr>
          <a:xfrm>
            <a:off x="1506500" y="2042160"/>
            <a:ext cx="162280" cy="1036263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テキスト ボックス 32"/>
          <p:cNvSpPr txBox="1"/>
          <p:nvPr/>
        </p:nvSpPr>
        <p:spPr>
          <a:xfrm>
            <a:off x="844377" y="2393322"/>
            <a:ext cx="655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子分</a:t>
            </a:r>
            <a:endParaRPr kumimoji="1" lang="ja-JP" altLang="en-US" dirty="0"/>
          </a:p>
        </p:txBody>
      </p:sp>
      <p:sp>
        <p:nvSpPr>
          <p:cNvPr id="34" name="左中かっこ 33"/>
          <p:cNvSpPr/>
          <p:nvPr/>
        </p:nvSpPr>
        <p:spPr>
          <a:xfrm>
            <a:off x="1499355" y="1477358"/>
            <a:ext cx="162280" cy="36000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/>
          <p:cNvSpPr/>
          <p:nvPr/>
        </p:nvSpPr>
        <p:spPr>
          <a:xfrm>
            <a:off x="1790700" y="3495219"/>
            <a:ext cx="1135380" cy="28687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ja-JP" altLang="en-US" sz="1200" dirty="0" smtClean="0">
                <a:solidFill>
                  <a:schemeClr val="tx1"/>
                </a:solidFill>
              </a:rPr>
              <a:t>メタパッケージ</a:t>
            </a:r>
            <a:endParaRPr kumimoji="1" lang="ja-JP" altLang="en-US" sz="1200" dirty="0">
              <a:solidFill>
                <a:schemeClr val="tx1"/>
              </a:solidFill>
            </a:endParaRPr>
          </a:p>
        </p:txBody>
      </p:sp>
      <p:sp>
        <p:nvSpPr>
          <p:cNvPr id="36" name="正方形/長方形 35"/>
          <p:cNvSpPr/>
          <p:nvPr/>
        </p:nvSpPr>
        <p:spPr>
          <a:xfrm>
            <a:off x="1790700" y="3843561"/>
            <a:ext cx="1135380" cy="286879"/>
          </a:xfrm>
          <a:prstGeom prst="rect">
            <a:avLst/>
          </a:prstGeom>
          <a:solidFill>
            <a:srgbClr val="FFCCCC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sz="1200" dirty="0">
                <a:solidFill>
                  <a:schemeClr val="tx1"/>
                </a:solidFill>
              </a:rPr>
              <a:t>パッケージ</a:t>
            </a:r>
          </a:p>
        </p:txBody>
      </p:sp>
    </p:spTree>
    <p:extLst>
      <p:ext uri="{BB962C8B-B14F-4D97-AF65-F5344CB8AC3E}">
        <p14:creationId xmlns:p14="http://schemas.microsoft.com/office/powerpoint/2010/main" val="3199671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正方形/長方形 64"/>
          <p:cNvSpPr/>
          <p:nvPr/>
        </p:nvSpPr>
        <p:spPr>
          <a:xfrm>
            <a:off x="5331147" y="0"/>
            <a:ext cx="5251755" cy="176205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6" name="フリーフォーム 65"/>
          <p:cNvSpPr/>
          <p:nvPr/>
        </p:nvSpPr>
        <p:spPr>
          <a:xfrm>
            <a:off x="5436570" y="22005"/>
            <a:ext cx="5096087" cy="1721358"/>
          </a:xfrm>
          <a:custGeom>
            <a:avLst/>
            <a:gdLst>
              <a:gd name="connsiteX0" fmla="*/ 0 w 5038725"/>
              <a:gd name="connsiteY0" fmla="*/ 819150 h 1485900"/>
              <a:gd name="connsiteX1" fmla="*/ 2428875 w 5038725"/>
              <a:gd name="connsiteY1" fmla="*/ 819150 h 1485900"/>
              <a:gd name="connsiteX2" fmla="*/ 2428875 w 5038725"/>
              <a:gd name="connsiteY2" fmla="*/ 0 h 1485900"/>
              <a:gd name="connsiteX3" fmla="*/ 3400425 w 5038725"/>
              <a:gd name="connsiteY3" fmla="*/ 0 h 1485900"/>
              <a:gd name="connsiteX4" fmla="*/ 3400425 w 5038725"/>
              <a:gd name="connsiteY4" fmla="*/ 790575 h 1485900"/>
              <a:gd name="connsiteX5" fmla="*/ 5038725 w 5038725"/>
              <a:gd name="connsiteY5" fmla="*/ 790575 h 1485900"/>
              <a:gd name="connsiteX6" fmla="*/ 5038725 w 5038725"/>
              <a:gd name="connsiteY6" fmla="*/ 1485900 h 1485900"/>
              <a:gd name="connsiteX7" fmla="*/ 19050 w 5038725"/>
              <a:gd name="connsiteY7" fmla="*/ 1485900 h 1485900"/>
              <a:gd name="connsiteX8" fmla="*/ 0 w 5038725"/>
              <a:gd name="connsiteY8" fmla="*/ 819150 h 1485900"/>
              <a:gd name="connsiteX0" fmla="*/ 0 w 5038725"/>
              <a:gd name="connsiteY0" fmla="*/ 819150 h 1485900"/>
              <a:gd name="connsiteX1" fmla="*/ 2428875 w 5038725"/>
              <a:gd name="connsiteY1" fmla="*/ 819150 h 1485900"/>
              <a:gd name="connsiteX2" fmla="*/ 2428875 w 5038725"/>
              <a:gd name="connsiteY2" fmla="*/ 0 h 1485900"/>
              <a:gd name="connsiteX3" fmla="*/ 3400425 w 5038725"/>
              <a:gd name="connsiteY3" fmla="*/ 0 h 1485900"/>
              <a:gd name="connsiteX4" fmla="*/ 3400425 w 5038725"/>
              <a:gd name="connsiteY4" fmla="*/ 790575 h 1485900"/>
              <a:gd name="connsiteX5" fmla="*/ 5038725 w 5038725"/>
              <a:gd name="connsiteY5" fmla="*/ 790575 h 1485900"/>
              <a:gd name="connsiteX6" fmla="*/ 5038725 w 5038725"/>
              <a:gd name="connsiteY6" fmla="*/ 1485900 h 1485900"/>
              <a:gd name="connsiteX7" fmla="*/ 215 w 5038725"/>
              <a:gd name="connsiteY7" fmla="*/ 1485900 h 1485900"/>
              <a:gd name="connsiteX8" fmla="*/ 0 w 5038725"/>
              <a:gd name="connsiteY8" fmla="*/ 819150 h 1485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38725" h="1485900">
                <a:moveTo>
                  <a:pt x="0" y="819150"/>
                </a:moveTo>
                <a:lnTo>
                  <a:pt x="2428875" y="819150"/>
                </a:lnTo>
                <a:lnTo>
                  <a:pt x="2428875" y="0"/>
                </a:lnTo>
                <a:lnTo>
                  <a:pt x="3400425" y="0"/>
                </a:lnTo>
                <a:lnTo>
                  <a:pt x="3400425" y="790575"/>
                </a:lnTo>
                <a:lnTo>
                  <a:pt x="5038725" y="790575"/>
                </a:lnTo>
                <a:lnTo>
                  <a:pt x="5038725" y="1485900"/>
                </a:lnTo>
                <a:lnTo>
                  <a:pt x="215" y="1485900"/>
                </a:lnTo>
                <a:cubicBezTo>
                  <a:pt x="143" y="1263650"/>
                  <a:pt x="72" y="1041400"/>
                  <a:pt x="0" y="819150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41" name="円/楕円 140"/>
          <p:cNvSpPr/>
          <p:nvPr/>
        </p:nvSpPr>
        <p:spPr>
          <a:xfrm rot="2869555">
            <a:off x="8377588" y="1132266"/>
            <a:ext cx="279836" cy="264438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0" y="1879726"/>
            <a:ext cx="5251755" cy="176205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フリーフォーム 5"/>
          <p:cNvSpPr/>
          <p:nvPr/>
        </p:nvSpPr>
        <p:spPr>
          <a:xfrm>
            <a:off x="94381" y="1904521"/>
            <a:ext cx="5096087" cy="1721358"/>
          </a:xfrm>
          <a:custGeom>
            <a:avLst/>
            <a:gdLst>
              <a:gd name="connsiteX0" fmla="*/ 0 w 5038725"/>
              <a:gd name="connsiteY0" fmla="*/ 819150 h 1485900"/>
              <a:gd name="connsiteX1" fmla="*/ 2428875 w 5038725"/>
              <a:gd name="connsiteY1" fmla="*/ 819150 h 1485900"/>
              <a:gd name="connsiteX2" fmla="*/ 2428875 w 5038725"/>
              <a:gd name="connsiteY2" fmla="*/ 0 h 1485900"/>
              <a:gd name="connsiteX3" fmla="*/ 3400425 w 5038725"/>
              <a:gd name="connsiteY3" fmla="*/ 0 h 1485900"/>
              <a:gd name="connsiteX4" fmla="*/ 3400425 w 5038725"/>
              <a:gd name="connsiteY4" fmla="*/ 790575 h 1485900"/>
              <a:gd name="connsiteX5" fmla="*/ 5038725 w 5038725"/>
              <a:gd name="connsiteY5" fmla="*/ 790575 h 1485900"/>
              <a:gd name="connsiteX6" fmla="*/ 5038725 w 5038725"/>
              <a:gd name="connsiteY6" fmla="*/ 1485900 h 1485900"/>
              <a:gd name="connsiteX7" fmla="*/ 19050 w 5038725"/>
              <a:gd name="connsiteY7" fmla="*/ 1485900 h 1485900"/>
              <a:gd name="connsiteX8" fmla="*/ 0 w 5038725"/>
              <a:gd name="connsiteY8" fmla="*/ 819150 h 1485900"/>
              <a:gd name="connsiteX0" fmla="*/ 0 w 5038725"/>
              <a:gd name="connsiteY0" fmla="*/ 819150 h 1485900"/>
              <a:gd name="connsiteX1" fmla="*/ 2428875 w 5038725"/>
              <a:gd name="connsiteY1" fmla="*/ 819150 h 1485900"/>
              <a:gd name="connsiteX2" fmla="*/ 2428875 w 5038725"/>
              <a:gd name="connsiteY2" fmla="*/ 0 h 1485900"/>
              <a:gd name="connsiteX3" fmla="*/ 3400425 w 5038725"/>
              <a:gd name="connsiteY3" fmla="*/ 0 h 1485900"/>
              <a:gd name="connsiteX4" fmla="*/ 3400425 w 5038725"/>
              <a:gd name="connsiteY4" fmla="*/ 790575 h 1485900"/>
              <a:gd name="connsiteX5" fmla="*/ 5038725 w 5038725"/>
              <a:gd name="connsiteY5" fmla="*/ 790575 h 1485900"/>
              <a:gd name="connsiteX6" fmla="*/ 5038725 w 5038725"/>
              <a:gd name="connsiteY6" fmla="*/ 1485900 h 1485900"/>
              <a:gd name="connsiteX7" fmla="*/ 215 w 5038725"/>
              <a:gd name="connsiteY7" fmla="*/ 1485900 h 1485900"/>
              <a:gd name="connsiteX8" fmla="*/ 0 w 5038725"/>
              <a:gd name="connsiteY8" fmla="*/ 819150 h 1485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38725" h="1485900">
                <a:moveTo>
                  <a:pt x="0" y="819150"/>
                </a:moveTo>
                <a:lnTo>
                  <a:pt x="2428875" y="819150"/>
                </a:lnTo>
                <a:lnTo>
                  <a:pt x="2428875" y="0"/>
                </a:lnTo>
                <a:lnTo>
                  <a:pt x="3400425" y="0"/>
                </a:lnTo>
                <a:lnTo>
                  <a:pt x="3400425" y="790575"/>
                </a:lnTo>
                <a:lnTo>
                  <a:pt x="5038725" y="790575"/>
                </a:lnTo>
                <a:lnTo>
                  <a:pt x="5038725" y="1485900"/>
                </a:lnTo>
                <a:lnTo>
                  <a:pt x="215" y="1485900"/>
                </a:lnTo>
                <a:cubicBezTo>
                  <a:pt x="143" y="1263650"/>
                  <a:pt x="72" y="1041400"/>
                  <a:pt x="0" y="819150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7" name="円/楕円 6"/>
          <p:cNvSpPr/>
          <p:nvPr/>
        </p:nvSpPr>
        <p:spPr>
          <a:xfrm>
            <a:off x="3147587" y="3027831"/>
            <a:ext cx="36000" cy="36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8" name="直線コネクタ 7"/>
          <p:cNvCxnSpPr>
            <a:stCxn id="7" idx="7"/>
          </p:cNvCxnSpPr>
          <p:nvPr/>
        </p:nvCxnSpPr>
        <p:spPr>
          <a:xfrm flipV="1">
            <a:off x="3178315" y="2387715"/>
            <a:ext cx="330936" cy="64538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コネクタ 8"/>
          <p:cNvCxnSpPr>
            <a:stCxn id="7" idx="7"/>
          </p:cNvCxnSpPr>
          <p:nvPr/>
        </p:nvCxnSpPr>
        <p:spPr>
          <a:xfrm flipV="1">
            <a:off x="3178315" y="2100233"/>
            <a:ext cx="342727" cy="93287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コネクタ 9"/>
          <p:cNvCxnSpPr>
            <a:stCxn id="7" idx="7"/>
          </p:cNvCxnSpPr>
          <p:nvPr/>
        </p:nvCxnSpPr>
        <p:spPr>
          <a:xfrm flipV="1">
            <a:off x="3178315" y="2608828"/>
            <a:ext cx="342727" cy="42427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コネクタ 10"/>
          <p:cNvCxnSpPr/>
          <p:nvPr/>
        </p:nvCxnSpPr>
        <p:spPr>
          <a:xfrm flipV="1">
            <a:off x="3183587" y="2833970"/>
            <a:ext cx="509266" cy="20345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コネクタ 11"/>
          <p:cNvCxnSpPr>
            <a:stCxn id="7" idx="7"/>
          </p:cNvCxnSpPr>
          <p:nvPr/>
        </p:nvCxnSpPr>
        <p:spPr>
          <a:xfrm flipV="1">
            <a:off x="3178315" y="2841400"/>
            <a:ext cx="860613" cy="19170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/>
          <p:cNvCxnSpPr>
            <a:stCxn id="7" idx="7"/>
          </p:cNvCxnSpPr>
          <p:nvPr/>
        </p:nvCxnSpPr>
        <p:spPr>
          <a:xfrm flipV="1">
            <a:off x="3178315" y="3019420"/>
            <a:ext cx="2007561" cy="1368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/>
          <p:cNvCxnSpPr>
            <a:stCxn id="7" idx="7"/>
          </p:cNvCxnSpPr>
          <p:nvPr/>
        </p:nvCxnSpPr>
        <p:spPr>
          <a:xfrm>
            <a:off x="3178315" y="3033103"/>
            <a:ext cx="2007561" cy="14147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コネクタ 14"/>
          <p:cNvCxnSpPr>
            <a:stCxn id="7" idx="7"/>
          </p:cNvCxnSpPr>
          <p:nvPr/>
        </p:nvCxnSpPr>
        <p:spPr>
          <a:xfrm>
            <a:off x="3178315" y="3033103"/>
            <a:ext cx="2007561" cy="30149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コネクタ 15"/>
          <p:cNvCxnSpPr>
            <a:stCxn id="7" idx="7"/>
          </p:cNvCxnSpPr>
          <p:nvPr/>
        </p:nvCxnSpPr>
        <p:spPr>
          <a:xfrm>
            <a:off x="3178315" y="3033103"/>
            <a:ext cx="2007561" cy="43440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テキスト ボックス 30"/>
          <p:cNvSpPr txBox="1"/>
          <p:nvPr/>
        </p:nvSpPr>
        <p:spPr>
          <a:xfrm>
            <a:off x="3826874" y="2293824"/>
            <a:ext cx="812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 dirty="0" smtClean="0">
                <a:solidFill>
                  <a:srgbClr val="FF0000"/>
                </a:solidFill>
              </a:rPr>
              <a:t>粒子</a:t>
            </a:r>
            <a:r>
              <a:rPr lang="en-US" altLang="ja-JP" b="1" dirty="0">
                <a:solidFill>
                  <a:srgbClr val="FF0000"/>
                </a:solidFill>
              </a:rPr>
              <a:t>1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33" name="正方形/長方形 32"/>
          <p:cNvSpPr/>
          <p:nvPr/>
        </p:nvSpPr>
        <p:spPr>
          <a:xfrm>
            <a:off x="0" y="0"/>
            <a:ext cx="5251755" cy="176205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フリーフォーム 33"/>
          <p:cNvSpPr/>
          <p:nvPr/>
        </p:nvSpPr>
        <p:spPr>
          <a:xfrm>
            <a:off x="105423" y="22005"/>
            <a:ext cx="5096087" cy="1724533"/>
          </a:xfrm>
          <a:custGeom>
            <a:avLst/>
            <a:gdLst>
              <a:gd name="connsiteX0" fmla="*/ 0 w 5038725"/>
              <a:gd name="connsiteY0" fmla="*/ 819150 h 1485900"/>
              <a:gd name="connsiteX1" fmla="*/ 2428875 w 5038725"/>
              <a:gd name="connsiteY1" fmla="*/ 819150 h 1485900"/>
              <a:gd name="connsiteX2" fmla="*/ 2428875 w 5038725"/>
              <a:gd name="connsiteY2" fmla="*/ 0 h 1485900"/>
              <a:gd name="connsiteX3" fmla="*/ 3400425 w 5038725"/>
              <a:gd name="connsiteY3" fmla="*/ 0 h 1485900"/>
              <a:gd name="connsiteX4" fmla="*/ 3400425 w 5038725"/>
              <a:gd name="connsiteY4" fmla="*/ 790575 h 1485900"/>
              <a:gd name="connsiteX5" fmla="*/ 5038725 w 5038725"/>
              <a:gd name="connsiteY5" fmla="*/ 790575 h 1485900"/>
              <a:gd name="connsiteX6" fmla="*/ 5038725 w 5038725"/>
              <a:gd name="connsiteY6" fmla="*/ 1485900 h 1485900"/>
              <a:gd name="connsiteX7" fmla="*/ 19050 w 5038725"/>
              <a:gd name="connsiteY7" fmla="*/ 1485900 h 1485900"/>
              <a:gd name="connsiteX8" fmla="*/ 0 w 5038725"/>
              <a:gd name="connsiteY8" fmla="*/ 819150 h 1485900"/>
              <a:gd name="connsiteX0" fmla="*/ 9203 w 5047928"/>
              <a:gd name="connsiteY0" fmla="*/ 819150 h 1485900"/>
              <a:gd name="connsiteX1" fmla="*/ 2438078 w 5047928"/>
              <a:gd name="connsiteY1" fmla="*/ 819150 h 1485900"/>
              <a:gd name="connsiteX2" fmla="*/ 2438078 w 5047928"/>
              <a:gd name="connsiteY2" fmla="*/ 0 h 1485900"/>
              <a:gd name="connsiteX3" fmla="*/ 3409628 w 5047928"/>
              <a:gd name="connsiteY3" fmla="*/ 0 h 1485900"/>
              <a:gd name="connsiteX4" fmla="*/ 3409628 w 5047928"/>
              <a:gd name="connsiteY4" fmla="*/ 790575 h 1485900"/>
              <a:gd name="connsiteX5" fmla="*/ 5047928 w 5047928"/>
              <a:gd name="connsiteY5" fmla="*/ 790575 h 1485900"/>
              <a:gd name="connsiteX6" fmla="*/ 5047928 w 5047928"/>
              <a:gd name="connsiteY6" fmla="*/ 1485900 h 1485900"/>
              <a:gd name="connsiteX7" fmla="*/ 0 w 5047928"/>
              <a:gd name="connsiteY7" fmla="*/ 1485900 h 1485900"/>
              <a:gd name="connsiteX8" fmla="*/ 9203 w 5047928"/>
              <a:gd name="connsiteY8" fmla="*/ 819150 h 1485900"/>
              <a:gd name="connsiteX0" fmla="*/ 0 w 5038725"/>
              <a:gd name="connsiteY0" fmla="*/ 819150 h 1488641"/>
              <a:gd name="connsiteX1" fmla="*/ 2428875 w 5038725"/>
              <a:gd name="connsiteY1" fmla="*/ 819150 h 1488641"/>
              <a:gd name="connsiteX2" fmla="*/ 2428875 w 5038725"/>
              <a:gd name="connsiteY2" fmla="*/ 0 h 1488641"/>
              <a:gd name="connsiteX3" fmla="*/ 3400425 w 5038725"/>
              <a:gd name="connsiteY3" fmla="*/ 0 h 1488641"/>
              <a:gd name="connsiteX4" fmla="*/ 3400425 w 5038725"/>
              <a:gd name="connsiteY4" fmla="*/ 790575 h 1488641"/>
              <a:gd name="connsiteX5" fmla="*/ 5038725 w 5038725"/>
              <a:gd name="connsiteY5" fmla="*/ 790575 h 1488641"/>
              <a:gd name="connsiteX6" fmla="*/ 5038725 w 5038725"/>
              <a:gd name="connsiteY6" fmla="*/ 1485900 h 1488641"/>
              <a:gd name="connsiteX7" fmla="*/ 6493 w 5038725"/>
              <a:gd name="connsiteY7" fmla="*/ 1488641 h 1488641"/>
              <a:gd name="connsiteX8" fmla="*/ 0 w 5038725"/>
              <a:gd name="connsiteY8" fmla="*/ 819150 h 1488641"/>
              <a:gd name="connsiteX0" fmla="*/ 9438 w 5048163"/>
              <a:gd name="connsiteY0" fmla="*/ 819150 h 1488641"/>
              <a:gd name="connsiteX1" fmla="*/ 2438313 w 5048163"/>
              <a:gd name="connsiteY1" fmla="*/ 819150 h 1488641"/>
              <a:gd name="connsiteX2" fmla="*/ 2438313 w 5048163"/>
              <a:gd name="connsiteY2" fmla="*/ 0 h 1488641"/>
              <a:gd name="connsiteX3" fmla="*/ 3409863 w 5048163"/>
              <a:gd name="connsiteY3" fmla="*/ 0 h 1488641"/>
              <a:gd name="connsiteX4" fmla="*/ 3409863 w 5048163"/>
              <a:gd name="connsiteY4" fmla="*/ 790575 h 1488641"/>
              <a:gd name="connsiteX5" fmla="*/ 5048163 w 5048163"/>
              <a:gd name="connsiteY5" fmla="*/ 790575 h 1488641"/>
              <a:gd name="connsiteX6" fmla="*/ 5048163 w 5048163"/>
              <a:gd name="connsiteY6" fmla="*/ 1485900 h 1488641"/>
              <a:gd name="connsiteX7" fmla="*/ 235 w 5048163"/>
              <a:gd name="connsiteY7" fmla="*/ 1488641 h 1488641"/>
              <a:gd name="connsiteX8" fmla="*/ 9438 w 5048163"/>
              <a:gd name="connsiteY8" fmla="*/ 819150 h 1488641"/>
              <a:gd name="connsiteX0" fmla="*/ 0 w 5038725"/>
              <a:gd name="connsiteY0" fmla="*/ 819150 h 1488641"/>
              <a:gd name="connsiteX1" fmla="*/ 2428875 w 5038725"/>
              <a:gd name="connsiteY1" fmla="*/ 819150 h 1488641"/>
              <a:gd name="connsiteX2" fmla="*/ 2428875 w 5038725"/>
              <a:gd name="connsiteY2" fmla="*/ 0 h 1488641"/>
              <a:gd name="connsiteX3" fmla="*/ 3400425 w 5038725"/>
              <a:gd name="connsiteY3" fmla="*/ 0 h 1488641"/>
              <a:gd name="connsiteX4" fmla="*/ 3400425 w 5038725"/>
              <a:gd name="connsiteY4" fmla="*/ 790575 h 1488641"/>
              <a:gd name="connsiteX5" fmla="*/ 5038725 w 5038725"/>
              <a:gd name="connsiteY5" fmla="*/ 790575 h 1488641"/>
              <a:gd name="connsiteX6" fmla="*/ 5038725 w 5038725"/>
              <a:gd name="connsiteY6" fmla="*/ 1485900 h 1488641"/>
              <a:gd name="connsiteX7" fmla="*/ 3354 w 5038725"/>
              <a:gd name="connsiteY7" fmla="*/ 1488641 h 1488641"/>
              <a:gd name="connsiteX8" fmla="*/ 0 w 5038725"/>
              <a:gd name="connsiteY8" fmla="*/ 819150 h 1488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38725" h="1488641">
                <a:moveTo>
                  <a:pt x="0" y="819150"/>
                </a:moveTo>
                <a:lnTo>
                  <a:pt x="2428875" y="819150"/>
                </a:lnTo>
                <a:lnTo>
                  <a:pt x="2428875" y="0"/>
                </a:lnTo>
                <a:lnTo>
                  <a:pt x="3400425" y="0"/>
                </a:lnTo>
                <a:lnTo>
                  <a:pt x="3400425" y="790575"/>
                </a:lnTo>
                <a:lnTo>
                  <a:pt x="5038725" y="790575"/>
                </a:lnTo>
                <a:lnTo>
                  <a:pt x="5038725" y="1485900"/>
                </a:lnTo>
                <a:lnTo>
                  <a:pt x="3354" y="1488641"/>
                </a:lnTo>
                <a:cubicBezTo>
                  <a:pt x="1190" y="1265477"/>
                  <a:pt x="2164" y="1042314"/>
                  <a:pt x="0" y="819150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64" name="円/楕円 63"/>
          <p:cNvSpPr/>
          <p:nvPr/>
        </p:nvSpPr>
        <p:spPr>
          <a:xfrm rot="2869555">
            <a:off x="3044689" y="1124055"/>
            <a:ext cx="279836" cy="264438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2" name="グループ化 1"/>
          <p:cNvGrpSpPr/>
          <p:nvPr/>
        </p:nvGrpSpPr>
        <p:grpSpPr>
          <a:xfrm>
            <a:off x="2638713" y="581632"/>
            <a:ext cx="632116" cy="866383"/>
            <a:chOff x="2638713" y="581632"/>
            <a:chExt cx="632116" cy="866383"/>
          </a:xfrm>
        </p:grpSpPr>
        <p:sp>
          <p:nvSpPr>
            <p:cNvPr id="38" name="円/楕円 37"/>
            <p:cNvSpPr/>
            <p:nvPr/>
          </p:nvSpPr>
          <p:spPr>
            <a:xfrm>
              <a:off x="3002516" y="1096466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9" name="円/楕円 38"/>
            <p:cNvSpPr/>
            <p:nvPr/>
          </p:nvSpPr>
          <p:spPr>
            <a:xfrm>
              <a:off x="2819389" y="776004"/>
              <a:ext cx="36000" cy="36000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0" name="円/楕円 39"/>
            <p:cNvSpPr/>
            <p:nvPr/>
          </p:nvSpPr>
          <p:spPr>
            <a:xfrm>
              <a:off x="2714909" y="698277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1" name="円/楕円 40"/>
            <p:cNvSpPr/>
            <p:nvPr/>
          </p:nvSpPr>
          <p:spPr>
            <a:xfrm>
              <a:off x="2977651" y="956931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2" name="円/楕円 41"/>
            <p:cNvSpPr/>
            <p:nvPr/>
          </p:nvSpPr>
          <p:spPr>
            <a:xfrm>
              <a:off x="3013655" y="1013240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3" name="円/楕円 42"/>
            <p:cNvSpPr/>
            <p:nvPr/>
          </p:nvSpPr>
          <p:spPr>
            <a:xfrm>
              <a:off x="3067139" y="1156613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4" name="円/楕円 43"/>
            <p:cNvSpPr/>
            <p:nvPr/>
          </p:nvSpPr>
          <p:spPr>
            <a:xfrm>
              <a:off x="3080475" y="833875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5" name="円/楕円 44"/>
            <p:cNvSpPr/>
            <p:nvPr/>
          </p:nvSpPr>
          <p:spPr>
            <a:xfrm>
              <a:off x="3143975" y="1035513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6" name="円/楕円 45"/>
            <p:cNvSpPr/>
            <p:nvPr/>
          </p:nvSpPr>
          <p:spPr>
            <a:xfrm>
              <a:off x="2859690" y="875489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7" name="円/楕円 46"/>
            <p:cNvSpPr/>
            <p:nvPr/>
          </p:nvSpPr>
          <p:spPr>
            <a:xfrm>
              <a:off x="3117160" y="1232114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8" name="円/楕円 47"/>
            <p:cNvSpPr/>
            <p:nvPr/>
          </p:nvSpPr>
          <p:spPr>
            <a:xfrm>
              <a:off x="2937649" y="855755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9" name="円/楕円 48"/>
            <p:cNvSpPr/>
            <p:nvPr/>
          </p:nvSpPr>
          <p:spPr>
            <a:xfrm>
              <a:off x="2897401" y="1049189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0" name="円/楕円 49"/>
            <p:cNvSpPr/>
            <p:nvPr/>
          </p:nvSpPr>
          <p:spPr>
            <a:xfrm>
              <a:off x="3116626" y="937427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1" name="円/楕円 50"/>
            <p:cNvSpPr/>
            <p:nvPr/>
          </p:nvSpPr>
          <p:spPr>
            <a:xfrm>
              <a:off x="2638713" y="581632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2" name="円/楕円 51"/>
            <p:cNvSpPr/>
            <p:nvPr/>
          </p:nvSpPr>
          <p:spPr>
            <a:xfrm>
              <a:off x="3198290" y="1258250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3" name="円/楕円 52"/>
            <p:cNvSpPr/>
            <p:nvPr/>
          </p:nvSpPr>
          <p:spPr>
            <a:xfrm>
              <a:off x="3234829" y="1412015"/>
              <a:ext cx="36000" cy="36000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accent5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4" name="円/楕円 53"/>
            <p:cNvSpPr/>
            <p:nvPr/>
          </p:nvSpPr>
          <p:spPr>
            <a:xfrm>
              <a:off x="3004471" y="892879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5" name="円/楕円 54"/>
            <p:cNvSpPr/>
            <p:nvPr/>
          </p:nvSpPr>
          <p:spPr>
            <a:xfrm>
              <a:off x="2837221" y="985687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6" name="円/楕円 55"/>
            <p:cNvSpPr/>
            <p:nvPr/>
          </p:nvSpPr>
          <p:spPr>
            <a:xfrm>
              <a:off x="3158629" y="1145315"/>
              <a:ext cx="36000" cy="36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7" name="円/楕円 56"/>
            <p:cNvSpPr/>
            <p:nvPr/>
          </p:nvSpPr>
          <p:spPr>
            <a:xfrm>
              <a:off x="2949569" y="990377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8" name="円/楕円 57"/>
            <p:cNvSpPr/>
            <p:nvPr/>
          </p:nvSpPr>
          <p:spPr>
            <a:xfrm>
              <a:off x="3078326" y="1049381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2" name="円/楕円 61"/>
            <p:cNvSpPr/>
            <p:nvPr/>
          </p:nvSpPr>
          <p:spPr>
            <a:xfrm>
              <a:off x="2918112" y="718989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3" name="円/楕円 62"/>
            <p:cNvSpPr/>
            <p:nvPr/>
          </p:nvSpPr>
          <p:spPr>
            <a:xfrm>
              <a:off x="2781340" y="816679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71" name="円/楕円 70"/>
          <p:cNvSpPr/>
          <p:nvPr/>
        </p:nvSpPr>
        <p:spPr>
          <a:xfrm>
            <a:off x="8333663" y="1096466"/>
            <a:ext cx="36000" cy="36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2" name="円/楕円 71"/>
          <p:cNvSpPr/>
          <p:nvPr/>
        </p:nvSpPr>
        <p:spPr>
          <a:xfrm>
            <a:off x="8150536" y="776004"/>
            <a:ext cx="36000" cy="36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3" name="円/楕円 72"/>
          <p:cNvSpPr/>
          <p:nvPr/>
        </p:nvSpPr>
        <p:spPr>
          <a:xfrm>
            <a:off x="8046056" y="698277"/>
            <a:ext cx="36000" cy="36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4" name="円/楕円 73"/>
          <p:cNvSpPr/>
          <p:nvPr/>
        </p:nvSpPr>
        <p:spPr>
          <a:xfrm>
            <a:off x="8308798" y="956931"/>
            <a:ext cx="36000" cy="36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5" name="円/楕円 74"/>
          <p:cNvSpPr/>
          <p:nvPr/>
        </p:nvSpPr>
        <p:spPr>
          <a:xfrm>
            <a:off x="8344802" y="1013240"/>
            <a:ext cx="36000" cy="36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6" name="円/楕円 75"/>
          <p:cNvSpPr/>
          <p:nvPr/>
        </p:nvSpPr>
        <p:spPr>
          <a:xfrm>
            <a:off x="8398286" y="1156613"/>
            <a:ext cx="36000" cy="360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7" name="円/楕円 76"/>
          <p:cNvSpPr/>
          <p:nvPr/>
        </p:nvSpPr>
        <p:spPr>
          <a:xfrm>
            <a:off x="8411622" y="833875"/>
            <a:ext cx="36000" cy="36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8" name="円/楕円 77"/>
          <p:cNvSpPr/>
          <p:nvPr/>
        </p:nvSpPr>
        <p:spPr>
          <a:xfrm>
            <a:off x="8475122" y="1035513"/>
            <a:ext cx="36000" cy="36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9" name="円/楕円 78"/>
          <p:cNvSpPr/>
          <p:nvPr/>
        </p:nvSpPr>
        <p:spPr>
          <a:xfrm>
            <a:off x="8190837" y="875489"/>
            <a:ext cx="36000" cy="36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0" name="円/楕円 79"/>
          <p:cNvSpPr/>
          <p:nvPr/>
        </p:nvSpPr>
        <p:spPr>
          <a:xfrm>
            <a:off x="8448307" y="1232114"/>
            <a:ext cx="36000" cy="360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1" name="円/楕円 80"/>
          <p:cNvSpPr/>
          <p:nvPr/>
        </p:nvSpPr>
        <p:spPr>
          <a:xfrm>
            <a:off x="8268796" y="855755"/>
            <a:ext cx="36000" cy="36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2" name="円/楕円 81"/>
          <p:cNvSpPr/>
          <p:nvPr/>
        </p:nvSpPr>
        <p:spPr>
          <a:xfrm>
            <a:off x="8228548" y="1049189"/>
            <a:ext cx="36000" cy="36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3" name="円/楕円 82"/>
          <p:cNvSpPr/>
          <p:nvPr/>
        </p:nvSpPr>
        <p:spPr>
          <a:xfrm>
            <a:off x="8447773" y="937427"/>
            <a:ext cx="36000" cy="36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4" name="円/楕円 83"/>
          <p:cNvSpPr/>
          <p:nvPr/>
        </p:nvSpPr>
        <p:spPr>
          <a:xfrm>
            <a:off x="7969860" y="581632"/>
            <a:ext cx="36000" cy="36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5" name="円/楕円 84"/>
          <p:cNvSpPr/>
          <p:nvPr/>
        </p:nvSpPr>
        <p:spPr>
          <a:xfrm>
            <a:off x="8529437" y="1258250"/>
            <a:ext cx="36000" cy="36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6" name="円/楕円 85"/>
          <p:cNvSpPr/>
          <p:nvPr/>
        </p:nvSpPr>
        <p:spPr>
          <a:xfrm>
            <a:off x="8565976" y="1412015"/>
            <a:ext cx="36000" cy="36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7" name="円/楕円 86"/>
          <p:cNvSpPr/>
          <p:nvPr/>
        </p:nvSpPr>
        <p:spPr>
          <a:xfrm>
            <a:off x="8335618" y="892879"/>
            <a:ext cx="36000" cy="36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8" name="円/楕円 87"/>
          <p:cNvSpPr/>
          <p:nvPr/>
        </p:nvSpPr>
        <p:spPr>
          <a:xfrm>
            <a:off x="8168368" y="985687"/>
            <a:ext cx="36000" cy="36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9" name="円/楕円 88"/>
          <p:cNvSpPr/>
          <p:nvPr/>
        </p:nvSpPr>
        <p:spPr>
          <a:xfrm>
            <a:off x="8489776" y="1145315"/>
            <a:ext cx="36000" cy="36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0" name="円/楕円 89"/>
          <p:cNvSpPr/>
          <p:nvPr/>
        </p:nvSpPr>
        <p:spPr>
          <a:xfrm>
            <a:off x="8280716" y="990377"/>
            <a:ext cx="36000" cy="36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1" name="円/楕円 90"/>
          <p:cNvSpPr/>
          <p:nvPr/>
        </p:nvSpPr>
        <p:spPr>
          <a:xfrm>
            <a:off x="8409473" y="1049381"/>
            <a:ext cx="36000" cy="36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2" name="円/楕円 91"/>
          <p:cNvSpPr/>
          <p:nvPr/>
        </p:nvSpPr>
        <p:spPr>
          <a:xfrm>
            <a:off x="8249259" y="718989"/>
            <a:ext cx="36000" cy="36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3" name="円/楕円 92"/>
          <p:cNvSpPr/>
          <p:nvPr/>
        </p:nvSpPr>
        <p:spPr>
          <a:xfrm>
            <a:off x="8112487" y="816679"/>
            <a:ext cx="36000" cy="36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8005916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/>
          <p:cNvSpPr/>
          <p:nvPr/>
        </p:nvSpPr>
        <p:spPr>
          <a:xfrm>
            <a:off x="15853" y="3765332"/>
            <a:ext cx="5251755" cy="176205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フリーフォーム 16"/>
          <p:cNvSpPr/>
          <p:nvPr/>
        </p:nvSpPr>
        <p:spPr>
          <a:xfrm>
            <a:off x="74317" y="3783984"/>
            <a:ext cx="5096087" cy="1721358"/>
          </a:xfrm>
          <a:custGeom>
            <a:avLst/>
            <a:gdLst>
              <a:gd name="connsiteX0" fmla="*/ 0 w 5038725"/>
              <a:gd name="connsiteY0" fmla="*/ 819150 h 1485900"/>
              <a:gd name="connsiteX1" fmla="*/ 2428875 w 5038725"/>
              <a:gd name="connsiteY1" fmla="*/ 819150 h 1485900"/>
              <a:gd name="connsiteX2" fmla="*/ 2428875 w 5038725"/>
              <a:gd name="connsiteY2" fmla="*/ 0 h 1485900"/>
              <a:gd name="connsiteX3" fmla="*/ 3400425 w 5038725"/>
              <a:gd name="connsiteY3" fmla="*/ 0 h 1485900"/>
              <a:gd name="connsiteX4" fmla="*/ 3400425 w 5038725"/>
              <a:gd name="connsiteY4" fmla="*/ 790575 h 1485900"/>
              <a:gd name="connsiteX5" fmla="*/ 5038725 w 5038725"/>
              <a:gd name="connsiteY5" fmla="*/ 790575 h 1485900"/>
              <a:gd name="connsiteX6" fmla="*/ 5038725 w 5038725"/>
              <a:gd name="connsiteY6" fmla="*/ 1485900 h 1485900"/>
              <a:gd name="connsiteX7" fmla="*/ 19050 w 5038725"/>
              <a:gd name="connsiteY7" fmla="*/ 1485900 h 1485900"/>
              <a:gd name="connsiteX8" fmla="*/ 0 w 5038725"/>
              <a:gd name="connsiteY8" fmla="*/ 819150 h 1485900"/>
              <a:gd name="connsiteX0" fmla="*/ 2925 w 5041650"/>
              <a:gd name="connsiteY0" fmla="*/ 819150 h 1485900"/>
              <a:gd name="connsiteX1" fmla="*/ 2431800 w 5041650"/>
              <a:gd name="connsiteY1" fmla="*/ 819150 h 1485900"/>
              <a:gd name="connsiteX2" fmla="*/ 2431800 w 5041650"/>
              <a:gd name="connsiteY2" fmla="*/ 0 h 1485900"/>
              <a:gd name="connsiteX3" fmla="*/ 3403350 w 5041650"/>
              <a:gd name="connsiteY3" fmla="*/ 0 h 1485900"/>
              <a:gd name="connsiteX4" fmla="*/ 3403350 w 5041650"/>
              <a:gd name="connsiteY4" fmla="*/ 790575 h 1485900"/>
              <a:gd name="connsiteX5" fmla="*/ 5041650 w 5041650"/>
              <a:gd name="connsiteY5" fmla="*/ 790575 h 1485900"/>
              <a:gd name="connsiteX6" fmla="*/ 5041650 w 5041650"/>
              <a:gd name="connsiteY6" fmla="*/ 1485900 h 1485900"/>
              <a:gd name="connsiteX7" fmla="*/ 0 w 5041650"/>
              <a:gd name="connsiteY7" fmla="*/ 1485900 h 1485900"/>
              <a:gd name="connsiteX8" fmla="*/ 2925 w 5041650"/>
              <a:gd name="connsiteY8" fmla="*/ 819150 h 1485900"/>
              <a:gd name="connsiteX0" fmla="*/ 0 w 5038725"/>
              <a:gd name="connsiteY0" fmla="*/ 819150 h 1485900"/>
              <a:gd name="connsiteX1" fmla="*/ 2428875 w 5038725"/>
              <a:gd name="connsiteY1" fmla="*/ 819150 h 1485900"/>
              <a:gd name="connsiteX2" fmla="*/ 2428875 w 5038725"/>
              <a:gd name="connsiteY2" fmla="*/ 0 h 1485900"/>
              <a:gd name="connsiteX3" fmla="*/ 3400425 w 5038725"/>
              <a:gd name="connsiteY3" fmla="*/ 0 h 1485900"/>
              <a:gd name="connsiteX4" fmla="*/ 3400425 w 5038725"/>
              <a:gd name="connsiteY4" fmla="*/ 790575 h 1485900"/>
              <a:gd name="connsiteX5" fmla="*/ 5038725 w 5038725"/>
              <a:gd name="connsiteY5" fmla="*/ 790575 h 1485900"/>
              <a:gd name="connsiteX6" fmla="*/ 5038725 w 5038725"/>
              <a:gd name="connsiteY6" fmla="*/ 1485900 h 1485900"/>
              <a:gd name="connsiteX7" fmla="*/ 214 w 5038725"/>
              <a:gd name="connsiteY7" fmla="*/ 1485900 h 1485900"/>
              <a:gd name="connsiteX8" fmla="*/ 0 w 5038725"/>
              <a:gd name="connsiteY8" fmla="*/ 819150 h 1485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38725" h="1485900">
                <a:moveTo>
                  <a:pt x="0" y="819150"/>
                </a:moveTo>
                <a:lnTo>
                  <a:pt x="2428875" y="819150"/>
                </a:lnTo>
                <a:lnTo>
                  <a:pt x="2428875" y="0"/>
                </a:lnTo>
                <a:lnTo>
                  <a:pt x="3400425" y="0"/>
                </a:lnTo>
                <a:lnTo>
                  <a:pt x="3400425" y="790575"/>
                </a:lnTo>
                <a:lnTo>
                  <a:pt x="5038725" y="790575"/>
                </a:lnTo>
                <a:lnTo>
                  <a:pt x="5038725" y="1485900"/>
                </a:lnTo>
                <a:lnTo>
                  <a:pt x="214" y="1485900"/>
                </a:lnTo>
                <a:cubicBezTo>
                  <a:pt x="143" y="1263650"/>
                  <a:pt x="71" y="1041400"/>
                  <a:pt x="0" y="819150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21" name="円/楕円 20"/>
          <p:cNvSpPr/>
          <p:nvPr/>
        </p:nvSpPr>
        <p:spPr>
          <a:xfrm>
            <a:off x="3042692" y="4881180"/>
            <a:ext cx="36000" cy="36000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2" name="直線コネクタ 21"/>
          <p:cNvCxnSpPr>
            <a:cxnSpLocks noChangeAspect="1"/>
          </p:cNvCxnSpPr>
          <p:nvPr/>
        </p:nvCxnSpPr>
        <p:spPr>
          <a:xfrm flipV="1">
            <a:off x="3067385" y="4382719"/>
            <a:ext cx="256165" cy="499577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コネクタ 22"/>
          <p:cNvCxnSpPr>
            <a:cxnSpLocks noChangeAspect="1"/>
          </p:cNvCxnSpPr>
          <p:nvPr/>
        </p:nvCxnSpPr>
        <p:spPr>
          <a:xfrm flipV="1">
            <a:off x="3047535" y="4569805"/>
            <a:ext cx="119035" cy="32400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コネクタ 23"/>
          <p:cNvCxnSpPr>
            <a:cxnSpLocks noChangeAspect="1"/>
          </p:cNvCxnSpPr>
          <p:nvPr/>
        </p:nvCxnSpPr>
        <p:spPr>
          <a:xfrm flipV="1">
            <a:off x="3048215" y="4469041"/>
            <a:ext cx="340929" cy="42205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コネクタ 24"/>
          <p:cNvCxnSpPr>
            <a:cxnSpLocks noChangeAspect="1"/>
          </p:cNvCxnSpPr>
          <p:nvPr/>
        </p:nvCxnSpPr>
        <p:spPr>
          <a:xfrm flipV="1">
            <a:off x="3059644" y="4690371"/>
            <a:ext cx="472364" cy="188709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コネクタ 25"/>
          <p:cNvCxnSpPr>
            <a:cxnSpLocks noChangeAspect="1"/>
          </p:cNvCxnSpPr>
          <p:nvPr/>
        </p:nvCxnSpPr>
        <p:spPr>
          <a:xfrm flipV="1">
            <a:off x="3059644" y="4709370"/>
            <a:ext cx="761878" cy="16971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コネクタ 26"/>
          <p:cNvCxnSpPr>
            <a:cxnSpLocks noChangeAspect="1"/>
          </p:cNvCxnSpPr>
          <p:nvPr/>
        </p:nvCxnSpPr>
        <p:spPr>
          <a:xfrm flipV="1">
            <a:off x="3059644" y="4881180"/>
            <a:ext cx="2087863" cy="14231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コネクタ 27"/>
          <p:cNvCxnSpPr>
            <a:cxnSpLocks noChangeAspect="1"/>
          </p:cNvCxnSpPr>
          <p:nvPr/>
        </p:nvCxnSpPr>
        <p:spPr>
          <a:xfrm>
            <a:off x="3059644" y="4881180"/>
            <a:ext cx="2087863" cy="147137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コネクタ 28"/>
          <p:cNvCxnSpPr>
            <a:cxnSpLocks noChangeAspect="1"/>
          </p:cNvCxnSpPr>
          <p:nvPr/>
        </p:nvCxnSpPr>
        <p:spPr>
          <a:xfrm>
            <a:off x="3059644" y="4881180"/>
            <a:ext cx="2087863" cy="313557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コネクタ 29"/>
          <p:cNvCxnSpPr>
            <a:cxnSpLocks noChangeAspect="1"/>
          </p:cNvCxnSpPr>
          <p:nvPr/>
        </p:nvCxnSpPr>
        <p:spPr>
          <a:xfrm>
            <a:off x="3059644" y="4881180"/>
            <a:ext cx="2087863" cy="451783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テキスト ボックス 31"/>
          <p:cNvSpPr txBox="1"/>
          <p:nvPr/>
        </p:nvSpPr>
        <p:spPr>
          <a:xfrm>
            <a:off x="3849860" y="4220789"/>
            <a:ext cx="1036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b="1" dirty="0" smtClean="0">
                <a:solidFill>
                  <a:srgbClr val="7030A0"/>
                </a:solidFill>
              </a:rPr>
              <a:t>実観測</a:t>
            </a:r>
            <a:endParaRPr lang="ja-JP" altLang="en-US" b="1" dirty="0">
              <a:solidFill>
                <a:srgbClr val="7030A0"/>
              </a:solidFill>
            </a:endParaRPr>
          </a:p>
        </p:txBody>
      </p:sp>
      <p:sp>
        <p:nvSpPr>
          <p:cNvPr id="96" name="円/楕円 95"/>
          <p:cNvSpPr/>
          <p:nvPr/>
        </p:nvSpPr>
        <p:spPr>
          <a:xfrm>
            <a:off x="3059550" y="4252186"/>
            <a:ext cx="392042" cy="38930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/>
              <a:t>人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四角形吹き出し 2"/>
              <p:cNvSpPr/>
              <p:nvPr/>
            </p:nvSpPr>
            <p:spPr>
              <a:xfrm>
                <a:off x="117454" y="2922636"/>
                <a:ext cx="3334138" cy="1119115"/>
              </a:xfrm>
              <a:prstGeom prst="wedgeRectCallout">
                <a:avLst>
                  <a:gd name="adj1" fmla="val 36201"/>
                  <a:gd name="adj2" fmla="val 74153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ja-JP" altLang="en-US" sz="1600" dirty="0" smtClean="0">
                    <a:solidFill>
                      <a:schemeClr val="tx1"/>
                    </a:solidFill>
                  </a:rPr>
                  <a:t>モデルと照らしあわせると，</a:t>
                </a:r>
                <a:endParaRPr kumimoji="1" lang="en-US" altLang="ja-JP" sz="1600" dirty="0" smtClean="0">
                  <a:solidFill>
                    <a:schemeClr val="tx1"/>
                  </a:solidFill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160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16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ja-JP" sz="1600" i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exp</m:t>
                        </m:r>
                      </m:sub>
                    </m:sSub>
                  </m:oMath>
                </a14:m>
                <a:r>
                  <a:rPr kumimoji="1" lang="ja-JP" altLang="en-US" sz="1600" dirty="0" smtClean="0">
                    <a:solidFill>
                      <a:schemeClr val="tx1"/>
                    </a:solidFill>
                  </a:rPr>
                  <a:t>になるはずなのに，</a:t>
                </a:r>
                <a:r>
                  <a:rPr lang="ja-JP" altLang="en-US" sz="1600" dirty="0">
                    <a:solidFill>
                      <a:schemeClr val="tx1"/>
                    </a:solidFill>
                  </a:rPr>
                  <a:t>観測</a:t>
                </a:r>
                <a:r>
                  <a:rPr kumimoji="1" lang="ja-JP" altLang="en-US" sz="1600" dirty="0" smtClean="0">
                    <a:solidFill>
                      <a:schemeClr val="tx1"/>
                    </a:solidFill>
                  </a:rPr>
                  <a:t>値が</a:t>
                </a:r>
                <a:endParaRPr kumimoji="1" lang="en-US" altLang="ja-JP" sz="1600" dirty="0" smtClean="0">
                  <a:solidFill>
                    <a:schemeClr val="tx1"/>
                  </a:solidFill>
                </a:endParaRPr>
              </a:p>
              <a:p>
                <a:pPr algn="ctr"/>
                <a:r>
                  <a:rPr kumimoji="1" lang="ja-JP" altLang="en-US" sz="1600" dirty="0" smtClean="0">
                    <a:solidFill>
                      <a:schemeClr val="tx1"/>
                    </a:solidFill>
                  </a:rPr>
                  <a:t>小さすぎる．</a:t>
                </a:r>
                <a:endParaRPr kumimoji="1" lang="en-US" altLang="ja-JP" sz="1600" dirty="0" smtClean="0">
                  <a:solidFill>
                    <a:schemeClr val="tx1"/>
                  </a:solidFill>
                </a:endParaRPr>
              </a:p>
              <a:p>
                <a:pPr algn="ctr"/>
                <a:r>
                  <a:rPr lang="ja-JP" altLang="en-US" sz="1600" dirty="0" smtClean="0">
                    <a:solidFill>
                      <a:schemeClr val="tx1"/>
                    </a:solidFill>
                  </a:rPr>
                  <a:t>この粒子は消してしまおう！</a:t>
                </a:r>
                <a:endParaRPr kumimoji="1" lang="ja-JP" alt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四角形吹き出し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454" y="2922636"/>
                <a:ext cx="3334138" cy="1119115"/>
              </a:xfrm>
              <a:prstGeom prst="wedgeRectCallout">
                <a:avLst>
                  <a:gd name="adj1" fmla="val 36201"/>
                  <a:gd name="adj2" fmla="val 74153"/>
                </a:avLst>
              </a:prstGeom>
              <a:blipFill rotWithShape="0">
                <a:blip r:embed="rId3"/>
                <a:stretch>
                  <a:fillRect t="-43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1" name="Group 25"/>
          <p:cNvGrpSpPr>
            <a:grpSpLocks/>
          </p:cNvGrpSpPr>
          <p:nvPr/>
        </p:nvGrpSpPr>
        <p:grpSpPr bwMode="auto">
          <a:xfrm>
            <a:off x="5679995" y="502709"/>
            <a:ext cx="3697288" cy="2525713"/>
            <a:chOff x="379" y="1140"/>
            <a:chExt cx="2329" cy="1591"/>
          </a:xfrm>
        </p:grpSpPr>
        <p:pic>
          <p:nvPicPr>
            <p:cNvPr id="152" name="Picture 3" descr="fhit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1" y="1140"/>
              <a:ext cx="2208" cy="1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7" name="Text Box 12"/>
            <p:cNvSpPr txBox="1">
              <a:spLocks noChangeArrowheads="1"/>
            </p:cNvSpPr>
            <p:nvPr/>
          </p:nvSpPr>
          <p:spPr bwMode="auto">
            <a:xfrm>
              <a:off x="1261" y="2492"/>
              <a:ext cx="389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defPPr>
                <a:defRPr lang="en-US"/>
              </a:defPPr>
              <a:lvl1pPr algn="l" rtl="0" fontAlgn="base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folHlink"/>
                </a:buClr>
                <a:buSzPct val="120000"/>
                <a:defRPr sz="2800" kern="1200">
                  <a:solidFill>
                    <a:schemeClr val="tx1"/>
                  </a:solidFill>
                  <a:latin typeface="Verdana" panose="020B0604030504040204" pitchFamily="34" charset="0"/>
                  <a:ea typeface="+mn-ea"/>
                  <a:cs typeface="+mn-cs"/>
                </a:defRPr>
              </a:lvl1pPr>
              <a:lvl2pPr marL="457200" algn="l" rtl="0" fontAlgn="base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folHlink"/>
                </a:buClr>
                <a:buSzPct val="120000"/>
                <a:defRPr sz="2800" kern="1200">
                  <a:solidFill>
                    <a:schemeClr val="tx1"/>
                  </a:solidFill>
                  <a:latin typeface="Verdana" panose="020B0604030504040204" pitchFamily="34" charset="0"/>
                  <a:ea typeface="+mn-ea"/>
                  <a:cs typeface="+mn-cs"/>
                </a:defRPr>
              </a:lvl2pPr>
              <a:lvl3pPr marL="914400" algn="l" rtl="0" fontAlgn="base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folHlink"/>
                </a:buClr>
                <a:buSzPct val="120000"/>
                <a:defRPr sz="2800" kern="1200">
                  <a:solidFill>
                    <a:schemeClr val="tx1"/>
                  </a:solidFill>
                  <a:latin typeface="Verdana" panose="020B0604030504040204" pitchFamily="34" charset="0"/>
                  <a:ea typeface="+mn-ea"/>
                  <a:cs typeface="+mn-cs"/>
                </a:defRPr>
              </a:lvl3pPr>
              <a:lvl4pPr marL="1371600" algn="l" rtl="0" fontAlgn="base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folHlink"/>
                </a:buClr>
                <a:buSzPct val="120000"/>
                <a:defRPr sz="2800" kern="1200">
                  <a:solidFill>
                    <a:schemeClr val="tx1"/>
                  </a:solidFill>
                  <a:latin typeface="Verdana" panose="020B0604030504040204" pitchFamily="34" charset="0"/>
                  <a:ea typeface="+mn-ea"/>
                  <a:cs typeface="+mn-cs"/>
                </a:defRPr>
              </a:lvl4pPr>
              <a:lvl5pPr marL="1828800" algn="l" rtl="0" fontAlgn="base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folHlink"/>
                </a:buClr>
                <a:buSzPct val="120000"/>
                <a:defRPr sz="2800" kern="1200">
                  <a:solidFill>
                    <a:schemeClr val="tx1"/>
                  </a:solidFill>
                  <a:latin typeface="Verdana" panose="020B060403050404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Verdana" panose="020B060403050404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Verdana" panose="020B060403050404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Verdana" panose="020B060403050404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Verdana" panose="020B0604030504040204" pitchFamily="34" charset="0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ja-JP" sz="2000" i="1">
                  <a:ea typeface="ＭＳ Ｐゴシック" panose="020B0600070205080204" pitchFamily="50" charset="-128"/>
                </a:rPr>
                <a:t>z</a:t>
              </a:r>
              <a:r>
                <a:rPr lang="en-US" altLang="ja-JP" sz="2000" i="1" baseline="-25000">
                  <a:ea typeface="ＭＳ Ｐゴシック" panose="020B0600070205080204" pitchFamily="50" charset="-128"/>
                </a:rPr>
                <a:t>exp</a:t>
              </a:r>
              <a:endParaRPr lang="en-US" altLang="ja-JP" sz="2000" i="1">
                <a:ea typeface="ＭＳ Ｐゴシック" panose="020B0600070205080204" pitchFamily="50" charset="-128"/>
              </a:endParaRPr>
            </a:p>
          </p:txBody>
        </p:sp>
        <p:sp>
          <p:nvSpPr>
            <p:cNvPr id="178" name="Text Box 13"/>
            <p:cNvSpPr txBox="1">
              <a:spLocks noChangeArrowheads="1"/>
            </p:cNvSpPr>
            <p:nvPr/>
          </p:nvSpPr>
          <p:spPr bwMode="auto">
            <a:xfrm>
              <a:off x="2283" y="2500"/>
              <a:ext cx="425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defPPr>
                <a:defRPr lang="en-US"/>
              </a:defPPr>
              <a:lvl1pPr algn="l" rtl="0" fontAlgn="base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folHlink"/>
                </a:buClr>
                <a:buSzPct val="120000"/>
                <a:defRPr sz="2800" kern="1200">
                  <a:solidFill>
                    <a:schemeClr val="tx1"/>
                  </a:solidFill>
                  <a:latin typeface="Verdana" panose="020B0604030504040204" pitchFamily="34" charset="0"/>
                  <a:ea typeface="+mn-ea"/>
                  <a:cs typeface="+mn-cs"/>
                </a:defRPr>
              </a:lvl1pPr>
              <a:lvl2pPr marL="457200" algn="l" rtl="0" fontAlgn="base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folHlink"/>
                </a:buClr>
                <a:buSzPct val="120000"/>
                <a:defRPr sz="2800" kern="1200">
                  <a:solidFill>
                    <a:schemeClr val="tx1"/>
                  </a:solidFill>
                  <a:latin typeface="Verdana" panose="020B0604030504040204" pitchFamily="34" charset="0"/>
                  <a:ea typeface="+mn-ea"/>
                  <a:cs typeface="+mn-cs"/>
                </a:defRPr>
              </a:lvl2pPr>
              <a:lvl3pPr marL="914400" algn="l" rtl="0" fontAlgn="base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folHlink"/>
                </a:buClr>
                <a:buSzPct val="120000"/>
                <a:defRPr sz="2800" kern="1200">
                  <a:solidFill>
                    <a:schemeClr val="tx1"/>
                  </a:solidFill>
                  <a:latin typeface="Verdana" panose="020B0604030504040204" pitchFamily="34" charset="0"/>
                  <a:ea typeface="+mn-ea"/>
                  <a:cs typeface="+mn-cs"/>
                </a:defRPr>
              </a:lvl3pPr>
              <a:lvl4pPr marL="1371600" algn="l" rtl="0" fontAlgn="base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folHlink"/>
                </a:buClr>
                <a:buSzPct val="120000"/>
                <a:defRPr sz="2800" kern="1200">
                  <a:solidFill>
                    <a:schemeClr val="tx1"/>
                  </a:solidFill>
                  <a:latin typeface="Verdana" panose="020B0604030504040204" pitchFamily="34" charset="0"/>
                  <a:ea typeface="+mn-ea"/>
                  <a:cs typeface="+mn-cs"/>
                </a:defRPr>
              </a:lvl4pPr>
              <a:lvl5pPr marL="1828800" algn="l" rtl="0" fontAlgn="base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folHlink"/>
                </a:buClr>
                <a:buSzPct val="120000"/>
                <a:defRPr sz="2800" kern="1200">
                  <a:solidFill>
                    <a:schemeClr val="tx1"/>
                  </a:solidFill>
                  <a:latin typeface="Verdana" panose="020B060403050404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Verdana" panose="020B060403050404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Verdana" panose="020B060403050404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Verdana" panose="020B060403050404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Verdana" panose="020B0604030504040204" pitchFamily="34" charset="0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ja-JP" sz="2000" i="1">
                  <a:ea typeface="ＭＳ Ｐゴシック" panose="020B0600070205080204" pitchFamily="50" charset="-128"/>
                </a:rPr>
                <a:t>z</a:t>
              </a:r>
              <a:r>
                <a:rPr lang="en-US" altLang="ja-JP" sz="2000" i="1" baseline="-25000">
                  <a:ea typeface="ＭＳ Ｐゴシック" panose="020B0600070205080204" pitchFamily="50" charset="-128"/>
                </a:rPr>
                <a:t>max</a:t>
              </a:r>
              <a:endParaRPr lang="en-US" altLang="ja-JP" sz="2000" i="1">
                <a:ea typeface="ＭＳ Ｐゴシック" panose="020B0600070205080204" pitchFamily="50" charset="-128"/>
              </a:endParaRPr>
            </a:p>
          </p:txBody>
        </p:sp>
        <p:sp>
          <p:nvSpPr>
            <p:cNvPr id="179" name="Text Box 14"/>
            <p:cNvSpPr txBox="1">
              <a:spLocks noChangeArrowheads="1"/>
            </p:cNvSpPr>
            <p:nvPr/>
          </p:nvSpPr>
          <p:spPr bwMode="auto">
            <a:xfrm>
              <a:off x="379" y="2500"/>
              <a:ext cx="21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defPPr>
                <a:defRPr lang="en-US"/>
              </a:defPPr>
              <a:lvl1pPr algn="l" rtl="0" fontAlgn="base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folHlink"/>
                </a:buClr>
                <a:buSzPct val="120000"/>
                <a:defRPr sz="2800" kern="1200">
                  <a:solidFill>
                    <a:schemeClr val="tx1"/>
                  </a:solidFill>
                  <a:latin typeface="Verdana" panose="020B0604030504040204" pitchFamily="34" charset="0"/>
                  <a:ea typeface="+mn-ea"/>
                  <a:cs typeface="+mn-cs"/>
                </a:defRPr>
              </a:lvl1pPr>
              <a:lvl2pPr marL="457200" algn="l" rtl="0" fontAlgn="base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folHlink"/>
                </a:buClr>
                <a:buSzPct val="120000"/>
                <a:defRPr sz="2800" kern="1200">
                  <a:solidFill>
                    <a:schemeClr val="tx1"/>
                  </a:solidFill>
                  <a:latin typeface="Verdana" panose="020B0604030504040204" pitchFamily="34" charset="0"/>
                  <a:ea typeface="+mn-ea"/>
                  <a:cs typeface="+mn-cs"/>
                </a:defRPr>
              </a:lvl2pPr>
              <a:lvl3pPr marL="914400" algn="l" rtl="0" fontAlgn="base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folHlink"/>
                </a:buClr>
                <a:buSzPct val="120000"/>
                <a:defRPr sz="2800" kern="1200">
                  <a:solidFill>
                    <a:schemeClr val="tx1"/>
                  </a:solidFill>
                  <a:latin typeface="Verdana" panose="020B0604030504040204" pitchFamily="34" charset="0"/>
                  <a:ea typeface="+mn-ea"/>
                  <a:cs typeface="+mn-cs"/>
                </a:defRPr>
              </a:lvl3pPr>
              <a:lvl4pPr marL="1371600" algn="l" rtl="0" fontAlgn="base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folHlink"/>
                </a:buClr>
                <a:buSzPct val="120000"/>
                <a:defRPr sz="2800" kern="1200">
                  <a:solidFill>
                    <a:schemeClr val="tx1"/>
                  </a:solidFill>
                  <a:latin typeface="Verdana" panose="020B0604030504040204" pitchFamily="34" charset="0"/>
                  <a:ea typeface="+mn-ea"/>
                  <a:cs typeface="+mn-cs"/>
                </a:defRPr>
              </a:lvl4pPr>
              <a:lvl5pPr marL="1828800" algn="l" rtl="0" fontAlgn="base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folHlink"/>
                </a:buClr>
                <a:buSzPct val="120000"/>
                <a:defRPr sz="2800" kern="1200">
                  <a:solidFill>
                    <a:schemeClr val="tx1"/>
                  </a:solidFill>
                  <a:latin typeface="Verdana" panose="020B060403050404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Verdana" panose="020B060403050404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Verdana" panose="020B060403050404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Verdana" panose="020B060403050404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Verdana" panose="020B0604030504040204" pitchFamily="34" charset="0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ja-JP" sz="2000">
                  <a:ea typeface="ＭＳ Ｐゴシック" panose="020B0600070205080204" pitchFamily="50" charset="-128"/>
                </a:rPr>
                <a:t>0</a:t>
              </a:r>
            </a:p>
          </p:txBody>
        </p:sp>
      </p:grpSp>
      <p:sp>
        <p:nvSpPr>
          <p:cNvPr id="180" name="正方形/長方形 179"/>
          <p:cNvSpPr/>
          <p:nvPr/>
        </p:nvSpPr>
        <p:spPr>
          <a:xfrm>
            <a:off x="74317" y="912777"/>
            <a:ext cx="5251755" cy="176205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1" name="フリーフォーム 180"/>
          <p:cNvSpPr/>
          <p:nvPr/>
        </p:nvSpPr>
        <p:spPr>
          <a:xfrm>
            <a:off x="132782" y="931429"/>
            <a:ext cx="5096087" cy="1721358"/>
          </a:xfrm>
          <a:custGeom>
            <a:avLst/>
            <a:gdLst>
              <a:gd name="connsiteX0" fmla="*/ 0 w 5038725"/>
              <a:gd name="connsiteY0" fmla="*/ 819150 h 1485900"/>
              <a:gd name="connsiteX1" fmla="*/ 2428875 w 5038725"/>
              <a:gd name="connsiteY1" fmla="*/ 819150 h 1485900"/>
              <a:gd name="connsiteX2" fmla="*/ 2428875 w 5038725"/>
              <a:gd name="connsiteY2" fmla="*/ 0 h 1485900"/>
              <a:gd name="connsiteX3" fmla="*/ 3400425 w 5038725"/>
              <a:gd name="connsiteY3" fmla="*/ 0 h 1485900"/>
              <a:gd name="connsiteX4" fmla="*/ 3400425 w 5038725"/>
              <a:gd name="connsiteY4" fmla="*/ 790575 h 1485900"/>
              <a:gd name="connsiteX5" fmla="*/ 5038725 w 5038725"/>
              <a:gd name="connsiteY5" fmla="*/ 790575 h 1485900"/>
              <a:gd name="connsiteX6" fmla="*/ 5038725 w 5038725"/>
              <a:gd name="connsiteY6" fmla="*/ 1485900 h 1485900"/>
              <a:gd name="connsiteX7" fmla="*/ 19050 w 5038725"/>
              <a:gd name="connsiteY7" fmla="*/ 1485900 h 1485900"/>
              <a:gd name="connsiteX8" fmla="*/ 0 w 5038725"/>
              <a:gd name="connsiteY8" fmla="*/ 819150 h 1485900"/>
              <a:gd name="connsiteX0" fmla="*/ 9203 w 5047928"/>
              <a:gd name="connsiteY0" fmla="*/ 819150 h 1487955"/>
              <a:gd name="connsiteX1" fmla="*/ 2438078 w 5047928"/>
              <a:gd name="connsiteY1" fmla="*/ 819150 h 1487955"/>
              <a:gd name="connsiteX2" fmla="*/ 2438078 w 5047928"/>
              <a:gd name="connsiteY2" fmla="*/ 0 h 1487955"/>
              <a:gd name="connsiteX3" fmla="*/ 3409628 w 5047928"/>
              <a:gd name="connsiteY3" fmla="*/ 0 h 1487955"/>
              <a:gd name="connsiteX4" fmla="*/ 3409628 w 5047928"/>
              <a:gd name="connsiteY4" fmla="*/ 790575 h 1487955"/>
              <a:gd name="connsiteX5" fmla="*/ 5047928 w 5047928"/>
              <a:gd name="connsiteY5" fmla="*/ 790575 h 1487955"/>
              <a:gd name="connsiteX6" fmla="*/ 5047928 w 5047928"/>
              <a:gd name="connsiteY6" fmla="*/ 1485900 h 1487955"/>
              <a:gd name="connsiteX7" fmla="*/ 0 w 5047928"/>
              <a:gd name="connsiteY7" fmla="*/ 1487955 h 1487955"/>
              <a:gd name="connsiteX8" fmla="*/ 9203 w 5047928"/>
              <a:gd name="connsiteY8" fmla="*/ 819150 h 1487955"/>
              <a:gd name="connsiteX0" fmla="*/ 4494 w 5043219"/>
              <a:gd name="connsiteY0" fmla="*/ 819150 h 1485900"/>
              <a:gd name="connsiteX1" fmla="*/ 2433369 w 5043219"/>
              <a:gd name="connsiteY1" fmla="*/ 819150 h 1485900"/>
              <a:gd name="connsiteX2" fmla="*/ 2433369 w 5043219"/>
              <a:gd name="connsiteY2" fmla="*/ 0 h 1485900"/>
              <a:gd name="connsiteX3" fmla="*/ 3404919 w 5043219"/>
              <a:gd name="connsiteY3" fmla="*/ 0 h 1485900"/>
              <a:gd name="connsiteX4" fmla="*/ 3404919 w 5043219"/>
              <a:gd name="connsiteY4" fmla="*/ 790575 h 1485900"/>
              <a:gd name="connsiteX5" fmla="*/ 5043219 w 5043219"/>
              <a:gd name="connsiteY5" fmla="*/ 790575 h 1485900"/>
              <a:gd name="connsiteX6" fmla="*/ 5043219 w 5043219"/>
              <a:gd name="connsiteY6" fmla="*/ 1485900 h 1485900"/>
              <a:gd name="connsiteX7" fmla="*/ 0 w 5043219"/>
              <a:gd name="connsiteY7" fmla="*/ 1485900 h 1485900"/>
              <a:gd name="connsiteX8" fmla="*/ 4494 w 5043219"/>
              <a:gd name="connsiteY8" fmla="*/ 819150 h 1485900"/>
              <a:gd name="connsiteX0" fmla="*/ 0 w 5038725"/>
              <a:gd name="connsiteY0" fmla="*/ 819150 h 1485900"/>
              <a:gd name="connsiteX1" fmla="*/ 2428875 w 5038725"/>
              <a:gd name="connsiteY1" fmla="*/ 819150 h 1485900"/>
              <a:gd name="connsiteX2" fmla="*/ 2428875 w 5038725"/>
              <a:gd name="connsiteY2" fmla="*/ 0 h 1485900"/>
              <a:gd name="connsiteX3" fmla="*/ 3400425 w 5038725"/>
              <a:gd name="connsiteY3" fmla="*/ 0 h 1485900"/>
              <a:gd name="connsiteX4" fmla="*/ 3400425 w 5038725"/>
              <a:gd name="connsiteY4" fmla="*/ 790575 h 1485900"/>
              <a:gd name="connsiteX5" fmla="*/ 5038725 w 5038725"/>
              <a:gd name="connsiteY5" fmla="*/ 790575 h 1485900"/>
              <a:gd name="connsiteX6" fmla="*/ 5038725 w 5038725"/>
              <a:gd name="connsiteY6" fmla="*/ 1485900 h 1485900"/>
              <a:gd name="connsiteX7" fmla="*/ 2570 w 5038725"/>
              <a:gd name="connsiteY7" fmla="*/ 1485900 h 1485900"/>
              <a:gd name="connsiteX8" fmla="*/ 0 w 5038725"/>
              <a:gd name="connsiteY8" fmla="*/ 819150 h 1485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38725" h="1485900">
                <a:moveTo>
                  <a:pt x="0" y="819150"/>
                </a:moveTo>
                <a:lnTo>
                  <a:pt x="2428875" y="819150"/>
                </a:lnTo>
                <a:lnTo>
                  <a:pt x="2428875" y="0"/>
                </a:lnTo>
                <a:lnTo>
                  <a:pt x="3400425" y="0"/>
                </a:lnTo>
                <a:lnTo>
                  <a:pt x="3400425" y="790575"/>
                </a:lnTo>
                <a:lnTo>
                  <a:pt x="5038725" y="790575"/>
                </a:lnTo>
                <a:lnTo>
                  <a:pt x="5038725" y="1485900"/>
                </a:lnTo>
                <a:lnTo>
                  <a:pt x="2570" y="1485900"/>
                </a:lnTo>
                <a:cubicBezTo>
                  <a:pt x="1713" y="1263650"/>
                  <a:pt x="857" y="1041400"/>
                  <a:pt x="0" y="819150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82" name="円/楕円 181"/>
          <p:cNvSpPr/>
          <p:nvPr/>
        </p:nvSpPr>
        <p:spPr>
          <a:xfrm>
            <a:off x="3051728" y="1991554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83" name="直線コネクタ 182"/>
          <p:cNvCxnSpPr>
            <a:cxnSpLocks noChangeAspect="1"/>
          </p:cNvCxnSpPr>
          <p:nvPr/>
        </p:nvCxnSpPr>
        <p:spPr>
          <a:xfrm flipV="1">
            <a:off x="3125728" y="1172333"/>
            <a:ext cx="441663" cy="86132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直線コネクタ 183"/>
          <p:cNvCxnSpPr>
            <a:cxnSpLocks noChangeAspect="1"/>
          </p:cNvCxnSpPr>
          <p:nvPr/>
        </p:nvCxnSpPr>
        <p:spPr>
          <a:xfrm flipV="1">
            <a:off x="3118108" y="930368"/>
            <a:ext cx="402717" cy="109615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直線コネクタ 184"/>
          <p:cNvCxnSpPr>
            <a:cxnSpLocks noChangeAspect="1"/>
          </p:cNvCxnSpPr>
          <p:nvPr/>
        </p:nvCxnSpPr>
        <p:spPr>
          <a:xfrm flipV="1">
            <a:off x="3144778" y="1514884"/>
            <a:ext cx="405001" cy="50136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直線コネクタ 185"/>
          <p:cNvCxnSpPr>
            <a:cxnSpLocks noChangeAspect="1"/>
          </p:cNvCxnSpPr>
          <p:nvPr/>
        </p:nvCxnSpPr>
        <p:spPr>
          <a:xfrm flipV="1">
            <a:off x="3118108" y="1837816"/>
            <a:ext cx="472364" cy="18870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直線コネクタ 186"/>
          <p:cNvCxnSpPr>
            <a:cxnSpLocks noChangeAspect="1"/>
          </p:cNvCxnSpPr>
          <p:nvPr/>
        </p:nvCxnSpPr>
        <p:spPr>
          <a:xfrm flipV="1">
            <a:off x="3118108" y="1856815"/>
            <a:ext cx="761878" cy="16971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直線コネクタ 187"/>
          <p:cNvCxnSpPr>
            <a:cxnSpLocks noChangeAspect="1"/>
          </p:cNvCxnSpPr>
          <p:nvPr/>
        </p:nvCxnSpPr>
        <p:spPr>
          <a:xfrm flipV="1">
            <a:off x="3118108" y="2028625"/>
            <a:ext cx="2087863" cy="1423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直線コネクタ 188"/>
          <p:cNvCxnSpPr>
            <a:cxnSpLocks noChangeAspect="1"/>
          </p:cNvCxnSpPr>
          <p:nvPr/>
        </p:nvCxnSpPr>
        <p:spPr>
          <a:xfrm>
            <a:off x="3118108" y="2028625"/>
            <a:ext cx="2087863" cy="14713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直線コネクタ 189"/>
          <p:cNvCxnSpPr>
            <a:cxnSpLocks noChangeAspect="1"/>
          </p:cNvCxnSpPr>
          <p:nvPr/>
        </p:nvCxnSpPr>
        <p:spPr>
          <a:xfrm>
            <a:off x="3118108" y="2028625"/>
            <a:ext cx="2087863" cy="31355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直線コネクタ 190"/>
          <p:cNvCxnSpPr>
            <a:cxnSpLocks noChangeAspect="1"/>
          </p:cNvCxnSpPr>
          <p:nvPr/>
        </p:nvCxnSpPr>
        <p:spPr>
          <a:xfrm>
            <a:off x="3118108" y="2028625"/>
            <a:ext cx="2087863" cy="45178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テキスト ボックス 191"/>
          <p:cNvSpPr txBox="1"/>
          <p:nvPr/>
        </p:nvSpPr>
        <p:spPr>
          <a:xfrm>
            <a:off x="3611394" y="980323"/>
            <a:ext cx="174970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600" b="1" dirty="0" smtClean="0">
                <a:solidFill>
                  <a:srgbClr val="FF0000"/>
                </a:solidFill>
              </a:rPr>
              <a:t>ある粒子について</a:t>
            </a:r>
            <a:endParaRPr lang="en-US" altLang="ja-JP" sz="1600" b="1" dirty="0" smtClean="0">
              <a:solidFill>
                <a:srgbClr val="FF0000"/>
              </a:solidFill>
            </a:endParaRPr>
          </a:p>
          <a:p>
            <a:r>
              <a:rPr lang="ja-JP" altLang="en-US" sz="1600" b="1" dirty="0" smtClean="0">
                <a:solidFill>
                  <a:srgbClr val="FF0000"/>
                </a:solidFill>
              </a:rPr>
              <a:t>観測モデルから</a:t>
            </a:r>
            <a:endParaRPr lang="en-US" altLang="ja-JP" sz="1600" b="1" dirty="0" smtClean="0">
              <a:solidFill>
                <a:srgbClr val="FF0000"/>
              </a:solidFill>
            </a:endParaRPr>
          </a:p>
          <a:p>
            <a:r>
              <a:rPr lang="ja-JP" altLang="en-US" sz="1600" b="1" dirty="0" smtClean="0">
                <a:solidFill>
                  <a:srgbClr val="FF0000"/>
                </a:solidFill>
              </a:rPr>
              <a:t>算出した値</a:t>
            </a:r>
            <a:endParaRPr lang="ja-JP" altLang="en-US" sz="1600" b="1" dirty="0">
              <a:solidFill>
                <a:srgbClr val="FF0000"/>
              </a:solidFill>
            </a:endParaRPr>
          </a:p>
        </p:txBody>
      </p:sp>
      <p:sp>
        <p:nvSpPr>
          <p:cNvPr id="36" name="左中かっこ 35"/>
          <p:cNvSpPr/>
          <p:nvPr/>
        </p:nvSpPr>
        <p:spPr>
          <a:xfrm rot="1249926">
            <a:off x="3027623" y="842505"/>
            <a:ext cx="282053" cy="1043219"/>
          </a:xfrm>
          <a:prstGeom prst="leftBrac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テキスト ボックス 36"/>
              <p:cNvSpPr txBox="1"/>
              <p:nvPr/>
            </p:nvSpPr>
            <p:spPr>
              <a:xfrm>
                <a:off x="2678304" y="905796"/>
                <a:ext cx="460767" cy="3016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ja-JP" b="0" i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</m:sub>
                      </m:sSub>
                    </m:oMath>
                  </m:oMathPara>
                </a14:m>
                <a:endParaRPr kumimoji="1" lang="ja-JP" alt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7" name="テキスト ボックス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8304" y="905796"/>
                <a:ext cx="460767" cy="301686"/>
              </a:xfrm>
              <a:prstGeom prst="rect">
                <a:avLst/>
              </a:prstGeom>
              <a:blipFill rotWithShape="0">
                <a:blip r:embed="rId5"/>
                <a:stretch>
                  <a:fillRect l="-6579" r="-6579" b="-2244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7" name="四角形吹き出し 196"/>
              <p:cNvSpPr/>
              <p:nvPr/>
            </p:nvSpPr>
            <p:spPr>
              <a:xfrm>
                <a:off x="80795" y="39551"/>
                <a:ext cx="2858443" cy="775662"/>
              </a:xfrm>
              <a:prstGeom prst="wedgeRectCallout">
                <a:avLst>
                  <a:gd name="adj1" fmla="val 39270"/>
                  <a:gd name="adj2" fmla="val 80500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ja-JP" altLang="en-US" sz="1600" dirty="0" smtClean="0">
                    <a:solidFill>
                      <a:schemeClr val="tx1"/>
                    </a:solidFill>
                  </a:rPr>
                  <a:t>ここは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160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16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ja-JP" sz="1600" i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exp</m:t>
                        </m:r>
                      </m:sub>
                    </m:sSub>
                  </m:oMath>
                </a14:m>
                <a:r>
                  <a:rPr lang="ja-JP" altLang="en-US" sz="1600" dirty="0" smtClean="0">
                    <a:solidFill>
                      <a:schemeClr val="tx1"/>
                    </a:solidFill>
                  </a:rPr>
                  <a:t>になるはずだ．</a:t>
                </a:r>
                <a:endParaRPr lang="en-US" altLang="ja-JP" sz="1600" dirty="0" smtClean="0">
                  <a:solidFill>
                    <a:schemeClr val="tx1"/>
                  </a:solidFill>
                </a:endParaRPr>
              </a:p>
              <a:p>
                <a:pPr algn="ctr"/>
                <a:r>
                  <a:rPr kumimoji="1" lang="ja-JP" altLang="en-US" sz="1600" dirty="0" smtClean="0">
                    <a:solidFill>
                      <a:schemeClr val="tx1"/>
                    </a:solidFill>
                  </a:rPr>
                  <a:t>それから大きく外れた観測を</a:t>
                </a:r>
                <a:endParaRPr kumimoji="1" lang="en-US" altLang="ja-JP" sz="1600" dirty="0" smtClean="0">
                  <a:solidFill>
                    <a:schemeClr val="tx1"/>
                  </a:solidFill>
                </a:endParaRPr>
              </a:p>
              <a:p>
                <a:pPr algn="ctr"/>
                <a:r>
                  <a:rPr lang="ja-JP" altLang="en-US" sz="1600" dirty="0" smtClean="0">
                    <a:solidFill>
                      <a:schemeClr val="tx1"/>
                    </a:solidFill>
                  </a:rPr>
                  <a:t>得たら，この粒子は消去する！</a:t>
                </a:r>
                <a:endParaRPr kumimoji="1" lang="ja-JP" alt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7" name="四角形吹き出し 19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95" y="39551"/>
                <a:ext cx="2858443" cy="775662"/>
              </a:xfrm>
              <a:prstGeom prst="wedgeRectCallout">
                <a:avLst>
                  <a:gd name="adj1" fmla="val 39270"/>
                  <a:gd name="adj2" fmla="val 80500"/>
                </a:avLst>
              </a:prstGeom>
              <a:blipFill rotWithShape="0">
                <a:blip r:embed="rId6"/>
                <a:stretch>
                  <a:fillRect t="-5294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7" name="Group 25"/>
          <p:cNvGrpSpPr>
            <a:grpSpLocks/>
          </p:cNvGrpSpPr>
          <p:nvPr/>
        </p:nvGrpSpPr>
        <p:grpSpPr bwMode="auto">
          <a:xfrm>
            <a:off x="5665876" y="3441779"/>
            <a:ext cx="3697288" cy="2525713"/>
            <a:chOff x="379" y="1140"/>
            <a:chExt cx="2329" cy="1591"/>
          </a:xfrm>
        </p:grpSpPr>
        <p:pic>
          <p:nvPicPr>
            <p:cNvPr id="119" name="Picture 3" descr="fhit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1" y="1140"/>
              <a:ext cx="2208" cy="1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0" name="Text Box 12"/>
            <p:cNvSpPr txBox="1">
              <a:spLocks noChangeArrowheads="1"/>
            </p:cNvSpPr>
            <p:nvPr/>
          </p:nvSpPr>
          <p:spPr bwMode="auto">
            <a:xfrm>
              <a:off x="1261" y="2492"/>
              <a:ext cx="389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defPPr>
                <a:defRPr lang="en-US"/>
              </a:defPPr>
              <a:lvl1pPr algn="l" rtl="0" fontAlgn="base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folHlink"/>
                </a:buClr>
                <a:buSzPct val="120000"/>
                <a:defRPr sz="2800" kern="1200">
                  <a:solidFill>
                    <a:schemeClr val="tx1"/>
                  </a:solidFill>
                  <a:latin typeface="Verdana" panose="020B0604030504040204" pitchFamily="34" charset="0"/>
                  <a:ea typeface="+mn-ea"/>
                  <a:cs typeface="+mn-cs"/>
                </a:defRPr>
              </a:lvl1pPr>
              <a:lvl2pPr marL="457200" algn="l" rtl="0" fontAlgn="base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folHlink"/>
                </a:buClr>
                <a:buSzPct val="120000"/>
                <a:defRPr sz="2800" kern="1200">
                  <a:solidFill>
                    <a:schemeClr val="tx1"/>
                  </a:solidFill>
                  <a:latin typeface="Verdana" panose="020B0604030504040204" pitchFamily="34" charset="0"/>
                  <a:ea typeface="+mn-ea"/>
                  <a:cs typeface="+mn-cs"/>
                </a:defRPr>
              </a:lvl2pPr>
              <a:lvl3pPr marL="914400" algn="l" rtl="0" fontAlgn="base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folHlink"/>
                </a:buClr>
                <a:buSzPct val="120000"/>
                <a:defRPr sz="2800" kern="1200">
                  <a:solidFill>
                    <a:schemeClr val="tx1"/>
                  </a:solidFill>
                  <a:latin typeface="Verdana" panose="020B0604030504040204" pitchFamily="34" charset="0"/>
                  <a:ea typeface="+mn-ea"/>
                  <a:cs typeface="+mn-cs"/>
                </a:defRPr>
              </a:lvl3pPr>
              <a:lvl4pPr marL="1371600" algn="l" rtl="0" fontAlgn="base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folHlink"/>
                </a:buClr>
                <a:buSzPct val="120000"/>
                <a:defRPr sz="2800" kern="1200">
                  <a:solidFill>
                    <a:schemeClr val="tx1"/>
                  </a:solidFill>
                  <a:latin typeface="Verdana" panose="020B0604030504040204" pitchFamily="34" charset="0"/>
                  <a:ea typeface="+mn-ea"/>
                  <a:cs typeface="+mn-cs"/>
                </a:defRPr>
              </a:lvl4pPr>
              <a:lvl5pPr marL="1828800" algn="l" rtl="0" fontAlgn="base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folHlink"/>
                </a:buClr>
                <a:buSzPct val="120000"/>
                <a:defRPr sz="2800" kern="1200">
                  <a:solidFill>
                    <a:schemeClr val="tx1"/>
                  </a:solidFill>
                  <a:latin typeface="Verdana" panose="020B060403050404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Verdana" panose="020B060403050404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Verdana" panose="020B060403050404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Verdana" panose="020B060403050404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Verdana" panose="020B0604030504040204" pitchFamily="34" charset="0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ja-JP" sz="2000" i="1">
                  <a:ea typeface="ＭＳ Ｐゴシック" panose="020B0600070205080204" pitchFamily="50" charset="-128"/>
                </a:rPr>
                <a:t>z</a:t>
              </a:r>
              <a:r>
                <a:rPr lang="en-US" altLang="ja-JP" sz="2000" i="1" baseline="-25000">
                  <a:ea typeface="ＭＳ Ｐゴシック" panose="020B0600070205080204" pitchFamily="50" charset="-128"/>
                </a:rPr>
                <a:t>exp</a:t>
              </a:r>
              <a:endParaRPr lang="en-US" altLang="ja-JP" sz="2000" i="1">
                <a:ea typeface="ＭＳ Ｐゴシック" panose="020B0600070205080204" pitchFamily="50" charset="-128"/>
              </a:endParaRPr>
            </a:p>
          </p:txBody>
        </p:sp>
        <p:sp>
          <p:nvSpPr>
            <p:cNvPr id="121" name="Text Box 13"/>
            <p:cNvSpPr txBox="1">
              <a:spLocks noChangeArrowheads="1"/>
            </p:cNvSpPr>
            <p:nvPr/>
          </p:nvSpPr>
          <p:spPr bwMode="auto">
            <a:xfrm>
              <a:off x="2283" y="2500"/>
              <a:ext cx="425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defPPr>
                <a:defRPr lang="en-US"/>
              </a:defPPr>
              <a:lvl1pPr algn="l" rtl="0" fontAlgn="base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folHlink"/>
                </a:buClr>
                <a:buSzPct val="120000"/>
                <a:defRPr sz="2800" kern="1200">
                  <a:solidFill>
                    <a:schemeClr val="tx1"/>
                  </a:solidFill>
                  <a:latin typeface="Verdana" panose="020B0604030504040204" pitchFamily="34" charset="0"/>
                  <a:ea typeface="+mn-ea"/>
                  <a:cs typeface="+mn-cs"/>
                </a:defRPr>
              </a:lvl1pPr>
              <a:lvl2pPr marL="457200" algn="l" rtl="0" fontAlgn="base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folHlink"/>
                </a:buClr>
                <a:buSzPct val="120000"/>
                <a:defRPr sz="2800" kern="1200">
                  <a:solidFill>
                    <a:schemeClr val="tx1"/>
                  </a:solidFill>
                  <a:latin typeface="Verdana" panose="020B0604030504040204" pitchFamily="34" charset="0"/>
                  <a:ea typeface="+mn-ea"/>
                  <a:cs typeface="+mn-cs"/>
                </a:defRPr>
              </a:lvl2pPr>
              <a:lvl3pPr marL="914400" algn="l" rtl="0" fontAlgn="base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folHlink"/>
                </a:buClr>
                <a:buSzPct val="120000"/>
                <a:defRPr sz="2800" kern="1200">
                  <a:solidFill>
                    <a:schemeClr val="tx1"/>
                  </a:solidFill>
                  <a:latin typeface="Verdana" panose="020B0604030504040204" pitchFamily="34" charset="0"/>
                  <a:ea typeface="+mn-ea"/>
                  <a:cs typeface="+mn-cs"/>
                </a:defRPr>
              </a:lvl3pPr>
              <a:lvl4pPr marL="1371600" algn="l" rtl="0" fontAlgn="base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folHlink"/>
                </a:buClr>
                <a:buSzPct val="120000"/>
                <a:defRPr sz="2800" kern="1200">
                  <a:solidFill>
                    <a:schemeClr val="tx1"/>
                  </a:solidFill>
                  <a:latin typeface="Verdana" panose="020B0604030504040204" pitchFamily="34" charset="0"/>
                  <a:ea typeface="+mn-ea"/>
                  <a:cs typeface="+mn-cs"/>
                </a:defRPr>
              </a:lvl4pPr>
              <a:lvl5pPr marL="1828800" algn="l" rtl="0" fontAlgn="base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folHlink"/>
                </a:buClr>
                <a:buSzPct val="120000"/>
                <a:defRPr sz="2800" kern="1200">
                  <a:solidFill>
                    <a:schemeClr val="tx1"/>
                  </a:solidFill>
                  <a:latin typeface="Verdana" panose="020B060403050404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Verdana" panose="020B060403050404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Verdana" panose="020B060403050404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Verdana" panose="020B060403050404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Verdana" panose="020B0604030504040204" pitchFamily="34" charset="0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ja-JP" sz="2000" i="1">
                  <a:ea typeface="ＭＳ Ｐゴシック" panose="020B0600070205080204" pitchFamily="50" charset="-128"/>
                </a:rPr>
                <a:t>z</a:t>
              </a:r>
              <a:r>
                <a:rPr lang="en-US" altLang="ja-JP" sz="2000" i="1" baseline="-25000">
                  <a:ea typeface="ＭＳ Ｐゴシック" panose="020B0600070205080204" pitchFamily="50" charset="-128"/>
                </a:rPr>
                <a:t>max</a:t>
              </a:r>
              <a:endParaRPr lang="en-US" altLang="ja-JP" sz="2000" i="1">
                <a:ea typeface="ＭＳ Ｐゴシック" panose="020B0600070205080204" pitchFamily="50" charset="-128"/>
              </a:endParaRPr>
            </a:p>
          </p:txBody>
        </p:sp>
        <p:sp>
          <p:nvSpPr>
            <p:cNvPr id="122" name="Text Box 14"/>
            <p:cNvSpPr txBox="1">
              <a:spLocks noChangeArrowheads="1"/>
            </p:cNvSpPr>
            <p:nvPr/>
          </p:nvSpPr>
          <p:spPr bwMode="auto">
            <a:xfrm>
              <a:off x="379" y="2500"/>
              <a:ext cx="21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defPPr>
                <a:defRPr lang="en-US"/>
              </a:defPPr>
              <a:lvl1pPr algn="l" rtl="0" fontAlgn="base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folHlink"/>
                </a:buClr>
                <a:buSzPct val="120000"/>
                <a:defRPr sz="2800" kern="1200">
                  <a:solidFill>
                    <a:schemeClr val="tx1"/>
                  </a:solidFill>
                  <a:latin typeface="Verdana" panose="020B0604030504040204" pitchFamily="34" charset="0"/>
                  <a:ea typeface="+mn-ea"/>
                  <a:cs typeface="+mn-cs"/>
                </a:defRPr>
              </a:lvl1pPr>
              <a:lvl2pPr marL="457200" algn="l" rtl="0" fontAlgn="base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folHlink"/>
                </a:buClr>
                <a:buSzPct val="120000"/>
                <a:defRPr sz="2800" kern="1200">
                  <a:solidFill>
                    <a:schemeClr val="tx1"/>
                  </a:solidFill>
                  <a:latin typeface="Verdana" panose="020B0604030504040204" pitchFamily="34" charset="0"/>
                  <a:ea typeface="+mn-ea"/>
                  <a:cs typeface="+mn-cs"/>
                </a:defRPr>
              </a:lvl2pPr>
              <a:lvl3pPr marL="914400" algn="l" rtl="0" fontAlgn="base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folHlink"/>
                </a:buClr>
                <a:buSzPct val="120000"/>
                <a:defRPr sz="2800" kern="1200">
                  <a:solidFill>
                    <a:schemeClr val="tx1"/>
                  </a:solidFill>
                  <a:latin typeface="Verdana" panose="020B0604030504040204" pitchFamily="34" charset="0"/>
                  <a:ea typeface="+mn-ea"/>
                  <a:cs typeface="+mn-cs"/>
                </a:defRPr>
              </a:lvl3pPr>
              <a:lvl4pPr marL="1371600" algn="l" rtl="0" fontAlgn="base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folHlink"/>
                </a:buClr>
                <a:buSzPct val="120000"/>
                <a:defRPr sz="2800" kern="1200">
                  <a:solidFill>
                    <a:schemeClr val="tx1"/>
                  </a:solidFill>
                  <a:latin typeface="Verdana" panose="020B0604030504040204" pitchFamily="34" charset="0"/>
                  <a:ea typeface="+mn-ea"/>
                  <a:cs typeface="+mn-cs"/>
                </a:defRPr>
              </a:lvl4pPr>
              <a:lvl5pPr marL="1828800" algn="l" rtl="0" fontAlgn="base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folHlink"/>
                </a:buClr>
                <a:buSzPct val="120000"/>
                <a:defRPr sz="2800" kern="1200">
                  <a:solidFill>
                    <a:schemeClr val="tx1"/>
                  </a:solidFill>
                  <a:latin typeface="Verdana" panose="020B060403050404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Verdana" panose="020B060403050404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Verdana" panose="020B060403050404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Verdana" panose="020B060403050404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Verdana" panose="020B0604030504040204" pitchFamily="34" charset="0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ja-JP" sz="2000">
                  <a:ea typeface="ＭＳ Ｐゴシック" panose="020B0600070205080204" pitchFamily="50" charset="-128"/>
                </a:rPr>
                <a:t>0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テキスト ボックス 138"/>
              <p:cNvSpPr txBox="1"/>
              <p:nvPr/>
            </p:nvSpPr>
            <p:spPr>
              <a:xfrm>
                <a:off x="2573584" y="4316515"/>
                <a:ext cx="41267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ja-JP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act</m:t>
                          </m:r>
                        </m:sub>
                      </m:sSub>
                    </m:oMath>
                  </m:oMathPara>
                </a14:m>
                <a:endParaRPr kumimoji="1" lang="ja-JP" alt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39" name="テキスト ボックス 1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3584" y="4316515"/>
                <a:ext cx="412677" cy="276999"/>
              </a:xfrm>
              <a:prstGeom prst="rect">
                <a:avLst/>
              </a:prstGeom>
              <a:blipFill rotWithShape="0">
                <a:blip r:embed="rId7"/>
                <a:stretch>
                  <a:fillRect l="-7353" r="-4412" b="-1304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グループ化 17"/>
          <p:cNvGrpSpPr/>
          <p:nvPr/>
        </p:nvGrpSpPr>
        <p:grpSpPr>
          <a:xfrm rot="2116704">
            <a:off x="2873391" y="4764668"/>
            <a:ext cx="304800" cy="304800"/>
            <a:chOff x="2305050" y="3905250"/>
            <a:chExt cx="304800" cy="304800"/>
          </a:xfrm>
        </p:grpSpPr>
        <p:sp>
          <p:nvSpPr>
            <p:cNvPr id="19" name="円/楕円 18"/>
            <p:cNvSpPr/>
            <p:nvPr/>
          </p:nvSpPr>
          <p:spPr>
            <a:xfrm>
              <a:off x="2305050" y="3905250"/>
              <a:ext cx="304800" cy="3048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20" name="直線コネクタ 19"/>
            <p:cNvCxnSpPr>
              <a:endCxn id="19" idx="7"/>
            </p:cNvCxnSpPr>
            <p:nvPr/>
          </p:nvCxnSpPr>
          <p:spPr>
            <a:xfrm flipV="1">
              <a:off x="2460625" y="3949887"/>
              <a:ext cx="104588" cy="9823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0" name="左中かっこ 139"/>
          <p:cNvSpPr/>
          <p:nvPr/>
        </p:nvSpPr>
        <p:spPr>
          <a:xfrm rot="1096861">
            <a:off x="2992924" y="4562654"/>
            <a:ext cx="90914" cy="257655"/>
          </a:xfrm>
          <a:prstGeom prst="leftBrac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テキスト ボックス 140"/>
              <p:cNvSpPr txBox="1"/>
              <p:nvPr/>
            </p:nvSpPr>
            <p:spPr>
              <a:xfrm>
                <a:off x="6156486" y="5669903"/>
                <a:ext cx="43800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kumimoji="1" lang="en-US" altLang="ja-JP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𝑎𝑐𝑡</m:t>
                          </m:r>
                        </m:sub>
                      </m:sSub>
                    </m:oMath>
                  </m:oMathPara>
                </a14:m>
                <a:endParaRPr kumimoji="1" lang="ja-JP" alt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41" name="テキスト ボックス 1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6486" y="5669903"/>
                <a:ext cx="438005" cy="276999"/>
              </a:xfrm>
              <a:prstGeom prst="rect">
                <a:avLst/>
              </a:prstGeom>
              <a:blipFill rotWithShape="0">
                <a:blip r:embed="rId8"/>
                <a:stretch>
                  <a:fillRect l="-6944" r="-2778" b="-1304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テキスト ボックス 1"/>
          <p:cNvSpPr txBox="1"/>
          <p:nvPr/>
        </p:nvSpPr>
        <p:spPr>
          <a:xfrm>
            <a:off x="5895322" y="4940448"/>
            <a:ext cx="9349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600" dirty="0">
                <a:solidFill>
                  <a:srgbClr val="7030A0"/>
                </a:solidFill>
              </a:rPr>
              <a:t>尤度</a:t>
            </a:r>
            <a:r>
              <a:rPr lang="ja-JP" altLang="en-US" sz="1600" dirty="0" smtClean="0">
                <a:solidFill>
                  <a:srgbClr val="7030A0"/>
                </a:solidFill>
              </a:rPr>
              <a:t>は</a:t>
            </a:r>
            <a:endParaRPr lang="en-US" altLang="ja-JP" sz="1600" dirty="0" smtClean="0">
              <a:solidFill>
                <a:srgbClr val="7030A0"/>
              </a:solidFill>
            </a:endParaRPr>
          </a:p>
          <a:p>
            <a:pPr algn="ctr"/>
            <a:r>
              <a:rPr lang="ja-JP" altLang="en-US" sz="1600" dirty="0" smtClean="0">
                <a:solidFill>
                  <a:srgbClr val="7030A0"/>
                </a:solidFill>
              </a:rPr>
              <a:t>ほぼ</a:t>
            </a:r>
            <a:r>
              <a:rPr lang="en-US" altLang="ja-JP" sz="1600" dirty="0" smtClean="0">
                <a:solidFill>
                  <a:srgbClr val="7030A0"/>
                </a:solidFill>
              </a:rPr>
              <a:t>0</a:t>
            </a:r>
            <a:endParaRPr kumimoji="1" lang="ja-JP" altLang="en-US" sz="1600" dirty="0">
              <a:solidFill>
                <a:srgbClr val="7030A0"/>
              </a:solidFill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3532008" y="104216"/>
            <a:ext cx="18750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dirty="0" smtClean="0"/>
              <a:t>厳しい尤度関数</a:t>
            </a:r>
            <a:endParaRPr lang="en-US" altLang="ja-JP" dirty="0" smtClean="0"/>
          </a:p>
          <a:p>
            <a:pPr algn="ctr"/>
            <a:r>
              <a:rPr lang="ja-JP" altLang="en-US" dirty="0" smtClean="0"/>
              <a:t>の場合</a:t>
            </a:r>
            <a:endParaRPr kumimoji="1" lang="ja-JP" altLang="en-US" dirty="0"/>
          </a:p>
        </p:txBody>
      </p:sp>
      <p:sp>
        <p:nvSpPr>
          <p:cNvPr id="142" name="テキスト ボックス 141"/>
          <p:cNvSpPr txBox="1"/>
          <p:nvPr/>
        </p:nvSpPr>
        <p:spPr>
          <a:xfrm>
            <a:off x="3532008" y="3063629"/>
            <a:ext cx="18750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dirty="0" smtClean="0"/>
              <a:t>厳しい尤度関数</a:t>
            </a:r>
            <a:endParaRPr lang="en-US" altLang="ja-JP" dirty="0" smtClean="0"/>
          </a:p>
          <a:p>
            <a:pPr algn="ctr"/>
            <a:r>
              <a:rPr lang="ja-JP" altLang="en-US" dirty="0" smtClean="0"/>
              <a:t>の場合</a:t>
            </a:r>
            <a:endParaRPr kumimoji="1" lang="ja-JP" altLang="en-US" dirty="0"/>
          </a:p>
        </p:txBody>
      </p:sp>
      <p:sp>
        <p:nvSpPr>
          <p:cNvPr id="143" name="テキスト ボックス 142"/>
          <p:cNvSpPr txBox="1"/>
          <p:nvPr/>
        </p:nvSpPr>
        <p:spPr>
          <a:xfrm>
            <a:off x="6830271" y="518674"/>
            <a:ext cx="1066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400" b="1" dirty="0" smtClean="0">
                <a:solidFill>
                  <a:srgbClr val="00B050"/>
                </a:solidFill>
              </a:rPr>
              <a:t>観測ノイズ</a:t>
            </a:r>
            <a:endParaRPr kumimoji="1" lang="ja-JP" altLang="en-US" sz="1400" b="1" dirty="0">
              <a:solidFill>
                <a:srgbClr val="00B050"/>
              </a:solidFill>
            </a:endParaRPr>
          </a:p>
        </p:txBody>
      </p:sp>
      <p:sp>
        <p:nvSpPr>
          <p:cNvPr id="144" name="テキスト ボックス 143"/>
          <p:cNvSpPr txBox="1"/>
          <p:nvPr/>
        </p:nvSpPr>
        <p:spPr>
          <a:xfrm>
            <a:off x="6830271" y="3453230"/>
            <a:ext cx="1066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400" b="1" dirty="0" smtClean="0">
                <a:solidFill>
                  <a:srgbClr val="00B050"/>
                </a:solidFill>
              </a:rPr>
              <a:t>観測ノイズ</a:t>
            </a:r>
            <a:endParaRPr kumimoji="1" lang="ja-JP" altLang="en-US" sz="1400" b="1" dirty="0">
              <a:solidFill>
                <a:srgbClr val="00B05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テキスト ボックス 144"/>
              <p:cNvSpPr txBox="1"/>
              <p:nvPr/>
            </p:nvSpPr>
            <p:spPr>
              <a:xfrm>
                <a:off x="7142776" y="5645216"/>
                <a:ext cx="460767" cy="30168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ja-JP" b="0" i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</m:sub>
                      </m:sSub>
                    </m:oMath>
                  </m:oMathPara>
                </a14:m>
                <a:endParaRPr kumimoji="1" lang="ja-JP" alt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45" name="テキスト ボックス 1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2776" y="5645216"/>
                <a:ext cx="460767" cy="301686"/>
              </a:xfrm>
              <a:prstGeom prst="rect">
                <a:avLst/>
              </a:prstGeom>
              <a:blipFill rotWithShape="0">
                <a:blip r:embed="rId9"/>
                <a:stretch>
                  <a:fillRect l="-6667" r="-6667" b="-220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3" name="テキスト ボックス 192"/>
              <p:cNvSpPr txBox="1"/>
              <p:nvPr/>
            </p:nvSpPr>
            <p:spPr>
              <a:xfrm>
                <a:off x="7144436" y="2708761"/>
                <a:ext cx="460767" cy="30168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ja-JP" b="0" i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</m:sub>
                      </m:sSub>
                    </m:oMath>
                  </m:oMathPara>
                </a14:m>
                <a:endParaRPr kumimoji="1" lang="ja-JP" alt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93" name="テキスト ボックス 19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4436" y="2708761"/>
                <a:ext cx="460767" cy="301686"/>
              </a:xfrm>
              <a:prstGeom prst="rect">
                <a:avLst/>
              </a:prstGeom>
              <a:blipFill rotWithShape="0">
                <a:blip r:embed="rId10"/>
                <a:stretch>
                  <a:fillRect l="-6579" r="-5263" b="-220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4" name="テキスト ボックス 193"/>
              <p:cNvSpPr txBox="1"/>
              <p:nvPr/>
            </p:nvSpPr>
            <p:spPr>
              <a:xfrm>
                <a:off x="8652832" y="2721105"/>
                <a:ext cx="745976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ja-JP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max</m:t>
                          </m:r>
                        </m:sub>
                      </m:sSub>
                    </m:oMath>
                  </m:oMathPara>
                </a14:m>
                <a:endParaRPr kumimoji="1" lang="ja-JP" alt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94" name="テキスト ボックス 19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2832" y="2721105"/>
                <a:ext cx="745976" cy="276999"/>
              </a:xfrm>
              <a:prstGeom prst="rect">
                <a:avLst/>
              </a:prstGeom>
              <a:blipFill rotWithShape="0">
                <a:blip r:embed="rId11"/>
                <a:stretch>
                  <a:fillRect b="-1087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5" name="テキスト ボックス 194"/>
              <p:cNvSpPr txBox="1"/>
              <p:nvPr/>
            </p:nvSpPr>
            <p:spPr>
              <a:xfrm>
                <a:off x="8652832" y="5669903"/>
                <a:ext cx="745976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ja-JP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max</m:t>
                          </m:r>
                        </m:sub>
                      </m:sSub>
                    </m:oMath>
                  </m:oMathPara>
                </a14:m>
                <a:endParaRPr kumimoji="1" lang="ja-JP" alt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95" name="テキスト ボックス 19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2832" y="5669903"/>
                <a:ext cx="745976" cy="276999"/>
              </a:xfrm>
              <a:prstGeom prst="rect">
                <a:avLst/>
              </a:prstGeom>
              <a:blipFill rotWithShape="0">
                <a:blip r:embed="rId12"/>
                <a:stretch>
                  <a:fillRect b="-1087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3464661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7798" y="330819"/>
            <a:ext cx="3983037" cy="2011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正方形/長方形 4"/>
          <p:cNvSpPr/>
          <p:nvPr/>
        </p:nvSpPr>
        <p:spPr>
          <a:xfrm>
            <a:off x="5657798" y="1743463"/>
            <a:ext cx="1865423" cy="4876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/>
          <p:cNvSpPr/>
          <p:nvPr/>
        </p:nvSpPr>
        <p:spPr>
          <a:xfrm>
            <a:off x="7523222" y="615703"/>
            <a:ext cx="889686" cy="161544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9411012" y="1439675"/>
            <a:ext cx="136370" cy="79200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5659382" y="2235906"/>
            <a:ext cx="3888000" cy="106276"/>
          </a:xfrm>
          <a:prstGeom prst="rect">
            <a:avLst/>
          </a:prstGeom>
          <a:noFill/>
          <a:ln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7434665" y="87720"/>
            <a:ext cx="1066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400" b="1" dirty="0">
                <a:solidFill>
                  <a:srgbClr val="00B050"/>
                </a:solidFill>
              </a:rPr>
              <a:t>定常的</a:t>
            </a:r>
            <a:r>
              <a:rPr lang="ja-JP" altLang="en-US" sz="1400" b="1" dirty="0" smtClean="0">
                <a:solidFill>
                  <a:srgbClr val="00B050"/>
                </a:solidFill>
              </a:rPr>
              <a:t>な</a:t>
            </a:r>
            <a:endParaRPr lang="en-US" altLang="ja-JP" sz="1400" b="1" dirty="0" smtClean="0">
              <a:solidFill>
                <a:srgbClr val="00B050"/>
              </a:solidFill>
            </a:endParaRPr>
          </a:p>
          <a:p>
            <a:pPr algn="ctr"/>
            <a:r>
              <a:rPr lang="ja-JP" altLang="en-US" sz="1400" b="1" dirty="0" smtClean="0">
                <a:solidFill>
                  <a:srgbClr val="00B050"/>
                </a:solidFill>
              </a:rPr>
              <a:t>観測ノイズ</a:t>
            </a:r>
            <a:endParaRPr kumimoji="1" lang="ja-JP" altLang="en-US" sz="1400" b="1" dirty="0">
              <a:solidFill>
                <a:srgbClr val="00B050"/>
              </a:solidFill>
            </a:endParaRP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6154654" y="1232923"/>
            <a:ext cx="7409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400" b="1" dirty="0" smtClean="0">
                <a:solidFill>
                  <a:srgbClr val="FF0000"/>
                </a:solidFill>
              </a:rPr>
              <a:t>障害物</a:t>
            </a:r>
            <a:endParaRPr kumimoji="1" lang="en-US" altLang="ja-JP" sz="1400" b="1" dirty="0" smtClean="0">
              <a:solidFill>
                <a:srgbClr val="FF0000"/>
              </a:solidFill>
            </a:endParaRPr>
          </a:p>
          <a:p>
            <a:pPr algn="ctr"/>
            <a:r>
              <a:rPr lang="ja-JP" altLang="en-US" sz="1400" b="1" dirty="0">
                <a:solidFill>
                  <a:srgbClr val="FF0000"/>
                </a:solidFill>
              </a:rPr>
              <a:t>対策</a:t>
            </a:r>
            <a:endParaRPr kumimoji="1" lang="ja-JP" altLang="en-US" sz="1400" b="1" dirty="0">
              <a:solidFill>
                <a:srgbClr val="FF0000"/>
              </a:solidFill>
            </a:endParaRP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8769196" y="833037"/>
            <a:ext cx="14200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400" b="1" dirty="0" smtClean="0">
                <a:solidFill>
                  <a:srgbClr val="0070C0"/>
                </a:solidFill>
              </a:rPr>
              <a:t>最大値</a:t>
            </a:r>
            <a:endParaRPr kumimoji="1" lang="en-US" altLang="ja-JP" sz="1400" b="1" dirty="0" smtClean="0">
              <a:solidFill>
                <a:srgbClr val="0070C0"/>
              </a:solidFill>
            </a:endParaRPr>
          </a:p>
          <a:p>
            <a:pPr algn="ctr"/>
            <a:r>
              <a:rPr lang="ja-JP" altLang="en-US" sz="1400" b="1" dirty="0" smtClean="0">
                <a:solidFill>
                  <a:srgbClr val="0070C0"/>
                </a:solidFill>
              </a:rPr>
              <a:t>（乱反射対策）</a:t>
            </a:r>
            <a:endParaRPr kumimoji="1" lang="ja-JP" altLang="en-US" sz="1400" b="1" dirty="0">
              <a:solidFill>
                <a:srgbClr val="0070C0"/>
              </a:solidFill>
            </a:endParaRP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6819382" y="2362138"/>
            <a:ext cx="19559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400" b="1" dirty="0" smtClean="0">
                <a:solidFill>
                  <a:srgbClr val="FF99FF"/>
                </a:solidFill>
              </a:rPr>
              <a:t>全域にランダムノイズ</a:t>
            </a:r>
            <a:endParaRPr kumimoji="1" lang="en-US" altLang="ja-JP" sz="1400" b="1" dirty="0" smtClean="0">
              <a:solidFill>
                <a:srgbClr val="FF99FF"/>
              </a:solidFill>
            </a:endParaRPr>
          </a:p>
          <a:p>
            <a:pPr algn="ctr"/>
            <a:r>
              <a:rPr lang="ja-JP" altLang="en-US" sz="1400" b="1" dirty="0" smtClean="0">
                <a:solidFill>
                  <a:srgbClr val="FF99FF"/>
                </a:solidFill>
              </a:rPr>
              <a:t>（誘拐問題対策）</a:t>
            </a:r>
            <a:endParaRPr kumimoji="1" lang="ja-JP" altLang="en-US" sz="1400" b="1" dirty="0">
              <a:solidFill>
                <a:srgbClr val="FF99FF"/>
              </a:solidFill>
            </a:endParaRPr>
          </a:p>
        </p:txBody>
      </p:sp>
      <p:sp>
        <p:nvSpPr>
          <p:cNvPr id="31" name="正方形/長方形 30"/>
          <p:cNvSpPr/>
          <p:nvPr/>
        </p:nvSpPr>
        <p:spPr>
          <a:xfrm>
            <a:off x="74317" y="912777"/>
            <a:ext cx="5251755" cy="176205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フリーフォーム 31"/>
          <p:cNvSpPr/>
          <p:nvPr/>
        </p:nvSpPr>
        <p:spPr>
          <a:xfrm>
            <a:off x="132782" y="931429"/>
            <a:ext cx="5096087" cy="1721358"/>
          </a:xfrm>
          <a:custGeom>
            <a:avLst/>
            <a:gdLst>
              <a:gd name="connsiteX0" fmla="*/ 0 w 5038725"/>
              <a:gd name="connsiteY0" fmla="*/ 819150 h 1485900"/>
              <a:gd name="connsiteX1" fmla="*/ 2428875 w 5038725"/>
              <a:gd name="connsiteY1" fmla="*/ 819150 h 1485900"/>
              <a:gd name="connsiteX2" fmla="*/ 2428875 w 5038725"/>
              <a:gd name="connsiteY2" fmla="*/ 0 h 1485900"/>
              <a:gd name="connsiteX3" fmla="*/ 3400425 w 5038725"/>
              <a:gd name="connsiteY3" fmla="*/ 0 h 1485900"/>
              <a:gd name="connsiteX4" fmla="*/ 3400425 w 5038725"/>
              <a:gd name="connsiteY4" fmla="*/ 790575 h 1485900"/>
              <a:gd name="connsiteX5" fmla="*/ 5038725 w 5038725"/>
              <a:gd name="connsiteY5" fmla="*/ 790575 h 1485900"/>
              <a:gd name="connsiteX6" fmla="*/ 5038725 w 5038725"/>
              <a:gd name="connsiteY6" fmla="*/ 1485900 h 1485900"/>
              <a:gd name="connsiteX7" fmla="*/ 19050 w 5038725"/>
              <a:gd name="connsiteY7" fmla="*/ 1485900 h 1485900"/>
              <a:gd name="connsiteX8" fmla="*/ 0 w 5038725"/>
              <a:gd name="connsiteY8" fmla="*/ 819150 h 1485900"/>
              <a:gd name="connsiteX0" fmla="*/ 9203 w 5047928"/>
              <a:gd name="connsiteY0" fmla="*/ 819150 h 1487955"/>
              <a:gd name="connsiteX1" fmla="*/ 2438078 w 5047928"/>
              <a:gd name="connsiteY1" fmla="*/ 819150 h 1487955"/>
              <a:gd name="connsiteX2" fmla="*/ 2438078 w 5047928"/>
              <a:gd name="connsiteY2" fmla="*/ 0 h 1487955"/>
              <a:gd name="connsiteX3" fmla="*/ 3409628 w 5047928"/>
              <a:gd name="connsiteY3" fmla="*/ 0 h 1487955"/>
              <a:gd name="connsiteX4" fmla="*/ 3409628 w 5047928"/>
              <a:gd name="connsiteY4" fmla="*/ 790575 h 1487955"/>
              <a:gd name="connsiteX5" fmla="*/ 5047928 w 5047928"/>
              <a:gd name="connsiteY5" fmla="*/ 790575 h 1487955"/>
              <a:gd name="connsiteX6" fmla="*/ 5047928 w 5047928"/>
              <a:gd name="connsiteY6" fmla="*/ 1485900 h 1487955"/>
              <a:gd name="connsiteX7" fmla="*/ 0 w 5047928"/>
              <a:gd name="connsiteY7" fmla="*/ 1487955 h 1487955"/>
              <a:gd name="connsiteX8" fmla="*/ 9203 w 5047928"/>
              <a:gd name="connsiteY8" fmla="*/ 819150 h 1487955"/>
              <a:gd name="connsiteX0" fmla="*/ 4494 w 5043219"/>
              <a:gd name="connsiteY0" fmla="*/ 819150 h 1485900"/>
              <a:gd name="connsiteX1" fmla="*/ 2433369 w 5043219"/>
              <a:gd name="connsiteY1" fmla="*/ 819150 h 1485900"/>
              <a:gd name="connsiteX2" fmla="*/ 2433369 w 5043219"/>
              <a:gd name="connsiteY2" fmla="*/ 0 h 1485900"/>
              <a:gd name="connsiteX3" fmla="*/ 3404919 w 5043219"/>
              <a:gd name="connsiteY3" fmla="*/ 0 h 1485900"/>
              <a:gd name="connsiteX4" fmla="*/ 3404919 w 5043219"/>
              <a:gd name="connsiteY4" fmla="*/ 790575 h 1485900"/>
              <a:gd name="connsiteX5" fmla="*/ 5043219 w 5043219"/>
              <a:gd name="connsiteY5" fmla="*/ 790575 h 1485900"/>
              <a:gd name="connsiteX6" fmla="*/ 5043219 w 5043219"/>
              <a:gd name="connsiteY6" fmla="*/ 1485900 h 1485900"/>
              <a:gd name="connsiteX7" fmla="*/ 0 w 5043219"/>
              <a:gd name="connsiteY7" fmla="*/ 1485900 h 1485900"/>
              <a:gd name="connsiteX8" fmla="*/ 4494 w 5043219"/>
              <a:gd name="connsiteY8" fmla="*/ 819150 h 1485900"/>
              <a:gd name="connsiteX0" fmla="*/ 0 w 5038725"/>
              <a:gd name="connsiteY0" fmla="*/ 819150 h 1485900"/>
              <a:gd name="connsiteX1" fmla="*/ 2428875 w 5038725"/>
              <a:gd name="connsiteY1" fmla="*/ 819150 h 1485900"/>
              <a:gd name="connsiteX2" fmla="*/ 2428875 w 5038725"/>
              <a:gd name="connsiteY2" fmla="*/ 0 h 1485900"/>
              <a:gd name="connsiteX3" fmla="*/ 3400425 w 5038725"/>
              <a:gd name="connsiteY3" fmla="*/ 0 h 1485900"/>
              <a:gd name="connsiteX4" fmla="*/ 3400425 w 5038725"/>
              <a:gd name="connsiteY4" fmla="*/ 790575 h 1485900"/>
              <a:gd name="connsiteX5" fmla="*/ 5038725 w 5038725"/>
              <a:gd name="connsiteY5" fmla="*/ 790575 h 1485900"/>
              <a:gd name="connsiteX6" fmla="*/ 5038725 w 5038725"/>
              <a:gd name="connsiteY6" fmla="*/ 1485900 h 1485900"/>
              <a:gd name="connsiteX7" fmla="*/ 2570 w 5038725"/>
              <a:gd name="connsiteY7" fmla="*/ 1485900 h 1485900"/>
              <a:gd name="connsiteX8" fmla="*/ 0 w 5038725"/>
              <a:gd name="connsiteY8" fmla="*/ 819150 h 1485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38725" h="1485900">
                <a:moveTo>
                  <a:pt x="0" y="819150"/>
                </a:moveTo>
                <a:lnTo>
                  <a:pt x="2428875" y="819150"/>
                </a:lnTo>
                <a:lnTo>
                  <a:pt x="2428875" y="0"/>
                </a:lnTo>
                <a:lnTo>
                  <a:pt x="3400425" y="0"/>
                </a:lnTo>
                <a:lnTo>
                  <a:pt x="3400425" y="790575"/>
                </a:lnTo>
                <a:lnTo>
                  <a:pt x="5038725" y="790575"/>
                </a:lnTo>
                <a:lnTo>
                  <a:pt x="5038725" y="1485900"/>
                </a:lnTo>
                <a:lnTo>
                  <a:pt x="2570" y="1485900"/>
                </a:lnTo>
                <a:cubicBezTo>
                  <a:pt x="1713" y="1263650"/>
                  <a:pt x="857" y="1041400"/>
                  <a:pt x="0" y="819150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33" name="円/楕円 32"/>
          <p:cNvSpPr/>
          <p:nvPr/>
        </p:nvSpPr>
        <p:spPr>
          <a:xfrm>
            <a:off x="3051728" y="1991554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4" name="直線コネクタ 33"/>
          <p:cNvCxnSpPr>
            <a:cxnSpLocks noChangeAspect="1"/>
          </p:cNvCxnSpPr>
          <p:nvPr/>
        </p:nvCxnSpPr>
        <p:spPr>
          <a:xfrm flipV="1">
            <a:off x="3125728" y="1172333"/>
            <a:ext cx="441663" cy="86132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コネクタ 34"/>
          <p:cNvCxnSpPr>
            <a:cxnSpLocks noChangeAspect="1"/>
          </p:cNvCxnSpPr>
          <p:nvPr/>
        </p:nvCxnSpPr>
        <p:spPr>
          <a:xfrm flipV="1">
            <a:off x="3118108" y="930368"/>
            <a:ext cx="402717" cy="109615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コネクタ 35"/>
          <p:cNvCxnSpPr>
            <a:cxnSpLocks noChangeAspect="1"/>
          </p:cNvCxnSpPr>
          <p:nvPr/>
        </p:nvCxnSpPr>
        <p:spPr>
          <a:xfrm flipV="1">
            <a:off x="3144778" y="1514884"/>
            <a:ext cx="405001" cy="50136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コネクタ 36"/>
          <p:cNvCxnSpPr>
            <a:cxnSpLocks noChangeAspect="1"/>
          </p:cNvCxnSpPr>
          <p:nvPr/>
        </p:nvCxnSpPr>
        <p:spPr>
          <a:xfrm flipV="1">
            <a:off x="3118108" y="1837816"/>
            <a:ext cx="472364" cy="18870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コネクタ 37"/>
          <p:cNvCxnSpPr>
            <a:cxnSpLocks noChangeAspect="1"/>
          </p:cNvCxnSpPr>
          <p:nvPr/>
        </p:nvCxnSpPr>
        <p:spPr>
          <a:xfrm flipV="1">
            <a:off x="3118108" y="1856815"/>
            <a:ext cx="761878" cy="16971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コネクタ 38"/>
          <p:cNvCxnSpPr>
            <a:cxnSpLocks noChangeAspect="1"/>
          </p:cNvCxnSpPr>
          <p:nvPr/>
        </p:nvCxnSpPr>
        <p:spPr>
          <a:xfrm flipV="1">
            <a:off x="3118108" y="2028625"/>
            <a:ext cx="2087863" cy="1423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コネクタ 39"/>
          <p:cNvCxnSpPr>
            <a:cxnSpLocks noChangeAspect="1"/>
          </p:cNvCxnSpPr>
          <p:nvPr/>
        </p:nvCxnSpPr>
        <p:spPr>
          <a:xfrm>
            <a:off x="3118108" y="2028625"/>
            <a:ext cx="2087863" cy="14713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コネクタ 40"/>
          <p:cNvCxnSpPr>
            <a:cxnSpLocks noChangeAspect="1"/>
          </p:cNvCxnSpPr>
          <p:nvPr/>
        </p:nvCxnSpPr>
        <p:spPr>
          <a:xfrm>
            <a:off x="3118108" y="2028625"/>
            <a:ext cx="2087863" cy="31355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コネクタ 41"/>
          <p:cNvCxnSpPr>
            <a:cxnSpLocks noChangeAspect="1"/>
          </p:cNvCxnSpPr>
          <p:nvPr/>
        </p:nvCxnSpPr>
        <p:spPr>
          <a:xfrm>
            <a:off x="3118108" y="2028625"/>
            <a:ext cx="2087863" cy="45178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テキスト ボックス 42"/>
          <p:cNvSpPr txBox="1"/>
          <p:nvPr/>
        </p:nvSpPr>
        <p:spPr>
          <a:xfrm>
            <a:off x="3611394" y="980323"/>
            <a:ext cx="174970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600" b="1" dirty="0" smtClean="0">
                <a:solidFill>
                  <a:srgbClr val="FF0000"/>
                </a:solidFill>
              </a:rPr>
              <a:t>ある粒子について</a:t>
            </a:r>
            <a:endParaRPr lang="en-US" altLang="ja-JP" sz="1600" b="1" dirty="0" smtClean="0">
              <a:solidFill>
                <a:srgbClr val="FF0000"/>
              </a:solidFill>
            </a:endParaRPr>
          </a:p>
          <a:p>
            <a:r>
              <a:rPr lang="ja-JP" altLang="en-US" sz="1600" b="1" dirty="0" smtClean="0">
                <a:solidFill>
                  <a:srgbClr val="FF0000"/>
                </a:solidFill>
              </a:rPr>
              <a:t>観測モデルから</a:t>
            </a:r>
            <a:endParaRPr lang="en-US" altLang="ja-JP" sz="1600" b="1" dirty="0" smtClean="0">
              <a:solidFill>
                <a:srgbClr val="FF0000"/>
              </a:solidFill>
            </a:endParaRPr>
          </a:p>
          <a:p>
            <a:r>
              <a:rPr lang="ja-JP" altLang="en-US" sz="1600" b="1" dirty="0" smtClean="0">
                <a:solidFill>
                  <a:srgbClr val="FF0000"/>
                </a:solidFill>
              </a:rPr>
              <a:t>算出した値</a:t>
            </a:r>
            <a:endParaRPr lang="ja-JP" altLang="en-US" sz="1600" b="1" dirty="0">
              <a:solidFill>
                <a:srgbClr val="FF0000"/>
              </a:solidFill>
            </a:endParaRPr>
          </a:p>
        </p:txBody>
      </p:sp>
      <p:sp>
        <p:nvSpPr>
          <p:cNvPr id="44" name="左中かっこ 43"/>
          <p:cNvSpPr/>
          <p:nvPr/>
        </p:nvSpPr>
        <p:spPr>
          <a:xfrm rot="1249926">
            <a:off x="3027623" y="842505"/>
            <a:ext cx="282053" cy="1043219"/>
          </a:xfrm>
          <a:prstGeom prst="leftBrac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テキスト ボックス 44"/>
              <p:cNvSpPr txBox="1"/>
              <p:nvPr/>
            </p:nvSpPr>
            <p:spPr>
              <a:xfrm>
                <a:off x="2678304" y="905796"/>
                <a:ext cx="460767" cy="3016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ja-JP" b="0" i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</m:sub>
                      </m:sSub>
                    </m:oMath>
                  </m:oMathPara>
                </a14:m>
                <a:endParaRPr kumimoji="1" lang="ja-JP" alt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5" name="テキスト ボックス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8304" y="905796"/>
                <a:ext cx="460767" cy="301686"/>
              </a:xfrm>
              <a:prstGeom prst="rect">
                <a:avLst/>
              </a:prstGeom>
              <a:blipFill rotWithShape="0">
                <a:blip r:embed="rId3"/>
                <a:stretch>
                  <a:fillRect l="-6579" r="-6579" b="-2244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四角形吹き出し 45"/>
              <p:cNvSpPr/>
              <p:nvPr/>
            </p:nvSpPr>
            <p:spPr>
              <a:xfrm>
                <a:off x="80795" y="39551"/>
                <a:ext cx="2858443" cy="775662"/>
              </a:xfrm>
              <a:prstGeom prst="wedgeRectCallout">
                <a:avLst>
                  <a:gd name="adj1" fmla="val 39270"/>
                  <a:gd name="adj2" fmla="val 80500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ja-JP" altLang="en-US" sz="1600" dirty="0" smtClean="0">
                    <a:solidFill>
                      <a:schemeClr val="tx1"/>
                    </a:solidFill>
                  </a:rPr>
                  <a:t>ここは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160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16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ja-JP" sz="1600" i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exp</m:t>
                        </m:r>
                      </m:sub>
                    </m:sSub>
                  </m:oMath>
                </a14:m>
                <a:r>
                  <a:rPr lang="ja-JP" altLang="en-US" sz="1600" dirty="0" smtClean="0">
                    <a:solidFill>
                      <a:schemeClr val="tx1"/>
                    </a:solidFill>
                  </a:rPr>
                  <a:t>になるはずだ．</a:t>
                </a:r>
                <a:endParaRPr lang="en-US" altLang="ja-JP" sz="1600" dirty="0" smtClean="0">
                  <a:solidFill>
                    <a:schemeClr val="tx1"/>
                  </a:solidFill>
                </a:endParaRPr>
              </a:p>
              <a:p>
                <a:pPr algn="ctr"/>
                <a:r>
                  <a:rPr kumimoji="1" lang="ja-JP" altLang="en-US" sz="1600" dirty="0" smtClean="0">
                    <a:solidFill>
                      <a:schemeClr val="tx1"/>
                    </a:solidFill>
                  </a:rPr>
                  <a:t>でも，そこから外れたからって</a:t>
                </a:r>
                <a:endParaRPr kumimoji="1" lang="en-US" altLang="ja-JP" sz="1600" dirty="0" smtClean="0">
                  <a:solidFill>
                    <a:schemeClr val="tx1"/>
                  </a:solidFill>
                </a:endParaRPr>
              </a:p>
              <a:p>
                <a:pPr algn="ctr"/>
                <a:r>
                  <a:rPr kumimoji="1" lang="ja-JP" altLang="en-US" sz="1600" dirty="0" smtClean="0">
                    <a:solidFill>
                      <a:schemeClr val="tx1"/>
                    </a:solidFill>
                  </a:rPr>
                  <a:t>一概に間違いとは言えない．</a:t>
                </a:r>
                <a:endParaRPr kumimoji="1" lang="ja-JP" alt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6" name="四角形吹き出し 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95" y="39551"/>
                <a:ext cx="2858443" cy="775662"/>
              </a:xfrm>
              <a:prstGeom prst="wedgeRectCallout">
                <a:avLst>
                  <a:gd name="adj1" fmla="val 39270"/>
                  <a:gd name="adj2" fmla="val 80500"/>
                </a:avLst>
              </a:prstGeom>
              <a:blipFill rotWithShape="0">
                <a:blip r:embed="rId4"/>
                <a:stretch>
                  <a:fillRect t="-5294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テキスト ボックス 46"/>
          <p:cNvSpPr txBox="1"/>
          <p:nvPr/>
        </p:nvSpPr>
        <p:spPr>
          <a:xfrm>
            <a:off x="3532008" y="104216"/>
            <a:ext cx="18750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dirty="0" smtClean="0"/>
              <a:t>優しい尤度関数</a:t>
            </a:r>
            <a:endParaRPr lang="en-US" altLang="ja-JP" dirty="0" smtClean="0"/>
          </a:p>
          <a:p>
            <a:pPr algn="ctr"/>
            <a:r>
              <a:rPr lang="ja-JP" altLang="en-US" dirty="0" smtClean="0"/>
              <a:t>の場合</a:t>
            </a:r>
            <a:endParaRPr kumimoji="1" lang="ja-JP" altLang="en-US" dirty="0"/>
          </a:p>
        </p:txBody>
      </p:sp>
      <p:sp>
        <p:nvSpPr>
          <p:cNvPr id="48" name="テキスト ボックス 47"/>
          <p:cNvSpPr txBox="1"/>
          <p:nvPr/>
        </p:nvSpPr>
        <p:spPr>
          <a:xfrm>
            <a:off x="6948767" y="3233418"/>
            <a:ext cx="18750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 smtClean="0"/>
              <a:t>優しさの成分</a:t>
            </a:r>
            <a:endParaRPr kumimoji="1" lang="en-US" altLang="ja-JP" dirty="0" smtClean="0"/>
          </a:p>
          <a:p>
            <a:pPr algn="ctr"/>
            <a:r>
              <a:rPr lang="ja-JP" altLang="en-US" dirty="0" smtClean="0"/>
              <a:t>を</a:t>
            </a:r>
            <a:r>
              <a:rPr lang="ja-JP" altLang="en-US" dirty="0"/>
              <a:t>プラス</a:t>
            </a:r>
            <a:endParaRPr lang="en-US" altLang="ja-JP" dirty="0" smtClean="0"/>
          </a:p>
        </p:txBody>
      </p:sp>
      <p:cxnSp>
        <p:nvCxnSpPr>
          <p:cNvPr id="50" name="直線矢印コネクタ 49"/>
          <p:cNvCxnSpPr/>
          <p:nvPr/>
        </p:nvCxnSpPr>
        <p:spPr>
          <a:xfrm flipH="1" flipV="1">
            <a:off x="7792213" y="2885358"/>
            <a:ext cx="0" cy="348060"/>
          </a:xfrm>
          <a:prstGeom prst="straightConnector1">
            <a:avLst/>
          </a:prstGeom>
          <a:ln>
            <a:solidFill>
              <a:srgbClr val="FF66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円弧 50"/>
          <p:cNvSpPr/>
          <p:nvPr/>
        </p:nvSpPr>
        <p:spPr>
          <a:xfrm rot="4642169">
            <a:off x="7399478" y="792087"/>
            <a:ext cx="2614935" cy="2614935"/>
          </a:xfrm>
          <a:prstGeom prst="arc">
            <a:avLst>
              <a:gd name="adj1" fmla="val 15038781"/>
              <a:gd name="adj2" fmla="val 614309"/>
            </a:avLst>
          </a:prstGeom>
          <a:ln>
            <a:solidFill>
              <a:srgbClr val="0070C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円弧 51"/>
          <p:cNvSpPr/>
          <p:nvPr/>
        </p:nvSpPr>
        <p:spPr>
          <a:xfrm rot="16957831" flipH="1">
            <a:off x="5940674" y="973226"/>
            <a:ext cx="2452710" cy="2452710"/>
          </a:xfrm>
          <a:prstGeom prst="arc">
            <a:avLst>
              <a:gd name="adj1" fmla="val 15038781"/>
              <a:gd name="adj2" fmla="val 614309"/>
            </a:avLst>
          </a:prstGeom>
          <a:ln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テキスト ボックス 48"/>
              <p:cNvSpPr txBox="1"/>
              <p:nvPr/>
            </p:nvSpPr>
            <p:spPr>
              <a:xfrm>
                <a:off x="7753428" y="1865406"/>
                <a:ext cx="460767" cy="30168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ja-JP" b="0" i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</m:sub>
                      </m:sSub>
                    </m:oMath>
                  </m:oMathPara>
                </a14:m>
                <a:endParaRPr kumimoji="1" lang="ja-JP" alt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9" name="テキスト ボックス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3428" y="1865406"/>
                <a:ext cx="460767" cy="301686"/>
              </a:xfrm>
              <a:prstGeom prst="rect">
                <a:avLst/>
              </a:prstGeom>
              <a:blipFill rotWithShape="0">
                <a:blip r:embed="rId5"/>
                <a:stretch>
                  <a:fillRect l="-6667" r="-6667" b="-2449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4060399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8152" y="3698954"/>
            <a:ext cx="3983037" cy="2011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2" name="正方形/長方形 51"/>
          <p:cNvSpPr/>
          <p:nvPr/>
        </p:nvSpPr>
        <p:spPr>
          <a:xfrm>
            <a:off x="5678152" y="5111598"/>
            <a:ext cx="1865423" cy="4876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正方形/長方形 52"/>
          <p:cNvSpPr/>
          <p:nvPr/>
        </p:nvSpPr>
        <p:spPr>
          <a:xfrm>
            <a:off x="7543576" y="3983838"/>
            <a:ext cx="889686" cy="161544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テキスト ボックス 55"/>
          <p:cNvSpPr txBox="1"/>
          <p:nvPr/>
        </p:nvSpPr>
        <p:spPr>
          <a:xfrm>
            <a:off x="7455019" y="3455855"/>
            <a:ext cx="1066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400" b="1" dirty="0">
                <a:solidFill>
                  <a:srgbClr val="00B050"/>
                </a:solidFill>
              </a:rPr>
              <a:t>定常的</a:t>
            </a:r>
            <a:r>
              <a:rPr lang="ja-JP" altLang="en-US" sz="1400" b="1" dirty="0" smtClean="0">
                <a:solidFill>
                  <a:srgbClr val="00B050"/>
                </a:solidFill>
              </a:rPr>
              <a:t>な</a:t>
            </a:r>
            <a:endParaRPr lang="en-US" altLang="ja-JP" sz="1400" b="1" dirty="0" smtClean="0">
              <a:solidFill>
                <a:srgbClr val="00B050"/>
              </a:solidFill>
            </a:endParaRPr>
          </a:p>
          <a:p>
            <a:pPr algn="ctr"/>
            <a:r>
              <a:rPr lang="ja-JP" altLang="en-US" sz="1400" b="1" dirty="0" smtClean="0">
                <a:solidFill>
                  <a:srgbClr val="00B050"/>
                </a:solidFill>
              </a:rPr>
              <a:t>観測ノイズ</a:t>
            </a:r>
            <a:endParaRPr kumimoji="1" lang="ja-JP" altLang="en-US" sz="1400" b="1" dirty="0">
              <a:solidFill>
                <a:srgbClr val="00B050"/>
              </a:solidFill>
            </a:endParaRPr>
          </a:p>
        </p:txBody>
      </p:sp>
      <p:sp>
        <p:nvSpPr>
          <p:cNvPr id="57" name="テキスト ボックス 56"/>
          <p:cNvSpPr txBox="1"/>
          <p:nvPr/>
        </p:nvSpPr>
        <p:spPr>
          <a:xfrm>
            <a:off x="6761181" y="4617470"/>
            <a:ext cx="7409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400" b="1" dirty="0" smtClean="0">
                <a:solidFill>
                  <a:srgbClr val="FF0000"/>
                </a:solidFill>
              </a:rPr>
              <a:t>障害物対策</a:t>
            </a:r>
            <a:endParaRPr kumimoji="1" lang="ja-JP" altLang="en-US" sz="1400" b="1" dirty="0">
              <a:solidFill>
                <a:srgbClr val="FF0000"/>
              </a:solidFill>
            </a:endParaRPr>
          </a:p>
        </p:txBody>
      </p:sp>
      <p:sp>
        <p:nvSpPr>
          <p:cNvPr id="4" name="正方形/長方形 3"/>
          <p:cNvSpPr/>
          <p:nvPr/>
        </p:nvSpPr>
        <p:spPr>
          <a:xfrm>
            <a:off x="15853" y="3765332"/>
            <a:ext cx="5251755" cy="176205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フリーフォーム 16"/>
          <p:cNvSpPr/>
          <p:nvPr/>
        </p:nvSpPr>
        <p:spPr>
          <a:xfrm>
            <a:off x="74317" y="3783984"/>
            <a:ext cx="5096087" cy="1721358"/>
          </a:xfrm>
          <a:custGeom>
            <a:avLst/>
            <a:gdLst>
              <a:gd name="connsiteX0" fmla="*/ 0 w 5038725"/>
              <a:gd name="connsiteY0" fmla="*/ 819150 h 1485900"/>
              <a:gd name="connsiteX1" fmla="*/ 2428875 w 5038725"/>
              <a:gd name="connsiteY1" fmla="*/ 819150 h 1485900"/>
              <a:gd name="connsiteX2" fmla="*/ 2428875 w 5038725"/>
              <a:gd name="connsiteY2" fmla="*/ 0 h 1485900"/>
              <a:gd name="connsiteX3" fmla="*/ 3400425 w 5038725"/>
              <a:gd name="connsiteY3" fmla="*/ 0 h 1485900"/>
              <a:gd name="connsiteX4" fmla="*/ 3400425 w 5038725"/>
              <a:gd name="connsiteY4" fmla="*/ 790575 h 1485900"/>
              <a:gd name="connsiteX5" fmla="*/ 5038725 w 5038725"/>
              <a:gd name="connsiteY5" fmla="*/ 790575 h 1485900"/>
              <a:gd name="connsiteX6" fmla="*/ 5038725 w 5038725"/>
              <a:gd name="connsiteY6" fmla="*/ 1485900 h 1485900"/>
              <a:gd name="connsiteX7" fmla="*/ 19050 w 5038725"/>
              <a:gd name="connsiteY7" fmla="*/ 1485900 h 1485900"/>
              <a:gd name="connsiteX8" fmla="*/ 0 w 5038725"/>
              <a:gd name="connsiteY8" fmla="*/ 819150 h 1485900"/>
              <a:gd name="connsiteX0" fmla="*/ 2925 w 5041650"/>
              <a:gd name="connsiteY0" fmla="*/ 819150 h 1485900"/>
              <a:gd name="connsiteX1" fmla="*/ 2431800 w 5041650"/>
              <a:gd name="connsiteY1" fmla="*/ 819150 h 1485900"/>
              <a:gd name="connsiteX2" fmla="*/ 2431800 w 5041650"/>
              <a:gd name="connsiteY2" fmla="*/ 0 h 1485900"/>
              <a:gd name="connsiteX3" fmla="*/ 3403350 w 5041650"/>
              <a:gd name="connsiteY3" fmla="*/ 0 h 1485900"/>
              <a:gd name="connsiteX4" fmla="*/ 3403350 w 5041650"/>
              <a:gd name="connsiteY4" fmla="*/ 790575 h 1485900"/>
              <a:gd name="connsiteX5" fmla="*/ 5041650 w 5041650"/>
              <a:gd name="connsiteY5" fmla="*/ 790575 h 1485900"/>
              <a:gd name="connsiteX6" fmla="*/ 5041650 w 5041650"/>
              <a:gd name="connsiteY6" fmla="*/ 1485900 h 1485900"/>
              <a:gd name="connsiteX7" fmla="*/ 0 w 5041650"/>
              <a:gd name="connsiteY7" fmla="*/ 1485900 h 1485900"/>
              <a:gd name="connsiteX8" fmla="*/ 2925 w 5041650"/>
              <a:gd name="connsiteY8" fmla="*/ 819150 h 1485900"/>
              <a:gd name="connsiteX0" fmla="*/ 0 w 5038725"/>
              <a:gd name="connsiteY0" fmla="*/ 819150 h 1485900"/>
              <a:gd name="connsiteX1" fmla="*/ 2428875 w 5038725"/>
              <a:gd name="connsiteY1" fmla="*/ 819150 h 1485900"/>
              <a:gd name="connsiteX2" fmla="*/ 2428875 w 5038725"/>
              <a:gd name="connsiteY2" fmla="*/ 0 h 1485900"/>
              <a:gd name="connsiteX3" fmla="*/ 3400425 w 5038725"/>
              <a:gd name="connsiteY3" fmla="*/ 0 h 1485900"/>
              <a:gd name="connsiteX4" fmla="*/ 3400425 w 5038725"/>
              <a:gd name="connsiteY4" fmla="*/ 790575 h 1485900"/>
              <a:gd name="connsiteX5" fmla="*/ 5038725 w 5038725"/>
              <a:gd name="connsiteY5" fmla="*/ 790575 h 1485900"/>
              <a:gd name="connsiteX6" fmla="*/ 5038725 w 5038725"/>
              <a:gd name="connsiteY6" fmla="*/ 1485900 h 1485900"/>
              <a:gd name="connsiteX7" fmla="*/ 214 w 5038725"/>
              <a:gd name="connsiteY7" fmla="*/ 1485900 h 1485900"/>
              <a:gd name="connsiteX8" fmla="*/ 0 w 5038725"/>
              <a:gd name="connsiteY8" fmla="*/ 819150 h 1485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38725" h="1485900">
                <a:moveTo>
                  <a:pt x="0" y="819150"/>
                </a:moveTo>
                <a:lnTo>
                  <a:pt x="2428875" y="819150"/>
                </a:lnTo>
                <a:lnTo>
                  <a:pt x="2428875" y="0"/>
                </a:lnTo>
                <a:lnTo>
                  <a:pt x="3400425" y="0"/>
                </a:lnTo>
                <a:lnTo>
                  <a:pt x="3400425" y="790575"/>
                </a:lnTo>
                <a:lnTo>
                  <a:pt x="5038725" y="790575"/>
                </a:lnTo>
                <a:lnTo>
                  <a:pt x="5038725" y="1485900"/>
                </a:lnTo>
                <a:lnTo>
                  <a:pt x="214" y="1485900"/>
                </a:lnTo>
                <a:cubicBezTo>
                  <a:pt x="143" y="1263650"/>
                  <a:pt x="71" y="1041400"/>
                  <a:pt x="0" y="819150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21" name="円/楕円 20"/>
          <p:cNvSpPr/>
          <p:nvPr/>
        </p:nvSpPr>
        <p:spPr>
          <a:xfrm>
            <a:off x="3042692" y="4881180"/>
            <a:ext cx="36000" cy="36000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2" name="直線コネクタ 21"/>
          <p:cNvCxnSpPr>
            <a:cxnSpLocks noChangeAspect="1"/>
          </p:cNvCxnSpPr>
          <p:nvPr/>
        </p:nvCxnSpPr>
        <p:spPr>
          <a:xfrm flipV="1">
            <a:off x="3067385" y="4382719"/>
            <a:ext cx="256165" cy="499577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コネクタ 22"/>
          <p:cNvCxnSpPr>
            <a:cxnSpLocks noChangeAspect="1"/>
          </p:cNvCxnSpPr>
          <p:nvPr/>
        </p:nvCxnSpPr>
        <p:spPr>
          <a:xfrm flipV="1">
            <a:off x="3047535" y="4569805"/>
            <a:ext cx="119035" cy="32400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コネクタ 23"/>
          <p:cNvCxnSpPr>
            <a:cxnSpLocks noChangeAspect="1"/>
          </p:cNvCxnSpPr>
          <p:nvPr/>
        </p:nvCxnSpPr>
        <p:spPr>
          <a:xfrm flipV="1">
            <a:off x="3048215" y="4469041"/>
            <a:ext cx="340929" cy="42205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コネクタ 24"/>
          <p:cNvCxnSpPr>
            <a:cxnSpLocks noChangeAspect="1"/>
          </p:cNvCxnSpPr>
          <p:nvPr/>
        </p:nvCxnSpPr>
        <p:spPr>
          <a:xfrm flipV="1">
            <a:off x="3059644" y="4690371"/>
            <a:ext cx="472364" cy="188709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コネクタ 25"/>
          <p:cNvCxnSpPr>
            <a:cxnSpLocks noChangeAspect="1"/>
          </p:cNvCxnSpPr>
          <p:nvPr/>
        </p:nvCxnSpPr>
        <p:spPr>
          <a:xfrm flipV="1">
            <a:off x="3059644" y="4709370"/>
            <a:ext cx="761878" cy="16971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コネクタ 26"/>
          <p:cNvCxnSpPr>
            <a:cxnSpLocks noChangeAspect="1"/>
          </p:cNvCxnSpPr>
          <p:nvPr/>
        </p:nvCxnSpPr>
        <p:spPr>
          <a:xfrm flipV="1">
            <a:off x="3059644" y="4881180"/>
            <a:ext cx="2087863" cy="14231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コネクタ 27"/>
          <p:cNvCxnSpPr>
            <a:cxnSpLocks noChangeAspect="1"/>
          </p:cNvCxnSpPr>
          <p:nvPr/>
        </p:nvCxnSpPr>
        <p:spPr>
          <a:xfrm>
            <a:off x="3059644" y="4881180"/>
            <a:ext cx="2087863" cy="147137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コネクタ 28"/>
          <p:cNvCxnSpPr>
            <a:cxnSpLocks noChangeAspect="1"/>
          </p:cNvCxnSpPr>
          <p:nvPr/>
        </p:nvCxnSpPr>
        <p:spPr>
          <a:xfrm>
            <a:off x="3059644" y="4881180"/>
            <a:ext cx="2087863" cy="313557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コネクタ 29"/>
          <p:cNvCxnSpPr>
            <a:cxnSpLocks noChangeAspect="1"/>
          </p:cNvCxnSpPr>
          <p:nvPr/>
        </p:nvCxnSpPr>
        <p:spPr>
          <a:xfrm>
            <a:off x="3059644" y="4881180"/>
            <a:ext cx="2087863" cy="451783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テキスト ボックス 31"/>
          <p:cNvSpPr txBox="1"/>
          <p:nvPr/>
        </p:nvSpPr>
        <p:spPr>
          <a:xfrm>
            <a:off x="3849860" y="4220789"/>
            <a:ext cx="1036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b="1" dirty="0" smtClean="0">
                <a:solidFill>
                  <a:srgbClr val="7030A0"/>
                </a:solidFill>
              </a:rPr>
              <a:t>実観測</a:t>
            </a:r>
            <a:endParaRPr lang="ja-JP" altLang="en-US" b="1" dirty="0">
              <a:solidFill>
                <a:srgbClr val="7030A0"/>
              </a:solidFill>
            </a:endParaRPr>
          </a:p>
        </p:txBody>
      </p:sp>
      <p:sp>
        <p:nvSpPr>
          <p:cNvPr id="96" name="円/楕円 95"/>
          <p:cNvSpPr/>
          <p:nvPr/>
        </p:nvSpPr>
        <p:spPr>
          <a:xfrm>
            <a:off x="3059550" y="4252186"/>
            <a:ext cx="392042" cy="38930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/>
              <a:t>人</a:t>
            </a:r>
            <a:endParaRPr kumimoji="1" lang="ja-JP" altLang="en-US" dirty="0"/>
          </a:p>
        </p:txBody>
      </p:sp>
      <p:pic>
        <p:nvPicPr>
          <p:cNvPr id="150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2533" y="164399"/>
            <a:ext cx="3983037" cy="2011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四角形吹き出し 2"/>
              <p:cNvSpPr/>
              <p:nvPr/>
            </p:nvSpPr>
            <p:spPr>
              <a:xfrm>
                <a:off x="117454" y="2975719"/>
                <a:ext cx="3206096" cy="1066032"/>
              </a:xfrm>
              <a:prstGeom prst="wedgeRectCallout">
                <a:avLst>
                  <a:gd name="adj1" fmla="val 39248"/>
                  <a:gd name="adj2" fmla="val 80347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ja-JP" altLang="en-US" sz="1600" dirty="0" smtClean="0">
                    <a:solidFill>
                      <a:schemeClr val="tx1"/>
                    </a:solidFill>
                  </a:rPr>
                  <a:t>モデルと照らしあわせると，</a:t>
                </a:r>
                <a:endParaRPr kumimoji="1" lang="en-US" altLang="ja-JP" sz="1600" dirty="0" smtClean="0">
                  <a:solidFill>
                    <a:schemeClr val="tx1"/>
                  </a:solidFill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160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16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ja-JP" sz="1600" i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exp</m:t>
                        </m:r>
                      </m:sub>
                    </m:sSub>
                  </m:oMath>
                </a14:m>
                <a:r>
                  <a:rPr kumimoji="1" lang="ja-JP" altLang="en-US" sz="1600" dirty="0" smtClean="0">
                    <a:solidFill>
                      <a:schemeClr val="tx1"/>
                    </a:solidFill>
                  </a:rPr>
                  <a:t> からずれてはいる．</a:t>
                </a:r>
                <a:endParaRPr kumimoji="1" lang="en-US" altLang="ja-JP" sz="1600" dirty="0" smtClean="0">
                  <a:solidFill>
                    <a:schemeClr val="tx1"/>
                  </a:solidFill>
                </a:endParaRPr>
              </a:p>
              <a:p>
                <a:pPr algn="ctr"/>
                <a:r>
                  <a:rPr kumimoji="1" lang="ja-JP" altLang="en-US" sz="1600" dirty="0" smtClean="0">
                    <a:solidFill>
                      <a:schemeClr val="tx1"/>
                    </a:solidFill>
                  </a:rPr>
                  <a:t>しかし，障害物の影響かもしれない</a:t>
                </a:r>
                <a:endParaRPr kumimoji="1" lang="en-US" altLang="ja-JP" sz="1600" dirty="0" smtClean="0">
                  <a:solidFill>
                    <a:schemeClr val="tx1"/>
                  </a:solidFill>
                </a:endParaRPr>
              </a:p>
              <a:p>
                <a:pPr algn="ctr"/>
                <a:r>
                  <a:rPr lang="ja-JP" altLang="en-US" sz="1600" dirty="0" err="1" smtClean="0">
                    <a:solidFill>
                      <a:schemeClr val="tx1"/>
                    </a:solidFill>
                  </a:rPr>
                  <a:t>ので</a:t>
                </a:r>
                <a:r>
                  <a:rPr lang="ja-JP" altLang="en-US" sz="1600" dirty="0" smtClean="0">
                    <a:solidFill>
                      <a:schemeClr val="tx1"/>
                    </a:solidFill>
                  </a:rPr>
                  <a:t>生かしておこう</a:t>
                </a:r>
                <a:r>
                  <a:rPr lang="ja-JP" altLang="en-US" sz="1600" dirty="0">
                    <a:solidFill>
                      <a:schemeClr val="tx1"/>
                    </a:solidFill>
                  </a:rPr>
                  <a:t>．</a:t>
                </a:r>
                <a:endParaRPr kumimoji="1" lang="ja-JP" alt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四角形吹き出し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454" y="2975719"/>
                <a:ext cx="3206096" cy="1066032"/>
              </a:xfrm>
              <a:prstGeom prst="wedgeRectCallout">
                <a:avLst>
                  <a:gd name="adj1" fmla="val 39248"/>
                  <a:gd name="adj2" fmla="val 80347"/>
                </a:avLst>
              </a:prstGeom>
              <a:blipFill rotWithShape="0">
                <a:blip r:embed="rId4"/>
                <a:stretch>
                  <a:fillRect t="-259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1" name="Group 25"/>
          <p:cNvGrpSpPr>
            <a:grpSpLocks/>
          </p:cNvGrpSpPr>
          <p:nvPr/>
        </p:nvGrpSpPr>
        <p:grpSpPr bwMode="auto">
          <a:xfrm>
            <a:off x="5679995" y="502709"/>
            <a:ext cx="3697288" cy="2525713"/>
            <a:chOff x="379" y="1140"/>
            <a:chExt cx="2329" cy="1591"/>
          </a:xfrm>
        </p:grpSpPr>
        <p:pic>
          <p:nvPicPr>
            <p:cNvPr id="152" name="Picture 3" descr="fhit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1" y="1140"/>
              <a:ext cx="2208" cy="1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7" name="Text Box 12"/>
            <p:cNvSpPr txBox="1">
              <a:spLocks noChangeArrowheads="1"/>
            </p:cNvSpPr>
            <p:nvPr/>
          </p:nvSpPr>
          <p:spPr bwMode="auto">
            <a:xfrm>
              <a:off x="1261" y="2492"/>
              <a:ext cx="389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defPPr>
                <a:defRPr lang="en-US"/>
              </a:defPPr>
              <a:lvl1pPr algn="l" rtl="0" fontAlgn="base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folHlink"/>
                </a:buClr>
                <a:buSzPct val="120000"/>
                <a:defRPr sz="2800" kern="1200">
                  <a:solidFill>
                    <a:schemeClr val="tx1"/>
                  </a:solidFill>
                  <a:latin typeface="Verdana" panose="020B0604030504040204" pitchFamily="34" charset="0"/>
                  <a:ea typeface="+mn-ea"/>
                  <a:cs typeface="+mn-cs"/>
                </a:defRPr>
              </a:lvl1pPr>
              <a:lvl2pPr marL="457200" algn="l" rtl="0" fontAlgn="base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folHlink"/>
                </a:buClr>
                <a:buSzPct val="120000"/>
                <a:defRPr sz="2800" kern="1200">
                  <a:solidFill>
                    <a:schemeClr val="tx1"/>
                  </a:solidFill>
                  <a:latin typeface="Verdana" panose="020B0604030504040204" pitchFamily="34" charset="0"/>
                  <a:ea typeface="+mn-ea"/>
                  <a:cs typeface="+mn-cs"/>
                </a:defRPr>
              </a:lvl2pPr>
              <a:lvl3pPr marL="914400" algn="l" rtl="0" fontAlgn="base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folHlink"/>
                </a:buClr>
                <a:buSzPct val="120000"/>
                <a:defRPr sz="2800" kern="1200">
                  <a:solidFill>
                    <a:schemeClr val="tx1"/>
                  </a:solidFill>
                  <a:latin typeface="Verdana" panose="020B0604030504040204" pitchFamily="34" charset="0"/>
                  <a:ea typeface="+mn-ea"/>
                  <a:cs typeface="+mn-cs"/>
                </a:defRPr>
              </a:lvl3pPr>
              <a:lvl4pPr marL="1371600" algn="l" rtl="0" fontAlgn="base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folHlink"/>
                </a:buClr>
                <a:buSzPct val="120000"/>
                <a:defRPr sz="2800" kern="1200">
                  <a:solidFill>
                    <a:schemeClr val="tx1"/>
                  </a:solidFill>
                  <a:latin typeface="Verdana" panose="020B0604030504040204" pitchFamily="34" charset="0"/>
                  <a:ea typeface="+mn-ea"/>
                  <a:cs typeface="+mn-cs"/>
                </a:defRPr>
              </a:lvl4pPr>
              <a:lvl5pPr marL="1828800" algn="l" rtl="0" fontAlgn="base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folHlink"/>
                </a:buClr>
                <a:buSzPct val="120000"/>
                <a:defRPr sz="2800" kern="1200">
                  <a:solidFill>
                    <a:schemeClr val="tx1"/>
                  </a:solidFill>
                  <a:latin typeface="Verdana" panose="020B060403050404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Verdana" panose="020B060403050404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Verdana" panose="020B060403050404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Verdana" panose="020B060403050404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Verdana" panose="020B0604030504040204" pitchFamily="34" charset="0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ja-JP" sz="2000" i="1">
                  <a:ea typeface="ＭＳ Ｐゴシック" panose="020B0600070205080204" pitchFamily="50" charset="-128"/>
                </a:rPr>
                <a:t>z</a:t>
              </a:r>
              <a:r>
                <a:rPr lang="en-US" altLang="ja-JP" sz="2000" i="1" baseline="-25000">
                  <a:ea typeface="ＭＳ Ｐゴシック" panose="020B0600070205080204" pitchFamily="50" charset="-128"/>
                </a:rPr>
                <a:t>exp</a:t>
              </a:r>
              <a:endParaRPr lang="en-US" altLang="ja-JP" sz="2000" i="1">
                <a:ea typeface="ＭＳ Ｐゴシック" panose="020B0600070205080204" pitchFamily="50" charset="-128"/>
              </a:endParaRPr>
            </a:p>
          </p:txBody>
        </p:sp>
        <p:sp>
          <p:nvSpPr>
            <p:cNvPr id="178" name="Text Box 13"/>
            <p:cNvSpPr txBox="1">
              <a:spLocks noChangeArrowheads="1"/>
            </p:cNvSpPr>
            <p:nvPr/>
          </p:nvSpPr>
          <p:spPr bwMode="auto">
            <a:xfrm>
              <a:off x="2283" y="2500"/>
              <a:ext cx="425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defPPr>
                <a:defRPr lang="en-US"/>
              </a:defPPr>
              <a:lvl1pPr algn="l" rtl="0" fontAlgn="base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folHlink"/>
                </a:buClr>
                <a:buSzPct val="120000"/>
                <a:defRPr sz="2800" kern="1200">
                  <a:solidFill>
                    <a:schemeClr val="tx1"/>
                  </a:solidFill>
                  <a:latin typeface="Verdana" panose="020B0604030504040204" pitchFamily="34" charset="0"/>
                  <a:ea typeface="+mn-ea"/>
                  <a:cs typeface="+mn-cs"/>
                </a:defRPr>
              </a:lvl1pPr>
              <a:lvl2pPr marL="457200" algn="l" rtl="0" fontAlgn="base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folHlink"/>
                </a:buClr>
                <a:buSzPct val="120000"/>
                <a:defRPr sz="2800" kern="1200">
                  <a:solidFill>
                    <a:schemeClr val="tx1"/>
                  </a:solidFill>
                  <a:latin typeface="Verdana" panose="020B0604030504040204" pitchFamily="34" charset="0"/>
                  <a:ea typeface="+mn-ea"/>
                  <a:cs typeface="+mn-cs"/>
                </a:defRPr>
              </a:lvl2pPr>
              <a:lvl3pPr marL="914400" algn="l" rtl="0" fontAlgn="base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folHlink"/>
                </a:buClr>
                <a:buSzPct val="120000"/>
                <a:defRPr sz="2800" kern="1200">
                  <a:solidFill>
                    <a:schemeClr val="tx1"/>
                  </a:solidFill>
                  <a:latin typeface="Verdana" panose="020B0604030504040204" pitchFamily="34" charset="0"/>
                  <a:ea typeface="+mn-ea"/>
                  <a:cs typeface="+mn-cs"/>
                </a:defRPr>
              </a:lvl3pPr>
              <a:lvl4pPr marL="1371600" algn="l" rtl="0" fontAlgn="base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folHlink"/>
                </a:buClr>
                <a:buSzPct val="120000"/>
                <a:defRPr sz="2800" kern="1200">
                  <a:solidFill>
                    <a:schemeClr val="tx1"/>
                  </a:solidFill>
                  <a:latin typeface="Verdana" panose="020B0604030504040204" pitchFamily="34" charset="0"/>
                  <a:ea typeface="+mn-ea"/>
                  <a:cs typeface="+mn-cs"/>
                </a:defRPr>
              </a:lvl4pPr>
              <a:lvl5pPr marL="1828800" algn="l" rtl="0" fontAlgn="base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folHlink"/>
                </a:buClr>
                <a:buSzPct val="120000"/>
                <a:defRPr sz="2800" kern="1200">
                  <a:solidFill>
                    <a:schemeClr val="tx1"/>
                  </a:solidFill>
                  <a:latin typeface="Verdana" panose="020B060403050404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Verdana" panose="020B060403050404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Verdana" panose="020B060403050404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Verdana" panose="020B060403050404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Verdana" panose="020B0604030504040204" pitchFamily="34" charset="0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ja-JP" sz="2000" i="1">
                  <a:ea typeface="ＭＳ Ｐゴシック" panose="020B0600070205080204" pitchFamily="50" charset="-128"/>
                </a:rPr>
                <a:t>z</a:t>
              </a:r>
              <a:r>
                <a:rPr lang="en-US" altLang="ja-JP" sz="2000" i="1" baseline="-25000">
                  <a:ea typeface="ＭＳ Ｐゴシック" panose="020B0600070205080204" pitchFamily="50" charset="-128"/>
                </a:rPr>
                <a:t>max</a:t>
              </a:r>
              <a:endParaRPr lang="en-US" altLang="ja-JP" sz="2000" i="1">
                <a:ea typeface="ＭＳ Ｐゴシック" panose="020B0600070205080204" pitchFamily="50" charset="-128"/>
              </a:endParaRPr>
            </a:p>
          </p:txBody>
        </p:sp>
        <p:sp>
          <p:nvSpPr>
            <p:cNvPr id="179" name="Text Box 14"/>
            <p:cNvSpPr txBox="1">
              <a:spLocks noChangeArrowheads="1"/>
            </p:cNvSpPr>
            <p:nvPr/>
          </p:nvSpPr>
          <p:spPr bwMode="auto">
            <a:xfrm>
              <a:off x="379" y="2500"/>
              <a:ext cx="21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defPPr>
                <a:defRPr lang="en-US"/>
              </a:defPPr>
              <a:lvl1pPr algn="l" rtl="0" fontAlgn="base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folHlink"/>
                </a:buClr>
                <a:buSzPct val="120000"/>
                <a:defRPr sz="2800" kern="1200">
                  <a:solidFill>
                    <a:schemeClr val="tx1"/>
                  </a:solidFill>
                  <a:latin typeface="Verdana" panose="020B0604030504040204" pitchFamily="34" charset="0"/>
                  <a:ea typeface="+mn-ea"/>
                  <a:cs typeface="+mn-cs"/>
                </a:defRPr>
              </a:lvl1pPr>
              <a:lvl2pPr marL="457200" algn="l" rtl="0" fontAlgn="base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folHlink"/>
                </a:buClr>
                <a:buSzPct val="120000"/>
                <a:defRPr sz="2800" kern="1200">
                  <a:solidFill>
                    <a:schemeClr val="tx1"/>
                  </a:solidFill>
                  <a:latin typeface="Verdana" panose="020B0604030504040204" pitchFamily="34" charset="0"/>
                  <a:ea typeface="+mn-ea"/>
                  <a:cs typeface="+mn-cs"/>
                </a:defRPr>
              </a:lvl2pPr>
              <a:lvl3pPr marL="914400" algn="l" rtl="0" fontAlgn="base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folHlink"/>
                </a:buClr>
                <a:buSzPct val="120000"/>
                <a:defRPr sz="2800" kern="1200">
                  <a:solidFill>
                    <a:schemeClr val="tx1"/>
                  </a:solidFill>
                  <a:latin typeface="Verdana" panose="020B0604030504040204" pitchFamily="34" charset="0"/>
                  <a:ea typeface="+mn-ea"/>
                  <a:cs typeface="+mn-cs"/>
                </a:defRPr>
              </a:lvl3pPr>
              <a:lvl4pPr marL="1371600" algn="l" rtl="0" fontAlgn="base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folHlink"/>
                </a:buClr>
                <a:buSzPct val="120000"/>
                <a:defRPr sz="2800" kern="1200">
                  <a:solidFill>
                    <a:schemeClr val="tx1"/>
                  </a:solidFill>
                  <a:latin typeface="Verdana" panose="020B0604030504040204" pitchFamily="34" charset="0"/>
                  <a:ea typeface="+mn-ea"/>
                  <a:cs typeface="+mn-cs"/>
                </a:defRPr>
              </a:lvl4pPr>
              <a:lvl5pPr marL="1828800" algn="l" rtl="0" fontAlgn="base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folHlink"/>
                </a:buClr>
                <a:buSzPct val="120000"/>
                <a:defRPr sz="2800" kern="1200">
                  <a:solidFill>
                    <a:schemeClr val="tx1"/>
                  </a:solidFill>
                  <a:latin typeface="Verdana" panose="020B060403050404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Verdana" panose="020B060403050404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Verdana" panose="020B060403050404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Verdana" panose="020B060403050404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Verdana" panose="020B0604030504040204" pitchFamily="34" charset="0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ja-JP" sz="2000">
                  <a:ea typeface="ＭＳ Ｐゴシック" panose="020B0600070205080204" pitchFamily="50" charset="-128"/>
                </a:rPr>
                <a:t>0</a:t>
              </a:r>
            </a:p>
          </p:txBody>
        </p:sp>
      </p:grpSp>
      <p:sp>
        <p:nvSpPr>
          <p:cNvPr id="180" name="正方形/長方形 179"/>
          <p:cNvSpPr/>
          <p:nvPr/>
        </p:nvSpPr>
        <p:spPr>
          <a:xfrm>
            <a:off x="74317" y="912777"/>
            <a:ext cx="5251755" cy="176205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1" name="フリーフォーム 180"/>
          <p:cNvSpPr/>
          <p:nvPr/>
        </p:nvSpPr>
        <p:spPr>
          <a:xfrm>
            <a:off x="132782" y="931429"/>
            <a:ext cx="5096087" cy="1721358"/>
          </a:xfrm>
          <a:custGeom>
            <a:avLst/>
            <a:gdLst>
              <a:gd name="connsiteX0" fmla="*/ 0 w 5038725"/>
              <a:gd name="connsiteY0" fmla="*/ 819150 h 1485900"/>
              <a:gd name="connsiteX1" fmla="*/ 2428875 w 5038725"/>
              <a:gd name="connsiteY1" fmla="*/ 819150 h 1485900"/>
              <a:gd name="connsiteX2" fmla="*/ 2428875 w 5038725"/>
              <a:gd name="connsiteY2" fmla="*/ 0 h 1485900"/>
              <a:gd name="connsiteX3" fmla="*/ 3400425 w 5038725"/>
              <a:gd name="connsiteY3" fmla="*/ 0 h 1485900"/>
              <a:gd name="connsiteX4" fmla="*/ 3400425 w 5038725"/>
              <a:gd name="connsiteY4" fmla="*/ 790575 h 1485900"/>
              <a:gd name="connsiteX5" fmla="*/ 5038725 w 5038725"/>
              <a:gd name="connsiteY5" fmla="*/ 790575 h 1485900"/>
              <a:gd name="connsiteX6" fmla="*/ 5038725 w 5038725"/>
              <a:gd name="connsiteY6" fmla="*/ 1485900 h 1485900"/>
              <a:gd name="connsiteX7" fmla="*/ 19050 w 5038725"/>
              <a:gd name="connsiteY7" fmla="*/ 1485900 h 1485900"/>
              <a:gd name="connsiteX8" fmla="*/ 0 w 5038725"/>
              <a:gd name="connsiteY8" fmla="*/ 819150 h 1485900"/>
              <a:gd name="connsiteX0" fmla="*/ 9203 w 5047928"/>
              <a:gd name="connsiteY0" fmla="*/ 819150 h 1487955"/>
              <a:gd name="connsiteX1" fmla="*/ 2438078 w 5047928"/>
              <a:gd name="connsiteY1" fmla="*/ 819150 h 1487955"/>
              <a:gd name="connsiteX2" fmla="*/ 2438078 w 5047928"/>
              <a:gd name="connsiteY2" fmla="*/ 0 h 1487955"/>
              <a:gd name="connsiteX3" fmla="*/ 3409628 w 5047928"/>
              <a:gd name="connsiteY3" fmla="*/ 0 h 1487955"/>
              <a:gd name="connsiteX4" fmla="*/ 3409628 w 5047928"/>
              <a:gd name="connsiteY4" fmla="*/ 790575 h 1487955"/>
              <a:gd name="connsiteX5" fmla="*/ 5047928 w 5047928"/>
              <a:gd name="connsiteY5" fmla="*/ 790575 h 1487955"/>
              <a:gd name="connsiteX6" fmla="*/ 5047928 w 5047928"/>
              <a:gd name="connsiteY6" fmla="*/ 1485900 h 1487955"/>
              <a:gd name="connsiteX7" fmla="*/ 0 w 5047928"/>
              <a:gd name="connsiteY7" fmla="*/ 1487955 h 1487955"/>
              <a:gd name="connsiteX8" fmla="*/ 9203 w 5047928"/>
              <a:gd name="connsiteY8" fmla="*/ 819150 h 1487955"/>
              <a:gd name="connsiteX0" fmla="*/ 4494 w 5043219"/>
              <a:gd name="connsiteY0" fmla="*/ 819150 h 1485900"/>
              <a:gd name="connsiteX1" fmla="*/ 2433369 w 5043219"/>
              <a:gd name="connsiteY1" fmla="*/ 819150 h 1485900"/>
              <a:gd name="connsiteX2" fmla="*/ 2433369 w 5043219"/>
              <a:gd name="connsiteY2" fmla="*/ 0 h 1485900"/>
              <a:gd name="connsiteX3" fmla="*/ 3404919 w 5043219"/>
              <a:gd name="connsiteY3" fmla="*/ 0 h 1485900"/>
              <a:gd name="connsiteX4" fmla="*/ 3404919 w 5043219"/>
              <a:gd name="connsiteY4" fmla="*/ 790575 h 1485900"/>
              <a:gd name="connsiteX5" fmla="*/ 5043219 w 5043219"/>
              <a:gd name="connsiteY5" fmla="*/ 790575 h 1485900"/>
              <a:gd name="connsiteX6" fmla="*/ 5043219 w 5043219"/>
              <a:gd name="connsiteY6" fmla="*/ 1485900 h 1485900"/>
              <a:gd name="connsiteX7" fmla="*/ 0 w 5043219"/>
              <a:gd name="connsiteY7" fmla="*/ 1485900 h 1485900"/>
              <a:gd name="connsiteX8" fmla="*/ 4494 w 5043219"/>
              <a:gd name="connsiteY8" fmla="*/ 819150 h 1485900"/>
              <a:gd name="connsiteX0" fmla="*/ 0 w 5038725"/>
              <a:gd name="connsiteY0" fmla="*/ 819150 h 1485900"/>
              <a:gd name="connsiteX1" fmla="*/ 2428875 w 5038725"/>
              <a:gd name="connsiteY1" fmla="*/ 819150 h 1485900"/>
              <a:gd name="connsiteX2" fmla="*/ 2428875 w 5038725"/>
              <a:gd name="connsiteY2" fmla="*/ 0 h 1485900"/>
              <a:gd name="connsiteX3" fmla="*/ 3400425 w 5038725"/>
              <a:gd name="connsiteY3" fmla="*/ 0 h 1485900"/>
              <a:gd name="connsiteX4" fmla="*/ 3400425 w 5038725"/>
              <a:gd name="connsiteY4" fmla="*/ 790575 h 1485900"/>
              <a:gd name="connsiteX5" fmla="*/ 5038725 w 5038725"/>
              <a:gd name="connsiteY5" fmla="*/ 790575 h 1485900"/>
              <a:gd name="connsiteX6" fmla="*/ 5038725 w 5038725"/>
              <a:gd name="connsiteY6" fmla="*/ 1485900 h 1485900"/>
              <a:gd name="connsiteX7" fmla="*/ 2570 w 5038725"/>
              <a:gd name="connsiteY7" fmla="*/ 1485900 h 1485900"/>
              <a:gd name="connsiteX8" fmla="*/ 0 w 5038725"/>
              <a:gd name="connsiteY8" fmla="*/ 819150 h 1485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38725" h="1485900">
                <a:moveTo>
                  <a:pt x="0" y="819150"/>
                </a:moveTo>
                <a:lnTo>
                  <a:pt x="2428875" y="819150"/>
                </a:lnTo>
                <a:lnTo>
                  <a:pt x="2428875" y="0"/>
                </a:lnTo>
                <a:lnTo>
                  <a:pt x="3400425" y="0"/>
                </a:lnTo>
                <a:lnTo>
                  <a:pt x="3400425" y="790575"/>
                </a:lnTo>
                <a:lnTo>
                  <a:pt x="5038725" y="790575"/>
                </a:lnTo>
                <a:lnTo>
                  <a:pt x="5038725" y="1485900"/>
                </a:lnTo>
                <a:lnTo>
                  <a:pt x="2570" y="1485900"/>
                </a:lnTo>
                <a:cubicBezTo>
                  <a:pt x="1713" y="1263650"/>
                  <a:pt x="857" y="1041400"/>
                  <a:pt x="0" y="819150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82" name="円/楕円 181"/>
          <p:cNvSpPr/>
          <p:nvPr/>
        </p:nvSpPr>
        <p:spPr>
          <a:xfrm>
            <a:off x="3051728" y="1991554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83" name="直線コネクタ 182"/>
          <p:cNvCxnSpPr>
            <a:cxnSpLocks noChangeAspect="1"/>
          </p:cNvCxnSpPr>
          <p:nvPr/>
        </p:nvCxnSpPr>
        <p:spPr>
          <a:xfrm flipV="1">
            <a:off x="3125728" y="1172333"/>
            <a:ext cx="441663" cy="86132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直線コネクタ 183"/>
          <p:cNvCxnSpPr>
            <a:cxnSpLocks noChangeAspect="1"/>
          </p:cNvCxnSpPr>
          <p:nvPr/>
        </p:nvCxnSpPr>
        <p:spPr>
          <a:xfrm flipV="1">
            <a:off x="3118108" y="930368"/>
            <a:ext cx="402717" cy="109615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直線コネクタ 184"/>
          <p:cNvCxnSpPr>
            <a:cxnSpLocks noChangeAspect="1"/>
          </p:cNvCxnSpPr>
          <p:nvPr/>
        </p:nvCxnSpPr>
        <p:spPr>
          <a:xfrm flipV="1">
            <a:off x="3144778" y="1514884"/>
            <a:ext cx="405001" cy="50136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直線コネクタ 185"/>
          <p:cNvCxnSpPr>
            <a:cxnSpLocks noChangeAspect="1"/>
          </p:cNvCxnSpPr>
          <p:nvPr/>
        </p:nvCxnSpPr>
        <p:spPr>
          <a:xfrm flipV="1">
            <a:off x="3118108" y="1837816"/>
            <a:ext cx="472364" cy="18870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直線コネクタ 186"/>
          <p:cNvCxnSpPr>
            <a:cxnSpLocks noChangeAspect="1"/>
          </p:cNvCxnSpPr>
          <p:nvPr/>
        </p:nvCxnSpPr>
        <p:spPr>
          <a:xfrm flipV="1">
            <a:off x="3118108" y="1856815"/>
            <a:ext cx="761878" cy="16971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直線コネクタ 187"/>
          <p:cNvCxnSpPr>
            <a:cxnSpLocks noChangeAspect="1"/>
          </p:cNvCxnSpPr>
          <p:nvPr/>
        </p:nvCxnSpPr>
        <p:spPr>
          <a:xfrm flipV="1">
            <a:off x="3118108" y="2028625"/>
            <a:ext cx="2087863" cy="1423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直線コネクタ 188"/>
          <p:cNvCxnSpPr>
            <a:cxnSpLocks noChangeAspect="1"/>
          </p:cNvCxnSpPr>
          <p:nvPr/>
        </p:nvCxnSpPr>
        <p:spPr>
          <a:xfrm>
            <a:off x="3118108" y="2028625"/>
            <a:ext cx="2087863" cy="14713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直線コネクタ 189"/>
          <p:cNvCxnSpPr>
            <a:cxnSpLocks noChangeAspect="1"/>
          </p:cNvCxnSpPr>
          <p:nvPr/>
        </p:nvCxnSpPr>
        <p:spPr>
          <a:xfrm>
            <a:off x="3118108" y="2028625"/>
            <a:ext cx="2087863" cy="31355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直線コネクタ 190"/>
          <p:cNvCxnSpPr>
            <a:cxnSpLocks noChangeAspect="1"/>
          </p:cNvCxnSpPr>
          <p:nvPr/>
        </p:nvCxnSpPr>
        <p:spPr>
          <a:xfrm>
            <a:off x="3118108" y="2028625"/>
            <a:ext cx="2087863" cy="45178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テキスト ボックス 191"/>
          <p:cNvSpPr txBox="1"/>
          <p:nvPr/>
        </p:nvSpPr>
        <p:spPr>
          <a:xfrm>
            <a:off x="3611394" y="980323"/>
            <a:ext cx="174970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600" b="1" dirty="0" smtClean="0">
                <a:solidFill>
                  <a:srgbClr val="FF0000"/>
                </a:solidFill>
              </a:rPr>
              <a:t>ある粒子について</a:t>
            </a:r>
            <a:endParaRPr lang="en-US" altLang="ja-JP" sz="1600" b="1" dirty="0" smtClean="0">
              <a:solidFill>
                <a:srgbClr val="FF0000"/>
              </a:solidFill>
            </a:endParaRPr>
          </a:p>
          <a:p>
            <a:r>
              <a:rPr lang="ja-JP" altLang="en-US" sz="1600" b="1" dirty="0" smtClean="0">
                <a:solidFill>
                  <a:srgbClr val="FF0000"/>
                </a:solidFill>
              </a:rPr>
              <a:t>観測モデルから</a:t>
            </a:r>
            <a:endParaRPr lang="en-US" altLang="ja-JP" sz="1600" b="1" dirty="0" smtClean="0">
              <a:solidFill>
                <a:srgbClr val="FF0000"/>
              </a:solidFill>
            </a:endParaRPr>
          </a:p>
          <a:p>
            <a:r>
              <a:rPr lang="ja-JP" altLang="en-US" sz="1600" b="1" dirty="0" smtClean="0">
                <a:solidFill>
                  <a:srgbClr val="FF0000"/>
                </a:solidFill>
              </a:rPr>
              <a:t>算出した値</a:t>
            </a:r>
            <a:endParaRPr lang="ja-JP" altLang="en-US" sz="1600" b="1" dirty="0">
              <a:solidFill>
                <a:srgbClr val="FF0000"/>
              </a:solidFill>
            </a:endParaRPr>
          </a:p>
        </p:txBody>
      </p:sp>
      <p:sp>
        <p:nvSpPr>
          <p:cNvPr id="36" name="左中かっこ 35"/>
          <p:cNvSpPr/>
          <p:nvPr/>
        </p:nvSpPr>
        <p:spPr>
          <a:xfrm rot="1249926">
            <a:off x="3027623" y="842505"/>
            <a:ext cx="282053" cy="1043219"/>
          </a:xfrm>
          <a:prstGeom prst="leftBrac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テキスト ボックス 36"/>
              <p:cNvSpPr txBox="1"/>
              <p:nvPr/>
            </p:nvSpPr>
            <p:spPr>
              <a:xfrm>
                <a:off x="2678304" y="905796"/>
                <a:ext cx="460767" cy="3016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ja-JP" b="0" i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</m:sub>
                      </m:sSub>
                    </m:oMath>
                  </m:oMathPara>
                </a14:m>
                <a:endParaRPr kumimoji="1" lang="ja-JP" alt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7" name="テキスト ボックス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8304" y="905796"/>
                <a:ext cx="460767" cy="301686"/>
              </a:xfrm>
              <a:prstGeom prst="rect">
                <a:avLst/>
              </a:prstGeom>
              <a:blipFill rotWithShape="0">
                <a:blip r:embed="rId6"/>
                <a:stretch>
                  <a:fillRect l="-6579" r="-6579" b="-2244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7" name="四角形吹き出し 196"/>
              <p:cNvSpPr/>
              <p:nvPr/>
            </p:nvSpPr>
            <p:spPr>
              <a:xfrm>
                <a:off x="80795" y="39551"/>
                <a:ext cx="2858443" cy="775662"/>
              </a:xfrm>
              <a:prstGeom prst="wedgeRectCallout">
                <a:avLst>
                  <a:gd name="adj1" fmla="val 39270"/>
                  <a:gd name="adj2" fmla="val 80500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ja-JP" altLang="en-US" sz="1600" dirty="0" smtClean="0">
                    <a:solidFill>
                      <a:schemeClr val="tx1"/>
                    </a:solidFill>
                  </a:rPr>
                  <a:t>ここは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160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16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ja-JP" sz="1600" i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exp</m:t>
                        </m:r>
                      </m:sub>
                    </m:sSub>
                  </m:oMath>
                </a14:m>
                <a:r>
                  <a:rPr lang="ja-JP" altLang="en-US" sz="1600" dirty="0" smtClean="0">
                    <a:solidFill>
                      <a:schemeClr val="tx1"/>
                    </a:solidFill>
                  </a:rPr>
                  <a:t>になるはずだ．</a:t>
                </a:r>
                <a:endParaRPr lang="en-US" altLang="ja-JP" sz="1600" dirty="0" smtClean="0">
                  <a:solidFill>
                    <a:schemeClr val="tx1"/>
                  </a:solidFill>
                </a:endParaRPr>
              </a:p>
              <a:p>
                <a:pPr algn="ctr"/>
                <a:r>
                  <a:rPr kumimoji="1" lang="ja-JP" altLang="en-US" sz="1600" dirty="0" smtClean="0">
                    <a:solidFill>
                      <a:schemeClr val="tx1"/>
                    </a:solidFill>
                  </a:rPr>
                  <a:t>それから大きく外れた観測を</a:t>
                </a:r>
                <a:endParaRPr kumimoji="1" lang="en-US" altLang="ja-JP" sz="1600" dirty="0" smtClean="0">
                  <a:solidFill>
                    <a:schemeClr val="tx1"/>
                  </a:solidFill>
                </a:endParaRPr>
              </a:p>
              <a:p>
                <a:pPr algn="ctr"/>
                <a:r>
                  <a:rPr lang="ja-JP" altLang="en-US" sz="1600" dirty="0" smtClean="0">
                    <a:solidFill>
                      <a:schemeClr val="tx1"/>
                    </a:solidFill>
                  </a:rPr>
                  <a:t>得たら，この粒子は消去する！</a:t>
                </a:r>
                <a:endParaRPr kumimoji="1" lang="ja-JP" alt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7" name="四角形吹き出し 19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95" y="39551"/>
                <a:ext cx="2858443" cy="775662"/>
              </a:xfrm>
              <a:prstGeom prst="wedgeRectCallout">
                <a:avLst>
                  <a:gd name="adj1" fmla="val 39270"/>
                  <a:gd name="adj2" fmla="val 80500"/>
                </a:avLst>
              </a:prstGeom>
              <a:blipFill rotWithShape="0">
                <a:blip r:embed="rId7"/>
                <a:stretch>
                  <a:fillRect t="-5294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テキスト ボックス 138"/>
              <p:cNvSpPr txBox="1"/>
              <p:nvPr/>
            </p:nvSpPr>
            <p:spPr>
              <a:xfrm>
                <a:off x="2573584" y="4316515"/>
                <a:ext cx="41267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ja-JP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act</m:t>
                          </m:r>
                        </m:sub>
                      </m:sSub>
                    </m:oMath>
                  </m:oMathPara>
                </a14:m>
                <a:endParaRPr kumimoji="1" lang="ja-JP" alt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39" name="テキスト ボックス 1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3584" y="4316515"/>
                <a:ext cx="412677" cy="276999"/>
              </a:xfrm>
              <a:prstGeom prst="rect">
                <a:avLst/>
              </a:prstGeom>
              <a:blipFill rotWithShape="0">
                <a:blip r:embed="rId8"/>
                <a:stretch>
                  <a:fillRect l="-7353" r="-4412" b="-1304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グループ化 17"/>
          <p:cNvGrpSpPr/>
          <p:nvPr/>
        </p:nvGrpSpPr>
        <p:grpSpPr>
          <a:xfrm rot="2116704">
            <a:off x="2873391" y="4764668"/>
            <a:ext cx="304800" cy="304800"/>
            <a:chOff x="2305050" y="3905250"/>
            <a:chExt cx="304800" cy="304800"/>
          </a:xfrm>
        </p:grpSpPr>
        <p:sp>
          <p:nvSpPr>
            <p:cNvPr id="19" name="円/楕円 18"/>
            <p:cNvSpPr/>
            <p:nvPr/>
          </p:nvSpPr>
          <p:spPr>
            <a:xfrm>
              <a:off x="2305050" y="3905250"/>
              <a:ext cx="304800" cy="3048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20" name="直線コネクタ 19"/>
            <p:cNvCxnSpPr>
              <a:endCxn id="19" idx="7"/>
            </p:cNvCxnSpPr>
            <p:nvPr/>
          </p:nvCxnSpPr>
          <p:spPr>
            <a:xfrm flipV="1">
              <a:off x="2460625" y="3949887"/>
              <a:ext cx="104588" cy="9823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0" name="左中かっこ 139"/>
          <p:cNvSpPr/>
          <p:nvPr/>
        </p:nvSpPr>
        <p:spPr>
          <a:xfrm rot="1096861">
            <a:off x="2992924" y="4562654"/>
            <a:ext cx="90914" cy="257655"/>
          </a:xfrm>
          <a:prstGeom prst="leftBrac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テキスト ボックス 140"/>
              <p:cNvSpPr txBox="1"/>
              <p:nvPr/>
            </p:nvSpPr>
            <p:spPr>
              <a:xfrm>
                <a:off x="6175008" y="5722580"/>
                <a:ext cx="41267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ja-JP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act</m:t>
                          </m:r>
                        </m:sub>
                      </m:sSub>
                    </m:oMath>
                  </m:oMathPara>
                </a14:m>
                <a:endParaRPr kumimoji="1" lang="ja-JP" alt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41" name="テキスト ボックス 1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5008" y="5722580"/>
                <a:ext cx="412677" cy="276999"/>
              </a:xfrm>
              <a:prstGeom prst="rect">
                <a:avLst/>
              </a:prstGeom>
              <a:blipFill rotWithShape="0">
                <a:blip r:embed="rId9"/>
                <a:stretch>
                  <a:fillRect l="-7353" r="-4412" b="-1555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テキスト ボックス 1"/>
          <p:cNvSpPr txBox="1"/>
          <p:nvPr/>
        </p:nvSpPr>
        <p:spPr>
          <a:xfrm>
            <a:off x="5618972" y="4499170"/>
            <a:ext cx="13454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600" dirty="0">
                <a:solidFill>
                  <a:srgbClr val="7030A0"/>
                </a:solidFill>
              </a:rPr>
              <a:t>ある</a:t>
            </a:r>
            <a:r>
              <a:rPr lang="ja-JP" altLang="en-US" sz="1600" dirty="0" smtClean="0">
                <a:solidFill>
                  <a:srgbClr val="7030A0"/>
                </a:solidFill>
              </a:rPr>
              <a:t>程度</a:t>
            </a:r>
            <a:endParaRPr lang="en-US" altLang="ja-JP" sz="1600" dirty="0" smtClean="0">
              <a:solidFill>
                <a:srgbClr val="7030A0"/>
              </a:solidFill>
            </a:endParaRPr>
          </a:p>
          <a:p>
            <a:pPr algn="ctr"/>
            <a:r>
              <a:rPr lang="ja-JP" altLang="en-US" sz="1600" dirty="0" smtClean="0">
                <a:solidFill>
                  <a:srgbClr val="7030A0"/>
                </a:solidFill>
              </a:rPr>
              <a:t>尤度を持つ</a:t>
            </a:r>
            <a:endParaRPr lang="en-US" altLang="ja-JP" sz="1600" dirty="0" smtClean="0">
              <a:solidFill>
                <a:srgbClr val="7030A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テキスト ボックス 59"/>
              <p:cNvSpPr txBox="1"/>
              <p:nvPr/>
            </p:nvSpPr>
            <p:spPr>
              <a:xfrm>
                <a:off x="7754604" y="5733521"/>
                <a:ext cx="460767" cy="3016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ja-JP" b="0" i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</m:sub>
                      </m:sSub>
                    </m:oMath>
                  </m:oMathPara>
                </a14:m>
                <a:endParaRPr kumimoji="1" lang="ja-JP" alt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60" name="テキスト ボックス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4604" y="5733521"/>
                <a:ext cx="460767" cy="301686"/>
              </a:xfrm>
              <a:prstGeom prst="rect">
                <a:avLst/>
              </a:prstGeom>
              <a:blipFill rotWithShape="0">
                <a:blip r:embed="rId10"/>
                <a:stretch>
                  <a:fillRect l="-6579" r="-6579" b="-2244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直線コネクタ 5"/>
          <p:cNvCxnSpPr/>
          <p:nvPr/>
        </p:nvCxnSpPr>
        <p:spPr>
          <a:xfrm flipH="1" flipV="1">
            <a:off x="6315649" y="5320263"/>
            <a:ext cx="1" cy="389617"/>
          </a:xfrm>
          <a:prstGeom prst="line">
            <a:avLst/>
          </a:prstGeom>
          <a:ln w="38100">
            <a:solidFill>
              <a:srgbClr val="7030A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円弧 6"/>
          <p:cNvSpPr/>
          <p:nvPr/>
        </p:nvSpPr>
        <p:spPr>
          <a:xfrm rot="3399004">
            <a:off x="5876360" y="4863712"/>
            <a:ext cx="720000" cy="720000"/>
          </a:xfrm>
          <a:prstGeom prst="arc">
            <a:avLst/>
          </a:prstGeom>
          <a:ln>
            <a:solidFill>
              <a:srgbClr val="7030A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4" name="テキスト ボックス 63"/>
          <p:cNvSpPr txBox="1"/>
          <p:nvPr/>
        </p:nvSpPr>
        <p:spPr>
          <a:xfrm>
            <a:off x="4243568" y="3052623"/>
            <a:ext cx="12293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dirty="0" smtClean="0"/>
              <a:t>優しい</a:t>
            </a:r>
            <a:endParaRPr lang="en-US" altLang="ja-JP" dirty="0" smtClean="0"/>
          </a:p>
          <a:p>
            <a:pPr algn="ctr"/>
            <a:r>
              <a:rPr lang="ja-JP" altLang="en-US" dirty="0" smtClean="0"/>
              <a:t>尤度関数</a:t>
            </a:r>
            <a:endParaRPr lang="en-US" altLang="ja-JP" dirty="0" smtClean="0"/>
          </a:p>
        </p:txBody>
      </p:sp>
      <p:sp>
        <p:nvSpPr>
          <p:cNvPr id="65" name="テキスト ボックス 64"/>
          <p:cNvSpPr txBox="1"/>
          <p:nvPr/>
        </p:nvSpPr>
        <p:spPr>
          <a:xfrm>
            <a:off x="4243568" y="104216"/>
            <a:ext cx="11634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dirty="0" smtClean="0"/>
              <a:t>厳しい</a:t>
            </a:r>
            <a:endParaRPr lang="en-US" altLang="ja-JP" dirty="0" smtClean="0"/>
          </a:p>
          <a:p>
            <a:pPr algn="ctr"/>
            <a:r>
              <a:rPr lang="ja-JP" altLang="en-US" dirty="0" smtClean="0"/>
              <a:t>尤度関数</a:t>
            </a:r>
            <a:endParaRPr lang="en-US" altLang="ja-JP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テキスト ボックス 65"/>
              <p:cNvSpPr txBox="1"/>
              <p:nvPr/>
            </p:nvSpPr>
            <p:spPr>
              <a:xfrm>
                <a:off x="7162969" y="2731538"/>
                <a:ext cx="460767" cy="30168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ja-JP" b="0" i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</m:sub>
                      </m:sSub>
                    </m:oMath>
                  </m:oMathPara>
                </a14:m>
                <a:endParaRPr kumimoji="1" lang="ja-JP" alt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66" name="テキスト ボックス 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2969" y="2731538"/>
                <a:ext cx="460767" cy="301686"/>
              </a:xfrm>
              <a:prstGeom prst="rect">
                <a:avLst/>
              </a:prstGeom>
              <a:blipFill rotWithShape="0">
                <a:blip r:embed="rId11"/>
                <a:stretch>
                  <a:fillRect l="-6579" r="-6579" b="-220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テキスト ボックス 66"/>
          <p:cNvSpPr txBox="1"/>
          <p:nvPr/>
        </p:nvSpPr>
        <p:spPr>
          <a:xfrm>
            <a:off x="6830271" y="518674"/>
            <a:ext cx="1066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400" b="1" dirty="0" smtClean="0">
                <a:solidFill>
                  <a:srgbClr val="00B050"/>
                </a:solidFill>
              </a:rPr>
              <a:t>観測ノイズ</a:t>
            </a:r>
            <a:endParaRPr kumimoji="1" lang="ja-JP" altLang="en-US" sz="1400" b="1" dirty="0">
              <a:solidFill>
                <a:srgbClr val="00B05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テキスト ボックス 67"/>
              <p:cNvSpPr txBox="1"/>
              <p:nvPr/>
            </p:nvSpPr>
            <p:spPr>
              <a:xfrm>
                <a:off x="8702595" y="2738723"/>
                <a:ext cx="745976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ja-JP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max</m:t>
                          </m:r>
                        </m:sub>
                      </m:sSub>
                    </m:oMath>
                  </m:oMathPara>
                </a14:m>
                <a:endParaRPr kumimoji="1" lang="ja-JP" alt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68" name="テキスト ボックス 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2595" y="2738723"/>
                <a:ext cx="745976" cy="276999"/>
              </a:xfrm>
              <a:prstGeom prst="rect">
                <a:avLst/>
              </a:prstGeom>
              <a:blipFill rotWithShape="0">
                <a:blip r:embed="rId12"/>
                <a:stretch>
                  <a:fillRect b="-1087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3767410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正方形/長方形 100"/>
          <p:cNvSpPr/>
          <p:nvPr/>
        </p:nvSpPr>
        <p:spPr>
          <a:xfrm>
            <a:off x="0" y="940308"/>
            <a:ext cx="5251755" cy="176205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2" name="フリーフォーム 101"/>
          <p:cNvSpPr/>
          <p:nvPr/>
        </p:nvSpPr>
        <p:spPr>
          <a:xfrm>
            <a:off x="58278" y="958960"/>
            <a:ext cx="5096273" cy="1721358"/>
          </a:xfrm>
          <a:custGeom>
            <a:avLst/>
            <a:gdLst>
              <a:gd name="connsiteX0" fmla="*/ 0 w 5038725"/>
              <a:gd name="connsiteY0" fmla="*/ 819150 h 1485900"/>
              <a:gd name="connsiteX1" fmla="*/ 2428875 w 5038725"/>
              <a:gd name="connsiteY1" fmla="*/ 819150 h 1485900"/>
              <a:gd name="connsiteX2" fmla="*/ 2428875 w 5038725"/>
              <a:gd name="connsiteY2" fmla="*/ 0 h 1485900"/>
              <a:gd name="connsiteX3" fmla="*/ 3400425 w 5038725"/>
              <a:gd name="connsiteY3" fmla="*/ 0 h 1485900"/>
              <a:gd name="connsiteX4" fmla="*/ 3400425 w 5038725"/>
              <a:gd name="connsiteY4" fmla="*/ 790575 h 1485900"/>
              <a:gd name="connsiteX5" fmla="*/ 5038725 w 5038725"/>
              <a:gd name="connsiteY5" fmla="*/ 790575 h 1485900"/>
              <a:gd name="connsiteX6" fmla="*/ 5038725 w 5038725"/>
              <a:gd name="connsiteY6" fmla="*/ 1485900 h 1485900"/>
              <a:gd name="connsiteX7" fmla="*/ 19050 w 5038725"/>
              <a:gd name="connsiteY7" fmla="*/ 1485900 h 1485900"/>
              <a:gd name="connsiteX8" fmla="*/ 0 w 5038725"/>
              <a:gd name="connsiteY8" fmla="*/ 819150 h 1485900"/>
              <a:gd name="connsiteX0" fmla="*/ 2140 w 5040865"/>
              <a:gd name="connsiteY0" fmla="*/ 819150 h 1485900"/>
              <a:gd name="connsiteX1" fmla="*/ 2431015 w 5040865"/>
              <a:gd name="connsiteY1" fmla="*/ 819150 h 1485900"/>
              <a:gd name="connsiteX2" fmla="*/ 2431015 w 5040865"/>
              <a:gd name="connsiteY2" fmla="*/ 0 h 1485900"/>
              <a:gd name="connsiteX3" fmla="*/ 3402565 w 5040865"/>
              <a:gd name="connsiteY3" fmla="*/ 0 h 1485900"/>
              <a:gd name="connsiteX4" fmla="*/ 3402565 w 5040865"/>
              <a:gd name="connsiteY4" fmla="*/ 790575 h 1485900"/>
              <a:gd name="connsiteX5" fmla="*/ 5040865 w 5040865"/>
              <a:gd name="connsiteY5" fmla="*/ 790575 h 1485900"/>
              <a:gd name="connsiteX6" fmla="*/ 5040865 w 5040865"/>
              <a:gd name="connsiteY6" fmla="*/ 1485900 h 1485900"/>
              <a:gd name="connsiteX7" fmla="*/ 0 w 5040865"/>
              <a:gd name="connsiteY7" fmla="*/ 1483845 h 1485900"/>
              <a:gd name="connsiteX8" fmla="*/ 2140 w 5040865"/>
              <a:gd name="connsiteY8" fmla="*/ 819150 h 1485900"/>
              <a:gd name="connsiteX0" fmla="*/ 184 w 5038909"/>
              <a:gd name="connsiteY0" fmla="*/ 819150 h 1485900"/>
              <a:gd name="connsiteX1" fmla="*/ 2429059 w 5038909"/>
              <a:gd name="connsiteY1" fmla="*/ 819150 h 1485900"/>
              <a:gd name="connsiteX2" fmla="*/ 2429059 w 5038909"/>
              <a:gd name="connsiteY2" fmla="*/ 0 h 1485900"/>
              <a:gd name="connsiteX3" fmla="*/ 3400609 w 5038909"/>
              <a:gd name="connsiteY3" fmla="*/ 0 h 1485900"/>
              <a:gd name="connsiteX4" fmla="*/ 3400609 w 5038909"/>
              <a:gd name="connsiteY4" fmla="*/ 790575 h 1485900"/>
              <a:gd name="connsiteX5" fmla="*/ 5038909 w 5038909"/>
              <a:gd name="connsiteY5" fmla="*/ 790575 h 1485900"/>
              <a:gd name="connsiteX6" fmla="*/ 5038909 w 5038909"/>
              <a:gd name="connsiteY6" fmla="*/ 1485900 h 1485900"/>
              <a:gd name="connsiteX7" fmla="*/ 398 w 5038909"/>
              <a:gd name="connsiteY7" fmla="*/ 1483845 h 1485900"/>
              <a:gd name="connsiteX8" fmla="*/ 184 w 5038909"/>
              <a:gd name="connsiteY8" fmla="*/ 819150 h 1485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38909" h="1485900">
                <a:moveTo>
                  <a:pt x="184" y="819150"/>
                </a:moveTo>
                <a:lnTo>
                  <a:pt x="2429059" y="819150"/>
                </a:lnTo>
                <a:lnTo>
                  <a:pt x="2429059" y="0"/>
                </a:lnTo>
                <a:lnTo>
                  <a:pt x="3400609" y="0"/>
                </a:lnTo>
                <a:lnTo>
                  <a:pt x="3400609" y="790575"/>
                </a:lnTo>
                <a:lnTo>
                  <a:pt x="5038909" y="790575"/>
                </a:lnTo>
                <a:lnTo>
                  <a:pt x="5038909" y="1485900"/>
                </a:lnTo>
                <a:lnTo>
                  <a:pt x="398" y="1483845"/>
                </a:lnTo>
                <a:cubicBezTo>
                  <a:pt x="1111" y="1262280"/>
                  <a:pt x="-529" y="1040715"/>
                  <a:pt x="184" y="819150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06" name="円/楕円 105"/>
          <p:cNvSpPr/>
          <p:nvPr/>
        </p:nvSpPr>
        <p:spPr>
          <a:xfrm>
            <a:off x="3026839" y="2056156"/>
            <a:ext cx="36000" cy="36000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07" name="直線コネクタ 106"/>
          <p:cNvCxnSpPr>
            <a:cxnSpLocks noChangeAspect="1"/>
          </p:cNvCxnSpPr>
          <p:nvPr/>
        </p:nvCxnSpPr>
        <p:spPr>
          <a:xfrm flipV="1">
            <a:off x="3051532" y="-57543"/>
            <a:ext cx="1084401" cy="2114816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線コネクタ 107"/>
          <p:cNvCxnSpPr>
            <a:cxnSpLocks noChangeAspect="1"/>
          </p:cNvCxnSpPr>
          <p:nvPr/>
        </p:nvCxnSpPr>
        <p:spPr>
          <a:xfrm flipV="1">
            <a:off x="3031682" y="-272239"/>
            <a:ext cx="860072" cy="234102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線コネクタ 108"/>
          <p:cNvCxnSpPr>
            <a:cxnSpLocks noChangeAspect="1"/>
          </p:cNvCxnSpPr>
          <p:nvPr/>
        </p:nvCxnSpPr>
        <p:spPr>
          <a:xfrm flipV="1">
            <a:off x="3032362" y="151196"/>
            <a:ext cx="1546819" cy="1914871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線コネクタ 109"/>
          <p:cNvCxnSpPr>
            <a:cxnSpLocks noChangeAspect="1"/>
          </p:cNvCxnSpPr>
          <p:nvPr/>
        </p:nvCxnSpPr>
        <p:spPr>
          <a:xfrm flipV="1">
            <a:off x="3043791" y="1865347"/>
            <a:ext cx="472364" cy="188709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直線コネクタ 110"/>
          <p:cNvCxnSpPr>
            <a:cxnSpLocks noChangeAspect="1"/>
          </p:cNvCxnSpPr>
          <p:nvPr/>
        </p:nvCxnSpPr>
        <p:spPr>
          <a:xfrm flipV="1">
            <a:off x="3043791" y="1884346"/>
            <a:ext cx="761878" cy="16971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線コネクタ 111"/>
          <p:cNvCxnSpPr>
            <a:cxnSpLocks noChangeAspect="1"/>
          </p:cNvCxnSpPr>
          <p:nvPr/>
        </p:nvCxnSpPr>
        <p:spPr>
          <a:xfrm flipV="1">
            <a:off x="3043791" y="2056156"/>
            <a:ext cx="2087863" cy="14231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直線コネクタ 112"/>
          <p:cNvCxnSpPr>
            <a:cxnSpLocks noChangeAspect="1"/>
          </p:cNvCxnSpPr>
          <p:nvPr/>
        </p:nvCxnSpPr>
        <p:spPr>
          <a:xfrm>
            <a:off x="3043791" y="2056156"/>
            <a:ext cx="2087863" cy="147137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直線コネクタ 113"/>
          <p:cNvCxnSpPr>
            <a:cxnSpLocks noChangeAspect="1"/>
          </p:cNvCxnSpPr>
          <p:nvPr/>
        </p:nvCxnSpPr>
        <p:spPr>
          <a:xfrm>
            <a:off x="3043791" y="2056156"/>
            <a:ext cx="2087863" cy="313557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線コネクタ 114"/>
          <p:cNvCxnSpPr>
            <a:cxnSpLocks noChangeAspect="1"/>
          </p:cNvCxnSpPr>
          <p:nvPr/>
        </p:nvCxnSpPr>
        <p:spPr>
          <a:xfrm>
            <a:off x="3043791" y="2056156"/>
            <a:ext cx="2087863" cy="451783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テキスト ボックス 115"/>
          <p:cNvSpPr txBox="1"/>
          <p:nvPr/>
        </p:nvSpPr>
        <p:spPr>
          <a:xfrm>
            <a:off x="3834007" y="1395765"/>
            <a:ext cx="1036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b="1" dirty="0" smtClean="0">
                <a:solidFill>
                  <a:srgbClr val="7030A0"/>
                </a:solidFill>
              </a:rPr>
              <a:t>実観測</a:t>
            </a:r>
            <a:endParaRPr lang="ja-JP" altLang="en-US" b="1" dirty="0">
              <a:solidFill>
                <a:srgbClr val="7030A0"/>
              </a:solidFill>
            </a:endParaRPr>
          </a:p>
        </p:txBody>
      </p:sp>
      <p:sp>
        <p:nvSpPr>
          <p:cNvPr id="118" name="正方形/長方形 117"/>
          <p:cNvSpPr/>
          <p:nvPr/>
        </p:nvSpPr>
        <p:spPr>
          <a:xfrm>
            <a:off x="2583253" y="1416190"/>
            <a:ext cx="79003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 smtClean="0"/>
              <a:t>反射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四角形吹き出し 2"/>
              <p:cNvSpPr/>
              <p:nvPr/>
            </p:nvSpPr>
            <p:spPr>
              <a:xfrm>
                <a:off x="79006" y="25346"/>
                <a:ext cx="3206096" cy="1134886"/>
              </a:xfrm>
              <a:prstGeom prst="wedgeRectCallout">
                <a:avLst>
                  <a:gd name="adj1" fmla="val 38060"/>
                  <a:gd name="adj2" fmla="val 75871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ja-JP" altLang="en-US" sz="1600" dirty="0" smtClean="0">
                    <a:solidFill>
                      <a:schemeClr val="tx1"/>
                    </a:solidFill>
                  </a:rPr>
                  <a:t>モデルと照らしあわせると，</a:t>
                </a:r>
                <a:endParaRPr kumimoji="1" lang="en-US" altLang="ja-JP" sz="1600" dirty="0" smtClean="0">
                  <a:solidFill>
                    <a:schemeClr val="tx1"/>
                  </a:solidFill>
                </a:endParaRPr>
              </a:p>
              <a:p>
                <a:pPr algn="ctr"/>
                <a:r>
                  <a:rPr kumimoji="1" lang="ja-JP" altLang="en-US" sz="1600" dirty="0" smtClean="0">
                    <a:solidFill>
                      <a:schemeClr val="tx1"/>
                    </a:solidFill>
                  </a:rPr>
                  <a:t>壁があって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160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16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ja-JP" sz="1600" i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exp</m:t>
                        </m:r>
                      </m:sub>
                    </m:sSub>
                  </m:oMath>
                </a14:m>
                <a:r>
                  <a:rPr kumimoji="1" lang="ja-JP" altLang="en-US" sz="1600" dirty="0" smtClean="0">
                    <a:solidFill>
                      <a:schemeClr val="tx1"/>
                    </a:solidFill>
                  </a:rPr>
                  <a:t>になるはずなのに，</a:t>
                </a:r>
                <a:endParaRPr kumimoji="1" lang="en-US" altLang="ja-JP" sz="1600" dirty="0" smtClean="0">
                  <a:solidFill>
                    <a:schemeClr val="tx1"/>
                  </a:solidFill>
                </a:endParaRPr>
              </a:p>
              <a:p>
                <a:pPr algn="ctr"/>
                <a:r>
                  <a:rPr kumimoji="1" lang="ja-JP" altLang="en-US" sz="1600" dirty="0" smtClean="0">
                    <a:solidFill>
                      <a:schemeClr val="tx1"/>
                    </a:solidFill>
                  </a:rPr>
                  <a:t>観測値は最大値を返してきた．</a:t>
                </a:r>
                <a:endParaRPr kumimoji="1" lang="en-US" altLang="ja-JP" sz="1600" dirty="0" smtClean="0">
                  <a:solidFill>
                    <a:schemeClr val="tx1"/>
                  </a:solidFill>
                </a:endParaRPr>
              </a:p>
              <a:p>
                <a:pPr algn="ctr"/>
                <a:r>
                  <a:rPr lang="ja-JP" altLang="en-US" sz="1600" dirty="0" smtClean="0">
                    <a:solidFill>
                      <a:schemeClr val="tx1"/>
                    </a:solidFill>
                  </a:rPr>
                  <a:t>この粒子は消してしまおう！</a:t>
                </a:r>
                <a:endParaRPr kumimoji="1" lang="ja-JP" alt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四角形吹き出し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06" y="25346"/>
                <a:ext cx="3206096" cy="1134886"/>
              </a:xfrm>
              <a:prstGeom prst="wedgeRectCallout">
                <a:avLst>
                  <a:gd name="adj1" fmla="val 38060"/>
                  <a:gd name="adj2" fmla="val 75871"/>
                </a:avLst>
              </a:prstGeom>
              <a:blipFill rotWithShape="0"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7" name="Picture 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8152" y="4219654"/>
            <a:ext cx="3983037" cy="2011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0" name="正方形/長方形 119"/>
          <p:cNvSpPr/>
          <p:nvPr/>
        </p:nvSpPr>
        <p:spPr>
          <a:xfrm>
            <a:off x="7543576" y="4504538"/>
            <a:ext cx="889686" cy="161544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1" name="正方形/長方形 120"/>
          <p:cNvSpPr/>
          <p:nvPr/>
        </p:nvSpPr>
        <p:spPr>
          <a:xfrm>
            <a:off x="9431366" y="5328510"/>
            <a:ext cx="136370" cy="79200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9" name="テキスト ボックス 138"/>
          <p:cNvSpPr txBox="1"/>
          <p:nvPr/>
        </p:nvSpPr>
        <p:spPr>
          <a:xfrm>
            <a:off x="7455019" y="3976555"/>
            <a:ext cx="1066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400" b="1" dirty="0">
                <a:solidFill>
                  <a:srgbClr val="00B050"/>
                </a:solidFill>
              </a:rPr>
              <a:t>定常的</a:t>
            </a:r>
            <a:r>
              <a:rPr lang="ja-JP" altLang="en-US" sz="1400" b="1" dirty="0" smtClean="0">
                <a:solidFill>
                  <a:srgbClr val="00B050"/>
                </a:solidFill>
              </a:rPr>
              <a:t>な</a:t>
            </a:r>
            <a:endParaRPr lang="en-US" altLang="ja-JP" sz="1400" b="1" dirty="0" smtClean="0">
              <a:solidFill>
                <a:srgbClr val="00B050"/>
              </a:solidFill>
            </a:endParaRPr>
          </a:p>
          <a:p>
            <a:pPr algn="ctr"/>
            <a:r>
              <a:rPr lang="ja-JP" altLang="en-US" sz="1400" b="1" dirty="0" smtClean="0">
                <a:solidFill>
                  <a:srgbClr val="00B050"/>
                </a:solidFill>
              </a:rPr>
              <a:t>観測ノイズ</a:t>
            </a:r>
            <a:endParaRPr kumimoji="1" lang="ja-JP" altLang="en-US" sz="1400" b="1" dirty="0">
              <a:solidFill>
                <a:srgbClr val="00B050"/>
              </a:solidFill>
            </a:endParaRPr>
          </a:p>
        </p:txBody>
      </p:sp>
      <p:sp>
        <p:nvSpPr>
          <p:cNvPr id="142" name="テキスト ボックス 141"/>
          <p:cNvSpPr txBox="1"/>
          <p:nvPr/>
        </p:nvSpPr>
        <p:spPr>
          <a:xfrm>
            <a:off x="8768697" y="4648984"/>
            <a:ext cx="13454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600" dirty="0">
                <a:solidFill>
                  <a:srgbClr val="7030A0"/>
                </a:solidFill>
              </a:rPr>
              <a:t>ある</a:t>
            </a:r>
            <a:r>
              <a:rPr lang="ja-JP" altLang="en-US" sz="1600" dirty="0" smtClean="0">
                <a:solidFill>
                  <a:srgbClr val="7030A0"/>
                </a:solidFill>
              </a:rPr>
              <a:t>程度</a:t>
            </a:r>
            <a:endParaRPr lang="en-US" altLang="ja-JP" sz="1600" dirty="0" smtClean="0">
              <a:solidFill>
                <a:srgbClr val="7030A0"/>
              </a:solidFill>
            </a:endParaRPr>
          </a:p>
          <a:p>
            <a:pPr algn="ctr"/>
            <a:r>
              <a:rPr lang="ja-JP" altLang="en-US" sz="1600" dirty="0" smtClean="0">
                <a:solidFill>
                  <a:srgbClr val="7030A0"/>
                </a:solidFill>
              </a:rPr>
              <a:t>尤度を持つ</a:t>
            </a:r>
            <a:endParaRPr lang="en-US" altLang="ja-JP" sz="1600" dirty="0" smtClean="0">
              <a:solidFill>
                <a:srgbClr val="7030A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テキスト ボックス 142"/>
              <p:cNvSpPr txBox="1"/>
              <p:nvPr/>
            </p:nvSpPr>
            <p:spPr>
              <a:xfrm>
                <a:off x="7754604" y="6254221"/>
                <a:ext cx="467629" cy="2984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kumimoji="1" lang="en-US" altLang="ja-JP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𝑒𝑥𝑝</m:t>
                          </m:r>
                        </m:sub>
                      </m:sSub>
                    </m:oMath>
                  </m:oMathPara>
                </a14:m>
                <a:endParaRPr kumimoji="1" lang="ja-JP" alt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43" name="テキスト ボックス 1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4604" y="6254221"/>
                <a:ext cx="467629" cy="298415"/>
              </a:xfrm>
              <a:prstGeom prst="rect">
                <a:avLst/>
              </a:prstGeom>
              <a:blipFill rotWithShape="0">
                <a:blip r:embed="rId6"/>
                <a:stretch>
                  <a:fillRect l="-6494" r="-5195" b="-2040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4" name="直線コネクタ 143"/>
          <p:cNvCxnSpPr/>
          <p:nvPr/>
        </p:nvCxnSpPr>
        <p:spPr>
          <a:xfrm flipH="1" flipV="1">
            <a:off x="9494713" y="5330705"/>
            <a:ext cx="1" cy="864000"/>
          </a:xfrm>
          <a:prstGeom prst="line">
            <a:avLst/>
          </a:prstGeom>
          <a:ln w="38100">
            <a:solidFill>
              <a:srgbClr val="7030A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円弧 144"/>
          <p:cNvSpPr/>
          <p:nvPr/>
        </p:nvSpPr>
        <p:spPr>
          <a:xfrm rot="3399004">
            <a:off x="9026085" y="5372388"/>
            <a:ext cx="720000" cy="720000"/>
          </a:xfrm>
          <a:prstGeom prst="arc">
            <a:avLst/>
          </a:prstGeom>
          <a:ln>
            <a:solidFill>
              <a:srgbClr val="7030A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193" name="Group 25"/>
          <p:cNvGrpSpPr>
            <a:grpSpLocks/>
          </p:cNvGrpSpPr>
          <p:nvPr/>
        </p:nvGrpSpPr>
        <p:grpSpPr bwMode="auto">
          <a:xfrm>
            <a:off x="5679995" y="493831"/>
            <a:ext cx="3697288" cy="2525713"/>
            <a:chOff x="379" y="1140"/>
            <a:chExt cx="2329" cy="1591"/>
          </a:xfrm>
        </p:grpSpPr>
        <p:pic>
          <p:nvPicPr>
            <p:cNvPr id="194" name="Picture 3" descr="fhit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1" y="1140"/>
              <a:ext cx="2208" cy="1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5" name="Text Box 12"/>
            <p:cNvSpPr txBox="1">
              <a:spLocks noChangeArrowheads="1"/>
            </p:cNvSpPr>
            <p:nvPr/>
          </p:nvSpPr>
          <p:spPr bwMode="auto">
            <a:xfrm>
              <a:off x="1261" y="2492"/>
              <a:ext cx="389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defPPr>
                <a:defRPr lang="en-US"/>
              </a:defPPr>
              <a:lvl1pPr algn="l" rtl="0" fontAlgn="base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folHlink"/>
                </a:buClr>
                <a:buSzPct val="120000"/>
                <a:defRPr sz="2800" kern="1200">
                  <a:solidFill>
                    <a:schemeClr val="tx1"/>
                  </a:solidFill>
                  <a:latin typeface="Verdana" panose="020B0604030504040204" pitchFamily="34" charset="0"/>
                  <a:ea typeface="+mn-ea"/>
                  <a:cs typeface="+mn-cs"/>
                </a:defRPr>
              </a:lvl1pPr>
              <a:lvl2pPr marL="457200" algn="l" rtl="0" fontAlgn="base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folHlink"/>
                </a:buClr>
                <a:buSzPct val="120000"/>
                <a:defRPr sz="2800" kern="1200">
                  <a:solidFill>
                    <a:schemeClr val="tx1"/>
                  </a:solidFill>
                  <a:latin typeface="Verdana" panose="020B0604030504040204" pitchFamily="34" charset="0"/>
                  <a:ea typeface="+mn-ea"/>
                  <a:cs typeface="+mn-cs"/>
                </a:defRPr>
              </a:lvl2pPr>
              <a:lvl3pPr marL="914400" algn="l" rtl="0" fontAlgn="base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folHlink"/>
                </a:buClr>
                <a:buSzPct val="120000"/>
                <a:defRPr sz="2800" kern="1200">
                  <a:solidFill>
                    <a:schemeClr val="tx1"/>
                  </a:solidFill>
                  <a:latin typeface="Verdana" panose="020B0604030504040204" pitchFamily="34" charset="0"/>
                  <a:ea typeface="+mn-ea"/>
                  <a:cs typeface="+mn-cs"/>
                </a:defRPr>
              </a:lvl3pPr>
              <a:lvl4pPr marL="1371600" algn="l" rtl="0" fontAlgn="base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folHlink"/>
                </a:buClr>
                <a:buSzPct val="120000"/>
                <a:defRPr sz="2800" kern="1200">
                  <a:solidFill>
                    <a:schemeClr val="tx1"/>
                  </a:solidFill>
                  <a:latin typeface="Verdana" panose="020B0604030504040204" pitchFamily="34" charset="0"/>
                  <a:ea typeface="+mn-ea"/>
                  <a:cs typeface="+mn-cs"/>
                </a:defRPr>
              </a:lvl4pPr>
              <a:lvl5pPr marL="1828800" algn="l" rtl="0" fontAlgn="base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folHlink"/>
                </a:buClr>
                <a:buSzPct val="120000"/>
                <a:defRPr sz="2800" kern="1200">
                  <a:solidFill>
                    <a:schemeClr val="tx1"/>
                  </a:solidFill>
                  <a:latin typeface="Verdana" panose="020B060403050404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Verdana" panose="020B060403050404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Verdana" panose="020B060403050404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Verdana" panose="020B060403050404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Verdana" panose="020B0604030504040204" pitchFamily="34" charset="0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ja-JP" sz="2000" i="1">
                  <a:ea typeface="ＭＳ Ｐゴシック" panose="020B0600070205080204" pitchFamily="50" charset="-128"/>
                </a:rPr>
                <a:t>z</a:t>
              </a:r>
              <a:r>
                <a:rPr lang="en-US" altLang="ja-JP" sz="2000" i="1" baseline="-25000">
                  <a:ea typeface="ＭＳ Ｐゴシック" panose="020B0600070205080204" pitchFamily="50" charset="-128"/>
                </a:rPr>
                <a:t>exp</a:t>
              </a:r>
              <a:endParaRPr lang="en-US" altLang="ja-JP" sz="2000" i="1">
                <a:ea typeface="ＭＳ Ｐゴシック" panose="020B0600070205080204" pitchFamily="50" charset="-128"/>
              </a:endParaRPr>
            </a:p>
          </p:txBody>
        </p:sp>
        <p:sp>
          <p:nvSpPr>
            <p:cNvPr id="196" name="Text Box 13"/>
            <p:cNvSpPr txBox="1">
              <a:spLocks noChangeArrowheads="1"/>
            </p:cNvSpPr>
            <p:nvPr/>
          </p:nvSpPr>
          <p:spPr bwMode="auto">
            <a:xfrm>
              <a:off x="2283" y="2476"/>
              <a:ext cx="425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defPPr>
                <a:defRPr lang="en-US"/>
              </a:defPPr>
              <a:lvl1pPr algn="l" rtl="0" fontAlgn="base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folHlink"/>
                </a:buClr>
                <a:buSzPct val="120000"/>
                <a:defRPr sz="2800" kern="1200">
                  <a:solidFill>
                    <a:schemeClr val="tx1"/>
                  </a:solidFill>
                  <a:latin typeface="Verdana" panose="020B0604030504040204" pitchFamily="34" charset="0"/>
                  <a:ea typeface="+mn-ea"/>
                  <a:cs typeface="+mn-cs"/>
                </a:defRPr>
              </a:lvl1pPr>
              <a:lvl2pPr marL="457200" algn="l" rtl="0" fontAlgn="base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folHlink"/>
                </a:buClr>
                <a:buSzPct val="120000"/>
                <a:defRPr sz="2800" kern="1200">
                  <a:solidFill>
                    <a:schemeClr val="tx1"/>
                  </a:solidFill>
                  <a:latin typeface="Verdana" panose="020B0604030504040204" pitchFamily="34" charset="0"/>
                  <a:ea typeface="+mn-ea"/>
                  <a:cs typeface="+mn-cs"/>
                </a:defRPr>
              </a:lvl2pPr>
              <a:lvl3pPr marL="914400" algn="l" rtl="0" fontAlgn="base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folHlink"/>
                </a:buClr>
                <a:buSzPct val="120000"/>
                <a:defRPr sz="2800" kern="1200">
                  <a:solidFill>
                    <a:schemeClr val="tx1"/>
                  </a:solidFill>
                  <a:latin typeface="Verdana" panose="020B0604030504040204" pitchFamily="34" charset="0"/>
                  <a:ea typeface="+mn-ea"/>
                  <a:cs typeface="+mn-cs"/>
                </a:defRPr>
              </a:lvl3pPr>
              <a:lvl4pPr marL="1371600" algn="l" rtl="0" fontAlgn="base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folHlink"/>
                </a:buClr>
                <a:buSzPct val="120000"/>
                <a:defRPr sz="2800" kern="1200">
                  <a:solidFill>
                    <a:schemeClr val="tx1"/>
                  </a:solidFill>
                  <a:latin typeface="Verdana" panose="020B0604030504040204" pitchFamily="34" charset="0"/>
                  <a:ea typeface="+mn-ea"/>
                  <a:cs typeface="+mn-cs"/>
                </a:defRPr>
              </a:lvl4pPr>
              <a:lvl5pPr marL="1828800" algn="l" rtl="0" fontAlgn="base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folHlink"/>
                </a:buClr>
                <a:buSzPct val="120000"/>
                <a:defRPr sz="2800" kern="1200">
                  <a:solidFill>
                    <a:schemeClr val="tx1"/>
                  </a:solidFill>
                  <a:latin typeface="Verdana" panose="020B060403050404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Verdana" panose="020B060403050404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Verdana" panose="020B060403050404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Verdana" panose="020B060403050404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Verdana" panose="020B0604030504040204" pitchFamily="34" charset="0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ja-JP" sz="2000" i="1" dirty="0" err="1">
                  <a:ea typeface="ＭＳ Ｐゴシック" panose="020B0600070205080204" pitchFamily="50" charset="-128"/>
                </a:rPr>
                <a:t>z</a:t>
              </a:r>
              <a:r>
                <a:rPr lang="en-US" altLang="ja-JP" sz="2000" i="1" baseline="-25000" dirty="0" err="1">
                  <a:ea typeface="ＭＳ Ｐゴシック" panose="020B0600070205080204" pitchFamily="50" charset="-128"/>
                </a:rPr>
                <a:t>max</a:t>
              </a:r>
              <a:endParaRPr lang="en-US" altLang="ja-JP" sz="2000" i="1" dirty="0">
                <a:ea typeface="ＭＳ Ｐゴシック" panose="020B0600070205080204" pitchFamily="50" charset="-128"/>
              </a:endParaRPr>
            </a:p>
          </p:txBody>
        </p:sp>
        <p:sp>
          <p:nvSpPr>
            <p:cNvPr id="198" name="Text Box 14"/>
            <p:cNvSpPr txBox="1">
              <a:spLocks noChangeArrowheads="1"/>
            </p:cNvSpPr>
            <p:nvPr/>
          </p:nvSpPr>
          <p:spPr bwMode="auto">
            <a:xfrm>
              <a:off x="379" y="2500"/>
              <a:ext cx="21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defPPr>
                <a:defRPr lang="en-US"/>
              </a:defPPr>
              <a:lvl1pPr algn="l" rtl="0" fontAlgn="base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folHlink"/>
                </a:buClr>
                <a:buSzPct val="120000"/>
                <a:defRPr sz="2800" kern="1200">
                  <a:solidFill>
                    <a:schemeClr val="tx1"/>
                  </a:solidFill>
                  <a:latin typeface="Verdana" panose="020B0604030504040204" pitchFamily="34" charset="0"/>
                  <a:ea typeface="+mn-ea"/>
                  <a:cs typeface="+mn-cs"/>
                </a:defRPr>
              </a:lvl1pPr>
              <a:lvl2pPr marL="457200" algn="l" rtl="0" fontAlgn="base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folHlink"/>
                </a:buClr>
                <a:buSzPct val="120000"/>
                <a:defRPr sz="2800" kern="1200">
                  <a:solidFill>
                    <a:schemeClr val="tx1"/>
                  </a:solidFill>
                  <a:latin typeface="Verdana" panose="020B0604030504040204" pitchFamily="34" charset="0"/>
                  <a:ea typeface="+mn-ea"/>
                  <a:cs typeface="+mn-cs"/>
                </a:defRPr>
              </a:lvl2pPr>
              <a:lvl3pPr marL="914400" algn="l" rtl="0" fontAlgn="base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folHlink"/>
                </a:buClr>
                <a:buSzPct val="120000"/>
                <a:defRPr sz="2800" kern="1200">
                  <a:solidFill>
                    <a:schemeClr val="tx1"/>
                  </a:solidFill>
                  <a:latin typeface="Verdana" panose="020B0604030504040204" pitchFamily="34" charset="0"/>
                  <a:ea typeface="+mn-ea"/>
                  <a:cs typeface="+mn-cs"/>
                </a:defRPr>
              </a:lvl3pPr>
              <a:lvl4pPr marL="1371600" algn="l" rtl="0" fontAlgn="base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folHlink"/>
                </a:buClr>
                <a:buSzPct val="120000"/>
                <a:defRPr sz="2800" kern="1200">
                  <a:solidFill>
                    <a:schemeClr val="tx1"/>
                  </a:solidFill>
                  <a:latin typeface="Verdana" panose="020B0604030504040204" pitchFamily="34" charset="0"/>
                  <a:ea typeface="+mn-ea"/>
                  <a:cs typeface="+mn-cs"/>
                </a:defRPr>
              </a:lvl4pPr>
              <a:lvl5pPr marL="1828800" algn="l" rtl="0" fontAlgn="base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folHlink"/>
                </a:buClr>
                <a:buSzPct val="120000"/>
                <a:defRPr sz="2800" kern="1200">
                  <a:solidFill>
                    <a:schemeClr val="tx1"/>
                  </a:solidFill>
                  <a:latin typeface="Verdana" panose="020B060403050404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Verdana" panose="020B060403050404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Verdana" panose="020B060403050404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Verdana" panose="020B060403050404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Verdana" panose="020B0604030504040204" pitchFamily="34" charset="0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ja-JP" sz="2000">
                  <a:ea typeface="ＭＳ Ｐゴシック" panose="020B0600070205080204" pitchFamily="50" charset="-128"/>
                </a:rPr>
                <a:t>0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99" name="テキスト ボックス 198"/>
              <p:cNvSpPr txBox="1"/>
              <p:nvPr/>
            </p:nvSpPr>
            <p:spPr>
              <a:xfrm>
                <a:off x="8269346" y="2698741"/>
                <a:ext cx="834887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kumimoji="1" lang="en-US" altLang="ja-JP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𝑎𝑐𝑡</m:t>
                        </m:r>
                      </m:sub>
                    </m:sSub>
                  </m:oMath>
                </a14:m>
                <a:r>
                  <a:rPr kumimoji="1" lang="en-US" altLang="ja-JP" dirty="0" smtClean="0">
                    <a:solidFill>
                      <a:srgbClr val="7030A0"/>
                    </a:solidFill>
                  </a:rPr>
                  <a:t>=</a:t>
                </a:r>
                <a:endParaRPr kumimoji="1" lang="ja-JP" alt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99" name="テキスト ボックス 19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9346" y="2698741"/>
                <a:ext cx="834887" cy="276999"/>
              </a:xfrm>
              <a:prstGeom prst="rect">
                <a:avLst/>
              </a:prstGeom>
              <a:blipFill rotWithShape="0">
                <a:blip r:embed="rId8"/>
                <a:stretch>
                  <a:fillRect l="-7353" t="-28889" b="-5111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0" name="テキスト ボックス 199"/>
              <p:cNvSpPr txBox="1"/>
              <p:nvPr/>
            </p:nvSpPr>
            <p:spPr>
              <a:xfrm>
                <a:off x="8821760" y="6275637"/>
                <a:ext cx="121921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ja-JP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act</m:t>
                          </m:r>
                        </m:sub>
                      </m:sSub>
                      <m:r>
                        <a:rPr kumimoji="1" lang="en-US" altLang="ja-JP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ja-JP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ja-JP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max</m:t>
                          </m:r>
                        </m:sub>
                      </m:sSub>
                    </m:oMath>
                  </m:oMathPara>
                </a14:m>
                <a:endParaRPr kumimoji="1" lang="ja-JP" alt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00" name="テキスト ボックス 19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21760" y="6275637"/>
                <a:ext cx="1219211" cy="276999"/>
              </a:xfrm>
              <a:prstGeom prst="rect">
                <a:avLst/>
              </a:prstGeom>
              <a:blipFill rotWithShape="0">
                <a:blip r:embed="rId9"/>
                <a:stretch>
                  <a:fillRect l="-500" b="-1304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1" name="テキスト ボックス 200"/>
              <p:cNvSpPr txBox="1"/>
              <p:nvPr/>
            </p:nvSpPr>
            <p:spPr>
              <a:xfrm>
                <a:off x="8222233" y="2693865"/>
                <a:ext cx="1219211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ja-JP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act</m:t>
                          </m:r>
                        </m:sub>
                      </m:sSub>
                      <m:r>
                        <a:rPr kumimoji="1" lang="en-US" altLang="ja-JP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ja-JP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ja-JP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max</m:t>
                          </m:r>
                        </m:sub>
                      </m:sSub>
                    </m:oMath>
                  </m:oMathPara>
                </a14:m>
                <a:endParaRPr kumimoji="1" lang="ja-JP" alt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01" name="テキスト ボックス 20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2233" y="2693865"/>
                <a:ext cx="1219211" cy="276999"/>
              </a:xfrm>
              <a:prstGeom prst="rect">
                <a:avLst/>
              </a:prstGeom>
              <a:blipFill rotWithShape="0">
                <a:blip r:embed="rId10"/>
                <a:stretch>
                  <a:fillRect l="-500" b="-1555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2" name="テキスト ボックス 201"/>
          <p:cNvSpPr txBox="1"/>
          <p:nvPr/>
        </p:nvSpPr>
        <p:spPr>
          <a:xfrm>
            <a:off x="8572464" y="2032314"/>
            <a:ext cx="9349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600" dirty="0">
                <a:solidFill>
                  <a:srgbClr val="7030A0"/>
                </a:solidFill>
              </a:rPr>
              <a:t>尤度</a:t>
            </a:r>
            <a:r>
              <a:rPr lang="ja-JP" altLang="en-US" sz="1600" dirty="0" smtClean="0">
                <a:solidFill>
                  <a:srgbClr val="7030A0"/>
                </a:solidFill>
              </a:rPr>
              <a:t>は</a:t>
            </a:r>
            <a:endParaRPr lang="en-US" altLang="ja-JP" sz="1600" dirty="0" smtClean="0">
              <a:solidFill>
                <a:srgbClr val="7030A0"/>
              </a:solidFill>
            </a:endParaRPr>
          </a:p>
          <a:p>
            <a:pPr algn="ctr"/>
            <a:r>
              <a:rPr lang="ja-JP" altLang="en-US" sz="1600" dirty="0" smtClean="0">
                <a:solidFill>
                  <a:srgbClr val="7030A0"/>
                </a:solidFill>
              </a:rPr>
              <a:t>ほぼ</a:t>
            </a:r>
            <a:r>
              <a:rPr lang="en-US" altLang="ja-JP" sz="1600" dirty="0" smtClean="0">
                <a:solidFill>
                  <a:srgbClr val="7030A0"/>
                </a:solidFill>
              </a:rPr>
              <a:t>0</a:t>
            </a:r>
            <a:endParaRPr kumimoji="1" lang="ja-JP" altLang="en-US" sz="1600" dirty="0">
              <a:solidFill>
                <a:srgbClr val="7030A0"/>
              </a:solidFill>
            </a:endParaRPr>
          </a:p>
        </p:txBody>
      </p:sp>
      <p:sp>
        <p:nvSpPr>
          <p:cNvPr id="203" name="正方形/長方形 202"/>
          <p:cNvSpPr/>
          <p:nvPr/>
        </p:nvSpPr>
        <p:spPr>
          <a:xfrm>
            <a:off x="-924" y="4354960"/>
            <a:ext cx="5251755" cy="191386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4" name="フリーフォーム 203"/>
          <p:cNvSpPr/>
          <p:nvPr/>
        </p:nvSpPr>
        <p:spPr>
          <a:xfrm>
            <a:off x="57354" y="4373611"/>
            <a:ext cx="5096273" cy="1869669"/>
          </a:xfrm>
          <a:custGeom>
            <a:avLst/>
            <a:gdLst>
              <a:gd name="connsiteX0" fmla="*/ 0 w 5038725"/>
              <a:gd name="connsiteY0" fmla="*/ 819150 h 1485900"/>
              <a:gd name="connsiteX1" fmla="*/ 2428875 w 5038725"/>
              <a:gd name="connsiteY1" fmla="*/ 819150 h 1485900"/>
              <a:gd name="connsiteX2" fmla="*/ 2428875 w 5038725"/>
              <a:gd name="connsiteY2" fmla="*/ 0 h 1485900"/>
              <a:gd name="connsiteX3" fmla="*/ 3400425 w 5038725"/>
              <a:gd name="connsiteY3" fmla="*/ 0 h 1485900"/>
              <a:gd name="connsiteX4" fmla="*/ 3400425 w 5038725"/>
              <a:gd name="connsiteY4" fmla="*/ 790575 h 1485900"/>
              <a:gd name="connsiteX5" fmla="*/ 5038725 w 5038725"/>
              <a:gd name="connsiteY5" fmla="*/ 790575 h 1485900"/>
              <a:gd name="connsiteX6" fmla="*/ 5038725 w 5038725"/>
              <a:gd name="connsiteY6" fmla="*/ 1485900 h 1485900"/>
              <a:gd name="connsiteX7" fmla="*/ 19050 w 5038725"/>
              <a:gd name="connsiteY7" fmla="*/ 1485900 h 1485900"/>
              <a:gd name="connsiteX8" fmla="*/ 0 w 5038725"/>
              <a:gd name="connsiteY8" fmla="*/ 819150 h 1485900"/>
              <a:gd name="connsiteX0" fmla="*/ 2140 w 5040865"/>
              <a:gd name="connsiteY0" fmla="*/ 819150 h 1485900"/>
              <a:gd name="connsiteX1" fmla="*/ 2431015 w 5040865"/>
              <a:gd name="connsiteY1" fmla="*/ 819150 h 1485900"/>
              <a:gd name="connsiteX2" fmla="*/ 2431015 w 5040865"/>
              <a:gd name="connsiteY2" fmla="*/ 0 h 1485900"/>
              <a:gd name="connsiteX3" fmla="*/ 3402565 w 5040865"/>
              <a:gd name="connsiteY3" fmla="*/ 0 h 1485900"/>
              <a:gd name="connsiteX4" fmla="*/ 3402565 w 5040865"/>
              <a:gd name="connsiteY4" fmla="*/ 790575 h 1485900"/>
              <a:gd name="connsiteX5" fmla="*/ 5040865 w 5040865"/>
              <a:gd name="connsiteY5" fmla="*/ 790575 h 1485900"/>
              <a:gd name="connsiteX6" fmla="*/ 5040865 w 5040865"/>
              <a:gd name="connsiteY6" fmla="*/ 1485900 h 1485900"/>
              <a:gd name="connsiteX7" fmla="*/ 0 w 5040865"/>
              <a:gd name="connsiteY7" fmla="*/ 1483845 h 1485900"/>
              <a:gd name="connsiteX8" fmla="*/ 2140 w 5040865"/>
              <a:gd name="connsiteY8" fmla="*/ 819150 h 1485900"/>
              <a:gd name="connsiteX0" fmla="*/ 184 w 5038909"/>
              <a:gd name="connsiteY0" fmla="*/ 819150 h 1485900"/>
              <a:gd name="connsiteX1" fmla="*/ 2429059 w 5038909"/>
              <a:gd name="connsiteY1" fmla="*/ 819150 h 1485900"/>
              <a:gd name="connsiteX2" fmla="*/ 2429059 w 5038909"/>
              <a:gd name="connsiteY2" fmla="*/ 0 h 1485900"/>
              <a:gd name="connsiteX3" fmla="*/ 3400609 w 5038909"/>
              <a:gd name="connsiteY3" fmla="*/ 0 h 1485900"/>
              <a:gd name="connsiteX4" fmla="*/ 3400609 w 5038909"/>
              <a:gd name="connsiteY4" fmla="*/ 790575 h 1485900"/>
              <a:gd name="connsiteX5" fmla="*/ 5038909 w 5038909"/>
              <a:gd name="connsiteY5" fmla="*/ 790575 h 1485900"/>
              <a:gd name="connsiteX6" fmla="*/ 5038909 w 5038909"/>
              <a:gd name="connsiteY6" fmla="*/ 1485900 h 1485900"/>
              <a:gd name="connsiteX7" fmla="*/ 398 w 5038909"/>
              <a:gd name="connsiteY7" fmla="*/ 1483845 h 1485900"/>
              <a:gd name="connsiteX8" fmla="*/ 184 w 5038909"/>
              <a:gd name="connsiteY8" fmla="*/ 819150 h 1485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38909" h="1485900">
                <a:moveTo>
                  <a:pt x="184" y="819150"/>
                </a:moveTo>
                <a:lnTo>
                  <a:pt x="2429059" y="819150"/>
                </a:lnTo>
                <a:lnTo>
                  <a:pt x="2429059" y="0"/>
                </a:lnTo>
                <a:lnTo>
                  <a:pt x="3400609" y="0"/>
                </a:lnTo>
                <a:lnTo>
                  <a:pt x="3400609" y="790575"/>
                </a:lnTo>
                <a:lnTo>
                  <a:pt x="5038909" y="790575"/>
                </a:lnTo>
                <a:lnTo>
                  <a:pt x="5038909" y="1485900"/>
                </a:lnTo>
                <a:lnTo>
                  <a:pt x="398" y="1483845"/>
                </a:lnTo>
                <a:cubicBezTo>
                  <a:pt x="1111" y="1262280"/>
                  <a:pt x="-529" y="1040715"/>
                  <a:pt x="184" y="819150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208" name="円/楕円 207"/>
          <p:cNvSpPr/>
          <p:nvPr/>
        </p:nvSpPr>
        <p:spPr>
          <a:xfrm>
            <a:off x="3025915" y="5470807"/>
            <a:ext cx="36000" cy="45719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09" name="直線コネクタ 208"/>
          <p:cNvCxnSpPr>
            <a:cxnSpLocks noChangeAspect="1"/>
          </p:cNvCxnSpPr>
          <p:nvPr/>
        </p:nvCxnSpPr>
        <p:spPr>
          <a:xfrm flipV="1">
            <a:off x="3050608" y="3357109"/>
            <a:ext cx="1084401" cy="2114816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直線コネクタ 209"/>
          <p:cNvCxnSpPr>
            <a:cxnSpLocks noChangeAspect="1"/>
          </p:cNvCxnSpPr>
          <p:nvPr/>
        </p:nvCxnSpPr>
        <p:spPr>
          <a:xfrm flipV="1">
            <a:off x="3030758" y="3142413"/>
            <a:ext cx="860072" cy="234102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直線コネクタ 210"/>
          <p:cNvCxnSpPr>
            <a:cxnSpLocks noChangeAspect="1"/>
          </p:cNvCxnSpPr>
          <p:nvPr/>
        </p:nvCxnSpPr>
        <p:spPr>
          <a:xfrm flipV="1">
            <a:off x="3031438" y="3565849"/>
            <a:ext cx="1546819" cy="1914871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直線コネクタ 211"/>
          <p:cNvCxnSpPr>
            <a:cxnSpLocks noChangeAspect="1"/>
          </p:cNvCxnSpPr>
          <p:nvPr/>
        </p:nvCxnSpPr>
        <p:spPr>
          <a:xfrm flipV="1">
            <a:off x="3042867" y="5280000"/>
            <a:ext cx="472364" cy="188709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直線コネクタ 212"/>
          <p:cNvCxnSpPr>
            <a:cxnSpLocks noChangeAspect="1"/>
          </p:cNvCxnSpPr>
          <p:nvPr/>
        </p:nvCxnSpPr>
        <p:spPr>
          <a:xfrm flipV="1">
            <a:off x="3042867" y="5298998"/>
            <a:ext cx="761878" cy="16971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直線コネクタ 213"/>
          <p:cNvCxnSpPr>
            <a:cxnSpLocks noChangeAspect="1"/>
          </p:cNvCxnSpPr>
          <p:nvPr/>
        </p:nvCxnSpPr>
        <p:spPr>
          <a:xfrm flipV="1">
            <a:off x="3042867" y="5470809"/>
            <a:ext cx="2087863" cy="14231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直線コネクタ 214"/>
          <p:cNvCxnSpPr>
            <a:cxnSpLocks noChangeAspect="1"/>
          </p:cNvCxnSpPr>
          <p:nvPr/>
        </p:nvCxnSpPr>
        <p:spPr>
          <a:xfrm>
            <a:off x="3042867" y="5470808"/>
            <a:ext cx="2087863" cy="147137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直線コネクタ 215"/>
          <p:cNvCxnSpPr>
            <a:cxnSpLocks noChangeAspect="1"/>
          </p:cNvCxnSpPr>
          <p:nvPr/>
        </p:nvCxnSpPr>
        <p:spPr>
          <a:xfrm>
            <a:off x="3042867" y="5470808"/>
            <a:ext cx="2087863" cy="313557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直線コネクタ 216"/>
          <p:cNvCxnSpPr>
            <a:cxnSpLocks noChangeAspect="1"/>
          </p:cNvCxnSpPr>
          <p:nvPr/>
        </p:nvCxnSpPr>
        <p:spPr>
          <a:xfrm>
            <a:off x="3042867" y="5470808"/>
            <a:ext cx="2087863" cy="451783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8" name="テキスト ボックス 217"/>
          <p:cNvSpPr txBox="1"/>
          <p:nvPr/>
        </p:nvSpPr>
        <p:spPr>
          <a:xfrm>
            <a:off x="3833083" y="4810417"/>
            <a:ext cx="1036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b="1" dirty="0" smtClean="0">
                <a:solidFill>
                  <a:srgbClr val="7030A0"/>
                </a:solidFill>
              </a:rPr>
              <a:t>実観測</a:t>
            </a:r>
            <a:endParaRPr lang="ja-JP" altLang="en-US" b="1" dirty="0">
              <a:solidFill>
                <a:srgbClr val="7030A0"/>
              </a:solidFill>
            </a:endParaRPr>
          </a:p>
        </p:txBody>
      </p:sp>
      <p:sp>
        <p:nvSpPr>
          <p:cNvPr id="219" name="正方形/長方形 218"/>
          <p:cNvSpPr/>
          <p:nvPr/>
        </p:nvSpPr>
        <p:spPr>
          <a:xfrm>
            <a:off x="2582329" y="4830841"/>
            <a:ext cx="790038" cy="4011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 smtClean="0"/>
              <a:t>反射</a:t>
            </a:r>
            <a:endParaRPr kumimoji="1" lang="ja-JP" altLang="en-US" dirty="0"/>
          </a:p>
        </p:txBody>
      </p:sp>
      <p:sp>
        <p:nvSpPr>
          <p:cNvPr id="223" name="四角形吹き出し 222"/>
          <p:cNvSpPr/>
          <p:nvPr/>
        </p:nvSpPr>
        <p:spPr>
          <a:xfrm>
            <a:off x="2360" y="3174009"/>
            <a:ext cx="3458434" cy="1134886"/>
          </a:xfrm>
          <a:prstGeom prst="wedgeRectCallout">
            <a:avLst>
              <a:gd name="adj1" fmla="val 35943"/>
              <a:gd name="adj2" fmla="val 94895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 dirty="0" smtClean="0">
                <a:solidFill>
                  <a:schemeClr val="tx1"/>
                </a:solidFill>
              </a:rPr>
              <a:t>モデルと照らしあわせると，</a:t>
            </a:r>
            <a:endParaRPr kumimoji="1" lang="en-US" altLang="ja-JP" sz="1600" dirty="0" smtClean="0">
              <a:solidFill>
                <a:schemeClr val="tx1"/>
              </a:solidFill>
            </a:endParaRPr>
          </a:p>
          <a:p>
            <a:pPr algn="ctr"/>
            <a:r>
              <a:rPr kumimoji="1" lang="ja-JP" altLang="en-US" sz="1600" dirty="0" smtClean="0">
                <a:solidFill>
                  <a:schemeClr val="tx1"/>
                </a:solidFill>
              </a:rPr>
              <a:t>観測値は最大値を返</a:t>
            </a:r>
            <a:r>
              <a:rPr lang="ja-JP" altLang="en-US" sz="1600" dirty="0">
                <a:solidFill>
                  <a:schemeClr val="tx1"/>
                </a:solidFill>
              </a:rPr>
              <a:t>すの</a:t>
            </a:r>
            <a:r>
              <a:rPr lang="ja-JP" altLang="en-US" sz="1600" dirty="0" smtClean="0">
                <a:solidFill>
                  <a:schemeClr val="tx1"/>
                </a:solidFill>
              </a:rPr>
              <a:t>はおかしいかもしれない．でも，乱反射の影響を否定出来ないので，生かしておこう．</a:t>
            </a:r>
            <a:endParaRPr kumimoji="1" lang="ja-JP" altLang="en-US" sz="1600" dirty="0">
              <a:solidFill>
                <a:schemeClr val="tx1"/>
              </a:solidFill>
            </a:endParaRPr>
          </a:p>
        </p:txBody>
      </p:sp>
      <p:sp>
        <p:nvSpPr>
          <p:cNvPr id="224" name="テキスト ボックス 223"/>
          <p:cNvSpPr txBox="1"/>
          <p:nvPr/>
        </p:nvSpPr>
        <p:spPr>
          <a:xfrm>
            <a:off x="4390922" y="3637239"/>
            <a:ext cx="12293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dirty="0" smtClean="0"/>
              <a:t>優しい</a:t>
            </a:r>
            <a:endParaRPr lang="en-US" altLang="ja-JP" dirty="0" smtClean="0"/>
          </a:p>
          <a:p>
            <a:pPr algn="ctr"/>
            <a:r>
              <a:rPr lang="ja-JP" altLang="en-US" dirty="0" smtClean="0"/>
              <a:t>尤度関数</a:t>
            </a:r>
            <a:endParaRPr lang="en-US" altLang="ja-JP" dirty="0" smtClean="0"/>
          </a:p>
        </p:txBody>
      </p:sp>
      <p:sp>
        <p:nvSpPr>
          <p:cNvPr id="225" name="テキスト ボックス 224"/>
          <p:cNvSpPr txBox="1"/>
          <p:nvPr/>
        </p:nvSpPr>
        <p:spPr>
          <a:xfrm>
            <a:off x="4333746" y="217857"/>
            <a:ext cx="11634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dirty="0" smtClean="0"/>
              <a:t>厳しい</a:t>
            </a:r>
            <a:endParaRPr lang="en-US" altLang="ja-JP" dirty="0" smtClean="0"/>
          </a:p>
          <a:p>
            <a:pPr algn="ctr"/>
            <a:r>
              <a:rPr lang="ja-JP" altLang="en-US" dirty="0" smtClean="0"/>
              <a:t>尤度関数</a:t>
            </a:r>
            <a:endParaRPr lang="en-US" altLang="ja-JP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6" name="テキスト ボックス 225"/>
              <p:cNvSpPr txBox="1"/>
              <p:nvPr/>
            </p:nvSpPr>
            <p:spPr>
              <a:xfrm>
                <a:off x="7144436" y="2708761"/>
                <a:ext cx="460767" cy="30168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ja-JP" b="0" i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</m:sub>
                      </m:sSub>
                    </m:oMath>
                  </m:oMathPara>
                </a14:m>
                <a:endParaRPr kumimoji="1" lang="ja-JP" alt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26" name="テキスト ボックス 2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4436" y="2708761"/>
                <a:ext cx="460767" cy="301686"/>
              </a:xfrm>
              <a:prstGeom prst="rect">
                <a:avLst/>
              </a:prstGeom>
              <a:blipFill rotWithShape="0">
                <a:blip r:embed="rId11"/>
                <a:stretch>
                  <a:fillRect l="-6579" r="-5263" b="-220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7" name="テキスト ボックス 226"/>
          <p:cNvSpPr txBox="1"/>
          <p:nvPr/>
        </p:nvSpPr>
        <p:spPr>
          <a:xfrm>
            <a:off x="6844430" y="541022"/>
            <a:ext cx="1066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400" b="1" dirty="0" smtClean="0">
                <a:solidFill>
                  <a:srgbClr val="00B050"/>
                </a:solidFill>
              </a:rPr>
              <a:t>観測ノイズ</a:t>
            </a:r>
            <a:endParaRPr kumimoji="1" lang="ja-JP" altLang="en-US" sz="1400" b="1" dirty="0">
              <a:solidFill>
                <a:srgbClr val="00B050"/>
              </a:solidFill>
            </a:endParaRPr>
          </a:p>
        </p:txBody>
      </p:sp>
      <p:grpSp>
        <p:nvGrpSpPr>
          <p:cNvPr id="103" name="グループ化 102"/>
          <p:cNvGrpSpPr/>
          <p:nvPr/>
        </p:nvGrpSpPr>
        <p:grpSpPr>
          <a:xfrm rot="2116704">
            <a:off x="2857538" y="1939644"/>
            <a:ext cx="304800" cy="304800"/>
            <a:chOff x="2305050" y="3905250"/>
            <a:chExt cx="304800" cy="304800"/>
          </a:xfrm>
        </p:grpSpPr>
        <p:sp>
          <p:nvSpPr>
            <p:cNvPr id="104" name="円/楕円 103"/>
            <p:cNvSpPr/>
            <p:nvPr/>
          </p:nvSpPr>
          <p:spPr>
            <a:xfrm>
              <a:off x="2305050" y="3905250"/>
              <a:ext cx="304800" cy="3048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105" name="直線コネクタ 104"/>
            <p:cNvCxnSpPr>
              <a:endCxn id="104" idx="7"/>
            </p:cNvCxnSpPr>
            <p:nvPr/>
          </p:nvCxnSpPr>
          <p:spPr>
            <a:xfrm flipV="1">
              <a:off x="2460625" y="3949887"/>
              <a:ext cx="104588" cy="9823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5" name="グループ化 204"/>
          <p:cNvGrpSpPr/>
          <p:nvPr/>
        </p:nvGrpSpPr>
        <p:grpSpPr>
          <a:xfrm rot="2116704">
            <a:off x="2849031" y="5351884"/>
            <a:ext cx="304800" cy="331061"/>
            <a:chOff x="2305050" y="3905250"/>
            <a:chExt cx="304800" cy="304800"/>
          </a:xfrm>
        </p:grpSpPr>
        <p:sp>
          <p:nvSpPr>
            <p:cNvPr id="206" name="円/楕円 205"/>
            <p:cNvSpPr/>
            <p:nvPr/>
          </p:nvSpPr>
          <p:spPr>
            <a:xfrm>
              <a:off x="2305050" y="3905250"/>
              <a:ext cx="304800" cy="3048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207" name="直線コネクタ 206"/>
            <p:cNvCxnSpPr>
              <a:endCxn id="206" idx="7"/>
            </p:cNvCxnSpPr>
            <p:nvPr/>
          </p:nvCxnSpPr>
          <p:spPr>
            <a:xfrm flipV="1">
              <a:off x="2460625" y="3949887"/>
              <a:ext cx="104588" cy="9823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28" name="テキスト ボックス 227"/>
              <p:cNvSpPr txBox="1"/>
              <p:nvPr/>
            </p:nvSpPr>
            <p:spPr>
              <a:xfrm>
                <a:off x="1263115" y="1437059"/>
                <a:ext cx="121921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ja-JP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act</m:t>
                          </m:r>
                        </m:sub>
                      </m:sSub>
                      <m:r>
                        <a:rPr kumimoji="1" lang="en-US" altLang="ja-JP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ja-JP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ja-JP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max</m:t>
                          </m:r>
                        </m:sub>
                      </m:sSub>
                    </m:oMath>
                  </m:oMathPara>
                </a14:m>
                <a:endParaRPr kumimoji="1" lang="ja-JP" alt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28" name="テキスト ボックス 2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3115" y="1437059"/>
                <a:ext cx="1219211" cy="276999"/>
              </a:xfrm>
              <a:prstGeom prst="rect">
                <a:avLst/>
              </a:prstGeom>
              <a:blipFill rotWithShape="0">
                <a:blip r:embed="rId12"/>
                <a:stretch>
                  <a:fillRect l="-500" b="-1555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9" name="テキスト ボックス 228"/>
              <p:cNvSpPr txBox="1"/>
              <p:nvPr/>
            </p:nvSpPr>
            <p:spPr>
              <a:xfrm>
                <a:off x="1300149" y="4858019"/>
                <a:ext cx="121921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ja-JP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act</m:t>
                          </m:r>
                        </m:sub>
                      </m:sSub>
                      <m:r>
                        <a:rPr kumimoji="1" lang="en-US" altLang="ja-JP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ja-JP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ja-JP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max</m:t>
                          </m:r>
                        </m:sub>
                      </m:sSub>
                    </m:oMath>
                  </m:oMathPara>
                </a14:m>
                <a:endParaRPr kumimoji="1" lang="ja-JP" alt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29" name="テキスト ボックス 2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0149" y="4858019"/>
                <a:ext cx="1219211" cy="276999"/>
              </a:xfrm>
              <a:prstGeom prst="rect">
                <a:avLst/>
              </a:prstGeom>
              <a:blipFill rotWithShape="0">
                <a:blip r:embed="rId13"/>
                <a:stretch>
                  <a:fillRect l="-500" b="-1555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548651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正方形/長方形 122"/>
          <p:cNvSpPr/>
          <p:nvPr/>
        </p:nvSpPr>
        <p:spPr>
          <a:xfrm>
            <a:off x="128227" y="319322"/>
            <a:ext cx="5251755" cy="176205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4" name="フリーフォーム 123"/>
          <p:cNvSpPr/>
          <p:nvPr/>
        </p:nvSpPr>
        <p:spPr>
          <a:xfrm>
            <a:off x="183735" y="337974"/>
            <a:ext cx="5099044" cy="1724533"/>
          </a:xfrm>
          <a:custGeom>
            <a:avLst/>
            <a:gdLst>
              <a:gd name="connsiteX0" fmla="*/ 0 w 5038725"/>
              <a:gd name="connsiteY0" fmla="*/ 819150 h 1485900"/>
              <a:gd name="connsiteX1" fmla="*/ 2428875 w 5038725"/>
              <a:gd name="connsiteY1" fmla="*/ 819150 h 1485900"/>
              <a:gd name="connsiteX2" fmla="*/ 2428875 w 5038725"/>
              <a:gd name="connsiteY2" fmla="*/ 0 h 1485900"/>
              <a:gd name="connsiteX3" fmla="*/ 3400425 w 5038725"/>
              <a:gd name="connsiteY3" fmla="*/ 0 h 1485900"/>
              <a:gd name="connsiteX4" fmla="*/ 3400425 w 5038725"/>
              <a:gd name="connsiteY4" fmla="*/ 790575 h 1485900"/>
              <a:gd name="connsiteX5" fmla="*/ 5038725 w 5038725"/>
              <a:gd name="connsiteY5" fmla="*/ 790575 h 1485900"/>
              <a:gd name="connsiteX6" fmla="*/ 5038725 w 5038725"/>
              <a:gd name="connsiteY6" fmla="*/ 1485900 h 1485900"/>
              <a:gd name="connsiteX7" fmla="*/ 19050 w 5038725"/>
              <a:gd name="connsiteY7" fmla="*/ 1485900 h 1485900"/>
              <a:gd name="connsiteX8" fmla="*/ 0 w 5038725"/>
              <a:gd name="connsiteY8" fmla="*/ 819150 h 1485900"/>
              <a:gd name="connsiteX0" fmla="*/ 12342 w 5051067"/>
              <a:gd name="connsiteY0" fmla="*/ 819150 h 1485900"/>
              <a:gd name="connsiteX1" fmla="*/ 2441217 w 5051067"/>
              <a:gd name="connsiteY1" fmla="*/ 819150 h 1485900"/>
              <a:gd name="connsiteX2" fmla="*/ 2441217 w 5051067"/>
              <a:gd name="connsiteY2" fmla="*/ 0 h 1485900"/>
              <a:gd name="connsiteX3" fmla="*/ 3412767 w 5051067"/>
              <a:gd name="connsiteY3" fmla="*/ 0 h 1485900"/>
              <a:gd name="connsiteX4" fmla="*/ 3412767 w 5051067"/>
              <a:gd name="connsiteY4" fmla="*/ 790575 h 1485900"/>
              <a:gd name="connsiteX5" fmla="*/ 5051067 w 5051067"/>
              <a:gd name="connsiteY5" fmla="*/ 790575 h 1485900"/>
              <a:gd name="connsiteX6" fmla="*/ 5051067 w 5051067"/>
              <a:gd name="connsiteY6" fmla="*/ 1485900 h 1485900"/>
              <a:gd name="connsiteX7" fmla="*/ 0 w 5051067"/>
              <a:gd name="connsiteY7" fmla="*/ 1485900 h 1485900"/>
              <a:gd name="connsiteX8" fmla="*/ 12342 w 5051067"/>
              <a:gd name="connsiteY8" fmla="*/ 819150 h 1485900"/>
              <a:gd name="connsiteX0" fmla="*/ 6063 w 5044788"/>
              <a:gd name="connsiteY0" fmla="*/ 819150 h 1485900"/>
              <a:gd name="connsiteX1" fmla="*/ 2434938 w 5044788"/>
              <a:gd name="connsiteY1" fmla="*/ 819150 h 1485900"/>
              <a:gd name="connsiteX2" fmla="*/ 2434938 w 5044788"/>
              <a:gd name="connsiteY2" fmla="*/ 0 h 1485900"/>
              <a:gd name="connsiteX3" fmla="*/ 3406488 w 5044788"/>
              <a:gd name="connsiteY3" fmla="*/ 0 h 1485900"/>
              <a:gd name="connsiteX4" fmla="*/ 3406488 w 5044788"/>
              <a:gd name="connsiteY4" fmla="*/ 790575 h 1485900"/>
              <a:gd name="connsiteX5" fmla="*/ 5044788 w 5044788"/>
              <a:gd name="connsiteY5" fmla="*/ 790575 h 1485900"/>
              <a:gd name="connsiteX6" fmla="*/ 5044788 w 5044788"/>
              <a:gd name="connsiteY6" fmla="*/ 1485900 h 1485900"/>
              <a:gd name="connsiteX7" fmla="*/ 0 w 5044788"/>
              <a:gd name="connsiteY7" fmla="*/ 1485900 h 1485900"/>
              <a:gd name="connsiteX8" fmla="*/ 6063 w 5044788"/>
              <a:gd name="connsiteY8" fmla="*/ 819150 h 1485900"/>
              <a:gd name="connsiteX0" fmla="*/ 2924 w 5041649"/>
              <a:gd name="connsiteY0" fmla="*/ 819150 h 1488641"/>
              <a:gd name="connsiteX1" fmla="*/ 2431799 w 5041649"/>
              <a:gd name="connsiteY1" fmla="*/ 819150 h 1488641"/>
              <a:gd name="connsiteX2" fmla="*/ 2431799 w 5041649"/>
              <a:gd name="connsiteY2" fmla="*/ 0 h 1488641"/>
              <a:gd name="connsiteX3" fmla="*/ 3403349 w 5041649"/>
              <a:gd name="connsiteY3" fmla="*/ 0 h 1488641"/>
              <a:gd name="connsiteX4" fmla="*/ 3403349 w 5041649"/>
              <a:gd name="connsiteY4" fmla="*/ 790575 h 1488641"/>
              <a:gd name="connsiteX5" fmla="*/ 5041649 w 5041649"/>
              <a:gd name="connsiteY5" fmla="*/ 790575 h 1488641"/>
              <a:gd name="connsiteX6" fmla="*/ 5041649 w 5041649"/>
              <a:gd name="connsiteY6" fmla="*/ 1485900 h 1488641"/>
              <a:gd name="connsiteX7" fmla="*/ 0 w 5041649"/>
              <a:gd name="connsiteY7" fmla="*/ 1488641 h 1488641"/>
              <a:gd name="connsiteX8" fmla="*/ 2924 w 5041649"/>
              <a:gd name="connsiteY8" fmla="*/ 819150 h 1488641"/>
              <a:gd name="connsiteX0" fmla="*/ 2924 w 5041649"/>
              <a:gd name="connsiteY0" fmla="*/ 819150 h 1488641"/>
              <a:gd name="connsiteX1" fmla="*/ 2431799 w 5041649"/>
              <a:gd name="connsiteY1" fmla="*/ 819150 h 1488641"/>
              <a:gd name="connsiteX2" fmla="*/ 2431799 w 5041649"/>
              <a:gd name="connsiteY2" fmla="*/ 0 h 1488641"/>
              <a:gd name="connsiteX3" fmla="*/ 3403349 w 5041649"/>
              <a:gd name="connsiteY3" fmla="*/ 0 h 1488641"/>
              <a:gd name="connsiteX4" fmla="*/ 3403349 w 5041649"/>
              <a:gd name="connsiteY4" fmla="*/ 790575 h 1488641"/>
              <a:gd name="connsiteX5" fmla="*/ 5041649 w 5041649"/>
              <a:gd name="connsiteY5" fmla="*/ 790575 h 1488641"/>
              <a:gd name="connsiteX6" fmla="*/ 5041649 w 5041649"/>
              <a:gd name="connsiteY6" fmla="*/ 1485900 h 1488641"/>
              <a:gd name="connsiteX7" fmla="*/ 0 w 5041649"/>
              <a:gd name="connsiteY7" fmla="*/ 1488641 h 1488641"/>
              <a:gd name="connsiteX8" fmla="*/ 2924 w 5041649"/>
              <a:gd name="connsiteY8" fmla="*/ 819150 h 1488641"/>
              <a:gd name="connsiteX0" fmla="*/ 121 w 5038846"/>
              <a:gd name="connsiteY0" fmla="*/ 819150 h 1488641"/>
              <a:gd name="connsiteX1" fmla="*/ 2428996 w 5038846"/>
              <a:gd name="connsiteY1" fmla="*/ 819150 h 1488641"/>
              <a:gd name="connsiteX2" fmla="*/ 2428996 w 5038846"/>
              <a:gd name="connsiteY2" fmla="*/ 0 h 1488641"/>
              <a:gd name="connsiteX3" fmla="*/ 3400546 w 5038846"/>
              <a:gd name="connsiteY3" fmla="*/ 0 h 1488641"/>
              <a:gd name="connsiteX4" fmla="*/ 3400546 w 5038846"/>
              <a:gd name="connsiteY4" fmla="*/ 790575 h 1488641"/>
              <a:gd name="connsiteX5" fmla="*/ 5038846 w 5038846"/>
              <a:gd name="connsiteY5" fmla="*/ 790575 h 1488641"/>
              <a:gd name="connsiteX6" fmla="*/ 5038846 w 5038846"/>
              <a:gd name="connsiteY6" fmla="*/ 1485900 h 1488641"/>
              <a:gd name="connsiteX7" fmla="*/ 3476 w 5038846"/>
              <a:gd name="connsiteY7" fmla="*/ 1488641 h 1488641"/>
              <a:gd name="connsiteX8" fmla="*/ 121 w 5038846"/>
              <a:gd name="connsiteY8" fmla="*/ 819150 h 1488641"/>
              <a:gd name="connsiteX0" fmla="*/ 2923 w 5041648"/>
              <a:gd name="connsiteY0" fmla="*/ 819150 h 1488641"/>
              <a:gd name="connsiteX1" fmla="*/ 2431798 w 5041648"/>
              <a:gd name="connsiteY1" fmla="*/ 819150 h 1488641"/>
              <a:gd name="connsiteX2" fmla="*/ 2431798 w 5041648"/>
              <a:gd name="connsiteY2" fmla="*/ 0 h 1488641"/>
              <a:gd name="connsiteX3" fmla="*/ 3403348 w 5041648"/>
              <a:gd name="connsiteY3" fmla="*/ 0 h 1488641"/>
              <a:gd name="connsiteX4" fmla="*/ 3403348 w 5041648"/>
              <a:gd name="connsiteY4" fmla="*/ 790575 h 1488641"/>
              <a:gd name="connsiteX5" fmla="*/ 5041648 w 5041648"/>
              <a:gd name="connsiteY5" fmla="*/ 790575 h 1488641"/>
              <a:gd name="connsiteX6" fmla="*/ 5041648 w 5041648"/>
              <a:gd name="connsiteY6" fmla="*/ 1485900 h 1488641"/>
              <a:gd name="connsiteX7" fmla="*/ 0 w 5041648"/>
              <a:gd name="connsiteY7" fmla="*/ 1488641 h 1488641"/>
              <a:gd name="connsiteX8" fmla="*/ 2923 w 5041648"/>
              <a:gd name="connsiteY8" fmla="*/ 819150 h 1488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41648" h="1488641">
                <a:moveTo>
                  <a:pt x="2923" y="819150"/>
                </a:moveTo>
                <a:lnTo>
                  <a:pt x="2431798" y="819150"/>
                </a:lnTo>
                <a:lnTo>
                  <a:pt x="2431798" y="0"/>
                </a:lnTo>
                <a:lnTo>
                  <a:pt x="3403348" y="0"/>
                </a:lnTo>
                <a:lnTo>
                  <a:pt x="3403348" y="790575"/>
                </a:lnTo>
                <a:lnTo>
                  <a:pt x="5041648" y="790575"/>
                </a:lnTo>
                <a:lnTo>
                  <a:pt x="5041648" y="1485900"/>
                </a:lnTo>
                <a:lnTo>
                  <a:pt x="0" y="1488641"/>
                </a:lnTo>
                <a:cubicBezTo>
                  <a:pt x="975" y="1265477"/>
                  <a:pt x="1948" y="1042314"/>
                  <a:pt x="2923" y="819150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28" name="円/楕円 127"/>
          <p:cNvSpPr/>
          <p:nvPr/>
        </p:nvSpPr>
        <p:spPr>
          <a:xfrm rot="20829269">
            <a:off x="2738594" y="1845286"/>
            <a:ext cx="36000" cy="36000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29" name="直線コネクタ 128"/>
          <p:cNvCxnSpPr>
            <a:cxnSpLocks noChangeAspect="1"/>
          </p:cNvCxnSpPr>
          <p:nvPr/>
        </p:nvCxnSpPr>
        <p:spPr>
          <a:xfrm rot="20829269" flipV="1">
            <a:off x="2606686" y="399567"/>
            <a:ext cx="701471" cy="136800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直線コネクタ 129"/>
          <p:cNvCxnSpPr>
            <a:cxnSpLocks noChangeAspect="1"/>
          </p:cNvCxnSpPr>
          <p:nvPr/>
        </p:nvCxnSpPr>
        <p:spPr>
          <a:xfrm rot="20829269" flipV="1">
            <a:off x="2598347" y="404292"/>
            <a:ext cx="515816" cy="140400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直線コネクタ 130"/>
          <p:cNvCxnSpPr>
            <a:cxnSpLocks noChangeAspect="1"/>
          </p:cNvCxnSpPr>
          <p:nvPr/>
        </p:nvCxnSpPr>
        <p:spPr>
          <a:xfrm rot="20829269" flipV="1">
            <a:off x="2632235" y="451680"/>
            <a:ext cx="1044000" cy="1292414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直線コネクタ 131"/>
          <p:cNvCxnSpPr>
            <a:cxnSpLocks noChangeAspect="1"/>
          </p:cNvCxnSpPr>
          <p:nvPr/>
        </p:nvCxnSpPr>
        <p:spPr>
          <a:xfrm rot="20829269" flipV="1">
            <a:off x="2731986" y="1356524"/>
            <a:ext cx="972000" cy="388314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直線コネクタ 132"/>
          <p:cNvCxnSpPr>
            <a:cxnSpLocks noChangeAspect="1"/>
          </p:cNvCxnSpPr>
          <p:nvPr/>
        </p:nvCxnSpPr>
        <p:spPr>
          <a:xfrm rot="20829269" flipV="1">
            <a:off x="2742832" y="1410994"/>
            <a:ext cx="1368000" cy="304724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直線コネクタ 133"/>
          <p:cNvCxnSpPr>
            <a:cxnSpLocks noChangeAspect="1"/>
          </p:cNvCxnSpPr>
          <p:nvPr/>
        </p:nvCxnSpPr>
        <p:spPr>
          <a:xfrm flipV="1">
            <a:off x="2760042" y="1276170"/>
            <a:ext cx="2484000" cy="566425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直線コネクタ 134"/>
          <p:cNvCxnSpPr>
            <a:cxnSpLocks noChangeAspect="1"/>
          </p:cNvCxnSpPr>
          <p:nvPr/>
        </p:nvCxnSpPr>
        <p:spPr>
          <a:xfrm flipV="1">
            <a:off x="2757929" y="1469245"/>
            <a:ext cx="2520000" cy="390749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直線コネクタ 135"/>
          <p:cNvCxnSpPr>
            <a:cxnSpLocks noChangeAspect="1"/>
          </p:cNvCxnSpPr>
          <p:nvPr/>
        </p:nvCxnSpPr>
        <p:spPr>
          <a:xfrm flipV="1">
            <a:off x="2757922" y="1687593"/>
            <a:ext cx="2520000" cy="189693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直線コネクタ 136"/>
          <p:cNvCxnSpPr>
            <a:cxnSpLocks noChangeAspect="1"/>
          </p:cNvCxnSpPr>
          <p:nvPr/>
        </p:nvCxnSpPr>
        <p:spPr>
          <a:xfrm flipV="1">
            <a:off x="2757919" y="1850736"/>
            <a:ext cx="2520000" cy="27993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テキスト ボックス 137"/>
          <p:cNvSpPr txBox="1"/>
          <p:nvPr/>
        </p:nvSpPr>
        <p:spPr>
          <a:xfrm>
            <a:off x="3919874" y="829321"/>
            <a:ext cx="1036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b="1" dirty="0" smtClean="0">
                <a:solidFill>
                  <a:srgbClr val="7030A0"/>
                </a:solidFill>
              </a:rPr>
              <a:t>実観測</a:t>
            </a:r>
            <a:endParaRPr lang="ja-JP" altLang="en-US" b="1" dirty="0">
              <a:solidFill>
                <a:srgbClr val="7030A0"/>
              </a:solidFill>
            </a:endParaRPr>
          </a:p>
        </p:txBody>
      </p:sp>
      <p:sp>
        <p:nvSpPr>
          <p:cNvPr id="146" name="四角形吹き出し 145"/>
          <p:cNvSpPr/>
          <p:nvPr/>
        </p:nvSpPr>
        <p:spPr>
          <a:xfrm>
            <a:off x="53568" y="1276170"/>
            <a:ext cx="2255429" cy="710722"/>
          </a:xfrm>
          <a:prstGeom prst="wedgeRectCallout">
            <a:avLst>
              <a:gd name="adj1" fmla="val 60565"/>
              <a:gd name="adj2" fmla="val 3766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 smtClean="0"/>
              <a:t>ロボット自体が</a:t>
            </a:r>
            <a:endParaRPr kumimoji="1" lang="en-US" altLang="ja-JP" dirty="0" smtClean="0"/>
          </a:p>
          <a:p>
            <a:pPr algn="ctr"/>
            <a:r>
              <a:rPr kumimoji="1" lang="ja-JP" altLang="en-US" dirty="0" smtClean="0"/>
              <a:t>人に移動させられた</a:t>
            </a:r>
            <a:endParaRPr kumimoji="1" lang="ja-JP" altLang="en-US" dirty="0"/>
          </a:p>
        </p:txBody>
      </p:sp>
      <p:grpSp>
        <p:nvGrpSpPr>
          <p:cNvPr id="151" name="Group 25"/>
          <p:cNvGrpSpPr>
            <a:grpSpLocks/>
          </p:cNvGrpSpPr>
          <p:nvPr/>
        </p:nvGrpSpPr>
        <p:grpSpPr bwMode="auto">
          <a:xfrm>
            <a:off x="5657798" y="109475"/>
            <a:ext cx="3697288" cy="2525713"/>
            <a:chOff x="379" y="1140"/>
            <a:chExt cx="2329" cy="1591"/>
          </a:xfrm>
        </p:grpSpPr>
        <p:pic>
          <p:nvPicPr>
            <p:cNvPr id="152" name="Picture 3" descr="fhit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1" y="1140"/>
              <a:ext cx="2208" cy="1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7" name="Text Box 12"/>
            <p:cNvSpPr txBox="1">
              <a:spLocks noChangeArrowheads="1"/>
            </p:cNvSpPr>
            <p:nvPr/>
          </p:nvSpPr>
          <p:spPr bwMode="auto">
            <a:xfrm>
              <a:off x="1261" y="2492"/>
              <a:ext cx="389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defPPr>
                <a:defRPr lang="en-US"/>
              </a:defPPr>
              <a:lvl1pPr algn="l" rtl="0" fontAlgn="base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folHlink"/>
                </a:buClr>
                <a:buSzPct val="120000"/>
                <a:defRPr sz="2800" kern="1200">
                  <a:solidFill>
                    <a:schemeClr val="tx1"/>
                  </a:solidFill>
                  <a:latin typeface="Verdana" panose="020B0604030504040204" pitchFamily="34" charset="0"/>
                  <a:ea typeface="+mn-ea"/>
                  <a:cs typeface="+mn-cs"/>
                </a:defRPr>
              </a:lvl1pPr>
              <a:lvl2pPr marL="457200" algn="l" rtl="0" fontAlgn="base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folHlink"/>
                </a:buClr>
                <a:buSzPct val="120000"/>
                <a:defRPr sz="2800" kern="1200">
                  <a:solidFill>
                    <a:schemeClr val="tx1"/>
                  </a:solidFill>
                  <a:latin typeface="Verdana" panose="020B0604030504040204" pitchFamily="34" charset="0"/>
                  <a:ea typeface="+mn-ea"/>
                  <a:cs typeface="+mn-cs"/>
                </a:defRPr>
              </a:lvl2pPr>
              <a:lvl3pPr marL="914400" algn="l" rtl="0" fontAlgn="base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folHlink"/>
                </a:buClr>
                <a:buSzPct val="120000"/>
                <a:defRPr sz="2800" kern="1200">
                  <a:solidFill>
                    <a:schemeClr val="tx1"/>
                  </a:solidFill>
                  <a:latin typeface="Verdana" panose="020B0604030504040204" pitchFamily="34" charset="0"/>
                  <a:ea typeface="+mn-ea"/>
                  <a:cs typeface="+mn-cs"/>
                </a:defRPr>
              </a:lvl3pPr>
              <a:lvl4pPr marL="1371600" algn="l" rtl="0" fontAlgn="base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folHlink"/>
                </a:buClr>
                <a:buSzPct val="120000"/>
                <a:defRPr sz="2800" kern="1200">
                  <a:solidFill>
                    <a:schemeClr val="tx1"/>
                  </a:solidFill>
                  <a:latin typeface="Verdana" panose="020B0604030504040204" pitchFamily="34" charset="0"/>
                  <a:ea typeface="+mn-ea"/>
                  <a:cs typeface="+mn-cs"/>
                </a:defRPr>
              </a:lvl4pPr>
              <a:lvl5pPr marL="1828800" algn="l" rtl="0" fontAlgn="base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folHlink"/>
                </a:buClr>
                <a:buSzPct val="120000"/>
                <a:defRPr sz="2800" kern="1200">
                  <a:solidFill>
                    <a:schemeClr val="tx1"/>
                  </a:solidFill>
                  <a:latin typeface="Verdana" panose="020B060403050404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Verdana" panose="020B060403050404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Verdana" panose="020B060403050404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Verdana" panose="020B060403050404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Verdana" panose="020B0604030504040204" pitchFamily="34" charset="0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ja-JP" sz="2000" i="1">
                  <a:ea typeface="ＭＳ Ｐゴシック" panose="020B0600070205080204" pitchFamily="50" charset="-128"/>
                </a:rPr>
                <a:t>z</a:t>
              </a:r>
              <a:r>
                <a:rPr lang="en-US" altLang="ja-JP" sz="2000" i="1" baseline="-25000">
                  <a:ea typeface="ＭＳ Ｐゴシック" panose="020B0600070205080204" pitchFamily="50" charset="-128"/>
                </a:rPr>
                <a:t>exp</a:t>
              </a:r>
              <a:endParaRPr lang="en-US" altLang="ja-JP" sz="2000" i="1">
                <a:ea typeface="ＭＳ Ｐゴシック" panose="020B0600070205080204" pitchFamily="50" charset="-128"/>
              </a:endParaRPr>
            </a:p>
          </p:txBody>
        </p:sp>
        <p:sp>
          <p:nvSpPr>
            <p:cNvPr id="178" name="Text Box 13"/>
            <p:cNvSpPr txBox="1">
              <a:spLocks noChangeArrowheads="1"/>
            </p:cNvSpPr>
            <p:nvPr/>
          </p:nvSpPr>
          <p:spPr bwMode="auto">
            <a:xfrm>
              <a:off x="2283" y="2500"/>
              <a:ext cx="425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defPPr>
                <a:defRPr lang="en-US"/>
              </a:defPPr>
              <a:lvl1pPr algn="l" rtl="0" fontAlgn="base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folHlink"/>
                </a:buClr>
                <a:buSzPct val="120000"/>
                <a:defRPr sz="2800" kern="1200">
                  <a:solidFill>
                    <a:schemeClr val="tx1"/>
                  </a:solidFill>
                  <a:latin typeface="Verdana" panose="020B0604030504040204" pitchFamily="34" charset="0"/>
                  <a:ea typeface="+mn-ea"/>
                  <a:cs typeface="+mn-cs"/>
                </a:defRPr>
              </a:lvl1pPr>
              <a:lvl2pPr marL="457200" algn="l" rtl="0" fontAlgn="base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folHlink"/>
                </a:buClr>
                <a:buSzPct val="120000"/>
                <a:defRPr sz="2800" kern="1200">
                  <a:solidFill>
                    <a:schemeClr val="tx1"/>
                  </a:solidFill>
                  <a:latin typeface="Verdana" panose="020B0604030504040204" pitchFamily="34" charset="0"/>
                  <a:ea typeface="+mn-ea"/>
                  <a:cs typeface="+mn-cs"/>
                </a:defRPr>
              </a:lvl2pPr>
              <a:lvl3pPr marL="914400" algn="l" rtl="0" fontAlgn="base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folHlink"/>
                </a:buClr>
                <a:buSzPct val="120000"/>
                <a:defRPr sz="2800" kern="1200">
                  <a:solidFill>
                    <a:schemeClr val="tx1"/>
                  </a:solidFill>
                  <a:latin typeface="Verdana" panose="020B0604030504040204" pitchFamily="34" charset="0"/>
                  <a:ea typeface="+mn-ea"/>
                  <a:cs typeface="+mn-cs"/>
                </a:defRPr>
              </a:lvl3pPr>
              <a:lvl4pPr marL="1371600" algn="l" rtl="0" fontAlgn="base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folHlink"/>
                </a:buClr>
                <a:buSzPct val="120000"/>
                <a:defRPr sz="2800" kern="1200">
                  <a:solidFill>
                    <a:schemeClr val="tx1"/>
                  </a:solidFill>
                  <a:latin typeface="Verdana" panose="020B0604030504040204" pitchFamily="34" charset="0"/>
                  <a:ea typeface="+mn-ea"/>
                  <a:cs typeface="+mn-cs"/>
                </a:defRPr>
              </a:lvl4pPr>
              <a:lvl5pPr marL="1828800" algn="l" rtl="0" fontAlgn="base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folHlink"/>
                </a:buClr>
                <a:buSzPct val="120000"/>
                <a:defRPr sz="2800" kern="1200">
                  <a:solidFill>
                    <a:schemeClr val="tx1"/>
                  </a:solidFill>
                  <a:latin typeface="Verdana" panose="020B060403050404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Verdana" panose="020B060403050404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Verdana" panose="020B060403050404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Verdana" panose="020B060403050404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Verdana" panose="020B0604030504040204" pitchFamily="34" charset="0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ja-JP" sz="2000" i="1">
                  <a:ea typeface="ＭＳ Ｐゴシック" panose="020B0600070205080204" pitchFamily="50" charset="-128"/>
                </a:rPr>
                <a:t>z</a:t>
              </a:r>
              <a:r>
                <a:rPr lang="en-US" altLang="ja-JP" sz="2000" i="1" baseline="-25000">
                  <a:ea typeface="ＭＳ Ｐゴシック" panose="020B0600070205080204" pitchFamily="50" charset="-128"/>
                </a:rPr>
                <a:t>max</a:t>
              </a:r>
              <a:endParaRPr lang="en-US" altLang="ja-JP" sz="2000" i="1">
                <a:ea typeface="ＭＳ Ｐゴシック" panose="020B0600070205080204" pitchFamily="50" charset="-128"/>
              </a:endParaRPr>
            </a:p>
          </p:txBody>
        </p:sp>
        <p:sp>
          <p:nvSpPr>
            <p:cNvPr id="179" name="Text Box 14"/>
            <p:cNvSpPr txBox="1">
              <a:spLocks noChangeArrowheads="1"/>
            </p:cNvSpPr>
            <p:nvPr/>
          </p:nvSpPr>
          <p:spPr bwMode="auto">
            <a:xfrm>
              <a:off x="379" y="2500"/>
              <a:ext cx="21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defPPr>
                <a:defRPr lang="en-US"/>
              </a:defPPr>
              <a:lvl1pPr algn="l" rtl="0" fontAlgn="base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folHlink"/>
                </a:buClr>
                <a:buSzPct val="120000"/>
                <a:defRPr sz="2800" kern="1200">
                  <a:solidFill>
                    <a:schemeClr val="tx1"/>
                  </a:solidFill>
                  <a:latin typeface="Verdana" panose="020B0604030504040204" pitchFamily="34" charset="0"/>
                  <a:ea typeface="+mn-ea"/>
                  <a:cs typeface="+mn-cs"/>
                </a:defRPr>
              </a:lvl1pPr>
              <a:lvl2pPr marL="457200" algn="l" rtl="0" fontAlgn="base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folHlink"/>
                </a:buClr>
                <a:buSzPct val="120000"/>
                <a:defRPr sz="2800" kern="1200">
                  <a:solidFill>
                    <a:schemeClr val="tx1"/>
                  </a:solidFill>
                  <a:latin typeface="Verdana" panose="020B0604030504040204" pitchFamily="34" charset="0"/>
                  <a:ea typeface="+mn-ea"/>
                  <a:cs typeface="+mn-cs"/>
                </a:defRPr>
              </a:lvl2pPr>
              <a:lvl3pPr marL="914400" algn="l" rtl="0" fontAlgn="base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folHlink"/>
                </a:buClr>
                <a:buSzPct val="120000"/>
                <a:defRPr sz="2800" kern="1200">
                  <a:solidFill>
                    <a:schemeClr val="tx1"/>
                  </a:solidFill>
                  <a:latin typeface="Verdana" panose="020B0604030504040204" pitchFamily="34" charset="0"/>
                  <a:ea typeface="+mn-ea"/>
                  <a:cs typeface="+mn-cs"/>
                </a:defRPr>
              </a:lvl3pPr>
              <a:lvl4pPr marL="1371600" algn="l" rtl="0" fontAlgn="base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folHlink"/>
                </a:buClr>
                <a:buSzPct val="120000"/>
                <a:defRPr sz="2800" kern="1200">
                  <a:solidFill>
                    <a:schemeClr val="tx1"/>
                  </a:solidFill>
                  <a:latin typeface="Verdana" panose="020B0604030504040204" pitchFamily="34" charset="0"/>
                  <a:ea typeface="+mn-ea"/>
                  <a:cs typeface="+mn-cs"/>
                </a:defRPr>
              </a:lvl4pPr>
              <a:lvl5pPr marL="1828800" algn="l" rtl="0" fontAlgn="base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folHlink"/>
                </a:buClr>
                <a:buSzPct val="120000"/>
                <a:defRPr sz="2800" kern="1200">
                  <a:solidFill>
                    <a:schemeClr val="tx1"/>
                  </a:solidFill>
                  <a:latin typeface="Verdana" panose="020B060403050404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Verdana" panose="020B060403050404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Verdana" panose="020B060403050404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Verdana" panose="020B060403050404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Verdana" panose="020B0604030504040204" pitchFamily="34" charset="0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ja-JP" sz="2000">
                  <a:ea typeface="ＭＳ Ｐゴシック" panose="020B0600070205080204" pitchFamily="50" charset="-128"/>
                </a:rPr>
                <a:t>0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テキスト ボックス 119"/>
              <p:cNvSpPr txBox="1"/>
              <p:nvPr/>
            </p:nvSpPr>
            <p:spPr>
              <a:xfrm>
                <a:off x="7131754" y="2314482"/>
                <a:ext cx="460767" cy="30168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ja-JP" b="0" i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</m:sub>
                      </m:sSub>
                    </m:oMath>
                  </m:oMathPara>
                </a14:m>
                <a:endParaRPr kumimoji="1" lang="ja-JP" alt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20" name="テキスト ボックス 1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1754" y="2314482"/>
                <a:ext cx="460767" cy="301686"/>
              </a:xfrm>
              <a:prstGeom prst="rect">
                <a:avLst/>
              </a:prstGeom>
              <a:blipFill rotWithShape="0">
                <a:blip r:embed="rId4"/>
                <a:stretch>
                  <a:fillRect l="-6667" r="-6667" b="-2244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1" name="テキスト ボックス 120"/>
          <p:cNvSpPr txBox="1"/>
          <p:nvPr/>
        </p:nvSpPr>
        <p:spPr>
          <a:xfrm>
            <a:off x="6822850" y="109475"/>
            <a:ext cx="1066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400" b="1" dirty="0" smtClean="0">
                <a:solidFill>
                  <a:srgbClr val="00B050"/>
                </a:solidFill>
              </a:rPr>
              <a:t>観測ノイズ</a:t>
            </a:r>
            <a:endParaRPr kumimoji="1" lang="ja-JP" altLang="en-US" sz="1400" b="1" dirty="0">
              <a:solidFill>
                <a:srgbClr val="00B05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テキスト ボックス 139"/>
              <p:cNvSpPr txBox="1"/>
              <p:nvPr/>
            </p:nvSpPr>
            <p:spPr>
              <a:xfrm>
                <a:off x="2229808" y="875487"/>
                <a:ext cx="41267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ja-JP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act</m:t>
                          </m:r>
                        </m:sub>
                      </m:sSub>
                    </m:oMath>
                  </m:oMathPara>
                </a14:m>
                <a:endParaRPr kumimoji="1" lang="ja-JP" alt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40" name="テキスト ボックス 1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9808" y="875487"/>
                <a:ext cx="412677" cy="276999"/>
              </a:xfrm>
              <a:prstGeom prst="rect">
                <a:avLst/>
              </a:prstGeom>
              <a:blipFill rotWithShape="0">
                <a:blip r:embed="rId5"/>
                <a:stretch>
                  <a:fillRect l="-7463" r="-5970" b="-1555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テキスト ボックス 141"/>
              <p:cNvSpPr txBox="1"/>
              <p:nvPr/>
            </p:nvSpPr>
            <p:spPr>
              <a:xfrm>
                <a:off x="8165701" y="2306828"/>
                <a:ext cx="41267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ja-JP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act</m:t>
                          </m:r>
                        </m:sub>
                      </m:sSub>
                    </m:oMath>
                  </m:oMathPara>
                </a14:m>
                <a:endParaRPr kumimoji="1" lang="ja-JP" alt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42" name="テキスト ボックス 1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5701" y="2306828"/>
                <a:ext cx="412677" cy="276999"/>
              </a:xfrm>
              <a:prstGeom prst="rect">
                <a:avLst/>
              </a:prstGeom>
              <a:blipFill rotWithShape="0">
                <a:blip r:embed="rId6"/>
                <a:stretch>
                  <a:fillRect l="-7463" r="-5970" b="-1304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3" name="テキスト ボックス 142"/>
          <p:cNvSpPr txBox="1"/>
          <p:nvPr/>
        </p:nvSpPr>
        <p:spPr>
          <a:xfrm>
            <a:off x="7889650" y="1648830"/>
            <a:ext cx="9349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600" dirty="0">
                <a:solidFill>
                  <a:srgbClr val="7030A0"/>
                </a:solidFill>
              </a:rPr>
              <a:t>尤度</a:t>
            </a:r>
            <a:r>
              <a:rPr lang="ja-JP" altLang="en-US" sz="1600" dirty="0" smtClean="0">
                <a:solidFill>
                  <a:srgbClr val="7030A0"/>
                </a:solidFill>
              </a:rPr>
              <a:t>は</a:t>
            </a:r>
            <a:endParaRPr lang="en-US" altLang="ja-JP" sz="1600" dirty="0" smtClean="0">
              <a:solidFill>
                <a:srgbClr val="7030A0"/>
              </a:solidFill>
            </a:endParaRPr>
          </a:p>
          <a:p>
            <a:pPr algn="ctr"/>
            <a:r>
              <a:rPr lang="ja-JP" altLang="en-US" sz="1600" dirty="0" smtClean="0">
                <a:solidFill>
                  <a:srgbClr val="7030A0"/>
                </a:solidFill>
              </a:rPr>
              <a:t>ほぼ</a:t>
            </a:r>
            <a:r>
              <a:rPr lang="en-US" altLang="ja-JP" sz="1600" dirty="0" smtClean="0">
                <a:solidFill>
                  <a:srgbClr val="7030A0"/>
                </a:solidFill>
              </a:rPr>
              <a:t>0</a:t>
            </a:r>
            <a:endParaRPr kumimoji="1" lang="ja-JP" altLang="en-US" sz="1600" dirty="0">
              <a:solidFill>
                <a:srgbClr val="7030A0"/>
              </a:solidFill>
            </a:endParaRPr>
          </a:p>
        </p:txBody>
      </p:sp>
      <p:sp>
        <p:nvSpPr>
          <p:cNvPr id="144" name="正方形/長方形 143"/>
          <p:cNvSpPr/>
          <p:nvPr/>
        </p:nvSpPr>
        <p:spPr>
          <a:xfrm>
            <a:off x="128227" y="3204747"/>
            <a:ext cx="5251755" cy="176205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5" name="フリーフォーム 144"/>
          <p:cNvSpPr/>
          <p:nvPr/>
        </p:nvSpPr>
        <p:spPr>
          <a:xfrm>
            <a:off x="183735" y="3223399"/>
            <a:ext cx="5099044" cy="1724533"/>
          </a:xfrm>
          <a:custGeom>
            <a:avLst/>
            <a:gdLst>
              <a:gd name="connsiteX0" fmla="*/ 0 w 5038725"/>
              <a:gd name="connsiteY0" fmla="*/ 819150 h 1485900"/>
              <a:gd name="connsiteX1" fmla="*/ 2428875 w 5038725"/>
              <a:gd name="connsiteY1" fmla="*/ 819150 h 1485900"/>
              <a:gd name="connsiteX2" fmla="*/ 2428875 w 5038725"/>
              <a:gd name="connsiteY2" fmla="*/ 0 h 1485900"/>
              <a:gd name="connsiteX3" fmla="*/ 3400425 w 5038725"/>
              <a:gd name="connsiteY3" fmla="*/ 0 h 1485900"/>
              <a:gd name="connsiteX4" fmla="*/ 3400425 w 5038725"/>
              <a:gd name="connsiteY4" fmla="*/ 790575 h 1485900"/>
              <a:gd name="connsiteX5" fmla="*/ 5038725 w 5038725"/>
              <a:gd name="connsiteY5" fmla="*/ 790575 h 1485900"/>
              <a:gd name="connsiteX6" fmla="*/ 5038725 w 5038725"/>
              <a:gd name="connsiteY6" fmla="*/ 1485900 h 1485900"/>
              <a:gd name="connsiteX7" fmla="*/ 19050 w 5038725"/>
              <a:gd name="connsiteY7" fmla="*/ 1485900 h 1485900"/>
              <a:gd name="connsiteX8" fmla="*/ 0 w 5038725"/>
              <a:gd name="connsiteY8" fmla="*/ 819150 h 1485900"/>
              <a:gd name="connsiteX0" fmla="*/ 12342 w 5051067"/>
              <a:gd name="connsiteY0" fmla="*/ 819150 h 1485900"/>
              <a:gd name="connsiteX1" fmla="*/ 2441217 w 5051067"/>
              <a:gd name="connsiteY1" fmla="*/ 819150 h 1485900"/>
              <a:gd name="connsiteX2" fmla="*/ 2441217 w 5051067"/>
              <a:gd name="connsiteY2" fmla="*/ 0 h 1485900"/>
              <a:gd name="connsiteX3" fmla="*/ 3412767 w 5051067"/>
              <a:gd name="connsiteY3" fmla="*/ 0 h 1485900"/>
              <a:gd name="connsiteX4" fmla="*/ 3412767 w 5051067"/>
              <a:gd name="connsiteY4" fmla="*/ 790575 h 1485900"/>
              <a:gd name="connsiteX5" fmla="*/ 5051067 w 5051067"/>
              <a:gd name="connsiteY5" fmla="*/ 790575 h 1485900"/>
              <a:gd name="connsiteX6" fmla="*/ 5051067 w 5051067"/>
              <a:gd name="connsiteY6" fmla="*/ 1485900 h 1485900"/>
              <a:gd name="connsiteX7" fmla="*/ 0 w 5051067"/>
              <a:gd name="connsiteY7" fmla="*/ 1485900 h 1485900"/>
              <a:gd name="connsiteX8" fmla="*/ 12342 w 5051067"/>
              <a:gd name="connsiteY8" fmla="*/ 819150 h 1485900"/>
              <a:gd name="connsiteX0" fmla="*/ 6063 w 5044788"/>
              <a:gd name="connsiteY0" fmla="*/ 819150 h 1485900"/>
              <a:gd name="connsiteX1" fmla="*/ 2434938 w 5044788"/>
              <a:gd name="connsiteY1" fmla="*/ 819150 h 1485900"/>
              <a:gd name="connsiteX2" fmla="*/ 2434938 w 5044788"/>
              <a:gd name="connsiteY2" fmla="*/ 0 h 1485900"/>
              <a:gd name="connsiteX3" fmla="*/ 3406488 w 5044788"/>
              <a:gd name="connsiteY3" fmla="*/ 0 h 1485900"/>
              <a:gd name="connsiteX4" fmla="*/ 3406488 w 5044788"/>
              <a:gd name="connsiteY4" fmla="*/ 790575 h 1485900"/>
              <a:gd name="connsiteX5" fmla="*/ 5044788 w 5044788"/>
              <a:gd name="connsiteY5" fmla="*/ 790575 h 1485900"/>
              <a:gd name="connsiteX6" fmla="*/ 5044788 w 5044788"/>
              <a:gd name="connsiteY6" fmla="*/ 1485900 h 1485900"/>
              <a:gd name="connsiteX7" fmla="*/ 0 w 5044788"/>
              <a:gd name="connsiteY7" fmla="*/ 1485900 h 1485900"/>
              <a:gd name="connsiteX8" fmla="*/ 6063 w 5044788"/>
              <a:gd name="connsiteY8" fmla="*/ 819150 h 1485900"/>
              <a:gd name="connsiteX0" fmla="*/ 2924 w 5041649"/>
              <a:gd name="connsiteY0" fmla="*/ 819150 h 1488641"/>
              <a:gd name="connsiteX1" fmla="*/ 2431799 w 5041649"/>
              <a:gd name="connsiteY1" fmla="*/ 819150 h 1488641"/>
              <a:gd name="connsiteX2" fmla="*/ 2431799 w 5041649"/>
              <a:gd name="connsiteY2" fmla="*/ 0 h 1488641"/>
              <a:gd name="connsiteX3" fmla="*/ 3403349 w 5041649"/>
              <a:gd name="connsiteY3" fmla="*/ 0 h 1488641"/>
              <a:gd name="connsiteX4" fmla="*/ 3403349 w 5041649"/>
              <a:gd name="connsiteY4" fmla="*/ 790575 h 1488641"/>
              <a:gd name="connsiteX5" fmla="*/ 5041649 w 5041649"/>
              <a:gd name="connsiteY5" fmla="*/ 790575 h 1488641"/>
              <a:gd name="connsiteX6" fmla="*/ 5041649 w 5041649"/>
              <a:gd name="connsiteY6" fmla="*/ 1485900 h 1488641"/>
              <a:gd name="connsiteX7" fmla="*/ 0 w 5041649"/>
              <a:gd name="connsiteY7" fmla="*/ 1488641 h 1488641"/>
              <a:gd name="connsiteX8" fmla="*/ 2924 w 5041649"/>
              <a:gd name="connsiteY8" fmla="*/ 819150 h 1488641"/>
              <a:gd name="connsiteX0" fmla="*/ 2924 w 5041649"/>
              <a:gd name="connsiteY0" fmla="*/ 819150 h 1488641"/>
              <a:gd name="connsiteX1" fmla="*/ 2431799 w 5041649"/>
              <a:gd name="connsiteY1" fmla="*/ 819150 h 1488641"/>
              <a:gd name="connsiteX2" fmla="*/ 2431799 w 5041649"/>
              <a:gd name="connsiteY2" fmla="*/ 0 h 1488641"/>
              <a:gd name="connsiteX3" fmla="*/ 3403349 w 5041649"/>
              <a:gd name="connsiteY3" fmla="*/ 0 h 1488641"/>
              <a:gd name="connsiteX4" fmla="*/ 3403349 w 5041649"/>
              <a:gd name="connsiteY4" fmla="*/ 790575 h 1488641"/>
              <a:gd name="connsiteX5" fmla="*/ 5041649 w 5041649"/>
              <a:gd name="connsiteY5" fmla="*/ 790575 h 1488641"/>
              <a:gd name="connsiteX6" fmla="*/ 5041649 w 5041649"/>
              <a:gd name="connsiteY6" fmla="*/ 1485900 h 1488641"/>
              <a:gd name="connsiteX7" fmla="*/ 0 w 5041649"/>
              <a:gd name="connsiteY7" fmla="*/ 1488641 h 1488641"/>
              <a:gd name="connsiteX8" fmla="*/ 2924 w 5041649"/>
              <a:gd name="connsiteY8" fmla="*/ 819150 h 1488641"/>
              <a:gd name="connsiteX0" fmla="*/ 121 w 5038846"/>
              <a:gd name="connsiteY0" fmla="*/ 819150 h 1488641"/>
              <a:gd name="connsiteX1" fmla="*/ 2428996 w 5038846"/>
              <a:gd name="connsiteY1" fmla="*/ 819150 h 1488641"/>
              <a:gd name="connsiteX2" fmla="*/ 2428996 w 5038846"/>
              <a:gd name="connsiteY2" fmla="*/ 0 h 1488641"/>
              <a:gd name="connsiteX3" fmla="*/ 3400546 w 5038846"/>
              <a:gd name="connsiteY3" fmla="*/ 0 h 1488641"/>
              <a:gd name="connsiteX4" fmla="*/ 3400546 w 5038846"/>
              <a:gd name="connsiteY4" fmla="*/ 790575 h 1488641"/>
              <a:gd name="connsiteX5" fmla="*/ 5038846 w 5038846"/>
              <a:gd name="connsiteY5" fmla="*/ 790575 h 1488641"/>
              <a:gd name="connsiteX6" fmla="*/ 5038846 w 5038846"/>
              <a:gd name="connsiteY6" fmla="*/ 1485900 h 1488641"/>
              <a:gd name="connsiteX7" fmla="*/ 3476 w 5038846"/>
              <a:gd name="connsiteY7" fmla="*/ 1488641 h 1488641"/>
              <a:gd name="connsiteX8" fmla="*/ 121 w 5038846"/>
              <a:gd name="connsiteY8" fmla="*/ 819150 h 1488641"/>
              <a:gd name="connsiteX0" fmla="*/ 2923 w 5041648"/>
              <a:gd name="connsiteY0" fmla="*/ 819150 h 1488641"/>
              <a:gd name="connsiteX1" fmla="*/ 2431798 w 5041648"/>
              <a:gd name="connsiteY1" fmla="*/ 819150 h 1488641"/>
              <a:gd name="connsiteX2" fmla="*/ 2431798 w 5041648"/>
              <a:gd name="connsiteY2" fmla="*/ 0 h 1488641"/>
              <a:gd name="connsiteX3" fmla="*/ 3403348 w 5041648"/>
              <a:gd name="connsiteY3" fmla="*/ 0 h 1488641"/>
              <a:gd name="connsiteX4" fmla="*/ 3403348 w 5041648"/>
              <a:gd name="connsiteY4" fmla="*/ 790575 h 1488641"/>
              <a:gd name="connsiteX5" fmla="*/ 5041648 w 5041648"/>
              <a:gd name="connsiteY5" fmla="*/ 790575 h 1488641"/>
              <a:gd name="connsiteX6" fmla="*/ 5041648 w 5041648"/>
              <a:gd name="connsiteY6" fmla="*/ 1485900 h 1488641"/>
              <a:gd name="connsiteX7" fmla="*/ 0 w 5041648"/>
              <a:gd name="connsiteY7" fmla="*/ 1488641 h 1488641"/>
              <a:gd name="connsiteX8" fmla="*/ 2923 w 5041648"/>
              <a:gd name="connsiteY8" fmla="*/ 819150 h 1488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41648" h="1488641">
                <a:moveTo>
                  <a:pt x="2923" y="819150"/>
                </a:moveTo>
                <a:lnTo>
                  <a:pt x="2431798" y="819150"/>
                </a:lnTo>
                <a:lnTo>
                  <a:pt x="2431798" y="0"/>
                </a:lnTo>
                <a:lnTo>
                  <a:pt x="3403348" y="0"/>
                </a:lnTo>
                <a:lnTo>
                  <a:pt x="3403348" y="790575"/>
                </a:lnTo>
                <a:lnTo>
                  <a:pt x="5041648" y="790575"/>
                </a:lnTo>
                <a:lnTo>
                  <a:pt x="5041648" y="1485900"/>
                </a:lnTo>
                <a:lnTo>
                  <a:pt x="0" y="1488641"/>
                </a:lnTo>
                <a:cubicBezTo>
                  <a:pt x="975" y="1265477"/>
                  <a:pt x="1948" y="1042314"/>
                  <a:pt x="2923" y="819150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96" name="円/楕円 195"/>
          <p:cNvSpPr/>
          <p:nvPr/>
        </p:nvSpPr>
        <p:spPr>
          <a:xfrm rot="20829269">
            <a:off x="2738594" y="4730711"/>
            <a:ext cx="36000" cy="36000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98" name="直線コネクタ 197"/>
          <p:cNvCxnSpPr>
            <a:cxnSpLocks noChangeAspect="1"/>
          </p:cNvCxnSpPr>
          <p:nvPr/>
        </p:nvCxnSpPr>
        <p:spPr>
          <a:xfrm rot="20829269" flipV="1">
            <a:off x="2606686" y="3284992"/>
            <a:ext cx="701471" cy="136800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直線コネクタ 198"/>
          <p:cNvCxnSpPr>
            <a:cxnSpLocks noChangeAspect="1"/>
          </p:cNvCxnSpPr>
          <p:nvPr/>
        </p:nvCxnSpPr>
        <p:spPr>
          <a:xfrm rot="20829269" flipV="1">
            <a:off x="2598347" y="3289717"/>
            <a:ext cx="515816" cy="140400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直線コネクタ 199"/>
          <p:cNvCxnSpPr>
            <a:cxnSpLocks noChangeAspect="1"/>
          </p:cNvCxnSpPr>
          <p:nvPr/>
        </p:nvCxnSpPr>
        <p:spPr>
          <a:xfrm rot="20829269" flipV="1">
            <a:off x="2632235" y="3337105"/>
            <a:ext cx="1044000" cy="1292414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直線コネクタ 200"/>
          <p:cNvCxnSpPr>
            <a:cxnSpLocks noChangeAspect="1"/>
          </p:cNvCxnSpPr>
          <p:nvPr/>
        </p:nvCxnSpPr>
        <p:spPr>
          <a:xfrm rot="20829269" flipV="1">
            <a:off x="2731986" y="4241949"/>
            <a:ext cx="972000" cy="388314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直線コネクタ 201"/>
          <p:cNvCxnSpPr>
            <a:cxnSpLocks noChangeAspect="1"/>
          </p:cNvCxnSpPr>
          <p:nvPr/>
        </p:nvCxnSpPr>
        <p:spPr>
          <a:xfrm rot="20829269" flipV="1">
            <a:off x="2742832" y="4296419"/>
            <a:ext cx="1368000" cy="304724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直線コネクタ 202"/>
          <p:cNvCxnSpPr>
            <a:cxnSpLocks noChangeAspect="1"/>
          </p:cNvCxnSpPr>
          <p:nvPr/>
        </p:nvCxnSpPr>
        <p:spPr>
          <a:xfrm flipV="1">
            <a:off x="2760042" y="4161595"/>
            <a:ext cx="2484000" cy="566425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直線コネクタ 203"/>
          <p:cNvCxnSpPr>
            <a:cxnSpLocks noChangeAspect="1"/>
          </p:cNvCxnSpPr>
          <p:nvPr/>
        </p:nvCxnSpPr>
        <p:spPr>
          <a:xfrm flipV="1">
            <a:off x="2757929" y="4354670"/>
            <a:ext cx="2520000" cy="390749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直線コネクタ 204"/>
          <p:cNvCxnSpPr>
            <a:cxnSpLocks noChangeAspect="1"/>
          </p:cNvCxnSpPr>
          <p:nvPr/>
        </p:nvCxnSpPr>
        <p:spPr>
          <a:xfrm flipV="1">
            <a:off x="2757922" y="4573018"/>
            <a:ext cx="2520000" cy="189693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直線コネクタ 205"/>
          <p:cNvCxnSpPr>
            <a:cxnSpLocks noChangeAspect="1"/>
          </p:cNvCxnSpPr>
          <p:nvPr/>
        </p:nvCxnSpPr>
        <p:spPr>
          <a:xfrm flipV="1">
            <a:off x="2757919" y="4736161"/>
            <a:ext cx="2520000" cy="27993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" name="テキスト ボックス 206"/>
          <p:cNvSpPr txBox="1"/>
          <p:nvPr/>
        </p:nvSpPr>
        <p:spPr>
          <a:xfrm>
            <a:off x="3919874" y="3714746"/>
            <a:ext cx="1036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b="1" dirty="0" smtClean="0">
                <a:solidFill>
                  <a:srgbClr val="7030A0"/>
                </a:solidFill>
              </a:rPr>
              <a:t>実観測</a:t>
            </a:r>
            <a:endParaRPr lang="ja-JP" altLang="en-US" b="1" dirty="0">
              <a:solidFill>
                <a:srgbClr val="7030A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9" name="テキスト ボックス 208"/>
              <p:cNvSpPr txBox="1"/>
              <p:nvPr/>
            </p:nvSpPr>
            <p:spPr>
              <a:xfrm>
                <a:off x="2229808" y="3760912"/>
                <a:ext cx="41267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ja-JP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act</m:t>
                          </m:r>
                        </m:sub>
                      </m:sSub>
                    </m:oMath>
                  </m:oMathPara>
                </a14:m>
                <a:endParaRPr kumimoji="1" lang="ja-JP" alt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09" name="テキスト ボックス 20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9808" y="3760912"/>
                <a:ext cx="412677" cy="276999"/>
              </a:xfrm>
              <a:prstGeom prst="rect">
                <a:avLst/>
              </a:prstGeom>
              <a:blipFill rotWithShape="0">
                <a:blip r:embed="rId7"/>
                <a:stretch>
                  <a:fillRect l="-7463" r="-5970" b="-1555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1" name="Picture 9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8152" y="2991747"/>
            <a:ext cx="3983037" cy="2011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3" name="正方形/長方形 212"/>
          <p:cNvSpPr/>
          <p:nvPr/>
        </p:nvSpPr>
        <p:spPr>
          <a:xfrm>
            <a:off x="7543576" y="3276631"/>
            <a:ext cx="889686" cy="161544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5" name="正方形/長方形 214"/>
          <p:cNvSpPr/>
          <p:nvPr/>
        </p:nvSpPr>
        <p:spPr>
          <a:xfrm>
            <a:off x="5679736" y="4896834"/>
            <a:ext cx="3888000" cy="106276"/>
          </a:xfrm>
          <a:prstGeom prst="rect">
            <a:avLst/>
          </a:prstGeom>
          <a:noFill/>
          <a:ln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6" name="テキスト ボックス 215"/>
          <p:cNvSpPr txBox="1"/>
          <p:nvPr/>
        </p:nvSpPr>
        <p:spPr>
          <a:xfrm>
            <a:off x="7455019" y="2748648"/>
            <a:ext cx="1066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400" b="1" dirty="0">
                <a:solidFill>
                  <a:srgbClr val="00B050"/>
                </a:solidFill>
              </a:rPr>
              <a:t>定常的</a:t>
            </a:r>
            <a:r>
              <a:rPr lang="ja-JP" altLang="en-US" sz="1400" b="1" dirty="0" smtClean="0">
                <a:solidFill>
                  <a:srgbClr val="00B050"/>
                </a:solidFill>
              </a:rPr>
              <a:t>な</a:t>
            </a:r>
            <a:endParaRPr lang="en-US" altLang="ja-JP" sz="1400" b="1" dirty="0" smtClean="0">
              <a:solidFill>
                <a:srgbClr val="00B050"/>
              </a:solidFill>
            </a:endParaRPr>
          </a:p>
          <a:p>
            <a:pPr algn="ctr"/>
            <a:r>
              <a:rPr lang="ja-JP" altLang="en-US" sz="1400" b="1" dirty="0" smtClean="0">
                <a:solidFill>
                  <a:srgbClr val="00B050"/>
                </a:solidFill>
              </a:rPr>
              <a:t>観測ノイズ</a:t>
            </a:r>
            <a:endParaRPr kumimoji="1" lang="ja-JP" altLang="en-US" sz="1400" b="1" dirty="0">
              <a:solidFill>
                <a:srgbClr val="00B05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8" name="テキスト ボックス 217"/>
              <p:cNvSpPr txBox="1"/>
              <p:nvPr/>
            </p:nvSpPr>
            <p:spPr>
              <a:xfrm>
                <a:off x="6175008" y="5015373"/>
                <a:ext cx="43800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kumimoji="1" lang="en-US" altLang="ja-JP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𝑎𝑐𝑡</m:t>
                          </m:r>
                        </m:sub>
                      </m:sSub>
                    </m:oMath>
                  </m:oMathPara>
                </a14:m>
                <a:endParaRPr kumimoji="1" lang="ja-JP" alt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18" name="テキスト ボックス 2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5008" y="5015373"/>
                <a:ext cx="438005" cy="276999"/>
              </a:xfrm>
              <a:prstGeom prst="rect">
                <a:avLst/>
              </a:prstGeom>
              <a:blipFill rotWithShape="0">
                <a:blip r:embed="rId9"/>
                <a:stretch>
                  <a:fillRect l="-6944" r="-2778" b="-1555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9" name="テキスト ボックス 218"/>
          <p:cNvSpPr txBox="1"/>
          <p:nvPr/>
        </p:nvSpPr>
        <p:spPr>
          <a:xfrm>
            <a:off x="8276761" y="3889450"/>
            <a:ext cx="13454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600" dirty="0" smtClean="0">
                <a:solidFill>
                  <a:srgbClr val="7030A0"/>
                </a:solidFill>
              </a:rPr>
              <a:t>僅かだが</a:t>
            </a:r>
            <a:endParaRPr lang="en-US" altLang="ja-JP" sz="1600" dirty="0" smtClean="0">
              <a:solidFill>
                <a:srgbClr val="7030A0"/>
              </a:solidFill>
            </a:endParaRPr>
          </a:p>
          <a:p>
            <a:pPr algn="ctr"/>
            <a:r>
              <a:rPr lang="ja-JP" altLang="en-US" sz="1600" dirty="0" smtClean="0">
                <a:solidFill>
                  <a:srgbClr val="7030A0"/>
                </a:solidFill>
              </a:rPr>
              <a:t>尤度を持つ</a:t>
            </a:r>
            <a:endParaRPr lang="en-US" altLang="ja-JP" sz="1600" dirty="0" smtClean="0">
              <a:solidFill>
                <a:srgbClr val="7030A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0" name="テキスト ボックス 219"/>
              <p:cNvSpPr txBox="1"/>
              <p:nvPr/>
            </p:nvSpPr>
            <p:spPr>
              <a:xfrm>
                <a:off x="7754604" y="5026314"/>
                <a:ext cx="460767" cy="3016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ja-JP" b="0" i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</m:sub>
                      </m:sSub>
                    </m:oMath>
                  </m:oMathPara>
                </a14:m>
                <a:endParaRPr kumimoji="1" lang="ja-JP" alt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20" name="テキスト ボックス 2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4604" y="5026314"/>
                <a:ext cx="460767" cy="301686"/>
              </a:xfrm>
              <a:prstGeom prst="rect">
                <a:avLst/>
              </a:prstGeom>
              <a:blipFill rotWithShape="0">
                <a:blip r:embed="rId10"/>
                <a:stretch>
                  <a:fillRect l="-6579" r="-6579" b="-2244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1" name="直線コネクタ 220"/>
          <p:cNvCxnSpPr/>
          <p:nvPr/>
        </p:nvCxnSpPr>
        <p:spPr>
          <a:xfrm flipH="1" flipV="1">
            <a:off x="8702317" y="4894175"/>
            <a:ext cx="1" cy="108000"/>
          </a:xfrm>
          <a:prstGeom prst="line">
            <a:avLst/>
          </a:prstGeom>
          <a:ln w="38100">
            <a:solidFill>
              <a:srgbClr val="7030A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2" name="円弧 221"/>
          <p:cNvSpPr/>
          <p:nvPr/>
        </p:nvSpPr>
        <p:spPr>
          <a:xfrm rot="3399004">
            <a:off x="8173737" y="4277388"/>
            <a:ext cx="720000" cy="720000"/>
          </a:xfrm>
          <a:prstGeom prst="arc">
            <a:avLst/>
          </a:prstGeom>
          <a:ln>
            <a:solidFill>
              <a:srgbClr val="7030A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3" name="テキスト ボックス 222"/>
              <p:cNvSpPr txBox="1"/>
              <p:nvPr/>
            </p:nvSpPr>
            <p:spPr>
              <a:xfrm>
                <a:off x="9032789" y="5047731"/>
                <a:ext cx="1008182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ja-JP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max</m:t>
                          </m:r>
                        </m:sub>
                      </m:sSub>
                    </m:oMath>
                  </m:oMathPara>
                </a14:m>
                <a:endParaRPr kumimoji="1" lang="ja-JP" alt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23" name="テキスト ボックス 2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2789" y="5047731"/>
                <a:ext cx="1008182" cy="276999"/>
              </a:xfrm>
              <a:prstGeom prst="rect">
                <a:avLst/>
              </a:prstGeom>
              <a:blipFill rotWithShape="0">
                <a:blip r:embed="rId11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4" name="テキスト ボックス 223"/>
              <p:cNvSpPr txBox="1"/>
              <p:nvPr/>
            </p:nvSpPr>
            <p:spPr>
              <a:xfrm>
                <a:off x="8521819" y="5038455"/>
                <a:ext cx="41267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ja-JP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act</m:t>
                          </m:r>
                        </m:sub>
                      </m:sSub>
                    </m:oMath>
                  </m:oMathPara>
                </a14:m>
                <a:endParaRPr kumimoji="1" lang="ja-JP" alt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24" name="テキスト ボックス 2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1819" y="5038455"/>
                <a:ext cx="412677" cy="276999"/>
              </a:xfrm>
              <a:prstGeom prst="rect">
                <a:avLst/>
              </a:prstGeom>
              <a:blipFill rotWithShape="0">
                <a:blip r:embed="rId12"/>
                <a:stretch>
                  <a:fillRect l="-7353" r="-4412" b="-1555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5" name="テキスト ボックス 224"/>
              <p:cNvSpPr txBox="1"/>
              <p:nvPr/>
            </p:nvSpPr>
            <p:spPr>
              <a:xfrm>
                <a:off x="8728157" y="2311880"/>
                <a:ext cx="745976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ja-JP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max</m:t>
                          </m:r>
                        </m:sub>
                      </m:sSub>
                    </m:oMath>
                  </m:oMathPara>
                </a14:m>
                <a:endParaRPr kumimoji="1" lang="ja-JP" alt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25" name="テキスト ボックス 2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8157" y="2311880"/>
                <a:ext cx="745976" cy="276999"/>
              </a:xfrm>
              <a:prstGeom prst="rect">
                <a:avLst/>
              </a:prstGeom>
              <a:blipFill rotWithShape="0">
                <a:blip r:embed="rId13"/>
                <a:stretch>
                  <a:fillRect b="-1087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6" name="テキスト ボックス 225"/>
              <p:cNvSpPr txBox="1"/>
              <p:nvPr/>
            </p:nvSpPr>
            <p:spPr>
              <a:xfrm>
                <a:off x="9130659" y="5057512"/>
                <a:ext cx="745976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ja-JP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max</m:t>
                          </m:r>
                        </m:sub>
                      </m:sSub>
                    </m:oMath>
                  </m:oMathPara>
                </a14:m>
                <a:endParaRPr kumimoji="1" lang="ja-JP" alt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26" name="テキスト ボックス 2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0659" y="5057512"/>
                <a:ext cx="745976" cy="276999"/>
              </a:xfrm>
              <a:prstGeom prst="rect">
                <a:avLst/>
              </a:prstGeom>
              <a:blipFill rotWithShape="0">
                <a:blip r:embed="rId14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5" name="グループ化 124"/>
          <p:cNvGrpSpPr/>
          <p:nvPr/>
        </p:nvGrpSpPr>
        <p:grpSpPr>
          <a:xfrm rot="1345973">
            <a:off x="2580494" y="1729736"/>
            <a:ext cx="304800" cy="304800"/>
            <a:chOff x="2305050" y="3905250"/>
            <a:chExt cx="304800" cy="304800"/>
          </a:xfrm>
        </p:grpSpPr>
        <p:sp>
          <p:nvSpPr>
            <p:cNvPr id="126" name="円/楕円 125"/>
            <p:cNvSpPr/>
            <p:nvPr/>
          </p:nvSpPr>
          <p:spPr>
            <a:xfrm>
              <a:off x="2305050" y="3905250"/>
              <a:ext cx="304800" cy="3048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127" name="直線コネクタ 126"/>
            <p:cNvCxnSpPr>
              <a:endCxn id="126" idx="7"/>
            </p:cNvCxnSpPr>
            <p:nvPr/>
          </p:nvCxnSpPr>
          <p:spPr>
            <a:xfrm flipV="1">
              <a:off x="2460625" y="3949887"/>
              <a:ext cx="104588" cy="9823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1" name="左中かっこ 140"/>
          <p:cNvSpPr/>
          <p:nvPr/>
        </p:nvSpPr>
        <p:spPr>
          <a:xfrm rot="439486">
            <a:off x="2738148" y="363307"/>
            <a:ext cx="93271" cy="1448805"/>
          </a:xfrm>
          <a:prstGeom prst="leftBrac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grpSp>
        <p:nvGrpSpPr>
          <p:cNvPr id="193" name="グループ化 192"/>
          <p:cNvGrpSpPr/>
          <p:nvPr/>
        </p:nvGrpSpPr>
        <p:grpSpPr>
          <a:xfrm rot="1345973">
            <a:off x="2580494" y="4615161"/>
            <a:ext cx="304800" cy="304800"/>
            <a:chOff x="2305050" y="3905250"/>
            <a:chExt cx="304800" cy="304800"/>
          </a:xfrm>
        </p:grpSpPr>
        <p:sp>
          <p:nvSpPr>
            <p:cNvPr id="194" name="円/楕円 193"/>
            <p:cNvSpPr/>
            <p:nvPr/>
          </p:nvSpPr>
          <p:spPr>
            <a:xfrm>
              <a:off x="2305050" y="3905250"/>
              <a:ext cx="304800" cy="3048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195" name="直線コネクタ 194"/>
            <p:cNvCxnSpPr>
              <a:endCxn id="194" idx="7"/>
            </p:cNvCxnSpPr>
            <p:nvPr/>
          </p:nvCxnSpPr>
          <p:spPr>
            <a:xfrm flipV="1">
              <a:off x="2460625" y="3949887"/>
              <a:ext cx="104588" cy="9823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0" name="左中かっこ 209"/>
          <p:cNvSpPr/>
          <p:nvPr/>
        </p:nvSpPr>
        <p:spPr>
          <a:xfrm rot="439486">
            <a:off x="2738148" y="3248732"/>
            <a:ext cx="93271" cy="1448805"/>
          </a:xfrm>
          <a:prstGeom prst="leftBrac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2" name="四角形吹き出し 61"/>
          <p:cNvSpPr/>
          <p:nvPr/>
        </p:nvSpPr>
        <p:spPr>
          <a:xfrm>
            <a:off x="-346325" y="2858505"/>
            <a:ext cx="2436256" cy="1712481"/>
          </a:xfrm>
          <a:prstGeom prst="wedgeRectCallout">
            <a:avLst>
              <a:gd name="adj1" fmla="val 68829"/>
              <a:gd name="adj2" fmla="val 5065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 dirty="0" smtClean="0">
                <a:solidFill>
                  <a:schemeClr val="tx1"/>
                </a:solidFill>
              </a:rPr>
              <a:t>モデルと照らしあわせると，</a:t>
            </a:r>
            <a:endParaRPr kumimoji="1" lang="en-US" altLang="ja-JP" sz="1400" dirty="0" smtClean="0">
              <a:solidFill>
                <a:schemeClr val="tx1"/>
              </a:solidFill>
            </a:endParaRPr>
          </a:p>
          <a:p>
            <a:pPr algn="ctr"/>
            <a:r>
              <a:rPr kumimoji="1" lang="ja-JP" altLang="en-US" sz="1400" dirty="0" smtClean="0">
                <a:solidFill>
                  <a:schemeClr val="tx1"/>
                </a:solidFill>
              </a:rPr>
              <a:t>こんな観測値</a:t>
            </a:r>
            <a:r>
              <a:rPr lang="ja-JP" altLang="en-US" sz="1400" dirty="0" smtClean="0">
                <a:solidFill>
                  <a:schemeClr val="tx1"/>
                </a:solidFill>
              </a:rPr>
              <a:t>おかしい．</a:t>
            </a:r>
            <a:endParaRPr lang="en-US" altLang="ja-JP" sz="1400" dirty="0" smtClean="0">
              <a:solidFill>
                <a:schemeClr val="tx1"/>
              </a:solidFill>
            </a:endParaRPr>
          </a:p>
          <a:p>
            <a:pPr algn="ctr"/>
            <a:r>
              <a:rPr lang="ja-JP" altLang="en-US" sz="1400" dirty="0" smtClean="0">
                <a:solidFill>
                  <a:schemeClr val="tx1"/>
                </a:solidFill>
              </a:rPr>
              <a:t>でも，誘拐されたから変な値を</a:t>
            </a:r>
            <a:endParaRPr lang="en-US" altLang="ja-JP" sz="1400" dirty="0" smtClean="0">
              <a:solidFill>
                <a:schemeClr val="tx1"/>
              </a:solidFill>
            </a:endParaRPr>
          </a:p>
          <a:p>
            <a:pPr algn="ctr"/>
            <a:r>
              <a:rPr lang="ja-JP" altLang="en-US" sz="1400" dirty="0" smtClean="0">
                <a:solidFill>
                  <a:schemeClr val="tx1"/>
                </a:solidFill>
              </a:rPr>
              <a:t>出し始めた可能性もある．</a:t>
            </a:r>
            <a:endParaRPr lang="en-US" altLang="ja-JP" sz="1400" dirty="0" smtClean="0">
              <a:solidFill>
                <a:schemeClr val="tx1"/>
              </a:solidFill>
            </a:endParaRPr>
          </a:p>
          <a:p>
            <a:pPr algn="ctr"/>
            <a:r>
              <a:rPr lang="ja-JP" altLang="en-US" sz="1400" dirty="0" smtClean="0">
                <a:solidFill>
                  <a:schemeClr val="tx1"/>
                </a:solidFill>
              </a:rPr>
              <a:t>ずれの大きい</a:t>
            </a:r>
            <a:r>
              <a:rPr kumimoji="1" lang="ja-JP" altLang="en-US" sz="1400" dirty="0" smtClean="0">
                <a:solidFill>
                  <a:schemeClr val="tx1"/>
                </a:solidFill>
              </a:rPr>
              <a:t>粒子も一定の</a:t>
            </a:r>
            <a:endParaRPr kumimoji="1" lang="en-US" altLang="ja-JP" sz="1400" dirty="0" smtClean="0">
              <a:solidFill>
                <a:schemeClr val="tx1"/>
              </a:solidFill>
            </a:endParaRPr>
          </a:p>
          <a:p>
            <a:pPr algn="ctr"/>
            <a:r>
              <a:rPr kumimoji="1" lang="ja-JP" altLang="en-US" sz="1400" dirty="0" smtClean="0">
                <a:solidFill>
                  <a:schemeClr val="tx1"/>
                </a:solidFill>
              </a:rPr>
              <a:t>確率で残しておこう．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553468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/>
          <p:cNvSpPr/>
          <p:nvPr/>
        </p:nvSpPr>
        <p:spPr>
          <a:xfrm>
            <a:off x="15853" y="3765332"/>
            <a:ext cx="5251755" cy="176205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フリーフォーム 16"/>
          <p:cNvSpPr/>
          <p:nvPr/>
        </p:nvSpPr>
        <p:spPr>
          <a:xfrm>
            <a:off x="74317" y="3783984"/>
            <a:ext cx="5096087" cy="1721358"/>
          </a:xfrm>
          <a:custGeom>
            <a:avLst/>
            <a:gdLst>
              <a:gd name="connsiteX0" fmla="*/ 0 w 5038725"/>
              <a:gd name="connsiteY0" fmla="*/ 819150 h 1485900"/>
              <a:gd name="connsiteX1" fmla="*/ 2428875 w 5038725"/>
              <a:gd name="connsiteY1" fmla="*/ 819150 h 1485900"/>
              <a:gd name="connsiteX2" fmla="*/ 2428875 w 5038725"/>
              <a:gd name="connsiteY2" fmla="*/ 0 h 1485900"/>
              <a:gd name="connsiteX3" fmla="*/ 3400425 w 5038725"/>
              <a:gd name="connsiteY3" fmla="*/ 0 h 1485900"/>
              <a:gd name="connsiteX4" fmla="*/ 3400425 w 5038725"/>
              <a:gd name="connsiteY4" fmla="*/ 790575 h 1485900"/>
              <a:gd name="connsiteX5" fmla="*/ 5038725 w 5038725"/>
              <a:gd name="connsiteY5" fmla="*/ 790575 h 1485900"/>
              <a:gd name="connsiteX6" fmla="*/ 5038725 w 5038725"/>
              <a:gd name="connsiteY6" fmla="*/ 1485900 h 1485900"/>
              <a:gd name="connsiteX7" fmla="*/ 19050 w 5038725"/>
              <a:gd name="connsiteY7" fmla="*/ 1485900 h 1485900"/>
              <a:gd name="connsiteX8" fmla="*/ 0 w 5038725"/>
              <a:gd name="connsiteY8" fmla="*/ 819150 h 1485900"/>
              <a:gd name="connsiteX0" fmla="*/ 2925 w 5041650"/>
              <a:gd name="connsiteY0" fmla="*/ 819150 h 1485900"/>
              <a:gd name="connsiteX1" fmla="*/ 2431800 w 5041650"/>
              <a:gd name="connsiteY1" fmla="*/ 819150 h 1485900"/>
              <a:gd name="connsiteX2" fmla="*/ 2431800 w 5041650"/>
              <a:gd name="connsiteY2" fmla="*/ 0 h 1485900"/>
              <a:gd name="connsiteX3" fmla="*/ 3403350 w 5041650"/>
              <a:gd name="connsiteY3" fmla="*/ 0 h 1485900"/>
              <a:gd name="connsiteX4" fmla="*/ 3403350 w 5041650"/>
              <a:gd name="connsiteY4" fmla="*/ 790575 h 1485900"/>
              <a:gd name="connsiteX5" fmla="*/ 5041650 w 5041650"/>
              <a:gd name="connsiteY5" fmla="*/ 790575 h 1485900"/>
              <a:gd name="connsiteX6" fmla="*/ 5041650 w 5041650"/>
              <a:gd name="connsiteY6" fmla="*/ 1485900 h 1485900"/>
              <a:gd name="connsiteX7" fmla="*/ 0 w 5041650"/>
              <a:gd name="connsiteY7" fmla="*/ 1485900 h 1485900"/>
              <a:gd name="connsiteX8" fmla="*/ 2925 w 5041650"/>
              <a:gd name="connsiteY8" fmla="*/ 819150 h 1485900"/>
              <a:gd name="connsiteX0" fmla="*/ 0 w 5038725"/>
              <a:gd name="connsiteY0" fmla="*/ 819150 h 1485900"/>
              <a:gd name="connsiteX1" fmla="*/ 2428875 w 5038725"/>
              <a:gd name="connsiteY1" fmla="*/ 819150 h 1485900"/>
              <a:gd name="connsiteX2" fmla="*/ 2428875 w 5038725"/>
              <a:gd name="connsiteY2" fmla="*/ 0 h 1485900"/>
              <a:gd name="connsiteX3" fmla="*/ 3400425 w 5038725"/>
              <a:gd name="connsiteY3" fmla="*/ 0 h 1485900"/>
              <a:gd name="connsiteX4" fmla="*/ 3400425 w 5038725"/>
              <a:gd name="connsiteY4" fmla="*/ 790575 h 1485900"/>
              <a:gd name="connsiteX5" fmla="*/ 5038725 w 5038725"/>
              <a:gd name="connsiteY5" fmla="*/ 790575 h 1485900"/>
              <a:gd name="connsiteX6" fmla="*/ 5038725 w 5038725"/>
              <a:gd name="connsiteY6" fmla="*/ 1485900 h 1485900"/>
              <a:gd name="connsiteX7" fmla="*/ 214 w 5038725"/>
              <a:gd name="connsiteY7" fmla="*/ 1485900 h 1485900"/>
              <a:gd name="connsiteX8" fmla="*/ 0 w 5038725"/>
              <a:gd name="connsiteY8" fmla="*/ 819150 h 1485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38725" h="1485900">
                <a:moveTo>
                  <a:pt x="0" y="819150"/>
                </a:moveTo>
                <a:lnTo>
                  <a:pt x="2428875" y="819150"/>
                </a:lnTo>
                <a:lnTo>
                  <a:pt x="2428875" y="0"/>
                </a:lnTo>
                <a:lnTo>
                  <a:pt x="3400425" y="0"/>
                </a:lnTo>
                <a:lnTo>
                  <a:pt x="3400425" y="790575"/>
                </a:lnTo>
                <a:lnTo>
                  <a:pt x="5038725" y="790575"/>
                </a:lnTo>
                <a:lnTo>
                  <a:pt x="5038725" y="1485900"/>
                </a:lnTo>
                <a:lnTo>
                  <a:pt x="214" y="1485900"/>
                </a:lnTo>
                <a:cubicBezTo>
                  <a:pt x="143" y="1263650"/>
                  <a:pt x="71" y="1041400"/>
                  <a:pt x="0" y="819150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grpSp>
        <p:nvGrpSpPr>
          <p:cNvPr id="18" name="グループ化 17"/>
          <p:cNvGrpSpPr/>
          <p:nvPr/>
        </p:nvGrpSpPr>
        <p:grpSpPr>
          <a:xfrm rot="2116704">
            <a:off x="2873391" y="4764668"/>
            <a:ext cx="304800" cy="304800"/>
            <a:chOff x="2305050" y="3905250"/>
            <a:chExt cx="304800" cy="304800"/>
          </a:xfrm>
        </p:grpSpPr>
        <p:sp>
          <p:nvSpPr>
            <p:cNvPr id="19" name="円/楕円 18"/>
            <p:cNvSpPr/>
            <p:nvPr/>
          </p:nvSpPr>
          <p:spPr>
            <a:xfrm>
              <a:off x="2305050" y="3905250"/>
              <a:ext cx="304800" cy="3048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20" name="直線コネクタ 19"/>
            <p:cNvCxnSpPr>
              <a:endCxn id="19" idx="7"/>
            </p:cNvCxnSpPr>
            <p:nvPr/>
          </p:nvCxnSpPr>
          <p:spPr>
            <a:xfrm flipV="1">
              <a:off x="2460625" y="3949887"/>
              <a:ext cx="104588" cy="9823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円/楕円 20"/>
          <p:cNvSpPr/>
          <p:nvPr/>
        </p:nvSpPr>
        <p:spPr>
          <a:xfrm>
            <a:off x="3042692" y="4881180"/>
            <a:ext cx="36000" cy="36000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2" name="直線コネクタ 21"/>
          <p:cNvCxnSpPr>
            <a:cxnSpLocks noChangeAspect="1"/>
          </p:cNvCxnSpPr>
          <p:nvPr/>
        </p:nvCxnSpPr>
        <p:spPr>
          <a:xfrm flipV="1">
            <a:off x="3067385" y="4382719"/>
            <a:ext cx="256165" cy="499577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コネクタ 22"/>
          <p:cNvCxnSpPr>
            <a:cxnSpLocks noChangeAspect="1"/>
          </p:cNvCxnSpPr>
          <p:nvPr/>
        </p:nvCxnSpPr>
        <p:spPr>
          <a:xfrm flipV="1">
            <a:off x="3047535" y="4569805"/>
            <a:ext cx="119035" cy="32400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コネクタ 23"/>
          <p:cNvCxnSpPr>
            <a:cxnSpLocks noChangeAspect="1"/>
          </p:cNvCxnSpPr>
          <p:nvPr/>
        </p:nvCxnSpPr>
        <p:spPr>
          <a:xfrm flipV="1">
            <a:off x="3048215" y="4469041"/>
            <a:ext cx="340929" cy="42205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コネクタ 24"/>
          <p:cNvCxnSpPr>
            <a:cxnSpLocks noChangeAspect="1"/>
          </p:cNvCxnSpPr>
          <p:nvPr/>
        </p:nvCxnSpPr>
        <p:spPr>
          <a:xfrm flipV="1">
            <a:off x="3059644" y="4690371"/>
            <a:ext cx="472364" cy="188709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コネクタ 25"/>
          <p:cNvCxnSpPr>
            <a:cxnSpLocks noChangeAspect="1"/>
          </p:cNvCxnSpPr>
          <p:nvPr/>
        </p:nvCxnSpPr>
        <p:spPr>
          <a:xfrm flipV="1">
            <a:off x="3059644" y="4709370"/>
            <a:ext cx="761878" cy="16971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コネクタ 26"/>
          <p:cNvCxnSpPr>
            <a:cxnSpLocks noChangeAspect="1"/>
          </p:cNvCxnSpPr>
          <p:nvPr/>
        </p:nvCxnSpPr>
        <p:spPr>
          <a:xfrm flipV="1">
            <a:off x="3059644" y="4881180"/>
            <a:ext cx="2087863" cy="14231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コネクタ 27"/>
          <p:cNvCxnSpPr>
            <a:cxnSpLocks noChangeAspect="1"/>
          </p:cNvCxnSpPr>
          <p:nvPr/>
        </p:nvCxnSpPr>
        <p:spPr>
          <a:xfrm>
            <a:off x="3059644" y="4881180"/>
            <a:ext cx="2087863" cy="147137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コネクタ 28"/>
          <p:cNvCxnSpPr>
            <a:cxnSpLocks noChangeAspect="1"/>
          </p:cNvCxnSpPr>
          <p:nvPr/>
        </p:nvCxnSpPr>
        <p:spPr>
          <a:xfrm>
            <a:off x="3059644" y="4881180"/>
            <a:ext cx="2087863" cy="313557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コネクタ 29"/>
          <p:cNvCxnSpPr>
            <a:cxnSpLocks noChangeAspect="1"/>
          </p:cNvCxnSpPr>
          <p:nvPr/>
        </p:nvCxnSpPr>
        <p:spPr>
          <a:xfrm>
            <a:off x="3059644" y="4881180"/>
            <a:ext cx="2087863" cy="451783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テキスト ボックス 31"/>
          <p:cNvSpPr txBox="1"/>
          <p:nvPr/>
        </p:nvSpPr>
        <p:spPr>
          <a:xfrm>
            <a:off x="3849860" y="4220789"/>
            <a:ext cx="1036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b="1" dirty="0" smtClean="0">
                <a:solidFill>
                  <a:srgbClr val="7030A0"/>
                </a:solidFill>
              </a:rPr>
              <a:t>実観測</a:t>
            </a:r>
            <a:endParaRPr lang="ja-JP" altLang="en-US" b="1" dirty="0">
              <a:solidFill>
                <a:srgbClr val="7030A0"/>
              </a:solidFill>
            </a:endParaRPr>
          </a:p>
        </p:txBody>
      </p:sp>
      <p:sp>
        <p:nvSpPr>
          <p:cNvPr id="96" name="円/楕円 95"/>
          <p:cNvSpPr/>
          <p:nvPr/>
        </p:nvSpPr>
        <p:spPr>
          <a:xfrm>
            <a:off x="3059550" y="4252186"/>
            <a:ext cx="392042" cy="38930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/>
              <a:t>人</a:t>
            </a:r>
            <a:endParaRPr kumimoji="1" lang="ja-JP" altLang="en-US" dirty="0"/>
          </a:p>
        </p:txBody>
      </p:sp>
      <p:sp>
        <p:nvSpPr>
          <p:cNvPr id="101" name="正方形/長方形 100"/>
          <p:cNvSpPr/>
          <p:nvPr/>
        </p:nvSpPr>
        <p:spPr>
          <a:xfrm>
            <a:off x="5364919" y="3772792"/>
            <a:ext cx="5251755" cy="176205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2" name="フリーフォーム 101"/>
          <p:cNvSpPr/>
          <p:nvPr/>
        </p:nvSpPr>
        <p:spPr>
          <a:xfrm>
            <a:off x="5423197" y="3791444"/>
            <a:ext cx="5096273" cy="1721358"/>
          </a:xfrm>
          <a:custGeom>
            <a:avLst/>
            <a:gdLst>
              <a:gd name="connsiteX0" fmla="*/ 0 w 5038725"/>
              <a:gd name="connsiteY0" fmla="*/ 819150 h 1485900"/>
              <a:gd name="connsiteX1" fmla="*/ 2428875 w 5038725"/>
              <a:gd name="connsiteY1" fmla="*/ 819150 h 1485900"/>
              <a:gd name="connsiteX2" fmla="*/ 2428875 w 5038725"/>
              <a:gd name="connsiteY2" fmla="*/ 0 h 1485900"/>
              <a:gd name="connsiteX3" fmla="*/ 3400425 w 5038725"/>
              <a:gd name="connsiteY3" fmla="*/ 0 h 1485900"/>
              <a:gd name="connsiteX4" fmla="*/ 3400425 w 5038725"/>
              <a:gd name="connsiteY4" fmla="*/ 790575 h 1485900"/>
              <a:gd name="connsiteX5" fmla="*/ 5038725 w 5038725"/>
              <a:gd name="connsiteY5" fmla="*/ 790575 h 1485900"/>
              <a:gd name="connsiteX6" fmla="*/ 5038725 w 5038725"/>
              <a:gd name="connsiteY6" fmla="*/ 1485900 h 1485900"/>
              <a:gd name="connsiteX7" fmla="*/ 19050 w 5038725"/>
              <a:gd name="connsiteY7" fmla="*/ 1485900 h 1485900"/>
              <a:gd name="connsiteX8" fmla="*/ 0 w 5038725"/>
              <a:gd name="connsiteY8" fmla="*/ 819150 h 1485900"/>
              <a:gd name="connsiteX0" fmla="*/ 2140 w 5040865"/>
              <a:gd name="connsiteY0" fmla="*/ 819150 h 1485900"/>
              <a:gd name="connsiteX1" fmla="*/ 2431015 w 5040865"/>
              <a:gd name="connsiteY1" fmla="*/ 819150 h 1485900"/>
              <a:gd name="connsiteX2" fmla="*/ 2431015 w 5040865"/>
              <a:gd name="connsiteY2" fmla="*/ 0 h 1485900"/>
              <a:gd name="connsiteX3" fmla="*/ 3402565 w 5040865"/>
              <a:gd name="connsiteY3" fmla="*/ 0 h 1485900"/>
              <a:gd name="connsiteX4" fmla="*/ 3402565 w 5040865"/>
              <a:gd name="connsiteY4" fmla="*/ 790575 h 1485900"/>
              <a:gd name="connsiteX5" fmla="*/ 5040865 w 5040865"/>
              <a:gd name="connsiteY5" fmla="*/ 790575 h 1485900"/>
              <a:gd name="connsiteX6" fmla="*/ 5040865 w 5040865"/>
              <a:gd name="connsiteY6" fmla="*/ 1485900 h 1485900"/>
              <a:gd name="connsiteX7" fmla="*/ 0 w 5040865"/>
              <a:gd name="connsiteY7" fmla="*/ 1483845 h 1485900"/>
              <a:gd name="connsiteX8" fmla="*/ 2140 w 5040865"/>
              <a:gd name="connsiteY8" fmla="*/ 819150 h 1485900"/>
              <a:gd name="connsiteX0" fmla="*/ 184 w 5038909"/>
              <a:gd name="connsiteY0" fmla="*/ 819150 h 1485900"/>
              <a:gd name="connsiteX1" fmla="*/ 2429059 w 5038909"/>
              <a:gd name="connsiteY1" fmla="*/ 819150 h 1485900"/>
              <a:gd name="connsiteX2" fmla="*/ 2429059 w 5038909"/>
              <a:gd name="connsiteY2" fmla="*/ 0 h 1485900"/>
              <a:gd name="connsiteX3" fmla="*/ 3400609 w 5038909"/>
              <a:gd name="connsiteY3" fmla="*/ 0 h 1485900"/>
              <a:gd name="connsiteX4" fmla="*/ 3400609 w 5038909"/>
              <a:gd name="connsiteY4" fmla="*/ 790575 h 1485900"/>
              <a:gd name="connsiteX5" fmla="*/ 5038909 w 5038909"/>
              <a:gd name="connsiteY5" fmla="*/ 790575 h 1485900"/>
              <a:gd name="connsiteX6" fmla="*/ 5038909 w 5038909"/>
              <a:gd name="connsiteY6" fmla="*/ 1485900 h 1485900"/>
              <a:gd name="connsiteX7" fmla="*/ 398 w 5038909"/>
              <a:gd name="connsiteY7" fmla="*/ 1483845 h 1485900"/>
              <a:gd name="connsiteX8" fmla="*/ 184 w 5038909"/>
              <a:gd name="connsiteY8" fmla="*/ 819150 h 1485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38909" h="1485900">
                <a:moveTo>
                  <a:pt x="184" y="819150"/>
                </a:moveTo>
                <a:lnTo>
                  <a:pt x="2429059" y="819150"/>
                </a:lnTo>
                <a:lnTo>
                  <a:pt x="2429059" y="0"/>
                </a:lnTo>
                <a:lnTo>
                  <a:pt x="3400609" y="0"/>
                </a:lnTo>
                <a:lnTo>
                  <a:pt x="3400609" y="790575"/>
                </a:lnTo>
                <a:lnTo>
                  <a:pt x="5038909" y="790575"/>
                </a:lnTo>
                <a:lnTo>
                  <a:pt x="5038909" y="1485900"/>
                </a:lnTo>
                <a:lnTo>
                  <a:pt x="398" y="1483845"/>
                </a:lnTo>
                <a:cubicBezTo>
                  <a:pt x="1111" y="1262280"/>
                  <a:pt x="-529" y="1040715"/>
                  <a:pt x="184" y="819150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grpSp>
        <p:nvGrpSpPr>
          <p:cNvPr id="103" name="グループ化 102"/>
          <p:cNvGrpSpPr/>
          <p:nvPr/>
        </p:nvGrpSpPr>
        <p:grpSpPr>
          <a:xfrm rot="2116704">
            <a:off x="8222457" y="4772128"/>
            <a:ext cx="304800" cy="304800"/>
            <a:chOff x="2305050" y="3905250"/>
            <a:chExt cx="304800" cy="304800"/>
          </a:xfrm>
        </p:grpSpPr>
        <p:sp>
          <p:nvSpPr>
            <p:cNvPr id="104" name="円/楕円 103"/>
            <p:cNvSpPr/>
            <p:nvPr/>
          </p:nvSpPr>
          <p:spPr>
            <a:xfrm>
              <a:off x="2305050" y="3905250"/>
              <a:ext cx="304800" cy="3048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105" name="直線コネクタ 104"/>
            <p:cNvCxnSpPr>
              <a:endCxn id="104" idx="7"/>
            </p:cNvCxnSpPr>
            <p:nvPr/>
          </p:nvCxnSpPr>
          <p:spPr>
            <a:xfrm flipV="1">
              <a:off x="2460625" y="3949887"/>
              <a:ext cx="104588" cy="9823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6" name="円/楕円 105"/>
          <p:cNvSpPr/>
          <p:nvPr/>
        </p:nvSpPr>
        <p:spPr>
          <a:xfrm>
            <a:off x="8391758" y="4888640"/>
            <a:ext cx="36000" cy="36000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07" name="直線コネクタ 106"/>
          <p:cNvCxnSpPr>
            <a:cxnSpLocks noChangeAspect="1"/>
          </p:cNvCxnSpPr>
          <p:nvPr/>
        </p:nvCxnSpPr>
        <p:spPr>
          <a:xfrm flipV="1">
            <a:off x="8416451" y="2774941"/>
            <a:ext cx="1084401" cy="2114816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線コネクタ 107"/>
          <p:cNvCxnSpPr>
            <a:cxnSpLocks noChangeAspect="1"/>
          </p:cNvCxnSpPr>
          <p:nvPr/>
        </p:nvCxnSpPr>
        <p:spPr>
          <a:xfrm flipV="1">
            <a:off x="8396601" y="2560245"/>
            <a:ext cx="860072" cy="234102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線コネクタ 108"/>
          <p:cNvCxnSpPr>
            <a:cxnSpLocks noChangeAspect="1"/>
          </p:cNvCxnSpPr>
          <p:nvPr/>
        </p:nvCxnSpPr>
        <p:spPr>
          <a:xfrm flipV="1">
            <a:off x="8397281" y="2983680"/>
            <a:ext cx="1546819" cy="1914871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線コネクタ 109"/>
          <p:cNvCxnSpPr>
            <a:cxnSpLocks noChangeAspect="1"/>
          </p:cNvCxnSpPr>
          <p:nvPr/>
        </p:nvCxnSpPr>
        <p:spPr>
          <a:xfrm flipV="1">
            <a:off x="8408710" y="4697831"/>
            <a:ext cx="472364" cy="188709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直線コネクタ 110"/>
          <p:cNvCxnSpPr>
            <a:cxnSpLocks noChangeAspect="1"/>
          </p:cNvCxnSpPr>
          <p:nvPr/>
        </p:nvCxnSpPr>
        <p:spPr>
          <a:xfrm flipV="1">
            <a:off x="8408710" y="4716830"/>
            <a:ext cx="761878" cy="16971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線コネクタ 111"/>
          <p:cNvCxnSpPr>
            <a:cxnSpLocks noChangeAspect="1"/>
          </p:cNvCxnSpPr>
          <p:nvPr/>
        </p:nvCxnSpPr>
        <p:spPr>
          <a:xfrm flipV="1">
            <a:off x="8408710" y="4888640"/>
            <a:ext cx="2087863" cy="14231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直線コネクタ 112"/>
          <p:cNvCxnSpPr>
            <a:cxnSpLocks noChangeAspect="1"/>
          </p:cNvCxnSpPr>
          <p:nvPr/>
        </p:nvCxnSpPr>
        <p:spPr>
          <a:xfrm>
            <a:off x="8408710" y="4888640"/>
            <a:ext cx="2087863" cy="147137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直線コネクタ 113"/>
          <p:cNvCxnSpPr>
            <a:cxnSpLocks noChangeAspect="1"/>
          </p:cNvCxnSpPr>
          <p:nvPr/>
        </p:nvCxnSpPr>
        <p:spPr>
          <a:xfrm>
            <a:off x="8408710" y="4888640"/>
            <a:ext cx="2087863" cy="313557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線コネクタ 114"/>
          <p:cNvCxnSpPr>
            <a:cxnSpLocks noChangeAspect="1"/>
          </p:cNvCxnSpPr>
          <p:nvPr/>
        </p:nvCxnSpPr>
        <p:spPr>
          <a:xfrm>
            <a:off x="8408710" y="4888640"/>
            <a:ext cx="2087863" cy="451783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テキスト ボックス 115"/>
          <p:cNvSpPr txBox="1"/>
          <p:nvPr/>
        </p:nvSpPr>
        <p:spPr>
          <a:xfrm>
            <a:off x="9198926" y="4228249"/>
            <a:ext cx="1036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b="1" dirty="0" smtClean="0">
                <a:solidFill>
                  <a:srgbClr val="7030A0"/>
                </a:solidFill>
              </a:rPr>
              <a:t>実観測</a:t>
            </a:r>
            <a:endParaRPr lang="ja-JP" altLang="en-US" b="1" dirty="0">
              <a:solidFill>
                <a:srgbClr val="7030A0"/>
              </a:solidFill>
            </a:endParaRPr>
          </a:p>
        </p:txBody>
      </p:sp>
      <p:sp>
        <p:nvSpPr>
          <p:cNvPr id="118" name="正方形/長方形 117"/>
          <p:cNvSpPr/>
          <p:nvPr/>
        </p:nvSpPr>
        <p:spPr>
          <a:xfrm>
            <a:off x="7948172" y="4248674"/>
            <a:ext cx="79003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 smtClean="0"/>
              <a:t>反射</a:t>
            </a:r>
            <a:endParaRPr kumimoji="1" lang="ja-JP" altLang="en-US" dirty="0"/>
          </a:p>
        </p:txBody>
      </p:sp>
      <p:sp>
        <p:nvSpPr>
          <p:cNvPr id="123" name="正方形/長方形 122"/>
          <p:cNvSpPr/>
          <p:nvPr/>
        </p:nvSpPr>
        <p:spPr>
          <a:xfrm>
            <a:off x="-222" y="5705053"/>
            <a:ext cx="5251755" cy="176205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4" name="フリーフォーム 123"/>
          <p:cNvSpPr/>
          <p:nvPr/>
        </p:nvSpPr>
        <p:spPr>
          <a:xfrm>
            <a:off x="55286" y="5723705"/>
            <a:ext cx="5099044" cy="1724533"/>
          </a:xfrm>
          <a:custGeom>
            <a:avLst/>
            <a:gdLst>
              <a:gd name="connsiteX0" fmla="*/ 0 w 5038725"/>
              <a:gd name="connsiteY0" fmla="*/ 819150 h 1485900"/>
              <a:gd name="connsiteX1" fmla="*/ 2428875 w 5038725"/>
              <a:gd name="connsiteY1" fmla="*/ 819150 h 1485900"/>
              <a:gd name="connsiteX2" fmla="*/ 2428875 w 5038725"/>
              <a:gd name="connsiteY2" fmla="*/ 0 h 1485900"/>
              <a:gd name="connsiteX3" fmla="*/ 3400425 w 5038725"/>
              <a:gd name="connsiteY3" fmla="*/ 0 h 1485900"/>
              <a:gd name="connsiteX4" fmla="*/ 3400425 w 5038725"/>
              <a:gd name="connsiteY4" fmla="*/ 790575 h 1485900"/>
              <a:gd name="connsiteX5" fmla="*/ 5038725 w 5038725"/>
              <a:gd name="connsiteY5" fmla="*/ 790575 h 1485900"/>
              <a:gd name="connsiteX6" fmla="*/ 5038725 w 5038725"/>
              <a:gd name="connsiteY6" fmla="*/ 1485900 h 1485900"/>
              <a:gd name="connsiteX7" fmla="*/ 19050 w 5038725"/>
              <a:gd name="connsiteY7" fmla="*/ 1485900 h 1485900"/>
              <a:gd name="connsiteX8" fmla="*/ 0 w 5038725"/>
              <a:gd name="connsiteY8" fmla="*/ 819150 h 1485900"/>
              <a:gd name="connsiteX0" fmla="*/ 12342 w 5051067"/>
              <a:gd name="connsiteY0" fmla="*/ 819150 h 1485900"/>
              <a:gd name="connsiteX1" fmla="*/ 2441217 w 5051067"/>
              <a:gd name="connsiteY1" fmla="*/ 819150 h 1485900"/>
              <a:gd name="connsiteX2" fmla="*/ 2441217 w 5051067"/>
              <a:gd name="connsiteY2" fmla="*/ 0 h 1485900"/>
              <a:gd name="connsiteX3" fmla="*/ 3412767 w 5051067"/>
              <a:gd name="connsiteY3" fmla="*/ 0 h 1485900"/>
              <a:gd name="connsiteX4" fmla="*/ 3412767 w 5051067"/>
              <a:gd name="connsiteY4" fmla="*/ 790575 h 1485900"/>
              <a:gd name="connsiteX5" fmla="*/ 5051067 w 5051067"/>
              <a:gd name="connsiteY5" fmla="*/ 790575 h 1485900"/>
              <a:gd name="connsiteX6" fmla="*/ 5051067 w 5051067"/>
              <a:gd name="connsiteY6" fmla="*/ 1485900 h 1485900"/>
              <a:gd name="connsiteX7" fmla="*/ 0 w 5051067"/>
              <a:gd name="connsiteY7" fmla="*/ 1485900 h 1485900"/>
              <a:gd name="connsiteX8" fmla="*/ 12342 w 5051067"/>
              <a:gd name="connsiteY8" fmla="*/ 819150 h 1485900"/>
              <a:gd name="connsiteX0" fmla="*/ 6063 w 5044788"/>
              <a:gd name="connsiteY0" fmla="*/ 819150 h 1485900"/>
              <a:gd name="connsiteX1" fmla="*/ 2434938 w 5044788"/>
              <a:gd name="connsiteY1" fmla="*/ 819150 h 1485900"/>
              <a:gd name="connsiteX2" fmla="*/ 2434938 w 5044788"/>
              <a:gd name="connsiteY2" fmla="*/ 0 h 1485900"/>
              <a:gd name="connsiteX3" fmla="*/ 3406488 w 5044788"/>
              <a:gd name="connsiteY3" fmla="*/ 0 h 1485900"/>
              <a:gd name="connsiteX4" fmla="*/ 3406488 w 5044788"/>
              <a:gd name="connsiteY4" fmla="*/ 790575 h 1485900"/>
              <a:gd name="connsiteX5" fmla="*/ 5044788 w 5044788"/>
              <a:gd name="connsiteY5" fmla="*/ 790575 h 1485900"/>
              <a:gd name="connsiteX6" fmla="*/ 5044788 w 5044788"/>
              <a:gd name="connsiteY6" fmla="*/ 1485900 h 1485900"/>
              <a:gd name="connsiteX7" fmla="*/ 0 w 5044788"/>
              <a:gd name="connsiteY7" fmla="*/ 1485900 h 1485900"/>
              <a:gd name="connsiteX8" fmla="*/ 6063 w 5044788"/>
              <a:gd name="connsiteY8" fmla="*/ 819150 h 1485900"/>
              <a:gd name="connsiteX0" fmla="*/ 2924 w 5041649"/>
              <a:gd name="connsiteY0" fmla="*/ 819150 h 1488641"/>
              <a:gd name="connsiteX1" fmla="*/ 2431799 w 5041649"/>
              <a:gd name="connsiteY1" fmla="*/ 819150 h 1488641"/>
              <a:gd name="connsiteX2" fmla="*/ 2431799 w 5041649"/>
              <a:gd name="connsiteY2" fmla="*/ 0 h 1488641"/>
              <a:gd name="connsiteX3" fmla="*/ 3403349 w 5041649"/>
              <a:gd name="connsiteY3" fmla="*/ 0 h 1488641"/>
              <a:gd name="connsiteX4" fmla="*/ 3403349 w 5041649"/>
              <a:gd name="connsiteY4" fmla="*/ 790575 h 1488641"/>
              <a:gd name="connsiteX5" fmla="*/ 5041649 w 5041649"/>
              <a:gd name="connsiteY5" fmla="*/ 790575 h 1488641"/>
              <a:gd name="connsiteX6" fmla="*/ 5041649 w 5041649"/>
              <a:gd name="connsiteY6" fmla="*/ 1485900 h 1488641"/>
              <a:gd name="connsiteX7" fmla="*/ 0 w 5041649"/>
              <a:gd name="connsiteY7" fmla="*/ 1488641 h 1488641"/>
              <a:gd name="connsiteX8" fmla="*/ 2924 w 5041649"/>
              <a:gd name="connsiteY8" fmla="*/ 819150 h 1488641"/>
              <a:gd name="connsiteX0" fmla="*/ 2924 w 5041649"/>
              <a:gd name="connsiteY0" fmla="*/ 819150 h 1488641"/>
              <a:gd name="connsiteX1" fmla="*/ 2431799 w 5041649"/>
              <a:gd name="connsiteY1" fmla="*/ 819150 h 1488641"/>
              <a:gd name="connsiteX2" fmla="*/ 2431799 w 5041649"/>
              <a:gd name="connsiteY2" fmla="*/ 0 h 1488641"/>
              <a:gd name="connsiteX3" fmla="*/ 3403349 w 5041649"/>
              <a:gd name="connsiteY3" fmla="*/ 0 h 1488641"/>
              <a:gd name="connsiteX4" fmla="*/ 3403349 w 5041649"/>
              <a:gd name="connsiteY4" fmla="*/ 790575 h 1488641"/>
              <a:gd name="connsiteX5" fmla="*/ 5041649 w 5041649"/>
              <a:gd name="connsiteY5" fmla="*/ 790575 h 1488641"/>
              <a:gd name="connsiteX6" fmla="*/ 5041649 w 5041649"/>
              <a:gd name="connsiteY6" fmla="*/ 1485900 h 1488641"/>
              <a:gd name="connsiteX7" fmla="*/ 0 w 5041649"/>
              <a:gd name="connsiteY7" fmla="*/ 1488641 h 1488641"/>
              <a:gd name="connsiteX8" fmla="*/ 2924 w 5041649"/>
              <a:gd name="connsiteY8" fmla="*/ 819150 h 1488641"/>
              <a:gd name="connsiteX0" fmla="*/ 121 w 5038846"/>
              <a:gd name="connsiteY0" fmla="*/ 819150 h 1488641"/>
              <a:gd name="connsiteX1" fmla="*/ 2428996 w 5038846"/>
              <a:gd name="connsiteY1" fmla="*/ 819150 h 1488641"/>
              <a:gd name="connsiteX2" fmla="*/ 2428996 w 5038846"/>
              <a:gd name="connsiteY2" fmla="*/ 0 h 1488641"/>
              <a:gd name="connsiteX3" fmla="*/ 3400546 w 5038846"/>
              <a:gd name="connsiteY3" fmla="*/ 0 h 1488641"/>
              <a:gd name="connsiteX4" fmla="*/ 3400546 w 5038846"/>
              <a:gd name="connsiteY4" fmla="*/ 790575 h 1488641"/>
              <a:gd name="connsiteX5" fmla="*/ 5038846 w 5038846"/>
              <a:gd name="connsiteY5" fmla="*/ 790575 h 1488641"/>
              <a:gd name="connsiteX6" fmla="*/ 5038846 w 5038846"/>
              <a:gd name="connsiteY6" fmla="*/ 1485900 h 1488641"/>
              <a:gd name="connsiteX7" fmla="*/ 3476 w 5038846"/>
              <a:gd name="connsiteY7" fmla="*/ 1488641 h 1488641"/>
              <a:gd name="connsiteX8" fmla="*/ 121 w 5038846"/>
              <a:gd name="connsiteY8" fmla="*/ 819150 h 1488641"/>
              <a:gd name="connsiteX0" fmla="*/ 2923 w 5041648"/>
              <a:gd name="connsiteY0" fmla="*/ 819150 h 1488641"/>
              <a:gd name="connsiteX1" fmla="*/ 2431798 w 5041648"/>
              <a:gd name="connsiteY1" fmla="*/ 819150 h 1488641"/>
              <a:gd name="connsiteX2" fmla="*/ 2431798 w 5041648"/>
              <a:gd name="connsiteY2" fmla="*/ 0 h 1488641"/>
              <a:gd name="connsiteX3" fmla="*/ 3403348 w 5041648"/>
              <a:gd name="connsiteY3" fmla="*/ 0 h 1488641"/>
              <a:gd name="connsiteX4" fmla="*/ 3403348 w 5041648"/>
              <a:gd name="connsiteY4" fmla="*/ 790575 h 1488641"/>
              <a:gd name="connsiteX5" fmla="*/ 5041648 w 5041648"/>
              <a:gd name="connsiteY5" fmla="*/ 790575 h 1488641"/>
              <a:gd name="connsiteX6" fmla="*/ 5041648 w 5041648"/>
              <a:gd name="connsiteY6" fmla="*/ 1485900 h 1488641"/>
              <a:gd name="connsiteX7" fmla="*/ 0 w 5041648"/>
              <a:gd name="connsiteY7" fmla="*/ 1488641 h 1488641"/>
              <a:gd name="connsiteX8" fmla="*/ 2923 w 5041648"/>
              <a:gd name="connsiteY8" fmla="*/ 819150 h 1488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41648" h="1488641">
                <a:moveTo>
                  <a:pt x="2923" y="819150"/>
                </a:moveTo>
                <a:lnTo>
                  <a:pt x="2431798" y="819150"/>
                </a:lnTo>
                <a:lnTo>
                  <a:pt x="2431798" y="0"/>
                </a:lnTo>
                <a:lnTo>
                  <a:pt x="3403348" y="0"/>
                </a:lnTo>
                <a:lnTo>
                  <a:pt x="3403348" y="790575"/>
                </a:lnTo>
                <a:lnTo>
                  <a:pt x="5041648" y="790575"/>
                </a:lnTo>
                <a:lnTo>
                  <a:pt x="5041648" y="1485900"/>
                </a:lnTo>
                <a:lnTo>
                  <a:pt x="0" y="1488641"/>
                </a:lnTo>
                <a:cubicBezTo>
                  <a:pt x="975" y="1265477"/>
                  <a:pt x="1948" y="1042314"/>
                  <a:pt x="2923" y="819150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grpSp>
        <p:nvGrpSpPr>
          <p:cNvPr id="125" name="グループ化 124"/>
          <p:cNvGrpSpPr/>
          <p:nvPr/>
        </p:nvGrpSpPr>
        <p:grpSpPr>
          <a:xfrm rot="1345973">
            <a:off x="2628889" y="6366077"/>
            <a:ext cx="304800" cy="304800"/>
            <a:chOff x="2305050" y="3905250"/>
            <a:chExt cx="304800" cy="304800"/>
          </a:xfrm>
        </p:grpSpPr>
        <p:sp>
          <p:nvSpPr>
            <p:cNvPr id="126" name="円/楕円 125"/>
            <p:cNvSpPr/>
            <p:nvPr/>
          </p:nvSpPr>
          <p:spPr>
            <a:xfrm>
              <a:off x="2305050" y="3905250"/>
              <a:ext cx="304800" cy="3048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127" name="直線コネクタ 126"/>
            <p:cNvCxnSpPr>
              <a:endCxn id="126" idx="7"/>
            </p:cNvCxnSpPr>
            <p:nvPr/>
          </p:nvCxnSpPr>
          <p:spPr>
            <a:xfrm flipV="1">
              <a:off x="2460625" y="3949887"/>
              <a:ext cx="104588" cy="9823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8" name="円/楕円 127"/>
          <p:cNvSpPr/>
          <p:nvPr/>
        </p:nvSpPr>
        <p:spPr>
          <a:xfrm rot="20829269">
            <a:off x="2786989" y="6481627"/>
            <a:ext cx="36000" cy="36000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29" name="直線コネクタ 128"/>
          <p:cNvCxnSpPr>
            <a:cxnSpLocks noChangeAspect="1"/>
          </p:cNvCxnSpPr>
          <p:nvPr/>
        </p:nvCxnSpPr>
        <p:spPr>
          <a:xfrm rot="20829269" flipV="1">
            <a:off x="2736861" y="5759058"/>
            <a:ext cx="355768" cy="693823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直線コネクタ 129"/>
          <p:cNvCxnSpPr>
            <a:cxnSpLocks noChangeAspect="1"/>
          </p:cNvCxnSpPr>
          <p:nvPr/>
        </p:nvCxnSpPr>
        <p:spPr>
          <a:xfrm rot="20829269" flipV="1">
            <a:off x="2728074" y="5745016"/>
            <a:ext cx="262959" cy="715746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直線コネクタ 130"/>
          <p:cNvCxnSpPr>
            <a:cxnSpLocks noChangeAspect="1"/>
          </p:cNvCxnSpPr>
          <p:nvPr/>
        </p:nvCxnSpPr>
        <p:spPr>
          <a:xfrm rot="20829269" flipV="1">
            <a:off x="2760955" y="5763228"/>
            <a:ext cx="525918" cy="651057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直線コネクタ 131"/>
          <p:cNvCxnSpPr>
            <a:cxnSpLocks noChangeAspect="1"/>
          </p:cNvCxnSpPr>
          <p:nvPr/>
        </p:nvCxnSpPr>
        <p:spPr>
          <a:xfrm rot="20829269" flipV="1">
            <a:off x="2773842" y="6103775"/>
            <a:ext cx="766905" cy="306379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直線コネクタ 132"/>
          <p:cNvCxnSpPr>
            <a:cxnSpLocks noChangeAspect="1"/>
          </p:cNvCxnSpPr>
          <p:nvPr/>
        </p:nvCxnSpPr>
        <p:spPr>
          <a:xfrm rot="20829269" flipV="1">
            <a:off x="2783494" y="6249912"/>
            <a:ext cx="736659" cy="164093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直線コネクタ 133"/>
          <p:cNvCxnSpPr>
            <a:cxnSpLocks noChangeAspect="1"/>
          </p:cNvCxnSpPr>
          <p:nvPr/>
        </p:nvCxnSpPr>
        <p:spPr>
          <a:xfrm flipV="1">
            <a:off x="2808438" y="6333451"/>
            <a:ext cx="674301" cy="153763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直線コネクタ 134"/>
          <p:cNvCxnSpPr>
            <a:cxnSpLocks noChangeAspect="1"/>
          </p:cNvCxnSpPr>
          <p:nvPr/>
        </p:nvCxnSpPr>
        <p:spPr>
          <a:xfrm flipV="1">
            <a:off x="2806324" y="6381352"/>
            <a:ext cx="684544" cy="106151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直線コネクタ 135"/>
          <p:cNvCxnSpPr>
            <a:cxnSpLocks noChangeAspect="1"/>
          </p:cNvCxnSpPr>
          <p:nvPr/>
        </p:nvCxnSpPr>
        <p:spPr>
          <a:xfrm flipV="1">
            <a:off x="2806317" y="6440046"/>
            <a:ext cx="679106" cy="51115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直線コネクタ 136"/>
          <p:cNvCxnSpPr>
            <a:cxnSpLocks noChangeAspect="1"/>
          </p:cNvCxnSpPr>
          <p:nvPr/>
        </p:nvCxnSpPr>
        <p:spPr>
          <a:xfrm flipV="1">
            <a:off x="2806315" y="6487077"/>
            <a:ext cx="679443" cy="7542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テキスト ボックス 137"/>
          <p:cNvSpPr txBox="1"/>
          <p:nvPr/>
        </p:nvSpPr>
        <p:spPr>
          <a:xfrm>
            <a:off x="3791425" y="6215052"/>
            <a:ext cx="1036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b="1" dirty="0" smtClean="0">
                <a:solidFill>
                  <a:srgbClr val="7030A0"/>
                </a:solidFill>
              </a:rPr>
              <a:t>実観測</a:t>
            </a:r>
            <a:endParaRPr lang="ja-JP" altLang="en-US" b="1" dirty="0">
              <a:solidFill>
                <a:srgbClr val="7030A0"/>
              </a:solidFill>
            </a:endParaRPr>
          </a:p>
        </p:txBody>
      </p:sp>
      <p:sp>
        <p:nvSpPr>
          <p:cNvPr id="146" name="四角形吹き出し 145"/>
          <p:cNvSpPr/>
          <p:nvPr/>
        </p:nvSpPr>
        <p:spPr>
          <a:xfrm>
            <a:off x="130943" y="5747528"/>
            <a:ext cx="2255429" cy="710722"/>
          </a:xfrm>
          <a:prstGeom prst="wedgeRectCallout">
            <a:avLst>
              <a:gd name="adj1" fmla="val 59439"/>
              <a:gd name="adj2" fmla="val 4404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 smtClean="0"/>
              <a:t>ロボット自体が</a:t>
            </a:r>
            <a:endParaRPr kumimoji="1" lang="en-US" altLang="ja-JP" dirty="0" smtClean="0"/>
          </a:p>
          <a:p>
            <a:pPr algn="ctr"/>
            <a:r>
              <a:rPr kumimoji="1" lang="ja-JP" altLang="en-US" dirty="0" smtClean="0"/>
              <a:t>人に移動させられた</a:t>
            </a:r>
            <a:endParaRPr kumimoji="1" lang="ja-JP" altLang="en-US" dirty="0"/>
          </a:p>
        </p:txBody>
      </p:sp>
      <p:sp>
        <p:nvSpPr>
          <p:cNvPr id="147" name="正方形/長方形 146"/>
          <p:cNvSpPr/>
          <p:nvPr/>
        </p:nvSpPr>
        <p:spPr>
          <a:xfrm>
            <a:off x="5379982" y="5705373"/>
            <a:ext cx="5251755" cy="176205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8" name="フリーフォーム 147"/>
          <p:cNvSpPr/>
          <p:nvPr/>
        </p:nvSpPr>
        <p:spPr>
          <a:xfrm>
            <a:off x="5483241" y="5727378"/>
            <a:ext cx="5098251" cy="1723740"/>
          </a:xfrm>
          <a:custGeom>
            <a:avLst/>
            <a:gdLst>
              <a:gd name="connsiteX0" fmla="*/ 0 w 5038725"/>
              <a:gd name="connsiteY0" fmla="*/ 819150 h 1485900"/>
              <a:gd name="connsiteX1" fmla="*/ 2428875 w 5038725"/>
              <a:gd name="connsiteY1" fmla="*/ 819150 h 1485900"/>
              <a:gd name="connsiteX2" fmla="*/ 2428875 w 5038725"/>
              <a:gd name="connsiteY2" fmla="*/ 0 h 1485900"/>
              <a:gd name="connsiteX3" fmla="*/ 3400425 w 5038725"/>
              <a:gd name="connsiteY3" fmla="*/ 0 h 1485900"/>
              <a:gd name="connsiteX4" fmla="*/ 3400425 w 5038725"/>
              <a:gd name="connsiteY4" fmla="*/ 790575 h 1485900"/>
              <a:gd name="connsiteX5" fmla="*/ 5038725 w 5038725"/>
              <a:gd name="connsiteY5" fmla="*/ 790575 h 1485900"/>
              <a:gd name="connsiteX6" fmla="*/ 5038725 w 5038725"/>
              <a:gd name="connsiteY6" fmla="*/ 1485900 h 1485900"/>
              <a:gd name="connsiteX7" fmla="*/ 19050 w 5038725"/>
              <a:gd name="connsiteY7" fmla="*/ 1485900 h 1485900"/>
              <a:gd name="connsiteX8" fmla="*/ 0 w 5038725"/>
              <a:gd name="connsiteY8" fmla="*/ 819150 h 1485900"/>
              <a:gd name="connsiteX0" fmla="*/ 2140 w 5040865"/>
              <a:gd name="connsiteY0" fmla="*/ 819150 h 1487956"/>
              <a:gd name="connsiteX1" fmla="*/ 2431015 w 5040865"/>
              <a:gd name="connsiteY1" fmla="*/ 819150 h 1487956"/>
              <a:gd name="connsiteX2" fmla="*/ 2431015 w 5040865"/>
              <a:gd name="connsiteY2" fmla="*/ 0 h 1487956"/>
              <a:gd name="connsiteX3" fmla="*/ 3402565 w 5040865"/>
              <a:gd name="connsiteY3" fmla="*/ 0 h 1487956"/>
              <a:gd name="connsiteX4" fmla="*/ 3402565 w 5040865"/>
              <a:gd name="connsiteY4" fmla="*/ 790575 h 1487956"/>
              <a:gd name="connsiteX5" fmla="*/ 5040865 w 5040865"/>
              <a:gd name="connsiteY5" fmla="*/ 790575 h 1487956"/>
              <a:gd name="connsiteX6" fmla="*/ 5040865 w 5040865"/>
              <a:gd name="connsiteY6" fmla="*/ 1485900 h 1487956"/>
              <a:gd name="connsiteX7" fmla="*/ 0 w 5040865"/>
              <a:gd name="connsiteY7" fmla="*/ 1487956 h 1487956"/>
              <a:gd name="connsiteX8" fmla="*/ 2140 w 5040865"/>
              <a:gd name="connsiteY8" fmla="*/ 819150 h 1487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40865" h="1487956">
                <a:moveTo>
                  <a:pt x="2140" y="819150"/>
                </a:moveTo>
                <a:lnTo>
                  <a:pt x="2431015" y="819150"/>
                </a:lnTo>
                <a:lnTo>
                  <a:pt x="2431015" y="0"/>
                </a:lnTo>
                <a:lnTo>
                  <a:pt x="3402565" y="0"/>
                </a:lnTo>
                <a:lnTo>
                  <a:pt x="3402565" y="790575"/>
                </a:lnTo>
                <a:lnTo>
                  <a:pt x="5040865" y="790575"/>
                </a:lnTo>
                <a:lnTo>
                  <a:pt x="5040865" y="1485900"/>
                </a:lnTo>
                <a:lnTo>
                  <a:pt x="0" y="1487956"/>
                </a:lnTo>
                <a:cubicBezTo>
                  <a:pt x="713" y="1265021"/>
                  <a:pt x="1427" y="1042085"/>
                  <a:pt x="2140" y="819150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49" name="円/楕円 148"/>
          <p:cNvSpPr/>
          <p:nvPr/>
        </p:nvSpPr>
        <p:spPr>
          <a:xfrm rot="2869555">
            <a:off x="8426423" y="6837639"/>
            <a:ext cx="279836" cy="264438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3" name="円/楕円 152"/>
          <p:cNvSpPr/>
          <p:nvPr/>
        </p:nvSpPr>
        <p:spPr>
          <a:xfrm>
            <a:off x="8382498" y="6801839"/>
            <a:ext cx="36000" cy="36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4" name="円/楕円 153"/>
          <p:cNvSpPr/>
          <p:nvPr/>
        </p:nvSpPr>
        <p:spPr>
          <a:xfrm>
            <a:off x="8199371" y="6481377"/>
            <a:ext cx="36000" cy="36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5" name="円/楕円 154"/>
          <p:cNvSpPr/>
          <p:nvPr/>
        </p:nvSpPr>
        <p:spPr>
          <a:xfrm>
            <a:off x="8094891" y="6403650"/>
            <a:ext cx="36000" cy="36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6" name="円/楕円 155"/>
          <p:cNvSpPr/>
          <p:nvPr/>
        </p:nvSpPr>
        <p:spPr>
          <a:xfrm>
            <a:off x="8357633" y="6662304"/>
            <a:ext cx="36000" cy="36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7" name="円/楕円 156"/>
          <p:cNvSpPr/>
          <p:nvPr/>
        </p:nvSpPr>
        <p:spPr>
          <a:xfrm>
            <a:off x="8393637" y="6718613"/>
            <a:ext cx="36000" cy="36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8" name="円/楕円 157"/>
          <p:cNvSpPr/>
          <p:nvPr/>
        </p:nvSpPr>
        <p:spPr>
          <a:xfrm>
            <a:off x="8447121" y="6861986"/>
            <a:ext cx="36000" cy="360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9" name="円/楕円 158"/>
          <p:cNvSpPr/>
          <p:nvPr/>
        </p:nvSpPr>
        <p:spPr>
          <a:xfrm>
            <a:off x="8460457" y="6539248"/>
            <a:ext cx="36000" cy="36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0" name="円/楕円 159"/>
          <p:cNvSpPr/>
          <p:nvPr/>
        </p:nvSpPr>
        <p:spPr>
          <a:xfrm>
            <a:off x="8523957" y="6740886"/>
            <a:ext cx="36000" cy="36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1" name="円/楕円 160"/>
          <p:cNvSpPr/>
          <p:nvPr/>
        </p:nvSpPr>
        <p:spPr>
          <a:xfrm>
            <a:off x="8239672" y="6580862"/>
            <a:ext cx="36000" cy="36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2" name="円/楕円 161"/>
          <p:cNvSpPr/>
          <p:nvPr/>
        </p:nvSpPr>
        <p:spPr>
          <a:xfrm>
            <a:off x="8497142" y="6937487"/>
            <a:ext cx="36000" cy="36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3" name="円/楕円 162"/>
          <p:cNvSpPr/>
          <p:nvPr/>
        </p:nvSpPr>
        <p:spPr>
          <a:xfrm>
            <a:off x="8317631" y="6561128"/>
            <a:ext cx="36000" cy="36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4" name="円/楕円 163"/>
          <p:cNvSpPr/>
          <p:nvPr/>
        </p:nvSpPr>
        <p:spPr>
          <a:xfrm>
            <a:off x="8277383" y="6754562"/>
            <a:ext cx="36000" cy="36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5" name="円/楕円 164"/>
          <p:cNvSpPr/>
          <p:nvPr/>
        </p:nvSpPr>
        <p:spPr>
          <a:xfrm>
            <a:off x="8496608" y="6642800"/>
            <a:ext cx="36000" cy="36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6" name="円/楕円 165"/>
          <p:cNvSpPr/>
          <p:nvPr/>
        </p:nvSpPr>
        <p:spPr>
          <a:xfrm>
            <a:off x="8018695" y="6287005"/>
            <a:ext cx="36000" cy="36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7" name="円/楕円 166"/>
          <p:cNvSpPr/>
          <p:nvPr/>
        </p:nvSpPr>
        <p:spPr>
          <a:xfrm>
            <a:off x="8578272" y="6963623"/>
            <a:ext cx="36000" cy="36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8" name="円/楕円 167"/>
          <p:cNvSpPr/>
          <p:nvPr/>
        </p:nvSpPr>
        <p:spPr>
          <a:xfrm>
            <a:off x="8614811" y="7117388"/>
            <a:ext cx="36000" cy="36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9" name="円/楕円 168"/>
          <p:cNvSpPr/>
          <p:nvPr/>
        </p:nvSpPr>
        <p:spPr>
          <a:xfrm>
            <a:off x="8384453" y="6598252"/>
            <a:ext cx="36000" cy="36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0" name="円/楕円 169"/>
          <p:cNvSpPr/>
          <p:nvPr/>
        </p:nvSpPr>
        <p:spPr>
          <a:xfrm>
            <a:off x="8217203" y="6691060"/>
            <a:ext cx="36000" cy="36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1" name="円/楕円 170"/>
          <p:cNvSpPr/>
          <p:nvPr/>
        </p:nvSpPr>
        <p:spPr>
          <a:xfrm>
            <a:off x="8538611" y="6850688"/>
            <a:ext cx="36000" cy="36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2" name="円/楕円 171"/>
          <p:cNvSpPr/>
          <p:nvPr/>
        </p:nvSpPr>
        <p:spPr>
          <a:xfrm>
            <a:off x="8329551" y="6695750"/>
            <a:ext cx="36000" cy="36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3" name="円/楕円 172"/>
          <p:cNvSpPr/>
          <p:nvPr/>
        </p:nvSpPr>
        <p:spPr>
          <a:xfrm>
            <a:off x="8458308" y="6754754"/>
            <a:ext cx="36000" cy="36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4" name="円/楕円 173"/>
          <p:cNvSpPr/>
          <p:nvPr/>
        </p:nvSpPr>
        <p:spPr>
          <a:xfrm>
            <a:off x="8298094" y="6424362"/>
            <a:ext cx="36000" cy="36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5" name="円/楕円 174"/>
          <p:cNvSpPr/>
          <p:nvPr/>
        </p:nvSpPr>
        <p:spPr>
          <a:xfrm>
            <a:off x="8161322" y="6522052"/>
            <a:ext cx="36000" cy="36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6" name="四角形吹き出し 175"/>
          <p:cNvSpPr/>
          <p:nvPr/>
        </p:nvSpPr>
        <p:spPr>
          <a:xfrm>
            <a:off x="5513603" y="5833378"/>
            <a:ext cx="2255429" cy="710722"/>
          </a:xfrm>
          <a:prstGeom prst="wedgeRectCallout">
            <a:avLst>
              <a:gd name="adj1" fmla="val 60002"/>
              <a:gd name="adj2" fmla="val 2974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 smtClean="0"/>
              <a:t>より広い範囲に</a:t>
            </a:r>
            <a:endParaRPr lang="en-US" altLang="ja-JP" dirty="0" smtClean="0"/>
          </a:p>
          <a:p>
            <a:pPr algn="ctr"/>
            <a:r>
              <a:rPr lang="ja-JP" altLang="en-US" dirty="0"/>
              <a:t>粒子</a:t>
            </a:r>
            <a:r>
              <a:rPr lang="ja-JP" altLang="en-US" dirty="0" smtClean="0"/>
              <a:t>が分布する</a:t>
            </a:r>
            <a:endParaRPr lang="en-US" altLang="ja-JP" dirty="0" smtClean="0"/>
          </a:p>
        </p:txBody>
      </p:sp>
      <p:pic>
        <p:nvPicPr>
          <p:cNvPr id="150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0588" y="319322"/>
            <a:ext cx="3983037" cy="2011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四角形吹き出し 2"/>
              <p:cNvSpPr/>
              <p:nvPr/>
            </p:nvSpPr>
            <p:spPr>
              <a:xfrm>
                <a:off x="117454" y="3266089"/>
                <a:ext cx="3206096" cy="775662"/>
              </a:xfrm>
              <a:prstGeom prst="wedgeRectCallout">
                <a:avLst>
                  <a:gd name="adj1" fmla="val 39248"/>
                  <a:gd name="adj2" fmla="val 80347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ja-JP" altLang="en-US" sz="1600" dirty="0" smtClean="0">
                    <a:solidFill>
                      <a:schemeClr val="tx1"/>
                    </a:solidFill>
                  </a:rPr>
                  <a:t>モデルと照らしあわせると，</a:t>
                </a:r>
                <a:endParaRPr kumimoji="1" lang="en-US" altLang="ja-JP" sz="1600" dirty="0" smtClean="0">
                  <a:solidFill>
                    <a:schemeClr val="tx1"/>
                  </a:solidFill>
                </a:endParaRPr>
              </a:p>
              <a:p>
                <a:pPr algn="ctr"/>
                <a:r>
                  <a:rPr kumimoji="1" lang="ja-JP" altLang="en-US" sz="1600" dirty="0" smtClean="0">
                    <a:solidFill>
                      <a:schemeClr val="tx1"/>
                    </a:solidFill>
                  </a:rPr>
                  <a:t>もっと大きい値（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1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1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ja-JP" sz="1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𝑒𝑥𝑝</m:t>
                        </m:r>
                      </m:sub>
                    </m:sSub>
                  </m:oMath>
                </a14:m>
                <a:r>
                  <a:rPr kumimoji="1" lang="ja-JP" altLang="en-US" sz="1600" dirty="0" smtClean="0">
                    <a:solidFill>
                      <a:schemeClr val="tx1"/>
                    </a:solidFill>
                  </a:rPr>
                  <a:t>）になるはず．</a:t>
                </a:r>
                <a:endParaRPr kumimoji="1" lang="en-US" altLang="ja-JP" sz="1600" dirty="0" smtClean="0">
                  <a:solidFill>
                    <a:schemeClr val="tx1"/>
                  </a:solidFill>
                </a:endParaRPr>
              </a:p>
              <a:p>
                <a:pPr algn="ctr"/>
                <a:r>
                  <a:rPr lang="ja-JP" altLang="en-US" sz="1600" dirty="0" smtClean="0">
                    <a:solidFill>
                      <a:schemeClr val="tx1"/>
                    </a:solidFill>
                  </a:rPr>
                  <a:t>この粒子は消してしまおう！</a:t>
                </a:r>
                <a:endParaRPr kumimoji="1" lang="ja-JP" alt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四角形吹き出し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454" y="3266089"/>
                <a:ext cx="3206096" cy="775662"/>
              </a:xfrm>
              <a:prstGeom prst="wedgeRectCallout">
                <a:avLst>
                  <a:gd name="adj1" fmla="val 39248"/>
                  <a:gd name="adj2" fmla="val 80347"/>
                </a:avLst>
              </a:prstGeom>
              <a:blipFill rotWithShape="0">
                <a:blip r:embed="rId4"/>
                <a:stretch>
                  <a:fillRect t="-591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1" name="Group 25"/>
          <p:cNvGrpSpPr>
            <a:grpSpLocks/>
          </p:cNvGrpSpPr>
          <p:nvPr/>
        </p:nvGrpSpPr>
        <p:grpSpPr bwMode="auto">
          <a:xfrm>
            <a:off x="5657798" y="109475"/>
            <a:ext cx="3697288" cy="2525713"/>
            <a:chOff x="379" y="1140"/>
            <a:chExt cx="2329" cy="1591"/>
          </a:xfrm>
        </p:grpSpPr>
        <p:pic>
          <p:nvPicPr>
            <p:cNvPr id="152" name="Picture 3" descr="fhit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1" y="1140"/>
              <a:ext cx="2208" cy="1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7" name="Text Box 12"/>
            <p:cNvSpPr txBox="1">
              <a:spLocks noChangeArrowheads="1"/>
            </p:cNvSpPr>
            <p:nvPr/>
          </p:nvSpPr>
          <p:spPr bwMode="auto">
            <a:xfrm>
              <a:off x="1261" y="2492"/>
              <a:ext cx="389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defPPr>
                <a:defRPr lang="en-US"/>
              </a:defPPr>
              <a:lvl1pPr algn="l" rtl="0" fontAlgn="base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folHlink"/>
                </a:buClr>
                <a:buSzPct val="120000"/>
                <a:defRPr sz="2800" kern="1200">
                  <a:solidFill>
                    <a:schemeClr val="tx1"/>
                  </a:solidFill>
                  <a:latin typeface="Verdana" panose="020B0604030504040204" pitchFamily="34" charset="0"/>
                  <a:ea typeface="+mn-ea"/>
                  <a:cs typeface="+mn-cs"/>
                </a:defRPr>
              </a:lvl1pPr>
              <a:lvl2pPr marL="457200" algn="l" rtl="0" fontAlgn="base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folHlink"/>
                </a:buClr>
                <a:buSzPct val="120000"/>
                <a:defRPr sz="2800" kern="1200">
                  <a:solidFill>
                    <a:schemeClr val="tx1"/>
                  </a:solidFill>
                  <a:latin typeface="Verdana" panose="020B0604030504040204" pitchFamily="34" charset="0"/>
                  <a:ea typeface="+mn-ea"/>
                  <a:cs typeface="+mn-cs"/>
                </a:defRPr>
              </a:lvl2pPr>
              <a:lvl3pPr marL="914400" algn="l" rtl="0" fontAlgn="base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folHlink"/>
                </a:buClr>
                <a:buSzPct val="120000"/>
                <a:defRPr sz="2800" kern="1200">
                  <a:solidFill>
                    <a:schemeClr val="tx1"/>
                  </a:solidFill>
                  <a:latin typeface="Verdana" panose="020B0604030504040204" pitchFamily="34" charset="0"/>
                  <a:ea typeface="+mn-ea"/>
                  <a:cs typeface="+mn-cs"/>
                </a:defRPr>
              </a:lvl3pPr>
              <a:lvl4pPr marL="1371600" algn="l" rtl="0" fontAlgn="base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folHlink"/>
                </a:buClr>
                <a:buSzPct val="120000"/>
                <a:defRPr sz="2800" kern="1200">
                  <a:solidFill>
                    <a:schemeClr val="tx1"/>
                  </a:solidFill>
                  <a:latin typeface="Verdana" panose="020B0604030504040204" pitchFamily="34" charset="0"/>
                  <a:ea typeface="+mn-ea"/>
                  <a:cs typeface="+mn-cs"/>
                </a:defRPr>
              </a:lvl4pPr>
              <a:lvl5pPr marL="1828800" algn="l" rtl="0" fontAlgn="base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folHlink"/>
                </a:buClr>
                <a:buSzPct val="120000"/>
                <a:defRPr sz="2800" kern="1200">
                  <a:solidFill>
                    <a:schemeClr val="tx1"/>
                  </a:solidFill>
                  <a:latin typeface="Verdana" panose="020B060403050404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Verdana" panose="020B060403050404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Verdana" panose="020B060403050404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Verdana" panose="020B060403050404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Verdana" panose="020B0604030504040204" pitchFamily="34" charset="0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ja-JP" sz="2000" i="1">
                  <a:ea typeface="ＭＳ Ｐゴシック" panose="020B0600070205080204" pitchFamily="50" charset="-128"/>
                </a:rPr>
                <a:t>z</a:t>
              </a:r>
              <a:r>
                <a:rPr lang="en-US" altLang="ja-JP" sz="2000" i="1" baseline="-25000">
                  <a:ea typeface="ＭＳ Ｐゴシック" panose="020B0600070205080204" pitchFamily="50" charset="-128"/>
                </a:rPr>
                <a:t>exp</a:t>
              </a:r>
              <a:endParaRPr lang="en-US" altLang="ja-JP" sz="2000" i="1">
                <a:ea typeface="ＭＳ Ｐゴシック" panose="020B0600070205080204" pitchFamily="50" charset="-128"/>
              </a:endParaRPr>
            </a:p>
          </p:txBody>
        </p:sp>
        <p:sp>
          <p:nvSpPr>
            <p:cNvPr id="178" name="Text Box 13"/>
            <p:cNvSpPr txBox="1">
              <a:spLocks noChangeArrowheads="1"/>
            </p:cNvSpPr>
            <p:nvPr/>
          </p:nvSpPr>
          <p:spPr bwMode="auto">
            <a:xfrm>
              <a:off x="2283" y="2500"/>
              <a:ext cx="425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defPPr>
                <a:defRPr lang="en-US"/>
              </a:defPPr>
              <a:lvl1pPr algn="l" rtl="0" fontAlgn="base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folHlink"/>
                </a:buClr>
                <a:buSzPct val="120000"/>
                <a:defRPr sz="2800" kern="1200">
                  <a:solidFill>
                    <a:schemeClr val="tx1"/>
                  </a:solidFill>
                  <a:latin typeface="Verdana" panose="020B0604030504040204" pitchFamily="34" charset="0"/>
                  <a:ea typeface="+mn-ea"/>
                  <a:cs typeface="+mn-cs"/>
                </a:defRPr>
              </a:lvl1pPr>
              <a:lvl2pPr marL="457200" algn="l" rtl="0" fontAlgn="base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folHlink"/>
                </a:buClr>
                <a:buSzPct val="120000"/>
                <a:defRPr sz="2800" kern="1200">
                  <a:solidFill>
                    <a:schemeClr val="tx1"/>
                  </a:solidFill>
                  <a:latin typeface="Verdana" panose="020B0604030504040204" pitchFamily="34" charset="0"/>
                  <a:ea typeface="+mn-ea"/>
                  <a:cs typeface="+mn-cs"/>
                </a:defRPr>
              </a:lvl2pPr>
              <a:lvl3pPr marL="914400" algn="l" rtl="0" fontAlgn="base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folHlink"/>
                </a:buClr>
                <a:buSzPct val="120000"/>
                <a:defRPr sz="2800" kern="1200">
                  <a:solidFill>
                    <a:schemeClr val="tx1"/>
                  </a:solidFill>
                  <a:latin typeface="Verdana" panose="020B0604030504040204" pitchFamily="34" charset="0"/>
                  <a:ea typeface="+mn-ea"/>
                  <a:cs typeface="+mn-cs"/>
                </a:defRPr>
              </a:lvl3pPr>
              <a:lvl4pPr marL="1371600" algn="l" rtl="0" fontAlgn="base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folHlink"/>
                </a:buClr>
                <a:buSzPct val="120000"/>
                <a:defRPr sz="2800" kern="1200">
                  <a:solidFill>
                    <a:schemeClr val="tx1"/>
                  </a:solidFill>
                  <a:latin typeface="Verdana" panose="020B0604030504040204" pitchFamily="34" charset="0"/>
                  <a:ea typeface="+mn-ea"/>
                  <a:cs typeface="+mn-cs"/>
                </a:defRPr>
              </a:lvl4pPr>
              <a:lvl5pPr marL="1828800" algn="l" rtl="0" fontAlgn="base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folHlink"/>
                </a:buClr>
                <a:buSzPct val="120000"/>
                <a:defRPr sz="2800" kern="1200">
                  <a:solidFill>
                    <a:schemeClr val="tx1"/>
                  </a:solidFill>
                  <a:latin typeface="Verdana" panose="020B060403050404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Verdana" panose="020B060403050404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Verdana" panose="020B060403050404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Verdana" panose="020B060403050404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Verdana" panose="020B0604030504040204" pitchFamily="34" charset="0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ja-JP" sz="2000" i="1">
                  <a:ea typeface="ＭＳ Ｐゴシック" panose="020B0600070205080204" pitchFamily="50" charset="-128"/>
                </a:rPr>
                <a:t>z</a:t>
              </a:r>
              <a:r>
                <a:rPr lang="en-US" altLang="ja-JP" sz="2000" i="1" baseline="-25000">
                  <a:ea typeface="ＭＳ Ｐゴシック" panose="020B0600070205080204" pitchFamily="50" charset="-128"/>
                </a:rPr>
                <a:t>max</a:t>
              </a:r>
              <a:endParaRPr lang="en-US" altLang="ja-JP" sz="2000" i="1">
                <a:ea typeface="ＭＳ Ｐゴシック" panose="020B0600070205080204" pitchFamily="50" charset="-128"/>
              </a:endParaRPr>
            </a:p>
          </p:txBody>
        </p:sp>
        <p:sp>
          <p:nvSpPr>
            <p:cNvPr id="179" name="Text Box 14"/>
            <p:cNvSpPr txBox="1">
              <a:spLocks noChangeArrowheads="1"/>
            </p:cNvSpPr>
            <p:nvPr/>
          </p:nvSpPr>
          <p:spPr bwMode="auto">
            <a:xfrm>
              <a:off x="379" y="2500"/>
              <a:ext cx="21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defPPr>
                <a:defRPr lang="en-US"/>
              </a:defPPr>
              <a:lvl1pPr algn="l" rtl="0" fontAlgn="base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folHlink"/>
                </a:buClr>
                <a:buSzPct val="120000"/>
                <a:defRPr sz="2800" kern="1200">
                  <a:solidFill>
                    <a:schemeClr val="tx1"/>
                  </a:solidFill>
                  <a:latin typeface="Verdana" panose="020B0604030504040204" pitchFamily="34" charset="0"/>
                  <a:ea typeface="+mn-ea"/>
                  <a:cs typeface="+mn-cs"/>
                </a:defRPr>
              </a:lvl1pPr>
              <a:lvl2pPr marL="457200" algn="l" rtl="0" fontAlgn="base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folHlink"/>
                </a:buClr>
                <a:buSzPct val="120000"/>
                <a:defRPr sz="2800" kern="1200">
                  <a:solidFill>
                    <a:schemeClr val="tx1"/>
                  </a:solidFill>
                  <a:latin typeface="Verdana" panose="020B0604030504040204" pitchFamily="34" charset="0"/>
                  <a:ea typeface="+mn-ea"/>
                  <a:cs typeface="+mn-cs"/>
                </a:defRPr>
              </a:lvl2pPr>
              <a:lvl3pPr marL="914400" algn="l" rtl="0" fontAlgn="base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folHlink"/>
                </a:buClr>
                <a:buSzPct val="120000"/>
                <a:defRPr sz="2800" kern="1200">
                  <a:solidFill>
                    <a:schemeClr val="tx1"/>
                  </a:solidFill>
                  <a:latin typeface="Verdana" panose="020B0604030504040204" pitchFamily="34" charset="0"/>
                  <a:ea typeface="+mn-ea"/>
                  <a:cs typeface="+mn-cs"/>
                </a:defRPr>
              </a:lvl3pPr>
              <a:lvl4pPr marL="1371600" algn="l" rtl="0" fontAlgn="base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folHlink"/>
                </a:buClr>
                <a:buSzPct val="120000"/>
                <a:defRPr sz="2800" kern="1200">
                  <a:solidFill>
                    <a:schemeClr val="tx1"/>
                  </a:solidFill>
                  <a:latin typeface="Verdana" panose="020B0604030504040204" pitchFamily="34" charset="0"/>
                  <a:ea typeface="+mn-ea"/>
                  <a:cs typeface="+mn-cs"/>
                </a:defRPr>
              </a:lvl4pPr>
              <a:lvl5pPr marL="1828800" algn="l" rtl="0" fontAlgn="base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folHlink"/>
                </a:buClr>
                <a:buSzPct val="120000"/>
                <a:defRPr sz="2800" kern="1200">
                  <a:solidFill>
                    <a:schemeClr val="tx1"/>
                  </a:solidFill>
                  <a:latin typeface="Verdana" panose="020B060403050404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Verdana" panose="020B060403050404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Verdana" panose="020B060403050404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Verdana" panose="020B060403050404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Verdana" panose="020B0604030504040204" pitchFamily="34" charset="0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ja-JP" sz="2000">
                  <a:ea typeface="ＭＳ Ｐゴシック" panose="020B0600070205080204" pitchFamily="50" charset="-128"/>
                </a:rPr>
                <a:t>0</a:t>
              </a:r>
            </a:p>
          </p:txBody>
        </p:sp>
      </p:grpSp>
      <p:sp>
        <p:nvSpPr>
          <p:cNvPr id="180" name="正方形/長方形 179"/>
          <p:cNvSpPr/>
          <p:nvPr/>
        </p:nvSpPr>
        <p:spPr>
          <a:xfrm>
            <a:off x="74317" y="912777"/>
            <a:ext cx="5251755" cy="176205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1" name="フリーフォーム 180"/>
          <p:cNvSpPr/>
          <p:nvPr/>
        </p:nvSpPr>
        <p:spPr>
          <a:xfrm>
            <a:off x="132782" y="931429"/>
            <a:ext cx="5096087" cy="1721358"/>
          </a:xfrm>
          <a:custGeom>
            <a:avLst/>
            <a:gdLst>
              <a:gd name="connsiteX0" fmla="*/ 0 w 5038725"/>
              <a:gd name="connsiteY0" fmla="*/ 819150 h 1485900"/>
              <a:gd name="connsiteX1" fmla="*/ 2428875 w 5038725"/>
              <a:gd name="connsiteY1" fmla="*/ 819150 h 1485900"/>
              <a:gd name="connsiteX2" fmla="*/ 2428875 w 5038725"/>
              <a:gd name="connsiteY2" fmla="*/ 0 h 1485900"/>
              <a:gd name="connsiteX3" fmla="*/ 3400425 w 5038725"/>
              <a:gd name="connsiteY3" fmla="*/ 0 h 1485900"/>
              <a:gd name="connsiteX4" fmla="*/ 3400425 w 5038725"/>
              <a:gd name="connsiteY4" fmla="*/ 790575 h 1485900"/>
              <a:gd name="connsiteX5" fmla="*/ 5038725 w 5038725"/>
              <a:gd name="connsiteY5" fmla="*/ 790575 h 1485900"/>
              <a:gd name="connsiteX6" fmla="*/ 5038725 w 5038725"/>
              <a:gd name="connsiteY6" fmla="*/ 1485900 h 1485900"/>
              <a:gd name="connsiteX7" fmla="*/ 19050 w 5038725"/>
              <a:gd name="connsiteY7" fmla="*/ 1485900 h 1485900"/>
              <a:gd name="connsiteX8" fmla="*/ 0 w 5038725"/>
              <a:gd name="connsiteY8" fmla="*/ 819150 h 1485900"/>
              <a:gd name="connsiteX0" fmla="*/ 9203 w 5047928"/>
              <a:gd name="connsiteY0" fmla="*/ 819150 h 1487955"/>
              <a:gd name="connsiteX1" fmla="*/ 2438078 w 5047928"/>
              <a:gd name="connsiteY1" fmla="*/ 819150 h 1487955"/>
              <a:gd name="connsiteX2" fmla="*/ 2438078 w 5047928"/>
              <a:gd name="connsiteY2" fmla="*/ 0 h 1487955"/>
              <a:gd name="connsiteX3" fmla="*/ 3409628 w 5047928"/>
              <a:gd name="connsiteY3" fmla="*/ 0 h 1487955"/>
              <a:gd name="connsiteX4" fmla="*/ 3409628 w 5047928"/>
              <a:gd name="connsiteY4" fmla="*/ 790575 h 1487955"/>
              <a:gd name="connsiteX5" fmla="*/ 5047928 w 5047928"/>
              <a:gd name="connsiteY5" fmla="*/ 790575 h 1487955"/>
              <a:gd name="connsiteX6" fmla="*/ 5047928 w 5047928"/>
              <a:gd name="connsiteY6" fmla="*/ 1485900 h 1487955"/>
              <a:gd name="connsiteX7" fmla="*/ 0 w 5047928"/>
              <a:gd name="connsiteY7" fmla="*/ 1487955 h 1487955"/>
              <a:gd name="connsiteX8" fmla="*/ 9203 w 5047928"/>
              <a:gd name="connsiteY8" fmla="*/ 819150 h 1487955"/>
              <a:gd name="connsiteX0" fmla="*/ 4494 w 5043219"/>
              <a:gd name="connsiteY0" fmla="*/ 819150 h 1485900"/>
              <a:gd name="connsiteX1" fmla="*/ 2433369 w 5043219"/>
              <a:gd name="connsiteY1" fmla="*/ 819150 h 1485900"/>
              <a:gd name="connsiteX2" fmla="*/ 2433369 w 5043219"/>
              <a:gd name="connsiteY2" fmla="*/ 0 h 1485900"/>
              <a:gd name="connsiteX3" fmla="*/ 3404919 w 5043219"/>
              <a:gd name="connsiteY3" fmla="*/ 0 h 1485900"/>
              <a:gd name="connsiteX4" fmla="*/ 3404919 w 5043219"/>
              <a:gd name="connsiteY4" fmla="*/ 790575 h 1485900"/>
              <a:gd name="connsiteX5" fmla="*/ 5043219 w 5043219"/>
              <a:gd name="connsiteY5" fmla="*/ 790575 h 1485900"/>
              <a:gd name="connsiteX6" fmla="*/ 5043219 w 5043219"/>
              <a:gd name="connsiteY6" fmla="*/ 1485900 h 1485900"/>
              <a:gd name="connsiteX7" fmla="*/ 0 w 5043219"/>
              <a:gd name="connsiteY7" fmla="*/ 1485900 h 1485900"/>
              <a:gd name="connsiteX8" fmla="*/ 4494 w 5043219"/>
              <a:gd name="connsiteY8" fmla="*/ 819150 h 1485900"/>
              <a:gd name="connsiteX0" fmla="*/ 0 w 5038725"/>
              <a:gd name="connsiteY0" fmla="*/ 819150 h 1485900"/>
              <a:gd name="connsiteX1" fmla="*/ 2428875 w 5038725"/>
              <a:gd name="connsiteY1" fmla="*/ 819150 h 1485900"/>
              <a:gd name="connsiteX2" fmla="*/ 2428875 w 5038725"/>
              <a:gd name="connsiteY2" fmla="*/ 0 h 1485900"/>
              <a:gd name="connsiteX3" fmla="*/ 3400425 w 5038725"/>
              <a:gd name="connsiteY3" fmla="*/ 0 h 1485900"/>
              <a:gd name="connsiteX4" fmla="*/ 3400425 w 5038725"/>
              <a:gd name="connsiteY4" fmla="*/ 790575 h 1485900"/>
              <a:gd name="connsiteX5" fmla="*/ 5038725 w 5038725"/>
              <a:gd name="connsiteY5" fmla="*/ 790575 h 1485900"/>
              <a:gd name="connsiteX6" fmla="*/ 5038725 w 5038725"/>
              <a:gd name="connsiteY6" fmla="*/ 1485900 h 1485900"/>
              <a:gd name="connsiteX7" fmla="*/ 2570 w 5038725"/>
              <a:gd name="connsiteY7" fmla="*/ 1485900 h 1485900"/>
              <a:gd name="connsiteX8" fmla="*/ 0 w 5038725"/>
              <a:gd name="connsiteY8" fmla="*/ 819150 h 1485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38725" h="1485900">
                <a:moveTo>
                  <a:pt x="0" y="819150"/>
                </a:moveTo>
                <a:lnTo>
                  <a:pt x="2428875" y="819150"/>
                </a:lnTo>
                <a:lnTo>
                  <a:pt x="2428875" y="0"/>
                </a:lnTo>
                <a:lnTo>
                  <a:pt x="3400425" y="0"/>
                </a:lnTo>
                <a:lnTo>
                  <a:pt x="3400425" y="790575"/>
                </a:lnTo>
                <a:lnTo>
                  <a:pt x="5038725" y="790575"/>
                </a:lnTo>
                <a:lnTo>
                  <a:pt x="5038725" y="1485900"/>
                </a:lnTo>
                <a:lnTo>
                  <a:pt x="2570" y="1485900"/>
                </a:lnTo>
                <a:cubicBezTo>
                  <a:pt x="1713" y="1263650"/>
                  <a:pt x="857" y="1041400"/>
                  <a:pt x="0" y="819150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82" name="円/楕円 181"/>
          <p:cNvSpPr/>
          <p:nvPr/>
        </p:nvSpPr>
        <p:spPr>
          <a:xfrm>
            <a:off x="3051728" y="1991554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83" name="直線コネクタ 182"/>
          <p:cNvCxnSpPr>
            <a:cxnSpLocks noChangeAspect="1"/>
          </p:cNvCxnSpPr>
          <p:nvPr/>
        </p:nvCxnSpPr>
        <p:spPr>
          <a:xfrm flipV="1">
            <a:off x="3125728" y="1172333"/>
            <a:ext cx="441663" cy="86132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直線コネクタ 183"/>
          <p:cNvCxnSpPr>
            <a:cxnSpLocks noChangeAspect="1"/>
          </p:cNvCxnSpPr>
          <p:nvPr/>
        </p:nvCxnSpPr>
        <p:spPr>
          <a:xfrm flipV="1">
            <a:off x="3118108" y="930368"/>
            <a:ext cx="402717" cy="109615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直線コネクタ 184"/>
          <p:cNvCxnSpPr>
            <a:cxnSpLocks noChangeAspect="1"/>
          </p:cNvCxnSpPr>
          <p:nvPr/>
        </p:nvCxnSpPr>
        <p:spPr>
          <a:xfrm flipV="1">
            <a:off x="3144778" y="1514884"/>
            <a:ext cx="405001" cy="50136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直線コネクタ 185"/>
          <p:cNvCxnSpPr>
            <a:cxnSpLocks noChangeAspect="1"/>
          </p:cNvCxnSpPr>
          <p:nvPr/>
        </p:nvCxnSpPr>
        <p:spPr>
          <a:xfrm flipV="1">
            <a:off x="3118108" y="1837816"/>
            <a:ext cx="472364" cy="18870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直線コネクタ 186"/>
          <p:cNvCxnSpPr>
            <a:cxnSpLocks noChangeAspect="1"/>
          </p:cNvCxnSpPr>
          <p:nvPr/>
        </p:nvCxnSpPr>
        <p:spPr>
          <a:xfrm flipV="1">
            <a:off x="3118108" y="1856815"/>
            <a:ext cx="761878" cy="16971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直線コネクタ 187"/>
          <p:cNvCxnSpPr>
            <a:cxnSpLocks noChangeAspect="1"/>
          </p:cNvCxnSpPr>
          <p:nvPr/>
        </p:nvCxnSpPr>
        <p:spPr>
          <a:xfrm flipV="1">
            <a:off x="3118108" y="2028625"/>
            <a:ext cx="2087863" cy="1423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直線コネクタ 188"/>
          <p:cNvCxnSpPr>
            <a:cxnSpLocks noChangeAspect="1"/>
          </p:cNvCxnSpPr>
          <p:nvPr/>
        </p:nvCxnSpPr>
        <p:spPr>
          <a:xfrm>
            <a:off x="3118108" y="2028625"/>
            <a:ext cx="2087863" cy="14713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直線コネクタ 189"/>
          <p:cNvCxnSpPr>
            <a:cxnSpLocks noChangeAspect="1"/>
          </p:cNvCxnSpPr>
          <p:nvPr/>
        </p:nvCxnSpPr>
        <p:spPr>
          <a:xfrm>
            <a:off x="3118108" y="2028625"/>
            <a:ext cx="2087863" cy="31355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直線コネクタ 190"/>
          <p:cNvCxnSpPr>
            <a:cxnSpLocks noChangeAspect="1"/>
          </p:cNvCxnSpPr>
          <p:nvPr/>
        </p:nvCxnSpPr>
        <p:spPr>
          <a:xfrm>
            <a:off x="3118108" y="2028625"/>
            <a:ext cx="2087863" cy="45178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テキスト ボックス 191"/>
          <p:cNvSpPr txBox="1"/>
          <p:nvPr/>
        </p:nvSpPr>
        <p:spPr>
          <a:xfrm>
            <a:off x="3611394" y="980323"/>
            <a:ext cx="174970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600" b="1" dirty="0" smtClean="0">
                <a:solidFill>
                  <a:srgbClr val="FF0000"/>
                </a:solidFill>
              </a:rPr>
              <a:t>ある粒子について</a:t>
            </a:r>
            <a:endParaRPr lang="en-US" altLang="ja-JP" sz="1600" b="1" dirty="0" smtClean="0">
              <a:solidFill>
                <a:srgbClr val="FF0000"/>
              </a:solidFill>
            </a:endParaRPr>
          </a:p>
          <a:p>
            <a:r>
              <a:rPr lang="ja-JP" altLang="en-US" sz="1600" b="1" dirty="0" smtClean="0">
                <a:solidFill>
                  <a:srgbClr val="FF0000"/>
                </a:solidFill>
              </a:rPr>
              <a:t>観測モデルから</a:t>
            </a:r>
            <a:endParaRPr lang="en-US" altLang="ja-JP" sz="1600" b="1" dirty="0" smtClean="0">
              <a:solidFill>
                <a:srgbClr val="FF0000"/>
              </a:solidFill>
            </a:endParaRPr>
          </a:p>
          <a:p>
            <a:r>
              <a:rPr lang="ja-JP" altLang="en-US" sz="1600" b="1" dirty="0" smtClean="0">
                <a:solidFill>
                  <a:srgbClr val="FF0000"/>
                </a:solidFill>
              </a:rPr>
              <a:t>算出した値</a:t>
            </a:r>
            <a:endParaRPr lang="ja-JP" altLang="en-US" sz="1600" b="1" dirty="0">
              <a:solidFill>
                <a:srgbClr val="FF0000"/>
              </a:solidFill>
            </a:endParaRPr>
          </a:p>
        </p:txBody>
      </p:sp>
      <p:sp>
        <p:nvSpPr>
          <p:cNvPr id="36" name="左中かっこ 35"/>
          <p:cNvSpPr/>
          <p:nvPr/>
        </p:nvSpPr>
        <p:spPr>
          <a:xfrm rot="1249926">
            <a:off x="3027623" y="842505"/>
            <a:ext cx="282053" cy="1043219"/>
          </a:xfrm>
          <a:prstGeom prst="leftBrac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テキスト ボックス 36"/>
              <p:cNvSpPr txBox="1"/>
              <p:nvPr/>
            </p:nvSpPr>
            <p:spPr>
              <a:xfrm>
                <a:off x="2678304" y="905796"/>
                <a:ext cx="467629" cy="2984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kumimoji="1" lang="en-US" altLang="ja-JP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𝑒𝑥𝑝</m:t>
                          </m:r>
                        </m:sub>
                      </m:sSub>
                    </m:oMath>
                  </m:oMathPara>
                </a14:m>
                <a:endParaRPr kumimoji="1" lang="ja-JP" alt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7" name="テキスト ボックス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8304" y="905796"/>
                <a:ext cx="467629" cy="298415"/>
              </a:xfrm>
              <a:prstGeom prst="rect">
                <a:avLst/>
              </a:prstGeom>
              <a:blipFill rotWithShape="0">
                <a:blip r:embed="rId6"/>
                <a:stretch>
                  <a:fillRect l="-6494" r="-5195" b="-2040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7" name="四角形吹き出し 196"/>
              <p:cNvSpPr/>
              <p:nvPr/>
            </p:nvSpPr>
            <p:spPr>
              <a:xfrm>
                <a:off x="80795" y="39551"/>
                <a:ext cx="2858443" cy="775662"/>
              </a:xfrm>
              <a:prstGeom prst="wedgeRectCallout">
                <a:avLst>
                  <a:gd name="adj1" fmla="val 39270"/>
                  <a:gd name="adj2" fmla="val 80500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ja-JP" altLang="en-US" sz="1600" dirty="0" smtClean="0">
                    <a:solidFill>
                      <a:schemeClr val="tx1"/>
                    </a:solidFill>
                  </a:rPr>
                  <a:t>ここは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1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1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ja-JP" sz="1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𝑒𝑥𝑝</m:t>
                        </m:r>
                      </m:sub>
                    </m:sSub>
                  </m:oMath>
                </a14:m>
                <a:r>
                  <a:rPr lang="ja-JP" altLang="en-US" sz="1600" dirty="0" smtClean="0">
                    <a:solidFill>
                      <a:schemeClr val="tx1"/>
                    </a:solidFill>
                  </a:rPr>
                  <a:t>になるはずだ．</a:t>
                </a:r>
                <a:endParaRPr lang="en-US" altLang="ja-JP" sz="1600" dirty="0" smtClean="0">
                  <a:solidFill>
                    <a:schemeClr val="tx1"/>
                  </a:solidFill>
                </a:endParaRPr>
              </a:p>
              <a:p>
                <a:pPr algn="ctr"/>
                <a:r>
                  <a:rPr kumimoji="1" lang="ja-JP" altLang="en-US" sz="1600" dirty="0" smtClean="0">
                    <a:solidFill>
                      <a:schemeClr val="tx1"/>
                    </a:solidFill>
                  </a:rPr>
                  <a:t>それから大きく外れた観測を</a:t>
                </a:r>
                <a:endParaRPr kumimoji="1" lang="en-US" altLang="ja-JP" sz="1600" dirty="0" smtClean="0">
                  <a:solidFill>
                    <a:schemeClr val="tx1"/>
                  </a:solidFill>
                </a:endParaRPr>
              </a:p>
              <a:p>
                <a:pPr algn="ctr"/>
                <a:r>
                  <a:rPr lang="ja-JP" altLang="en-US" sz="1600" dirty="0" smtClean="0">
                    <a:solidFill>
                      <a:schemeClr val="tx1"/>
                    </a:solidFill>
                  </a:rPr>
                  <a:t>得たら，この粒子は消去する！</a:t>
                </a:r>
                <a:endParaRPr kumimoji="1" lang="ja-JP" alt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7" name="四角形吹き出し 19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95" y="39551"/>
                <a:ext cx="2858443" cy="775662"/>
              </a:xfrm>
              <a:prstGeom prst="wedgeRectCallout">
                <a:avLst>
                  <a:gd name="adj1" fmla="val 39270"/>
                  <a:gd name="adj2" fmla="val 80500"/>
                </a:avLst>
              </a:prstGeom>
              <a:blipFill rotWithShape="0">
                <a:blip r:embed="rId7"/>
                <a:stretch>
                  <a:fillRect t="-5294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1226374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260386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正方形/長方形 76"/>
          <p:cNvSpPr/>
          <p:nvPr/>
        </p:nvSpPr>
        <p:spPr>
          <a:xfrm>
            <a:off x="5907933" y="3701214"/>
            <a:ext cx="5251755" cy="176205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8" name="フリーフォーム 77"/>
          <p:cNvSpPr/>
          <p:nvPr/>
        </p:nvSpPr>
        <p:spPr>
          <a:xfrm>
            <a:off x="5966397" y="3719866"/>
            <a:ext cx="5096087" cy="1721358"/>
          </a:xfrm>
          <a:custGeom>
            <a:avLst/>
            <a:gdLst>
              <a:gd name="connsiteX0" fmla="*/ 0 w 5038725"/>
              <a:gd name="connsiteY0" fmla="*/ 819150 h 1485900"/>
              <a:gd name="connsiteX1" fmla="*/ 2428875 w 5038725"/>
              <a:gd name="connsiteY1" fmla="*/ 819150 h 1485900"/>
              <a:gd name="connsiteX2" fmla="*/ 2428875 w 5038725"/>
              <a:gd name="connsiteY2" fmla="*/ 0 h 1485900"/>
              <a:gd name="connsiteX3" fmla="*/ 3400425 w 5038725"/>
              <a:gd name="connsiteY3" fmla="*/ 0 h 1485900"/>
              <a:gd name="connsiteX4" fmla="*/ 3400425 w 5038725"/>
              <a:gd name="connsiteY4" fmla="*/ 790575 h 1485900"/>
              <a:gd name="connsiteX5" fmla="*/ 5038725 w 5038725"/>
              <a:gd name="connsiteY5" fmla="*/ 790575 h 1485900"/>
              <a:gd name="connsiteX6" fmla="*/ 5038725 w 5038725"/>
              <a:gd name="connsiteY6" fmla="*/ 1485900 h 1485900"/>
              <a:gd name="connsiteX7" fmla="*/ 19050 w 5038725"/>
              <a:gd name="connsiteY7" fmla="*/ 1485900 h 1485900"/>
              <a:gd name="connsiteX8" fmla="*/ 0 w 5038725"/>
              <a:gd name="connsiteY8" fmla="*/ 819150 h 1485900"/>
              <a:gd name="connsiteX0" fmla="*/ 11557 w 5050282"/>
              <a:gd name="connsiteY0" fmla="*/ 819150 h 1485900"/>
              <a:gd name="connsiteX1" fmla="*/ 2440432 w 5050282"/>
              <a:gd name="connsiteY1" fmla="*/ 819150 h 1485900"/>
              <a:gd name="connsiteX2" fmla="*/ 2440432 w 5050282"/>
              <a:gd name="connsiteY2" fmla="*/ 0 h 1485900"/>
              <a:gd name="connsiteX3" fmla="*/ 3411982 w 5050282"/>
              <a:gd name="connsiteY3" fmla="*/ 0 h 1485900"/>
              <a:gd name="connsiteX4" fmla="*/ 3411982 w 5050282"/>
              <a:gd name="connsiteY4" fmla="*/ 790575 h 1485900"/>
              <a:gd name="connsiteX5" fmla="*/ 5050282 w 5050282"/>
              <a:gd name="connsiteY5" fmla="*/ 790575 h 1485900"/>
              <a:gd name="connsiteX6" fmla="*/ 5050282 w 5050282"/>
              <a:gd name="connsiteY6" fmla="*/ 1485900 h 1485900"/>
              <a:gd name="connsiteX7" fmla="*/ 0 w 5050282"/>
              <a:gd name="connsiteY7" fmla="*/ 1483845 h 1485900"/>
              <a:gd name="connsiteX8" fmla="*/ 11557 w 5050282"/>
              <a:gd name="connsiteY8" fmla="*/ 819150 h 1485900"/>
              <a:gd name="connsiteX0" fmla="*/ 0 w 5038725"/>
              <a:gd name="connsiteY0" fmla="*/ 819150 h 1485900"/>
              <a:gd name="connsiteX1" fmla="*/ 2428875 w 5038725"/>
              <a:gd name="connsiteY1" fmla="*/ 819150 h 1485900"/>
              <a:gd name="connsiteX2" fmla="*/ 2428875 w 5038725"/>
              <a:gd name="connsiteY2" fmla="*/ 0 h 1485900"/>
              <a:gd name="connsiteX3" fmla="*/ 3400425 w 5038725"/>
              <a:gd name="connsiteY3" fmla="*/ 0 h 1485900"/>
              <a:gd name="connsiteX4" fmla="*/ 3400425 w 5038725"/>
              <a:gd name="connsiteY4" fmla="*/ 790575 h 1485900"/>
              <a:gd name="connsiteX5" fmla="*/ 5038725 w 5038725"/>
              <a:gd name="connsiteY5" fmla="*/ 790575 h 1485900"/>
              <a:gd name="connsiteX6" fmla="*/ 5038725 w 5038725"/>
              <a:gd name="connsiteY6" fmla="*/ 1485900 h 1485900"/>
              <a:gd name="connsiteX7" fmla="*/ 215 w 5038725"/>
              <a:gd name="connsiteY7" fmla="*/ 1485900 h 1485900"/>
              <a:gd name="connsiteX8" fmla="*/ 0 w 5038725"/>
              <a:gd name="connsiteY8" fmla="*/ 819150 h 1485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38725" h="1485900">
                <a:moveTo>
                  <a:pt x="0" y="819150"/>
                </a:moveTo>
                <a:lnTo>
                  <a:pt x="2428875" y="819150"/>
                </a:lnTo>
                <a:lnTo>
                  <a:pt x="2428875" y="0"/>
                </a:lnTo>
                <a:lnTo>
                  <a:pt x="3400425" y="0"/>
                </a:lnTo>
                <a:lnTo>
                  <a:pt x="3400425" y="790575"/>
                </a:lnTo>
                <a:lnTo>
                  <a:pt x="5038725" y="790575"/>
                </a:lnTo>
                <a:lnTo>
                  <a:pt x="5038725" y="1485900"/>
                </a:lnTo>
                <a:lnTo>
                  <a:pt x="215" y="1485900"/>
                </a:lnTo>
                <a:cubicBezTo>
                  <a:pt x="143" y="1263650"/>
                  <a:pt x="72" y="1041400"/>
                  <a:pt x="0" y="819150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grpSp>
        <p:nvGrpSpPr>
          <p:cNvPr id="79" name="グループ化 78"/>
          <p:cNvGrpSpPr/>
          <p:nvPr/>
        </p:nvGrpSpPr>
        <p:grpSpPr>
          <a:xfrm rot="1345973">
            <a:off x="8537044" y="4362238"/>
            <a:ext cx="304800" cy="304800"/>
            <a:chOff x="2305050" y="3905250"/>
            <a:chExt cx="304800" cy="304800"/>
          </a:xfrm>
        </p:grpSpPr>
        <p:sp>
          <p:nvSpPr>
            <p:cNvPr id="80" name="円/楕円 79"/>
            <p:cNvSpPr/>
            <p:nvPr/>
          </p:nvSpPr>
          <p:spPr>
            <a:xfrm>
              <a:off x="2305050" y="3905250"/>
              <a:ext cx="304800" cy="3048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81" name="直線コネクタ 80"/>
            <p:cNvCxnSpPr>
              <a:endCxn id="80" idx="7"/>
            </p:cNvCxnSpPr>
            <p:nvPr/>
          </p:nvCxnSpPr>
          <p:spPr>
            <a:xfrm flipV="1">
              <a:off x="2460625" y="3949887"/>
              <a:ext cx="104588" cy="9823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9" name="円/楕円 128"/>
          <p:cNvSpPr/>
          <p:nvPr/>
        </p:nvSpPr>
        <p:spPr>
          <a:xfrm rot="2869555">
            <a:off x="8580773" y="4422042"/>
            <a:ext cx="279836" cy="264438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aphicFrame>
        <p:nvGraphicFramePr>
          <p:cNvPr id="7" name="表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2043752"/>
              </p:ext>
            </p:extLst>
          </p:nvPr>
        </p:nvGraphicFramePr>
        <p:xfrm>
          <a:off x="198784" y="640153"/>
          <a:ext cx="6237182" cy="20218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093252"/>
                <a:gridCol w="690655"/>
                <a:gridCol w="690655"/>
                <a:gridCol w="690655"/>
                <a:gridCol w="690655"/>
                <a:gridCol w="690655"/>
                <a:gridCol w="690655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 smtClean="0"/>
                        <a:t>時刻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k-5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k-4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k-3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k-2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k-1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k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 smtClean="0"/>
                        <a:t>尤度（重み）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 smtClean="0">
                          <a:solidFill>
                            <a:srgbClr val="0070C0"/>
                          </a:solidFill>
                        </a:rPr>
                        <a:t>高</a:t>
                      </a:r>
                      <a:endParaRPr kumimoji="1" lang="ja-JP" altLang="en-US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 smtClean="0">
                          <a:solidFill>
                            <a:srgbClr val="0070C0"/>
                          </a:solidFill>
                        </a:rPr>
                        <a:t>高</a:t>
                      </a:r>
                      <a:endParaRPr kumimoji="1" lang="ja-JP" altLang="en-US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 smtClean="0">
                          <a:solidFill>
                            <a:srgbClr val="0070C0"/>
                          </a:solidFill>
                        </a:rPr>
                        <a:t>高</a:t>
                      </a:r>
                      <a:endParaRPr kumimoji="1" lang="ja-JP" altLang="en-US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 smtClean="0">
                          <a:solidFill>
                            <a:srgbClr val="0070C0"/>
                          </a:solidFill>
                        </a:rPr>
                        <a:t>高</a:t>
                      </a:r>
                      <a:endParaRPr kumimoji="1" lang="ja-JP" altLang="en-US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b="1" dirty="0" smtClean="0">
                          <a:solidFill>
                            <a:srgbClr val="FF0000"/>
                          </a:solidFill>
                        </a:rPr>
                        <a:t>低</a:t>
                      </a:r>
                      <a:endParaRPr kumimoji="1" lang="ja-JP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b="1" dirty="0" smtClean="0">
                          <a:solidFill>
                            <a:srgbClr val="FF0000"/>
                          </a:solidFill>
                        </a:rPr>
                        <a:t>低</a:t>
                      </a:r>
                      <a:endParaRPr kumimoji="1" lang="ja-JP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 smtClean="0"/>
                        <a:t>現在</a:t>
                      </a:r>
                      <a:r>
                        <a:rPr kumimoji="1" lang="en-US" altLang="ja-JP" dirty="0" smtClean="0"/>
                        <a:t>+</a:t>
                      </a:r>
                      <a:r>
                        <a:rPr kumimoji="1" lang="ja-JP" altLang="en-US" dirty="0" smtClean="0"/>
                        <a:t>過去</a:t>
                      </a:r>
                      <a:r>
                        <a:rPr kumimoji="1" lang="en-US" altLang="ja-JP" dirty="0" smtClean="0"/>
                        <a:t>5</a:t>
                      </a:r>
                      <a:r>
                        <a:rPr kumimoji="1" lang="ja-JP" altLang="en-US" dirty="0" smtClean="0"/>
                        <a:t>時刻分</a:t>
                      </a:r>
                      <a:endParaRPr kumimoji="1" lang="en-US" altLang="ja-JP" dirty="0" smtClean="0"/>
                    </a:p>
                    <a:p>
                      <a:pPr algn="ctr"/>
                      <a:r>
                        <a:rPr kumimoji="1" lang="ja-JP" altLang="en-US" dirty="0" smtClean="0"/>
                        <a:t>の平均</a:t>
                      </a:r>
                      <a:endParaRPr kumimoji="1" lang="ja-JP" alt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 smtClean="0">
                          <a:solidFill>
                            <a:srgbClr val="0070C0"/>
                          </a:solidFill>
                        </a:rPr>
                        <a:t>高</a:t>
                      </a:r>
                      <a:endParaRPr kumimoji="1" lang="ja-JP" altLang="en-US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 smtClean="0">
                          <a:solidFill>
                            <a:srgbClr val="0070C0"/>
                          </a:solidFill>
                        </a:rPr>
                        <a:t>高</a:t>
                      </a:r>
                      <a:endParaRPr kumimoji="1" lang="ja-JP" altLang="en-US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 smtClean="0">
                          <a:solidFill>
                            <a:srgbClr val="0070C0"/>
                          </a:solidFill>
                        </a:rPr>
                        <a:t>高</a:t>
                      </a:r>
                      <a:endParaRPr kumimoji="1" lang="ja-JP" altLang="en-US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 smtClean="0">
                          <a:solidFill>
                            <a:srgbClr val="0070C0"/>
                          </a:solidFill>
                        </a:rPr>
                        <a:t>高</a:t>
                      </a:r>
                      <a:endParaRPr kumimoji="1" lang="ja-JP" altLang="en-US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 smtClean="0">
                          <a:solidFill>
                            <a:srgbClr val="0070C0"/>
                          </a:solidFill>
                        </a:rPr>
                        <a:t>高</a:t>
                      </a:r>
                      <a:endParaRPr kumimoji="1" lang="ja-JP" altLang="en-US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 smtClean="0">
                          <a:solidFill>
                            <a:srgbClr val="0070C0"/>
                          </a:solidFill>
                        </a:rPr>
                        <a:t>高</a:t>
                      </a:r>
                      <a:endParaRPr kumimoji="1" lang="ja-JP" altLang="en-US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 smtClean="0"/>
                        <a:t>現在</a:t>
                      </a:r>
                      <a:r>
                        <a:rPr kumimoji="1" lang="en-US" altLang="ja-JP" dirty="0" smtClean="0"/>
                        <a:t>+</a:t>
                      </a:r>
                      <a:r>
                        <a:rPr kumimoji="1" lang="ja-JP" altLang="en-US" dirty="0" smtClean="0"/>
                        <a:t>過去</a:t>
                      </a:r>
                      <a:r>
                        <a:rPr kumimoji="1" lang="en-US" altLang="ja-JP" dirty="0" smtClean="0"/>
                        <a:t>1</a:t>
                      </a:r>
                      <a:r>
                        <a:rPr kumimoji="1" lang="ja-JP" altLang="en-US" dirty="0" smtClean="0"/>
                        <a:t>時刻分</a:t>
                      </a:r>
                      <a:endParaRPr kumimoji="1" lang="en-US" altLang="ja-JP" dirty="0" smtClean="0"/>
                    </a:p>
                    <a:p>
                      <a:pPr algn="ctr"/>
                      <a:r>
                        <a:rPr kumimoji="1" lang="ja-JP" altLang="en-US" dirty="0" smtClean="0"/>
                        <a:t>の平均</a:t>
                      </a:r>
                      <a:endParaRPr kumimoji="1" lang="ja-JP" alt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 smtClean="0">
                          <a:solidFill>
                            <a:srgbClr val="0070C0"/>
                          </a:solidFill>
                        </a:rPr>
                        <a:t>高</a:t>
                      </a:r>
                      <a:endParaRPr kumimoji="1" lang="ja-JP" altLang="en-US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 smtClean="0">
                          <a:solidFill>
                            <a:srgbClr val="0070C0"/>
                          </a:solidFill>
                        </a:rPr>
                        <a:t>高</a:t>
                      </a:r>
                      <a:endParaRPr kumimoji="1" lang="ja-JP" altLang="en-US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 smtClean="0">
                          <a:solidFill>
                            <a:srgbClr val="0070C0"/>
                          </a:solidFill>
                        </a:rPr>
                        <a:t>高</a:t>
                      </a:r>
                      <a:endParaRPr kumimoji="1" lang="ja-JP" altLang="en-US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 smtClean="0">
                          <a:solidFill>
                            <a:srgbClr val="0070C0"/>
                          </a:solidFill>
                        </a:rPr>
                        <a:t>高</a:t>
                      </a:r>
                      <a:endParaRPr kumimoji="1" lang="ja-JP" altLang="en-US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kumimoji="1" lang="ja-JP" altLang="en-US" sz="1800" b="1" kern="1200" dirty="0" smtClean="0">
                          <a:solidFill>
                            <a:schemeClr val="accent2"/>
                          </a:solidFill>
                          <a:latin typeface="+mn-lt"/>
                          <a:ea typeface="+mn-ea"/>
                          <a:cs typeface="+mn-cs"/>
                        </a:rPr>
                        <a:t>中</a:t>
                      </a:r>
                      <a:endParaRPr kumimoji="1" lang="ja-JP" altLang="en-US" sz="1800" b="1" kern="1200" dirty="0">
                        <a:solidFill>
                          <a:schemeClr val="accent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b="1" dirty="0" smtClean="0">
                          <a:solidFill>
                            <a:srgbClr val="FF0000"/>
                          </a:solidFill>
                        </a:rPr>
                        <a:t>低</a:t>
                      </a:r>
                      <a:endParaRPr kumimoji="1" lang="ja-JP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8" name="四角形吹き出し 7"/>
          <p:cNvSpPr/>
          <p:nvPr/>
        </p:nvSpPr>
        <p:spPr>
          <a:xfrm>
            <a:off x="4164304" y="52407"/>
            <a:ext cx="2255429" cy="514975"/>
          </a:xfrm>
          <a:prstGeom prst="wedgeRectCallout">
            <a:avLst>
              <a:gd name="adj1" fmla="val 12654"/>
              <a:gd name="adj2" fmla="val 7538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 dirty="0" smtClean="0"/>
              <a:t>ロボット自体が</a:t>
            </a:r>
            <a:endParaRPr kumimoji="1" lang="en-US" altLang="ja-JP" sz="1400" dirty="0" smtClean="0"/>
          </a:p>
          <a:p>
            <a:pPr algn="ctr"/>
            <a:r>
              <a:rPr kumimoji="1" lang="ja-JP" altLang="en-US" sz="1400" dirty="0" smtClean="0"/>
              <a:t>人に移動させられた</a:t>
            </a:r>
            <a:endParaRPr kumimoji="1" lang="ja-JP" altLang="en-US" sz="1400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6493565" y="1431235"/>
            <a:ext cx="19745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400" dirty="0"/>
              <a:t>過去</a:t>
            </a:r>
            <a:r>
              <a:rPr lang="ja-JP" altLang="en-US" sz="1400" dirty="0" smtClean="0"/>
              <a:t>の重みも見るので、</a:t>
            </a:r>
            <a:endParaRPr lang="en-US" altLang="ja-JP" sz="1400" dirty="0" smtClean="0"/>
          </a:p>
          <a:p>
            <a:r>
              <a:rPr kumimoji="1" lang="ja-JP" altLang="en-US" sz="1400" dirty="0"/>
              <a:t>変化</a:t>
            </a:r>
            <a:r>
              <a:rPr kumimoji="1" lang="ja-JP" altLang="en-US" sz="1400" dirty="0" smtClean="0"/>
              <a:t>は</a:t>
            </a:r>
            <a:r>
              <a:rPr kumimoji="1" lang="ja-JP" altLang="en-US" sz="1400" b="1" dirty="0" smtClean="0">
                <a:solidFill>
                  <a:srgbClr val="0070C0"/>
                </a:solidFill>
              </a:rPr>
              <a:t>緩やか</a:t>
            </a:r>
            <a:endParaRPr kumimoji="1" lang="ja-JP" altLang="en-US" sz="1400" b="1" dirty="0">
              <a:solidFill>
                <a:srgbClr val="0070C0"/>
              </a:solidFill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493565" y="2047461"/>
            <a:ext cx="19745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400" dirty="0"/>
              <a:t>直近</a:t>
            </a:r>
            <a:r>
              <a:rPr lang="ja-JP" altLang="en-US" sz="1400" dirty="0" smtClean="0"/>
              <a:t>の重みを見るので、</a:t>
            </a:r>
            <a:endParaRPr lang="en-US" altLang="ja-JP" sz="1400" dirty="0" smtClean="0"/>
          </a:p>
          <a:p>
            <a:r>
              <a:rPr kumimoji="1" lang="ja-JP" altLang="en-US" sz="1400" dirty="0" smtClean="0"/>
              <a:t>変化</a:t>
            </a:r>
            <a:r>
              <a:rPr lang="ja-JP" altLang="en-US" sz="1400" dirty="0" smtClean="0"/>
              <a:t>に</a:t>
            </a:r>
            <a:r>
              <a:rPr lang="ja-JP" altLang="en-US" sz="1400" b="1" dirty="0" smtClean="0">
                <a:solidFill>
                  <a:srgbClr val="FF0000"/>
                </a:solidFill>
              </a:rPr>
              <a:t>敏感</a:t>
            </a:r>
            <a:endParaRPr kumimoji="1" lang="ja-JP" altLang="en-US" sz="1400" b="1" dirty="0">
              <a:solidFill>
                <a:srgbClr val="FF0000"/>
              </a:solidFill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196352" y="3701214"/>
            <a:ext cx="5251755" cy="176205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フリーフォーム 13"/>
          <p:cNvSpPr/>
          <p:nvPr/>
        </p:nvSpPr>
        <p:spPr>
          <a:xfrm>
            <a:off x="254816" y="3719866"/>
            <a:ext cx="5096087" cy="1721358"/>
          </a:xfrm>
          <a:custGeom>
            <a:avLst/>
            <a:gdLst>
              <a:gd name="connsiteX0" fmla="*/ 0 w 5038725"/>
              <a:gd name="connsiteY0" fmla="*/ 819150 h 1485900"/>
              <a:gd name="connsiteX1" fmla="*/ 2428875 w 5038725"/>
              <a:gd name="connsiteY1" fmla="*/ 819150 h 1485900"/>
              <a:gd name="connsiteX2" fmla="*/ 2428875 w 5038725"/>
              <a:gd name="connsiteY2" fmla="*/ 0 h 1485900"/>
              <a:gd name="connsiteX3" fmla="*/ 3400425 w 5038725"/>
              <a:gd name="connsiteY3" fmla="*/ 0 h 1485900"/>
              <a:gd name="connsiteX4" fmla="*/ 3400425 w 5038725"/>
              <a:gd name="connsiteY4" fmla="*/ 790575 h 1485900"/>
              <a:gd name="connsiteX5" fmla="*/ 5038725 w 5038725"/>
              <a:gd name="connsiteY5" fmla="*/ 790575 h 1485900"/>
              <a:gd name="connsiteX6" fmla="*/ 5038725 w 5038725"/>
              <a:gd name="connsiteY6" fmla="*/ 1485900 h 1485900"/>
              <a:gd name="connsiteX7" fmla="*/ 19050 w 5038725"/>
              <a:gd name="connsiteY7" fmla="*/ 1485900 h 1485900"/>
              <a:gd name="connsiteX8" fmla="*/ 0 w 5038725"/>
              <a:gd name="connsiteY8" fmla="*/ 819150 h 1485900"/>
              <a:gd name="connsiteX0" fmla="*/ 0 w 5038725"/>
              <a:gd name="connsiteY0" fmla="*/ 819150 h 1485900"/>
              <a:gd name="connsiteX1" fmla="*/ 2428875 w 5038725"/>
              <a:gd name="connsiteY1" fmla="*/ 819150 h 1485900"/>
              <a:gd name="connsiteX2" fmla="*/ 2428875 w 5038725"/>
              <a:gd name="connsiteY2" fmla="*/ 0 h 1485900"/>
              <a:gd name="connsiteX3" fmla="*/ 3400425 w 5038725"/>
              <a:gd name="connsiteY3" fmla="*/ 0 h 1485900"/>
              <a:gd name="connsiteX4" fmla="*/ 3400425 w 5038725"/>
              <a:gd name="connsiteY4" fmla="*/ 790575 h 1485900"/>
              <a:gd name="connsiteX5" fmla="*/ 5038725 w 5038725"/>
              <a:gd name="connsiteY5" fmla="*/ 790575 h 1485900"/>
              <a:gd name="connsiteX6" fmla="*/ 5038725 w 5038725"/>
              <a:gd name="connsiteY6" fmla="*/ 1485900 h 1485900"/>
              <a:gd name="connsiteX7" fmla="*/ 215 w 5038725"/>
              <a:gd name="connsiteY7" fmla="*/ 1485900 h 1485900"/>
              <a:gd name="connsiteX8" fmla="*/ 0 w 5038725"/>
              <a:gd name="connsiteY8" fmla="*/ 819150 h 1485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38725" h="1485900">
                <a:moveTo>
                  <a:pt x="0" y="819150"/>
                </a:moveTo>
                <a:lnTo>
                  <a:pt x="2428875" y="819150"/>
                </a:lnTo>
                <a:lnTo>
                  <a:pt x="2428875" y="0"/>
                </a:lnTo>
                <a:lnTo>
                  <a:pt x="3400425" y="0"/>
                </a:lnTo>
                <a:lnTo>
                  <a:pt x="3400425" y="790575"/>
                </a:lnTo>
                <a:lnTo>
                  <a:pt x="5038725" y="790575"/>
                </a:lnTo>
                <a:lnTo>
                  <a:pt x="5038725" y="1485900"/>
                </a:lnTo>
                <a:lnTo>
                  <a:pt x="215" y="1485900"/>
                </a:lnTo>
                <a:cubicBezTo>
                  <a:pt x="143" y="1263650"/>
                  <a:pt x="72" y="1041400"/>
                  <a:pt x="0" y="819150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grpSp>
        <p:nvGrpSpPr>
          <p:cNvPr id="15" name="グループ化 14"/>
          <p:cNvGrpSpPr/>
          <p:nvPr/>
        </p:nvGrpSpPr>
        <p:grpSpPr>
          <a:xfrm rot="1345973">
            <a:off x="2825463" y="4362238"/>
            <a:ext cx="304800" cy="304800"/>
            <a:chOff x="2305050" y="3905250"/>
            <a:chExt cx="304800" cy="304800"/>
          </a:xfrm>
        </p:grpSpPr>
        <p:sp>
          <p:nvSpPr>
            <p:cNvPr id="16" name="円/楕円 15"/>
            <p:cNvSpPr/>
            <p:nvPr/>
          </p:nvSpPr>
          <p:spPr>
            <a:xfrm>
              <a:off x="2305050" y="3905250"/>
              <a:ext cx="304800" cy="3048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17" name="直線コネクタ 16"/>
            <p:cNvCxnSpPr>
              <a:endCxn id="16" idx="7"/>
            </p:cNvCxnSpPr>
            <p:nvPr/>
          </p:nvCxnSpPr>
          <p:spPr>
            <a:xfrm flipV="1">
              <a:off x="2460625" y="3949887"/>
              <a:ext cx="104588" cy="9823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円/楕円 17"/>
          <p:cNvSpPr/>
          <p:nvPr/>
        </p:nvSpPr>
        <p:spPr>
          <a:xfrm rot="20829269">
            <a:off x="2983563" y="4477788"/>
            <a:ext cx="36000" cy="36000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9" name="直線コネクタ 18"/>
          <p:cNvCxnSpPr>
            <a:cxnSpLocks noChangeAspect="1"/>
          </p:cNvCxnSpPr>
          <p:nvPr/>
        </p:nvCxnSpPr>
        <p:spPr>
          <a:xfrm rot="20829269" flipV="1">
            <a:off x="2933435" y="3755219"/>
            <a:ext cx="355768" cy="693823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コネクタ 19"/>
          <p:cNvCxnSpPr>
            <a:cxnSpLocks noChangeAspect="1"/>
          </p:cNvCxnSpPr>
          <p:nvPr/>
        </p:nvCxnSpPr>
        <p:spPr>
          <a:xfrm rot="20829269" flipV="1">
            <a:off x="2924648" y="3741177"/>
            <a:ext cx="262959" cy="715746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コネクタ 20"/>
          <p:cNvCxnSpPr>
            <a:cxnSpLocks noChangeAspect="1"/>
          </p:cNvCxnSpPr>
          <p:nvPr/>
        </p:nvCxnSpPr>
        <p:spPr>
          <a:xfrm rot="20829269" flipV="1">
            <a:off x="2957529" y="3759389"/>
            <a:ext cx="525918" cy="651057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コネクタ 21"/>
          <p:cNvCxnSpPr>
            <a:cxnSpLocks noChangeAspect="1"/>
          </p:cNvCxnSpPr>
          <p:nvPr/>
        </p:nvCxnSpPr>
        <p:spPr>
          <a:xfrm rot="20829269" flipV="1">
            <a:off x="2970416" y="4099936"/>
            <a:ext cx="766905" cy="306379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コネクタ 22"/>
          <p:cNvCxnSpPr>
            <a:cxnSpLocks noChangeAspect="1"/>
          </p:cNvCxnSpPr>
          <p:nvPr/>
        </p:nvCxnSpPr>
        <p:spPr>
          <a:xfrm rot="20829269" flipV="1">
            <a:off x="2980068" y="4246073"/>
            <a:ext cx="736659" cy="164093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コネクタ 23"/>
          <p:cNvCxnSpPr>
            <a:cxnSpLocks noChangeAspect="1"/>
          </p:cNvCxnSpPr>
          <p:nvPr/>
        </p:nvCxnSpPr>
        <p:spPr>
          <a:xfrm flipV="1">
            <a:off x="3005012" y="4329612"/>
            <a:ext cx="674301" cy="153763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コネクタ 24"/>
          <p:cNvCxnSpPr>
            <a:cxnSpLocks noChangeAspect="1"/>
          </p:cNvCxnSpPr>
          <p:nvPr/>
        </p:nvCxnSpPr>
        <p:spPr>
          <a:xfrm flipV="1">
            <a:off x="3002898" y="4377513"/>
            <a:ext cx="684544" cy="106151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コネクタ 25"/>
          <p:cNvCxnSpPr>
            <a:cxnSpLocks noChangeAspect="1"/>
          </p:cNvCxnSpPr>
          <p:nvPr/>
        </p:nvCxnSpPr>
        <p:spPr>
          <a:xfrm flipV="1">
            <a:off x="3002891" y="4436207"/>
            <a:ext cx="679106" cy="51115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コネクタ 26"/>
          <p:cNvCxnSpPr>
            <a:cxnSpLocks noChangeAspect="1"/>
          </p:cNvCxnSpPr>
          <p:nvPr/>
        </p:nvCxnSpPr>
        <p:spPr>
          <a:xfrm flipV="1">
            <a:off x="3002889" y="4483238"/>
            <a:ext cx="679443" cy="7542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四角形吹き出し 28"/>
          <p:cNvSpPr/>
          <p:nvPr/>
        </p:nvSpPr>
        <p:spPr>
          <a:xfrm>
            <a:off x="389850" y="4046850"/>
            <a:ext cx="2255429" cy="481240"/>
          </a:xfrm>
          <a:prstGeom prst="wedgeRectCallout">
            <a:avLst>
              <a:gd name="adj1" fmla="val 59439"/>
              <a:gd name="adj2" fmla="val 4404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 dirty="0" smtClean="0"/>
              <a:t>ロボット自体が</a:t>
            </a:r>
            <a:endParaRPr kumimoji="1" lang="en-US" altLang="ja-JP" sz="1400" dirty="0" smtClean="0"/>
          </a:p>
          <a:p>
            <a:pPr algn="ctr"/>
            <a:r>
              <a:rPr kumimoji="1" lang="ja-JP" altLang="en-US" sz="1400" dirty="0" smtClean="0"/>
              <a:t>人に移動させられた</a:t>
            </a:r>
            <a:endParaRPr kumimoji="1" lang="ja-JP" altLang="en-US" sz="1400" dirty="0"/>
          </a:p>
        </p:txBody>
      </p:sp>
      <p:sp>
        <p:nvSpPr>
          <p:cNvPr id="30" name="円/楕円 29"/>
          <p:cNvSpPr/>
          <p:nvPr/>
        </p:nvSpPr>
        <p:spPr>
          <a:xfrm>
            <a:off x="3461172" y="4940245"/>
            <a:ext cx="36000" cy="36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円/楕円 30"/>
          <p:cNvSpPr/>
          <p:nvPr/>
        </p:nvSpPr>
        <p:spPr>
          <a:xfrm>
            <a:off x="3076544" y="4547742"/>
            <a:ext cx="36000" cy="36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円/楕円 31"/>
          <p:cNvSpPr/>
          <p:nvPr/>
        </p:nvSpPr>
        <p:spPr>
          <a:xfrm>
            <a:off x="3758020" y="5309317"/>
            <a:ext cx="36000" cy="36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円/楕円 32"/>
          <p:cNvSpPr/>
          <p:nvPr/>
        </p:nvSpPr>
        <p:spPr>
          <a:xfrm>
            <a:off x="3328926" y="4074379"/>
            <a:ext cx="36000" cy="36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円/楕円 33"/>
          <p:cNvSpPr/>
          <p:nvPr/>
        </p:nvSpPr>
        <p:spPr>
          <a:xfrm>
            <a:off x="2745662" y="5023443"/>
            <a:ext cx="36000" cy="36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円/楕円 34"/>
          <p:cNvSpPr/>
          <p:nvPr/>
        </p:nvSpPr>
        <p:spPr>
          <a:xfrm>
            <a:off x="3804084" y="4851218"/>
            <a:ext cx="36000" cy="36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円/楕円 35"/>
          <p:cNvSpPr/>
          <p:nvPr/>
        </p:nvSpPr>
        <p:spPr>
          <a:xfrm>
            <a:off x="3468792" y="4579786"/>
            <a:ext cx="36000" cy="36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円/楕円 36"/>
          <p:cNvSpPr/>
          <p:nvPr/>
        </p:nvSpPr>
        <p:spPr>
          <a:xfrm>
            <a:off x="3082594" y="4956308"/>
            <a:ext cx="36000" cy="36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円/楕円 37"/>
          <p:cNvSpPr/>
          <p:nvPr/>
        </p:nvSpPr>
        <p:spPr>
          <a:xfrm>
            <a:off x="3376675" y="5086772"/>
            <a:ext cx="36000" cy="36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円/楕円 38"/>
          <p:cNvSpPr/>
          <p:nvPr/>
        </p:nvSpPr>
        <p:spPr>
          <a:xfrm>
            <a:off x="3681820" y="5187397"/>
            <a:ext cx="36000" cy="36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円/楕円 39"/>
          <p:cNvSpPr/>
          <p:nvPr/>
        </p:nvSpPr>
        <p:spPr>
          <a:xfrm>
            <a:off x="2918277" y="4209118"/>
            <a:ext cx="36000" cy="36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円/楕円 40"/>
          <p:cNvSpPr/>
          <p:nvPr/>
        </p:nvSpPr>
        <p:spPr>
          <a:xfrm>
            <a:off x="3054995" y="5141013"/>
            <a:ext cx="36000" cy="36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円/楕円 41"/>
          <p:cNvSpPr/>
          <p:nvPr/>
        </p:nvSpPr>
        <p:spPr>
          <a:xfrm>
            <a:off x="3543336" y="4755377"/>
            <a:ext cx="36000" cy="36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円/楕円 42"/>
          <p:cNvSpPr/>
          <p:nvPr/>
        </p:nvSpPr>
        <p:spPr>
          <a:xfrm>
            <a:off x="4052876" y="5047919"/>
            <a:ext cx="36000" cy="36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円/楕円 43"/>
          <p:cNvSpPr/>
          <p:nvPr/>
        </p:nvSpPr>
        <p:spPr>
          <a:xfrm>
            <a:off x="3207395" y="5217213"/>
            <a:ext cx="36000" cy="36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円/楕円 44"/>
          <p:cNvSpPr/>
          <p:nvPr/>
        </p:nvSpPr>
        <p:spPr>
          <a:xfrm>
            <a:off x="3598000" y="5210257"/>
            <a:ext cx="36000" cy="36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円/楕円 45"/>
          <p:cNvSpPr/>
          <p:nvPr/>
        </p:nvSpPr>
        <p:spPr>
          <a:xfrm>
            <a:off x="3331964" y="4703693"/>
            <a:ext cx="36000" cy="36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円/楕円 46"/>
          <p:cNvSpPr/>
          <p:nvPr/>
        </p:nvSpPr>
        <p:spPr>
          <a:xfrm>
            <a:off x="3149084" y="4741793"/>
            <a:ext cx="36000" cy="36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円/楕円 47"/>
          <p:cNvSpPr/>
          <p:nvPr/>
        </p:nvSpPr>
        <p:spPr>
          <a:xfrm>
            <a:off x="3848904" y="5105271"/>
            <a:ext cx="36000" cy="36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円/楕円 48"/>
          <p:cNvSpPr/>
          <p:nvPr/>
        </p:nvSpPr>
        <p:spPr>
          <a:xfrm>
            <a:off x="2802859" y="4833218"/>
            <a:ext cx="36000" cy="36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円/楕円 49"/>
          <p:cNvSpPr/>
          <p:nvPr/>
        </p:nvSpPr>
        <p:spPr>
          <a:xfrm>
            <a:off x="4034876" y="4823887"/>
            <a:ext cx="36000" cy="36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四角形吹き出し 50"/>
          <p:cNvSpPr/>
          <p:nvPr/>
        </p:nvSpPr>
        <p:spPr>
          <a:xfrm>
            <a:off x="196352" y="5528470"/>
            <a:ext cx="2255429" cy="481240"/>
          </a:xfrm>
          <a:prstGeom prst="wedgeRectCallout">
            <a:avLst>
              <a:gd name="adj1" fmla="val 47615"/>
              <a:gd name="adj2" fmla="val -84616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400" dirty="0"/>
              <a:t>尤度</a:t>
            </a:r>
            <a:r>
              <a:rPr kumimoji="1" lang="ja-JP" altLang="en-US" sz="1400" dirty="0" smtClean="0"/>
              <a:t>の</a:t>
            </a:r>
            <a:r>
              <a:rPr lang="ja-JP" altLang="en-US" sz="1400" dirty="0"/>
              <a:t>減少</a:t>
            </a:r>
            <a:r>
              <a:rPr kumimoji="1" lang="ja-JP" altLang="en-US" sz="1400" dirty="0" smtClean="0"/>
              <a:t>を検出して</a:t>
            </a:r>
            <a:endParaRPr kumimoji="1" lang="en-US" altLang="ja-JP" sz="1400" dirty="0" smtClean="0"/>
          </a:p>
          <a:p>
            <a:pPr algn="ctr"/>
            <a:r>
              <a:rPr lang="ja-JP" altLang="en-US" sz="1400" dirty="0"/>
              <a:t>広範囲</a:t>
            </a:r>
            <a:r>
              <a:rPr lang="ja-JP" altLang="en-US" sz="1400" dirty="0" smtClean="0"/>
              <a:t>に粒子を生成</a:t>
            </a:r>
            <a:endParaRPr kumimoji="1" lang="ja-JP" altLang="en-US" sz="1400" dirty="0"/>
          </a:p>
        </p:txBody>
      </p:sp>
      <p:sp>
        <p:nvSpPr>
          <p:cNvPr id="52" name="四角形吹き出し 51"/>
          <p:cNvSpPr/>
          <p:nvPr/>
        </p:nvSpPr>
        <p:spPr>
          <a:xfrm>
            <a:off x="4106596" y="2694565"/>
            <a:ext cx="2255429" cy="514975"/>
          </a:xfrm>
          <a:prstGeom prst="wedgeRectCallout">
            <a:avLst>
              <a:gd name="adj1" fmla="val 36353"/>
              <a:gd name="adj2" fmla="val -72108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400" dirty="0" smtClean="0"/>
              <a:t>尤度</a:t>
            </a:r>
            <a:r>
              <a:rPr lang="ja-JP" altLang="en-US" sz="1400" dirty="0"/>
              <a:t>の</a:t>
            </a:r>
            <a:r>
              <a:rPr lang="ja-JP" altLang="en-US" sz="1400" dirty="0" smtClean="0"/>
              <a:t>減少</a:t>
            </a:r>
            <a:r>
              <a:rPr kumimoji="1" lang="ja-JP" altLang="en-US" sz="1400" dirty="0" smtClean="0"/>
              <a:t>を検出して</a:t>
            </a:r>
            <a:endParaRPr kumimoji="1" lang="en-US" altLang="ja-JP" sz="1400" dirty="0" smtClean="0"/>
          </a:p>
          <a:p>
            <a:pPr algn="ctr"/>
            <a:r>
              <a:rPr lang="ja-JP" altLang="en-US" sz="1400" dirty="0"/>
              <a:t>広範囲</a:t>
            </a:r>
            <a:r>
              <a:rPr lang="ja-JP" altLang="en-US" sz="1400" dirty="0" smtClean="0"/>
              <a:t>に粒子を生成</a:t>
            </a:r>
            <a:endParaRPr kumimoji="1" lang="ja-JP" altLang="en-US" sz="1400" dirty="0"/>
          </a:p>
        </p:txBody>
      </p:sp>
      <p:sp>
        <p:nvSpPr>
          <p:cNvPr id="53" name="円/楕円 52"/>
          <p:cNvSpPr/>
          <p:nvPr/>
        </p:nvSpPr>
        <p:spPr>
          <a:xfrm>
            <a:off x="3715172" y="4914845"/>
            <a:ext cx="36000" cy="36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円/楕円 53"/>
          <p:cNvSpPr/>
          <p:nvPr/>
        </p:nvSpPr>
        <p:spPr>
          <a:xfrm>
            <a:off x="4058084" y="4825818"/>
            <a:ext cx="36000" cy="36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円/楕円 54"/>
          <p:cNvSpPr/>
          <p:nvPr/>
        </p:nvSpPr>
        <p:spPr>
          <a:xfrm>
            <a:off x="3630675" y="5061372"/>
            <a:ext cx="36000" cy="36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円/楕円 55"/>
          <p:cNvSpPr/>
          <p:nvPr/>
        </p:nvSpPr>
        <p:spPr>
          <a:xfrm>
            <a:off x="3935820" y="5161997"/>
            <a:ext cx="36000" cy="36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円/楕円 56"/>
          <p:cNvSpPr/>
          <p:nvPr/>
        </p:nvSpPr>
        <p:spPr>
          <a:xfrm>
            <a:off x="3797336" y="4729977"/>
            <a:ext cx="36000" cy="36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円/楕円 57"/>
          <p:cNvSpPr/>
          <p:nvPr/>
        </p:nvSpPr>
        <p:spPr>
          <a:xfrm>
            <a:off x="4306876" y="5022519"/>
            <a:ext cx="36000" cy="36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円/楕円 58"/>
          <p:cNvSpPr/>
          <p:nvPr/>
        </p:nvSpPr>
        <p:spPr>
          <a:xfrm>
            <a:off x="3852000" y="5184857"/>
            <a:ext cx="36000" cy="36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円/楕円 59"/>
          <p:cNvSpPr/>
          <p:nvPr/>
        </p:nvSpPr>
        <p:spPr>
          <a:xfrm>
            <a:off x="4102904" y="5079871"/>
            <a:ext cx="36000" cy="36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円/楕円 60"/>
          <p:cNvSpPr/>
          <p:nvPr/>
        </p:nvSpPr>
        <p:spPr>
          <a:xfrm>
            <a:off x="4288876" y="4798487"/>
            <a:ext cx="36000" cy="36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2" name="円/楕円 61"/>
          <p:cNvSpPr/>
          <p:nvPr/>
        </p:nvSpPr>
        <p:spPr>
          <a:xfrm>
            <a:off x="3042072" y="4889445"/>
            <a:ext cx="36000" cy="36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3" name="円/楕円 62"/>
          <p:cNvSpPr/>
          <p:nvPr/>
        </p:nvSpPr>
        <p:spPr>
          <a:xfrm>
            <a:off x="2326562" y="4972643"/>
            <a:ext cx="36000" cy="36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4" name="円/楕円 63"/>
          <p:cNvSpPr/>
          <p:nvPr/>
        </p:nvSpPr>
        <p:spPr>
          <a:xfrm>
            <a:off x="2663494" y="4905508"/>
            <a:ext cx="36000" cy="36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5" name="円/楕円 64"/>
          <p:cNvSpPr/>
          <p:nvPr/>
        </p:nvSpPr>
        <p:spPr>
          <a:xfrm>
            <a:off x="2957575" y="5035972"/>
            <a:ext cx="36000" cy="36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6" name="円/楕円 65"/>
          <p:cNvSpPr/>
          <p:nvPr/>
        </p:nvSpPr>
        <p:spPr>
          <a:xfrm>
            <a:off x="2635895" y="5090213"/>
            <a:ext cx="36000" cy="36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7" name="円/楕円 66"/>
          <p:cNvSpPr/>
          <p:nvPr/>
        </p:nvSpPr>
        <p:spPr>
          <a:xfrm>
            <a:off x="2788295" y="5166413"/>
            <a:ext cx="36000" cy="36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8" name="四角形吹き出し 67"/>
          <p:cNvSpPr/>
          <p:nvPr/>
        </p:nvSpPr>
        <p:spPr>
          <a:xfrm>
            <a:off x="3060072" y="5530523"/>
            <a:ext cx="2255429" cy="481240"/>
          </a:xfrm>
          <a:prstGeom prst="wedgeRectCallout">
            <a:avLst>
              <a:gd name="adj1" fmla="val 8199"/>
              <a:gd name="adj2" fmla="val -88190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 dirty="0" smtClean="0"/>
              <a:t>広範囲に粒子が分布すると粒子数が増加</a:t>
            </a:r>
            <a:endParaRPr kumimoji="1" lang="ja-JP" altLang="en-US" sz="1400" dirty="0"/>
          </a:p>
        </p:txBody>
      </p:sp>
      <p:cxnSp>
        <p:nvCxnSpPr>
          <p:cNvPr id="70" name="直線矢印コネクタ 69"/>
          <p:cNvCxnSpPr/>
          <p:nvPr/>
        </p:nvCxnSpPr>
        <p:spPr>
          <a:xfrm flipH="1">
            <a:off x="713521" y="4554261"/>
            <a:ext cx="9903" cy="97200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線矢印コネクタ 73"/>
          <p:cNvCxnSpPr>
            <a:stCxn id="51" idx="3"/>
            <a:endCxn id="68" idx="1"/>
          </p:cNvCxnSpPr>
          <p:nvPr/>
        </p:nvCxnSpPr>
        <p:spPr>
          <a:xfrm>
            <a:off x="2451781" y="5769090"/>
            <a:ext cx="608291" cy="2053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円/楕円 81"/>
          <p:cNvSpPr/>
          <p:nvPr/>
        </p:nvSpPr>
        <p:spPr>
          <a:xfrm rot="20829269">
            <a:off x="8695144" y="4477788"/>
            <a:ext cx="36000" cy="36000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83" name="直線コネクタ 82"/>
          <p:cNvCxnSpPr>
            <a:cxnSpLocks noChangeAspect="1"/>
          </p:cNvCxnSpPr>
          <p:nvPr/>
        </p:nvCxnSpPr>
        <p:spPr>
          <a:xfrm rot="20829269" flipV="1">
            <a:off x="8645016" y="3755219"/>
            <a:ext cx="355768" cy="693823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線コネクタ 83"/>
          <p:cNvCxnSpPr>
            <a:cxnSpLocks noChangeAspect="1"/>
          </p:cNvCxnSpPr>
          <p:nvPr/>
        </p:nvCxnSpPr>
        <p:spPr>
          <a:xfrm rot="20829269" flipV="1">
            <a:off x="8636229" y="3741177"/>
            <a:ext cx="262959" cy="715746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線コネクタ 84"/>
          <p:cNvCxnSpPr>
            <a:cxnSpLocks noChangeAspect="1"/>
          </p:cNvCxnSpPr>
          <p:nvPr/>
        </p:nvCxnSpPr>
        <p:spPr>
          <a:xfrm rot="20829269" flipV="1">
            <a:off x="8669110" y="3759389"/>
            <a:ext cx="525918" cy="651057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線コネクタ 85"/>
          <p:cNvCxnSpPr>
            <a:cxnSpLocks noChangeAspect="1"/>
          </p:cNvCxnSpPr>
          <p:nvPr/>
        </p:nvCxnSpPr>
        <p:spPr>
          <a:xfrm rot="20829269" flipV="1">
            <a:off x="8681997" y="4099936"/>
            <a:ext cx="766905" cy="306379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線コネクタ 86"/>
          <p:cNvCxnSpPr>
            <a:cxnSpLocks noChangeAspect="1"/>
          </p:cNvCxnSpPr>
          <p:nvPr/>
        </p:nvCxnSpPr>
        <p:spPr>
          <a:xfrm rot="20829269" flipV="1">
            <a:off x="8691649" y="4246073"/>
            <a:ext cx="736659" cy="164093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線コネクタ 87"/>
          <p:cNvCxnSpPr>
            <a:cxnSpLocks noChangeAspect="1"/>
          </p:cNvCxnSpPr>
          <p:nvPr/>
        </p:nvCxnSpPr>
        <p:spPr>
          <a:xfrm flipV="1">
            <a:off x="8716593" y="4329612"/>
            <a:ext cx="674301" cy="153763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線コネクタ 88"/>
          <p:cNvCxnSpPr>
            <a:cxnSpLocks noChangeAspect="1"/>
          </p:cNvCxnSpPr>
          <p:nvPr/>
        </p:nvCxnSpPr>
        <p:spPr>
          <a:xfrm flipV="1">
            <a:off x="8714479" y="4377513"/>
            <a:ext cx="684544" cy="106151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線コネクタ 89"/>
          <p:cNvCxnSpPr>
            <a:cxnSpLocks noChangeAspect="1"/>
          </p:cNvCxnSpPr>
          <p:nvPr/>
        </p:nvCxnSpPr>
        <p:spPr>
          <a:xfrm flipV="1">
            <a:off x="8714472" y="4436207"/>
            <a:ext cx="679106" cy="51115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線コネクタ 90"/>
          <p:cNvCxnSpPr>
            <a:cxnSpLocks noChangeAspect="1"/>
          </p:cNvCxnSpPr>
          <p:nvPr/>
        </p:nvCxnSpPr>
        <p:spPr>
          <a:xfrm flipV="1">
            <a:off x="8714470" y="4483238"/>
            <a:ext cx="679443" cy="7542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円/楕円 91"/>
          <p:cNvSpPr/>
          <p:nvPr/>
        </p:nvSpPr>
        <p:spPr>
          <a:xfrm>
            <a:off x="9172753" y="4940245"/>
            <a:ext cx="36000" cy="36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3" name="円/楕円 92"/>
          <p:cNvSpPr/>
          <p:nvPr/>
        </p:nvSpPr>
        <p:spPr>
          <a:xfrm>
            <a:off x="8788125" y="4547742"/>
            <a:ext cx="36000" cy="36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4" name="円/楕円 93"/>
          <p:cNvSpPr/>
          <p:nvPr/>
        </p:nvSpPr>
        <p:spPr>
          <a:xfrm>
            <a:off x="9469601" y="5309317"/>
            <a:ext cx="36000" cy="36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5" name="円/楕円 94"/>
          <p:cNvSpPr/>
          <p:nvPr/>
        </p:nvSpPr>
        <p:spPr>
          <a:xfrm>
            <a:off x="9040507" y="4074379"/>
            <a:ext cx="36000" cy="36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6" name="円/楕円 95"/>
          <p:cNvSpPr/>
          <p:nvPr/>
        </p:nvSpPr>
        <p:spPr>
          <a:xfrm>
            <a:off x="8457243" y="5023443"/>
            <a:ext cx="36000" cy="36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7" name="円/楕円 96"/>
          <p:cNvSpPr/>
          <p:nvPr/>
        </p:nvSpPr>
        <p:spPr>
          <a:xfrm>
            <a:off x="9515665" y="4851218"/>
            <a:ext cx="36000" cy="36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8" name="円/楕円 97"/>
          <p:cNvSpPr/>
          <p:nvPr/>
        </p:nvSpPr>
        <p:spPr>
          <a:xfrm>
            <a:off x="9180373" y="4579786"/>
            <a:ext cx="36000" cy="36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9" name="円/楕円 98"/>
          <p:cNvSpPr/>
          <p:nvPr/>
        </p:nvSpPr>
        <p:spPr>
          <a:xfrm>
            <a:off x="8794175" y="4956308"/>
            <a:ext cx="36000" cy="36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0" name="円/楕円 99"/>
          <p:cNvSpPr/>
          <p:nvPr/>
        </p:nvSpPr>
        <p:spPr>
          <a:xfrm>
            <a:off x="9088256" y="5086772"/>
            <a:ext cx="36000" cy="36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1" name="円/楕円 100"/>
          <p:cNvSpPr/>
          <p:nvPr/>
        </p:nvSpPr>
        <p:spPr>
          <a:xfrm>
            <a:off x="9393401" y="5187397"/>
            <a:ext cx="36000" cy="36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2" name="円/楕円 101"/>
          <p:cNvSpPr/>
          <p:nvPr/>
        </p:nvSpPr>
        <p:spPr>
          <a:xfrm>
            <a:off x="8629858" y="4209118"/>
            <a:ext cx="36000" cy="36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3" name="円/楕円 102"/>
          <p:cNvSpPr/>
          <p:nvPr/>
        </p:nvSpPr>
        <p:spPr>
          <a:xfrm>
            <a:off x="8766576" y="5141013"/>
            <a:ext cx="36000" cy="36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4" name="円/楕円 103"/>
          <p:cNvSpPr/>
          <p:nvPr/>
        </p:nvSpPr>
        <p:spPr>
          <a:xfrm>
            <a:off x="9254917" y="4755377"/>
            <a:ext cx="36000" cy="36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5" name="円/楕円 104"/>
          <p:cNvSpPr/>
          <p:nvPr/>
        </p:nvSpPr>
        <p:spPr>
          <a:xfrm>
            <a:off x="9764457" y="5047919"/>
            <a:ext cx="36000" cy="36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6" name="円/楕円 105"/>
          <p:cNvSpPr/>
          <p:nvPr/>
        </p:nvSpPr>
        <p:spPr>
          <a:xfrm>
            <a:off x="8918976" y="5217213"/>
            <a:ext cx="36000" cy="36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7" name="円/楕円 106"/>
          <p:cNvSpPr/>
          <p:nvPr/>
        </p:nvSpPr>
        <p:spPr>
          <a:xfrm>
            <a:off x="9309581" y="5210257"/>
            <a:ext cx="36000" cy="36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8" name="円/楕円 107"/>
          <p:cNvSpPr/>
          <p:nvPr/>
        </p:nvSpPr>
        <p:spPr>
          <a:xfrm>
            <a:off x="9043545" y="4703693"/>
            <a:ext cx="36000" cy="36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9" name="円/楕円 108"/>
          <p:cNvSpPr/>
          <p:nvPr/>
        </p:nvSpPr>
        <p:spPr>
          <a:xfrm>
            <a:off x="8860665" y="4741793"/>
            <a:ext cx="36000" cy="36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0" name="円/楕円 109"/>
          <p:cNvSpPr/>
          <p:nvPr/>
        </p:nvSpPr>
        <p:spPr>
          <a:xfrm>
            <a:off x="9560485" y="5105271"/>
            <a:ext cx="36000" cy="36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1" name="円/楕円 110"/>
          <p:cNvSpPr/>
          <p:nvPr/>
        </p:nvSpPr>
        <p:spPr>
          <a:xfrm>
            <a:off x="8514440" y="4833218"/>
            <a:ext cx="36000" cy="36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2" name="円/楕円 111"/>
          <p:cNvSpPr/>
          <p:nvPr/>
        </p:nvSpPr>
        <p:spPr>
          <a:xfrm>
            <a:off x="9746457" y="4823887"/>
            <a:ext cx="36000" cy="36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3" name="円/楕円 112"/>
          <p:cNvSpPr/>
          <p:nvPr/>
        </p:nvSpPr>
        <p:spPr>
          <a:xfrm>
            <a:off x="9426753" y="4914845"/>
            <a:ext cx="36000" cy="36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4" name="円/楕円 113"/>
          <p:cNvSpPr/>
          <p:nvPr/>
        </p:nvSpPr>
        <p:spPr>
          <a:xfrm>
            <a:off x="9769665" y="4825818"/>
            <a:ext cx="36000" cy="36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5" name="円/楕円 114"/>
          <p:cNvSpPr/>
          <p:nvPr/>
        </p:nvSpPr>
        <p:spPr>
          <a:xfrm>
            <a:off x="9342256" y="5061372"/>
            <a:ext cx="36000" cy="36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6" name="円/楕円 115"/>
          <p:cNvSpPr/>
          <p:nvPr/>
        </p:nvSpPr>
        <p:spPr>
          <a:xfrm>
            <a:off x="9647401" y="5161997"/>
            <a:ext cx="36000" cy="36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7" name="円/楕円 116"/>
          <p:cNvSpPr/>
          <p:nvPr/>
        </p:nvSpPr>
        <p:spPr>
          <a:xfrm>
            <a:off x="9508917" y="4729977"/>
            <a:ext cx="36000" cy="36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8" name="円/楕円 117"/>
          <p:cNvSpPr/>
          <p:nvPr/>
        </p:nvSpPr>
        <p:spPr>
          <a:xfrm>
            <a:off x="10018457" y="5022519"/>
            <a:ext cx="36000" cy="36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9" name="円/楕円 118"/>
          <p:cNvSpPr/>
          <p:nvPr/>
        </p:nvSpPr>
        <p:spPr>
          <a:xfrm>
            <a:off x="9563581" y="5184857"/>
            <a:ext cx="36000" cy="36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0" name="円/楕円 119"/>
          <p:cNvSpPr/>
          <p:nvPr/>
        </p:nvSpPr>
        <p:spPr>
          <a:xfrm>
            <a:off x="9814485" y="5079871"/>
            <a:ext cx="36000" cy="36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1" name="円/楕円 120"/>
          <p:cNvSpPr/>
          <p:nvPr/>
        </p:nvSpPr>
        <p:spPr>
          <a:xfrm>
            <a:off x="10000457" y="4798487"/>
            <a:ext cx="36000" cy="36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2" name="円/楕円 121"/>
          <p:cNvSpPr/>
          <p:nvPr/>
        </p:nvSpPr>
        <p:spPr>
          <a:xfrm>
            <a:off x="8753653" y="4889445"/>
            <a:ext cx="36000" cy="36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3" name="円/楕円 122"/>
          <p:cNvSpPr/>
          <p:nvPr/>
        </p:nvSpPr>
        <p:spPr>
          <a:xfrm>
            <a:off x="8038143" y="4972643"/>
            <a:ext cx="36000" cy="36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4" name="円/楕円 123"/>
          <p:cNvSpPr/>
          <p:nvPr/>
        </p:nvSpPr>
        <p:spPr>
          <a:xfrm>
            <a:off x="8375075" y="4905508"/>
            <a:ext cx="36000" cy="36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5" name="円/楕円 124"/>
          <p:cNvSpPr/>
          <p:nvPr/>
        </p:nvSpPr>
        <p:spPr>
          <a:xfrm>
            <a:off x="8669156" y="5035972"/>
            <a:ext cx="36000" cy="36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6" name="円/楕円 125"/>
          <p:cNvSpPr/>
          <p:nvPr/>
        </p:nvSpPr>
        <p:spPr>
          <a:xfrm>
            <a:off x="8347476" y="5090213"/>
            <a:ext cx="36000" cy="36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7" name="円/楕円 126"/>
          <p:cNvSpPr/>
          <p:nvPr/>
        </p:nvSpPr>
        <p:spPr>
          <a:xfrm>
            <a:off x="8499876" y="5166413"/>
            <a:ext cx="36000" cy="36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0" name="円/楕円 129"/>
          <p:cNvSpPr/>
          <p:nvPr/>
        </p:nvSpPr>
        <p:spPr>
          <a:xfrm>
            <a:off x="8682865" y="4614793"/>
            <a:ext cx="36000" cy="36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1" name="円/楕円 130"/>
          <p:cNvSpPr/>
          <p:nvPr/>
        </p:nvSpPr>
        <p:spPr>
          <a:xfrm>
            <a:off x="2929765" y="4589393"/>
            <a:ext cx="36000" cy="36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2" name="正方形/長方形 131"/>
          <p:cNvSpPr/>
          <p:nvPr/>
        </p:nvSpPr>
        <p:spPr>
          <a:xfrm>
            <a:off x="5913928" y="5697316"/>
            <a:ext cx="5251755" cy="176205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3" name="フリーフォーム 132"/>
          <p:cNvSpPr/>
          <p:nvPr/>
        </p:nvSpPr>
        <p:spPr>
          <a:xfrm>
            <a:off x="5972306" y="5715968"/>
            <a:ext cx="5096174" cy="1721358"/>
          </a:xfrm>
          <a:custGeom>
            <a:avLst/>
            <a:gdLst>
              <a:gd name="connsiteX0" fmla="*/ 0 w 5038725"/>
              <a:gd name="connsiteY0" fmla="*/ 819150 h 1485900"/>
              <a:gd name="connsiteX1" fmla="*/ 2428875 w 5038725"/>
              <a:gd name="connsiteY1" fmla="*/ 819150 h 1485900"/>
              <a:gd name="connsiteX2" fmla="*/ 2428875 w 5038725"/>
              <a:gd name="connsiteY2" fmla="*/ 0 h 1485900"/>
              <a:gd name="connsiteX3" fmla="*/ 3400425 w 5038725"/>
              <a:gd name="connsiteY3" fmla="*/ 0 h 1485900"/>
              <a:gd name="connsiteX4" fmla="*/ 3400425 w 5038725"/>
              <a:gd name="connsiteY4" fmla="*/ 790575 h 1485900"/>
              <a:gd name="connsiteX5" fmla="*/ 5038725 w 5038725"/>
              <a:gd name="connsiteY5" fmla="*/ 790575 h 1485900"/>
              <a:gd name="connsiteX6" fmla="*/ 5038725 w 5038725"/>
              <a:gd name="connsiteY6" fmla="*/ 1485900 h 1485900"/>
              <a:gd name="connsiteX7" fmla="*/ 19050 w 5038725"/>
              <a:gd name="connsiteY7" fmla="*/ 1485900 h 1485900"/>
              <a:gd name="connsiteX8" fmla="*/ 0 w 5038725"/>
              <a:gd name="connsiteY8" fmla="*/ 819150 h 1485900"/>
              <a:gd name="connsiteX0" fmla="*/ 2140 w 5040865"/>
              <a:gd name="connsiteY0" fmla="*/ 819150 h 1487955"/>
              <a:gd name="connsiteX1" fmla="*/ 2431015 w 5040865"/>
              <a:gd name="connsiteY1" fmla="*/ 819150 h 1487955"/>
              <a:gd name="connsiteX2" fmla="*/ 2431015 w 5040865"/>
              <a:gd name="connsiteY2" fmla="*/ 0 h 1487955"/>
              <a:gd name="connsiteX3" fmla="*/ 3402565 w 5040865"/>
              <a:gd name="connsiteY3" fmla="*/ 0 h 1487955"/>
              <a:gd name="connsiteX4" fmla="*/ 3402565 w 5040865"/>
              <a:gd name="connsiteY4" fmla="*/ 790575 h 1487955"/>
              <a:gd name="connsiteX5" fmla="*/ 5040865 w 5040865"/>
              <a:gd name="connsiteY5" fmla="*/ 790575 h 1487955"/>
              <a:gd name="connsiteX6" fmla="*/ 5040865 w 5040865"/>
              <a:gd name="connsiteY6" fmla="*/ 1485900 h 1487955"/>
              <a:gd name="connsiteX7" fmla="*/ 0 w 5040865"/>
              <a:gd name="connsiteY7" fmla="*/ 1487955 h 1487955"/>
              <a:gd name="connsiteX8" fmla="*/ 2140 w 5040865"/>
              <a:gd name="connsiteY8" fmla="*/ 819150 h 1487955"/>
              <a:gd name="connsiteX0" fmla="*/ 2140 w 5040865"/>
              <a:gd name="connsiteY0" fmla="*/ 819150 h 1485900"/>
              <a:gd name="connsiteX1" fmla="*/ 2431015 w 5040865"/>
              <a:gd name="connsiteY1" fmla="*/ 819150 h 1485900"/>
              <a:gd name="connsiteX2" fmla="*/ 2431015 w 5040865"/>
              <a:gd name="connsiteY2" fmla="*/ 0 h 1485900"/>
              <a:gd name="connsiteX3" fmla="*/ 3402565 w 5040865"/>
              <a:gd name="connsiteY3" fmla="*/ 0 h 1485900"/>
              <a:gd name="connsiteX4" fmla="*/ 3402565 w 5040865"/>
              <a:gd name="connsiteY4" fmla="*/ 790575 h 1485900"/>
              <a:gd name="connsiteX5" fmla="*/ 5040865 w 5040865"/>
              <a:gd name="connsiteY5" fmla="*/ 790575 h 1485900"/>
              <a:gd name="connsiteX6" fmla="*/ 5040865 w 5040865"/>
              <a:gd name="connsiteY6" fmla="*/ 1485900 h 1485900"/>
              <a:gd name="connsiteX7" fmla="*/ 0 w 5040865"/>
              <a:gd name="connsiteY7" fmla="*/ 1483844 h 1485900"/>
              <a:gd name="connsiteX8" fmla="*/ 2140 w 5040865"/>
              <a:gd name="connsiteY8" fmla="*/ 819150 h 1485900"/>
              <a:gd name="connsiteX0" fmla="*/ 2140 w 5040865"/>
              <a:gd name="connsiteY0" fmla="*/ 819150 h 1485900"/>
              <a:gd name="connsiteX1" fmla="*/ 2431015 w 5040865"/>
              <a:gd name="connsiteY1" fmla="*/ 819150 h 1485900"/>
              <a:gd name="connsiteX2" fmla="*/ 2431015 w 5040865"/>
              <a:gd name="connsiteY2" fmla="*/ 0 h 1485900"/>
              <a:gd name="connsiteX3" fmla="*/ 3402565 w 5040865"/>
              <a:gd name="connsiteY3" fmla="*/ 0 h 1485900"/>
              <a:gd name="connsiteX4" fmla="*/ 3402565 w 5040865"/>
              <a:gd name="connsiteY4" fmla="*/ 790575 h 1485900"/>
              <a:gd name="connsiteX5" fmla="*/ 5040865 w 5040865"/>
              <a:gd name="connsiteY5" fmla="*/ 790575 h 1485900"/>
              <a:gd name="connsiteX6" fmla="*/ 5040865 w 5040865"/>
              <a:gd name="connsiteY6" fmla="*/ 1485900 h 1485900"/>
              <a:gd name="connsiteX7" fmla="*/ 0 w 5040865"/>
              <a:gd name="connsiteY7" fmla="*/ 1483844 h 1485900"/>
              <a:gd name="connsiteX8" fmla="*/ 2140 w 5040865"/>
              <a:gd name="connsiteY8" fmla="*/ 819150 h 1485900"/>
              <a:gd name="connsiteX0" fmla="*/ 86 w 5038811"/>
              <a:gd name="connsiteY0" fmla="*/ 819150 h 1485900"/>
              <a:gd name="connsiteX1" fmla="*/ 2428961 w 5038811"/>
              <a:gd name="connsiteY1" fmla="*/ 819150 h 1485900"/>
              <a:gd name="connsiteX2" fmla="*/ 2428961 w 5038811"/>
              <a:gd name="connsiteY2" fmla="*/ 0 h 1485900"/>
              <a:gd name="connsiteX3" fmla="*/ 3400511 w 5038811"/>
              <a:gd name="connsiteY3" fmla="*/ 0 h 1485900"/>
              <a:gd name="connsiteX4" fmla="*/ 3400511 w 5038811"/>
              <a:gd name="connsiteY4" fmla="*/ 790575 h 1485900"/>
              <a:gd name="connsiteX5" fmla="*/ 5038811 w 5038811"/>
              <a:gd name="connsiteY5" fmla="*/ 790575 h 1485900"/>
              <a:gd name="connsiteX6" fmla="*/ 5038811 w 5038811"/>
              <a:gd name="connsiteY6" fmla="*/ 1485900 h 1485900"/>
              <a:gd name="connsiteX7" fmla="*/ 2654 w 5038811"/>
              <a:gd name="connsiteY7" fmla="*/ 1483844 h 1485900"/>
              <a:gd name="connsiteX8" fmla="*/ 86 w 5038811"/>
              <a:gd name="connsiteY8" fmla="*/ 819150 h 1485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38811" h="1485900">
                <a:moveTo>
                  <a:pt x="86" y="819150"/>
                </a:moveTo>
                <a:lnTo>
                  <a:pt x="2428961" y="819150"/>
                </a:lnTo>
                <a:lnTo>
                  <a:pt x="2428961" y="0"/>
                </a:lnTo>
                <a:lnTo>
                  <a:pt x="3400511" y="0"/>
                </a:lnTo>
                <a:lnTo>
                  <a:pt x="3400511" y="790575"/>
                </a:lnTo>
                <a:lnTo>
                  <a:pt x="5038811" y="790575"/>
                </a:lnTo>
                <a:lnTo>
                  <a:pt x="5038811" y="1485900"/>
                </a:lnTo>
                <a:lnTo>
                  <a:pt x="2654" y="1483844"/>
                </a:lnTo>
                <a:cubicBezTo>
                  <a:pt x="3367" y="1260909"/>
                  <a:pt x="-627" y="1042085"/>
                  <a:pt x="86" y="819150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grpSp>
        <p:nvGrpSpPr>
          <p:cNvPr id="134" name="グループ化 133"/>
          <p:cNvGrpSpPr/>
          <p:nvPr/>
        </p:nvGrpSpPr>
        <p:grpSpPr>
          <a:xfrm rot="1345973">
            <a:off x="8543039" y="6358340"/>
            <a:ext cx="304800" cy="304800"/>
            <a:chOff x="2305050" y="3905250"/>
            <a:chExt cx="304800" cy="304800"/>
          </a:xfrm>
        </p:grpSpPr>
        <p:sp>
          <p:nvSpPr>
            <p:cNvPr id="135" name="円/楕円 134"/>
            <p:cNvSpPr/>
            <p:nvPr/>
          </p:nvSpPr>
          <p:spPr>
            <a:xfrm>
              <a:off x="2305050" y="3905250"/>
              <a:ext cx="304800" cy="3048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136" name="直線コネクタ 135"/>
            <p:cNvCxnSpPr>
              <a:endCxn id="135" idx="7"/>
            </p:cNvCxnSpPr>
            <p:nvPr/>
          </p:nvCxnSpPr>
          <p:spPr>
            <a:xfrm flipV="1">
              <a:off x="2460625" y="3949887"/>
              <a:ext cx="104588" cy="9823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7" name="円/楕円 136"/>
          <p:cNvSpPr/>
          <p:nvPr/>
        </p:nvSpPr>
        <p:spPr>
          <a:xfrm rot="2869555">
            <a:off x="8586768" y="6418144"/>
            <a:ext cx="279836" cy="264438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8" name="円/楕円 137"/>
          <p:cNvSpPr/>
          <p:nvPr/>
        </p:nvSpPr>
        <p:spPr>
          <a:xfrm rot="20829269">
            <a:off x="8701139" y="6473890"/>
            <a:ext cx="36000" cy="36000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39" name="直線コネクタ 138"/>
          <p:cNvCxnSpPr>
            <a:cxnSpLocks noChangeAspect="1"/>
          </p:cNvCxnSpPr>
          <p:nvPr/>
        </p:nvCxnSpPr>
        <p:spPr>
          <a:xfrm rot="20829269" flipV="1">
            <a:off x="8651011" y="5751321"/>
            <a:ext cx="355768" cy="693823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直線コネクタ 139"/>
          <p:cNvCxnSpPr>
            <a:cxnSpLocks noChangeAspect="1"/>
          </p:cNvCxnSpPr>
          <p:nvPr/>
        </p:nvCxnSpPr>
        <p:spPr>
          <a:xfrm rot="20829269" flipV="1">
            <a:off x="8642224" y="5737279"/>
            <a:ext cx="262959" cy="715746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直線コネクタ 140"/>
          <p:cNvCxnSpPr>
            <a:cxnSpLocks noChangeAspect="1"/>
          </p:cNvCxnSpPr>
          <p:nvPr/>
        </p:nvCxnSpPr>
        <p:spPr>
          <a:xfrm rot="20829269" flipV="1">
            <a:off x="8675105" y="5755491"/>
            <a:ext cx="525918" cy="651057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直線コネクタ 141"/>
          <p:cNvCxnSpPr>
            <a:cxnSpLocks noChangeAspect="1"/>
          </p:cNvCxnSpPr>
          <p:nvPr/>
        </p:nvCxnSpPr>
        <p:spPr>
          <a:xfrm rot="20829269" flipV="1">
            <a:off x="8687992" y="6096038"/>
            <a:ext cx="766905" cy="306379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直線コネクタ 142"/>
          <p:cNvCxnSpPr>
            <a:cxnSpLocks noChangeAspect="1"/>
          </p:cNvCxnSpPr>
          <p:nvPr/>
        </p:nvCxnSpPr>
        <p:spPr>
          <a:xfrm rot="20829269" flipV="1">
            <a:off x="8697644" y="6242175"/>
            <a:ext cx="736659" cy="164093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直線コネクタ 143"/>
          <p:cNvCxnSpPr>
            <a:cxnSpLocks noChangeAspect="1"/>
          </p:cNvCxnSpPr>
          <p:nvPr/>
        </p:nvCxnSpPr>
        <p:spPr>
          <a:xfrm flipV="1">
            <a:off x="8722588" y="6325714"/>
            <a:ext cx="674301" cy="153763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直線コネクタ 144"/>
          <p:cNvCxnSpPr>
            <a:cxnSpLocks noChangeAspect="1"/>
          </p:cNvCxnSpPr>
          <p:nvPr/>
        </p:nvCxnSpPr>
        <p:spPr>
          <a:xfrm flipV="1">
            <a:off x="8720474" y="6373615"/>
            <a:ext cx="684544" cy="106151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直線コネクタ 145"/>
          <p:cNvCxnSpPr>
            <a:cxnSpLocks noChangeAspect="1"/>
          </p:cNvCxnSpPr>
          <p:nvPr/>
        </p:nvCxnSpPr>
        <p:spPr>
          <a:xfrm flipV="1">
            <a:off x="8720467" y="6432309"/>
            <a:ext cx="679106" cy="51115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直線コネクタ 146"/>
          <p:cNvCxnSpPr>
            <a:cxnSpLocks noChangeAspect="1"/>
          </p:cNvCxnSpPr>
          <p:nvPr/>
        </p:nvCxnSpPr>
        <p:spPr>
          <a:xfrm flipV="1">
            <a:off x="8720465" y="6479340"/>
            <a:ext cx="679443" cy="7542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円/楕円 147"/>
          <p:cNvSpPr/>
          <p:nvPr/>
        </p:nvSpPr>
        <p:spPr>
          <a:xfrm>
            <a:off x="8598175" y="6529951"/>
            <a:ext cx="36000" cy="36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9" name="円/楕円 148"/>
          <p:cNvSpPr/>
          <p:nvPr/>
        </p:nvSpPr>
        <p:spPr>
          <a:xfrm>
            <a:off x="8794120" y="6543844"/>
            <a:ext cx="36000" cy="36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1" name="円/楕円 150"/>
          <p:cNvSpPr/>
          <p:nvPr/>
        </p:nvSpPr>
        <p:spPr>
          <a:xfrm>
            <a:off x="9075530" y="6810709"/>
            <a:ext cx="36000" cy="36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4" name="円/楕円 153"/>
          <p:cNvSpPr/>
          <p:nvPr/>
        </p:nvSpPr>
        <p:spPr>
          <a:xfrm>
            <a:off x="8576766" y="6387206"/>
            <a:ext cx="36000" cy="36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6" name="円/楕円 155"/>
          <p:cNvSpPr/>
          <p:nvPr/>
        </p:nvSpPr>
        <p:spPr>
          <a:xfrm>
            <a:off x="8745907" y="6603903"/>
            <a:ext cx="36000" cy="36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8" name="円/楕円 157"/>
          <p:cNvSpPr/>
          <p:nvPr/>
        </p:nvSpPr>
        <p:spPr>
          <a:xfrm>
            <a:off x="8607278" y="6262370"/>
            <a:ext cx="36000" cy="36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0" name="円/楕円 159"/>
          <p:cNvSpPr/>
          <p:nvPr/>
        </p:nvSpPr>
        <p:spPr>
          <a:xfrm>
            <a:off x="8927084" y="6649879"/>
            <a:ext cx="36000" cy="36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3" name="円/楕円 162"/>
          <p:cNvSpPr/>
          <p:nvPr/>
        </p:nvSpPr>
        <p:spPr>
          <a:xfrm>
            <a:off x="8967232" y="6727388"/>
            <a:ext cx="36000" cy="36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4" name="円/楕円 163"/>
          <p:cNvSpPr/>
          <p:nvPr/>
        </p:nvSpPr>
        <p:spPr>
          <a:xfrm>
            <a:off x="9049540" y="6699795"/>
            <a:ext cx="36000" cy="36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5" name="円/楕円 164"/>
          <p:cNvSpPr/>
          <p:nvPr/>
        </p:nvSpPr>
        <p:spPr>
          <a:xfrm>
            <a:off x="8866660" y="6737895"/>
            <a:ext cx="36000" cy="36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7" name="円/楕円 166"/>
          <p:cNvSpPr/>
          <p:nvPr/>
        </p:nvSpPr>
        <p:spPr>
          <a:xfrm>
            <a:off x="8549464" y="6611606"/>
            <a:ext cx="36000" cy="36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1" name="円/楕円 170"/>
          <p:cNvSpPr/>
          <p:nvPr/>
        </p:nvSpPr>
        <p:spPr>
          <a:xfrm>
            <a:off x="8999907" y="6578503"/>
            <a:ext cx="36000" cy="36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3" name="円/楕円 172"/>
          <p:cNvSpPr/>
          <p:nvPr/>
        </p:nvSpPr>
        <p:spPr>
          <a:xfrm>
            <a:off x="8571482" y="6435797"/>
            <a:ext cx="36000" cy="36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4" name="円/楕円 183"/>
          <p:cNvSpPr/>
          <p:nvPr/>
        </p:nvSpPr>
        <p:spPr>
          <a:xfrm>
            <a:off x="8688860" y="6610895"/>
            <a:ext cx="36000" cy="36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5" name="四角形吹き出し 184"/>
          <p:cNvSpPr/>
          <p:nvPr/>
        </p:nvSpPr>
        <p:spPr>
          <a:xfrm>
            <a:off x="6018671" y="3976938"/>
            <a:ext cx="2323757" cy="520579"/>
          </a:xfrm>
          <a:prstGeom prst="wedgeRectCallout">
            <a:avLst>
              <a:gd name="adj1" fmla="val 60898"/>
              <a:gd name="adj2" fmla="val 55268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400" b="1" dirty="0" smtClean="0">
                <a:solidFill>
                  <a:schemeClr val="tx1"/>
                </a:solidFill>
              </a:rPr>
              <a:t>尤度（重み）が大きい粒子</a:t>
            </a:r>
            <a:endParaRPr lang="en-US" altLang="ja-JP" sz="1400" b="1" dirty="0" smtClean="0">
              <a:solidFill>
                <a:schemeClr val="tx1"/>
              </a:solidFill>
            </a:endParaRPr>
          </a:p>
          <a:p>
            <a:pPr algn="ctr"/>
            <a:r>
              <a:rPr lang="ja-JP" altLang="en-US" sz="1400" b="1" dirty="0" smtClean="0">
                <a:solidFill>
                  <a:schemeClr val="tx1"/>
                </a:solidFill>
              </a:rPr>
              <a:t>が生存する</a:t>
            </a:r>
            <a:endParaRPr kumimoji="1" lang="ja-JP" altLang="en-US" sz="1400" b="1" dirty="0">
              <a:solidFill>
                <a:schemeClr val="tx1"/>
              </a:solidFill>
            </a:endParaRPr>
          </a:p>
        </p:txBody>
      </p:sp>
      <p:sp>
        <p:nvSpPr>
          <p:cNvPr id="186" name="四角形吹き出し 185"/>
          <p:cNvSpPr/>
          <p:nvPr/>
        </p:nvSpPr>
        <p:spPr>
          <a:xfrm>
            <a:off x="5966397" y="5733495"/>
            <a:ext cx="2426443" cy="708126"/>
          </a:xfrm>
          <a:prstGeom prst="wedgeRectCallout">
            <a:avLst>
              <a:gd name="adj1" fmla="val 57072"/>
              <a:gd name="adj2" fmla="val 42096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400" b="1" dirty="0" smtClean="0">
                <a:solidFill>
                  <a:schemeClr val="tx1"/>
                </a:solidFill>
              </a:rPr>
              <a:t>リサンプリングによって、</a:t>
            </a:r>
            <a:endParaRPr lang="en-US" altLang="ja-JP" sz="1400" b="1" dirty="0" smtClean="0">
              <a:solidFill>
                <a:schemeClr val="tx1"/>
              </a:solidFill>
            </a:endParaRPr>
          </a:p>
          <a:p>
            <a:pPr algn="ctr"/>
            <a:r>
              <a:rPr lang="ja-JP" altLang="en-US" sz="1400" b="1" dirty="0" smtClean="0">
                <a:solidFill>
                  <a:schemeClr val="tx1"/>
                </a:solidFill>
              </a:rPr>
              <a:t>尤度の大きい粒子の周辺に</a:t>
            </a:r>
            <a:endParaRPr lang="en-US" altLang="ja-JP" sz="1400" b="1" dirty="0" smtClean="0">
              <a:solidFill>
                <a:schemeClr val="tx1"/>
              </a:solidFill>
            </a:endParaRPr>
          </a:p>
          <a:p>
            <a:pPr algn="ctr"/>
            <a:r>
              <a:rPr lang="ja-JP" altLang="en-US" sz="1400" b="1" dirty="0" smtClean="0">
                <a:solidFill>
                  <a:schemeClr val="tx1"/>
                </a:solidFill>
              </a:rPr>
              <a:t>他の粒子も集まる</a:t>
            </a:r>
            <a:endParaRPr kumimoji="1" lang="ja-JP" altLang="en-US" sz="1400" b="1" dirty="0">
              <a:solidFill>
                <a:schemeClr val="tx1"/>
              </a:solidFill>
            </a:endParaRPr>
          </a:p>
        </p:txBody>
      </p:sp>
      <p:sp>
        <p:nvSpPr>
          <p:cNvPr id="188" name="四角形吹き出し 187"/>
          <p:cNvSpPr/>
          <p:nvPr/>
        </p:nvSpPr>
        <p:spPr>
          <a:xfrm>
            <a:off x="8841564" y="7164442"/>
            <a:ext cx="2255429" cy="535431"/>
          </a:xfrm>
          <a:prstGeom prst="wedgeRectCallout">
            <a:avLst>
              <a:gd name="adj1" fmla="val -30654"/>
              <a:gd name="adj2" fmla="val -90368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 dirty="0" smtClean="0"/>
              <a:t>粒子の分布が集中する</a:t>
            </a:r>
            <a:endParaRPr kumimoji="1" lang="en-US" altLang="ja-JP" sz="1400" dirty="0" smtClean="0"/>
          </a:p>
          <a:p>
            <a:pPr algn="ctr"/>
            <a:r>
              <a:rPr lang="ja-JP" altLang="en-US" sz="1400" dirty="0" smtClean="0"/>
              <a:t>ため</a:t>
            </a:r>
            <a:r>
              <a:rPr kumimoji="1" lang="ja-JP" altLang="en-US" sz="1400" dirty="0" smtClean="0"/>
              <a:t>粒子数を減少</a:t>
            </a:r>
            <a:endParaRPr kumimoji="1" lang="ja-JP" altLang="en-US" sz="1400" dirty="0"/>
          </a:p>
        </p:txBody>
      </p:sp>
      <p:sp>
        <p:nvSpPr>
          <p:cNvPr id="189" name="四角形吹き出し 188"/>
          <p:cNvSpPr/>
          <p:nvPr/>
        </p:nvSpPr>
        <p:spPr>
          <a:xfrm>
            <a:off x="5969000" y="6951947"/>
            <a:ext cx="2346740" cy="721452"/>
          </a:xfrm>
          <a:prstGeom prst="wedgeRectCallout">
            <a:avLst>
              <a:gd name="adj1" fmla="val 45450"/>
              <a:gd name="adj2" fmla="val -79766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400" dirty="0"/>
              <a:t>過去</a:t>
            </a:r>
            <a:r>
              <a:rPr lang="ja-JP" altLang="en-US" sz="1400" dirty="0" smtClean="0"/>
              <a:t>に比べて尤度が</a:t>
            </a:r>
            <a:endParaRPr lang="en-US" altLang="ja-JP" sz="1400" dirty="0" smtClean="0"/>
          </a:p>
          <a:p>
            <a:pPr algn="ctr"/>
            <a:r>
              <a:rPr lang="ja-JP" altLang="en-US" sz="1400" dirty="0" smtClean="0"/>
              <a:t>増加する</a:t>
            </a:r>
            <a:r>
              <a:rPr kumimoji="1" lang="ja-JP" altLang="en-US" sz="1400" dirty="0" smtClean="0"/>
              <a:t>ので、ランダム</a:t>
            </a:r>
            <a:endParaRPr kumimoji="1" lang="en-US" altLang="ja-JP" sz="1400" dirty="0" smtClean="0"/>
          </a:p>
          <a:p>
            <a:pPr algn="ctr"/>
            <a:r>
              <a:rPr kumimoji="1" lang="ja-JP" altLang="en-US" sz="1400" dirty="0" smtClean="0"/>
              <a:t>粒子の生成を抑制</a:t>
            </a:r>
            <a:endParaRPr kumimoji="1" lang="ja-JP" altLang="en-US" sz="1400" dirty="0"/>
          </a:p>
        </p:txBody>
      </p:sp>
      <p:cxnSp>
        <p:nvCxnSpPr>
          <p:cNvPr id="193" name="直線矢印コネクタ 192"/>
          <p:cNvCxnSpPr/>
          <p:nvPr/>
        </p:nvCxnSpPr>
        <p:spPr>
          <a:xfrm flipH="1">
            <a:off x="6713064" y="6471797"/>
            <a:ext cx="5223" cy="51259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直線矢印コネクタ 194"/>
          <p:cNvCxnSpPr>
            <a:endCxn id="188" idx="1"/>
          </p:cNvCxnSpPr>
          <p:nvPr/>
        </p:nvCxnSpPr>
        <p:spPr>
          <a:xfrm>
            <a:off x="8330029" y="7420388"/>
            <a:ext cx="511535" cy="1177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テキスト ボックス 1"/>
          <p:cNvSpPr txBox="1"/>
          <p:nvPr/>
        </p:nvSpPr>
        <p:spPr>
          <a:xfrm>
            <a:off x="6352062" y="2782044"/>
            <a:ext cx="19636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 err="1" smtClean="0">
                <a:solidFill>
                  <a:schemeClr val="accent2"/>
                </a:solidFill>
              </a:rPr>
              <a:t>Audmented</a:t>
            </a:r>
            <a:r>
              <a:rPr kumimoji="1" lang="en-US" altLang="ja-JP" b="1" dirty="0" smtClean="0">
                <a:solidFill>
                  <a:schemeClr val="accent2"/>
                </a:solidFill>
              </a:rPr>
              <a:t> MCL</a:t>
            </a:r>
            <a:endParaRPr kumimoji="1" lang="ja-JP" altLang="en-US" b="1" dirty="0">
              <a:solidFill>
                <a:schemeClr val="accent2"/>
              </a:solidFill>
            </a:endParaRPr>
          </a:p>
        </p:txBody>
      </p:sp>
      <p:sp>
        <p:nvSpPr>
          <p:cNvPr id="155" name="テキスト ボックス 154"/>
          <p:cNvSpPr txBox="1"/>
          <p:nvPr/>
        </p:nvSpPr>
        <p:spPr>
          <a:xfrm>
            <a:off x="352571" y="6039742"/>
            <a:ext cx="19636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 smtClean="0">
                <a:solidFill>
                  <a:schemeClr val="accent2"/>
                </a:solidFill>
              </a:rPr>
              <a:t>Augmented MCL</a:t>
            </a:r>
            <a:endParaRPr kumimoji="1" lang="ja-JP" altLang="en-US" b="1" dirty="0">
              <a:solidFill>
                <a:schemeClr val="accent2"/>
              </a:solidFill>
            </a:endParaRPr>
          </a:p>
        </p:txBody>
      </p:sp>
      <p:sp>
        <p:nvSpPr>
          <p:cNvPr id="157" name="テキスト ボックス 156"/>
          <p:cNvSpPr txBox="1"/>
          <p:nvPr/>
        </p:nvSpPr>
        <p:spPr>
          <a:xfrm>
            <a:off x="3217828" y="6017874"/>
            <a:ext cx="19636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 smtClean="0">
                <a:solidFill>
                  <a:schemeClr val="accent6">
                    <a:lumMod val="75000"/>
                  </a:schemeClr>
                </a:solidFill>
              </a:rPr>
              <a:t>KLD Sampling</a:t>
            </a:r>
            <a:endParaRPr kumimoji="1" lang="ja-JP" alt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59" name="正方形/長方形 158"/>
          <p:cNvSpPr/>
          <p:nvPr/>
        </p:nvSpPr>
        <p:spPr>
          <a:xfrm>
            <a:off x="194908" y="6599490"/>
            <a:ext cx="5251755" cy="176205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1" name="フリーフォーム 160"/>
          <p:cNvSpPr/>
          <p:nvPr/>
        </p:nvSpPr>
        <p:spPr>
          <a:xfrm>
            <a:off x="300331" y="6621495"/>
            <a:ext cx="5096087" cy="1721358"/>
          </a:xfrm>
          <a:custGeom>
            <a:avLst/>
            <a:gdLst>
              <a:gd name="connsiteX0" fmla="*/ 0 w 5038725"/>
              <a:gd name="connsiteY0" fmla="*/ 819150 h 1485900"/>
              <a:gd name="connsiteX1" fmla="*/ 2428875 w 5038725"/>
              <a:gd name="connsiteY1" fmla="*/ 819150 h 1485900"/>
              <a:gd name="connsiteX2" fmla="*/ 2428875 w 5038725"/>
              <a:gd name="connsiteY2" fmla="*/ 0 h 1485900"/>
              <a:gd name="connsiteX3" fmla="*/ 3400425 w 5038725"/>
              <a:gd name="connsiteY3" fmla="*/ 0 h 1485900"/>
              <a:gd name="connsiteX4" fmla="*/ 3400425 w 5038725"/>
              <a:gd name="connsiteY4" fmla="*/ 790575 h 1485900"/>
              <a:gd name="connsiteX5" fmla="*/ 5038725 w 5038725"/>
              <a:gd name="connsiteY5" fmla="*/ 790575 h 1485900"/>
              <a:gd name="connsiteX6" fmla="*/ 5038725 w 5038725"/>
              <a:gd name="connsiteY6" fmla="*/ 1485900 h 1485900"/>
              <a:gd name="connsiteX7" fmla="*/ 19050 w 5038725"/>
              <a:gd name="connsiteY7" fmla="*/ 1485900 h 1485900"/>
              <a:gd name="connsiteX8" fmla="*/ 0 w 5038725"/>
              <a:gd name="connsiteY8" fmla="*/ 819150 h 1485900"/>
              <a:gd name="connsiteX0" fmla="*/ 0 w 5038725"/>
              <a:gd name="connsiteY0" fmla="*/ 819150 h 1485900"/>
              <a:gd name="connsiteX1" fmla="*/ 2428875 w 5038725"/>
              <a:gd name="connsiteY1" fmla="*/ 819150 h 1485900"/>
              <a:gd name="connsiteX2" fmla="*/ 2428875 w 5038725"/>
              <a:gd name="connsiteY2" fmla="*/ 0 h 1485900"/>
              <a:gd name="connsiteX3" fmla="*/ 3400425 w 5038725"/>
              <a:gd name="connsiteY3" fmla="*/ 0 h 1485900"/>
              <a:gd name="connsiteX4" fmla="*/ 3400425 w 5038725"/>
              <a:gd name="connsiteY4" fmla="*/ 790575 h 1485900"/>
              <a:gd name="connsiteX5" fmla="*/ 5038725 w 5038725"/>
              <a:gd name="connsiteY5" fmla="*/ 790575 h 1485900"/>
              <a:gd name="connsiteX6" fmla="*/ 5038725 w 5038725"/>
              <a:gd name="connsiteY6" fmla="*/ 1485900 h 1485900"/>
              <a:gd name="connsiteX7" fmla="*/ 215 w 5038725"/>
              <a:gd name="connsiteY7" fmla="*/ 1485900 h 1485900"/>
              <a:gd name="connsiteX8" fmla="*/ 0 w 5038725"/>
              <a:gd name="connsiteY8" fmla="*/ 819150 h 1485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38725" h="1485900">
                <a:moveTo>
                  <a:pt x="0" y="819150"/>
                </a:moveTo>
                <a:lnTo>
                  <a:pt x="2428875" y="819150"/>
                </a:lnTo>
                <a:lnTo>
                  <a:pt x="2428875" y="0"/>
                </a:lnTo>
                <a:lnTo>
                  <a:pt x="3400425" y="0"/>
                </a:lnTo>
                <a:lnTo>
                  <a:pt x="3400425" y="790575"/>
                </a:lnTo>
                <a:lnTo>
                  <a:pt x="5038725" y="790575"/>
                </a:lnTo>
                <a:lnTo>
                  <a:pt x="5038725" y="1485900"/>
                </a:lnTo>
                <a:lnTo>
                  <a:pt x="215" y="1485900"/>
                </a:lnTo>
                <a:cubicBezTo>
                  <a:pt x="143" y="1263650"/>
                  <a:pt x="72" y="1041400"/>
                  <a:pt x="0" y="819150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62" name="円/楕円 161"/>
          <p:cNvSpPr/>
          <p:nvPr/>
        </p:nvSpPr>
        <p:spPr>
          <a:xfrm rot="2869555">
            <a:off x="3241349" y="7731756"/>
            <a:ext cx="279836" cy="264438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6" name="円/楕円 165"/>
          <p:cNvSpPr/>
          <p:nvPr/>
        </p:nvSpPr>
        <p:spPr>
          <a:xfrm>
            <a:off x="3197424" y="7695956"/>
            <a:ext cx="36000" cy="36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8" name="円/楕円 167"/>
          <p:cNvSpPr/>
          <p:nvPr/>
        </p:nvSpPr>
        <p:spPr>
          <a:xfrm>
            <a:off x="3014297" y="7375494"/>
            <a:ext cx="36000" cy="36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9" name="円/楕円 168"/>
          <p:cNvSpPr/>
          <p:nvPr/>
        </p:nvSpPr>
        <p:spPr>
          <a:xfrm>
            <a:off x="2909817" y="7297767"/>
            <a:ext cx="36000" cy="36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0" name="円/楕円 169"/>
          <p:cNvSpPr/>
          <p:nvPr/>
        </p:nvSpPr>
        <p:spPr>
          <a:xfrm>
            <a:off x="3172559" y="7556421"/>
            <a:ext cx="36000" cy="36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2" name="円/楕円 171"/>
          <p:cNvSpPr/>
          <p:nvPr/>
        </p:nvSpPr>
        <p:spPr>
          <a:xfrm>
            <a:off x="3208563" y="7612730"/>
            <a:ext cx="36000" cy="36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4" name="円/楕円 173"/>
          <p:cNvSpPr/>
          <p:nvPr/>
        </p:nvSpPr>
        <p:spPr>
          <a:xfrm>
            <a:off x="3262047" y="7756103"/>
            <a:ext cx="36000" cy="360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5" name="円/楕円 174"/>
          <p:cNvSpPr/>
          <p:nvPr/>
        </p:nvSpPr>
        <p:spPr>
          <a:xfrm>
            <a:off x="3275383" y="7433365"/>
            <a:ext cx="36000" cy="36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6" name="円/楕円 175"/>
          <p:cNvSpPr/>
          <p:nvPr/>
        </p:nvSpPr>
        <p:spPr>
          <a:xfrm>
            <a:off x="3338883" y="7635003"/>
            <a:ext cx="36000" cy="36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7" name="円/楕円 176"/>
          <p:cNvSpPr/>
          <p:nvPr/>
        </p:nvSpPr>
        <p:spPr>
          <a:xfrm>
            <a:off x="3054598" y="7474979"/>
            <a:ext cx="36000" cy="36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8" name="円/楕円 177"/>
          <p:cNvSpPr/>
          <p:nvPr/>
        </p:nvSpPr>
        <p:spPr>
          <a:xfrm>
            <a:off x="3312068" y="7831604"/>
            <a:ext cx="36000" cy="360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9" name="円/楕円 178"/>
          <p:cNvSpPr/>
          <p:nvPr/>
        </p:nvSpPr>
        <p:spPr>
          <a:xfrm>
            <a:off x="3132557" y="7455245"/>
            <a:ext cx="36000" cy="36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0" name="円/楕円 179"/>
          <p:cNvSpPr/>
          <p:nvPr/>
        </p:nvSpPr>
        <p:spPr>
          <a:xfrm>
            <a:off x="3092309" y="7648679"/>
            <a:ext cx="36000" cy="36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1" name="円/楕円 180"/>
          <p:cNvSpPr/>
          <p:nvPr/>
        </p:nvSpPr>
        <p:spPr>
          <a:xfrm>
            <a:off x="3311534" y="7536917"/>
            <a:ext cx="36000" cy="36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2" name="円/楕円 181"/>
          <p:cNvSpPr/>
          <p:nvPr/>
        </p:nvSpPr>
        <p:spPr>
          <a:xfrm>
            <a:off x="2833621" y="7181122"/>
            <a:ext cx="36000" cy="36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3" name="円/楕円 182"/>
          <p:cNvSpPr/>
          <p:nvPr/>
        </p:nvSpPr>
        <p:spPr>
          <a:xfrm>
            <a:off x="3393198" y="7857740"/>
            <a:ext cx="36000" cy="36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7" name="円/楕円 186"/>
          <p:cNvSpPr/>
          <p:nvPr/>
        </p:nvSpPr>
        <p:spPr>
          <a:xfrm>
            <a:off x="3429737" y="8011505"/>
            <a:ext cx="36000" cy="36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0" name="円/楕円 189"/>
          <p:cNvSpPr/>
          <p:nvPr/>
        </p:nvSpPr>
        <p:spPr>
          <a:xfrm>
            <a:off x="3199379" y="7492369"/>
            <a:ext cx="36000" cy="36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1" name="円/楕円 190"/>
          <p:cNvSpPr/>
          <p:nvPr/>
        </p:nvSpPr>
        <p:spPr>
          <a:xfrm>
            <a:off x="3032129" y="7585177"/>
            <a:ext cx="36000" cy="36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2" name="円/楕円 191"/>
          <p:cNvSpPr/>
          <p:nvPr/>
        </p:nvSpPr>
        <p:spPr>
          <a:xfrm>
            <a:off x="3353537" y="7744805"/>
            <a:ext cx="36000" cy="36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4" name="円/楕円 193"/>
          <p:cNvSpPr/>
          <p:nvPr/>
        </p:nvSpPr>
        <p:spPr>
          <a:xfrm>
            <a:off x="3144477" y="7589867"/>
            <a:ext cx="36000" cy="36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6" name="円/楕円 195"/>
          <p:cNvSpPr/>
          <p:nvPr/>
        </p:nvSpPr>
        <p:spPr>
          <a:xfrm>
            <a:off x="3273234" y="7648871"/>
            <a:ext cx="36000" cy="36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7" name="円/楕円 196"/>
          <p:cNvSpPr/>
          <p:nvPr/>
        </p:nvSpPr>
        <p:spPr>
          <a:xfrm>
            <a:off x="3113020" y="7318479"/>
            <a:ext cx="36000" cy="36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8" name="円/楕円 197"/>
          <p:cNvSpPr/>
          <p:nvPr/>
        </p:nvSpPr>
        <p:spPr>
          <a:xfrm>
            <a:off x="2976248" y="7416169"/>
            <a:ext cx="36000" cy="36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aphicFrame>
        <p:nvGraphicFramePr>
          <p:cNvPr id="3" name="表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2943340"/>
              </p:ext>
            </p:extLst>
          </p:nvPr>
        </p:nvGraphicFramePr>
        <p:xfrm>
          <a:off x="202929" y="6579916"/>
          <a:ext cx="5247044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7004"/>
                <a:gridCol w="477004"/>
                <a:gridCol w="477004"/>
                <a:gridCol w="477004"/>
                <a:gridCol w="477004"/>
                <a:gridCol w="477004"/>
                <a:gridCol w="477004"/>
                <a:gridCol w="477004"/>
                <a:gridCol w="477004"/>
                <a:gridCol w="477004"/>
                <a:gridCol w="477004"/>
              </a:tblGrid>
              <a:tr h="360000"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60000"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60000"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60000"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60000"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99" name="円/楕円 198"/>
          <p:cNvSpPr/>
          <p:nvPr/>
        </p:nvSpPr>
        <p:spPr>
          <a:xfrm>
            <a:off x="3607430" y="4974917"/>
            <a:ext cx="36000" cy="3600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0" name="円/楕円 199"/>
          <p:cNvSpPr/>
          <p:nvPr/>
        </p:nvSpPr>
        <p:spPr>
          <a:xfrm>
            <a:off x="2891920" y="5058115"/>
            <a:ext cx="36000" cy="3600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1" name="円/楕円 200"/>
          <p:cNvSpPr/>
          <p:nvPr/>
        </p:nvSpPr>
        <p:spPr>
          <a:xfrm>
            <a:off x="3522933" y="5121444"/>
            <a:ext cx="36000" cy="3600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2" name="円/楕円 201"/>
          <p:cNvSpPr/>
          <p:nvPr/>
        </p:nvSpPr>
        <p:spPr>
          <a:xfrm>
            <a:off x="4199134" y="5082591"/>
            <a:ext cx="36000" cy="3600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3" name="円/楕円 202"/>
          <p:cNvSpPr/>
          <p:nvPr/>
        </p:nvSpPr>
        <p:spPr>
          <a:xfrm>
            <a:off x="3353653" y="5251885"/>
            <a:ext cx="36000" cy="3600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4" name="円/楕円 203"/>
          <p:cNvSpPr/>
          <p:nvPr/>
        </p:nvSpPr>
        <p:spPr>
          <a:xfrm>
            <a:off x="2949117" y="4867890"/>
            <a:ext cx="36000" cy="3600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5" name="円/楕円 204"/>
          <p:cNvSpPr/>
          <p:nvPr/>
        </p:nvSpPr>
        <p:spPr>
          <a:xfrm>
            <a:off x="4453134" y="5057191"/>
            <a:ext cx="36000" cy="3600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6" name="円/楕円 205"/>
          <p:cNvSpPr/>
          <p:nvPr/>
        </p:nvSpPr>
        <p:spPr>
          <a:xfrm>
            <a:off x="4249162" y="5114543"/>
            <a:ext cx="36000" cy="3600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7" name="円/楕円 206"/>
          <p:cNvSpPr/>
          <p:nvPr/>
        </p:nvSpPr>
        <p:spPr>
          <a:xfrm>
            <a:off x="2472820" y="5007315"/>
            <a:ext cx="36000" cy="3600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8" name="円/楕円 207"/>
          <p:cNvSpPr/>
          <p:nvPr/>
        </p:nvSpPr>
        <p:spPr>
          <a:xfrm>
            <a:off x="2809752" y="4940180"/>
            <a:ext cx="36000" cy="3600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9" name="円/楕円 208"/>
          <p:cNvSpPr/>
          <p:nvPr/>
        </p:nvSpPr>
        <p:spPr>
          <a:xfrm>
            <a:off x="2782153" y="5124885"/>
            <a:ext cx="36000" cy="3600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0" name="円/楕円 209"/>
          <p:cNvSpPr/>
          <p:nvPr/>
        </p:nvSpPr>
        <p:spPr>
          <a:xfrm>
            <a:off x="2934553" y="5201085"/>
            <a:ext cx="36000" cy="3600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1" name="円/楕円 210"/>
          <p:cNvSpPr/>
          <p:nvPr/>
        </p:nvSpPr>
        <p:spPr>
          <a:xfrm>
            <a:off x="3174551" y="4559549"/>
            <a:ext cx="36000" cy="3600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2" name="円/楕円 211"/>
          <p:cNvSpPr/>
          <p:nvPr/>
        </p:nvSpPr>
        <p:spPr>
          <a:xfrm>
            <a:off x="3428551" y="4534149"/>
            <a:ext cx="36000" cy="3600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3" name="円/楕円 212"/>
          <p:cNvSpPr/>
          <p:nvPr/>
        </p:nvSpPr>
        <p:spPr>
          <a:xfrm>
            <a:off x="2845752" y="4069540"/>
            <a:ext cx="36000" cy="3600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4" name="円/楕円 213"/>
          <p:cNvSpPr/>
          <p:nvPr/>
        </p:nvSpPr>
        <p:spPr>
          <a:xfrm>
            <a:off x="4181134" y="4805050"/>
            <a:ext cx="36000" cy="3600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5" name="円/楕円 214"/>
          <p:cNvSpPr/>
          <p:nvPr/>
        </p:nvSpPr>
        <p:spPr>
          <a:xfrm>
            <a:off x="3256782" y="4181766"/>
            <a:ext cx="36000" cy="3600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33241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正方形/長方形 76"/>
          <p:cNvSpPr/>
          <p:nvPr/>
        </p:nvSpPr>
        <p:spPr>
          <a:xfrm>
            <a:off x="5890823" y="4730551"/>
            <a:ext cx="5251755" cy="176205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8" name="フリーフォーム 77"/>
          <p:cNvSpPr/>
          <p:nvPr/>
        </p:nvSpPr>
        <p:spPr>
          <a:xfrm>
            <a:off x="5949287" y="4749203"/>
            <a:ext cx="5096087" cy="1721358"/>
          </a:xfrm>
          <a:custGeom>
            <a:avLst/>
            <a:gdLst>
              <a:gd name="connsiteX0" fmla="*/ 0 w 5038725"/>
              <a:gd name="connsiteY0" fmla="*/ 819150 h 1485900"/>
              <a:gd name="connsiteX1" fmla="*/ 2428875 w 5038725"/>
              <a:gd name="connsiteY1" fmla="*/ 819150 h 1485900"/>
              <a:gd name="connsiteX2" fmla="*/ 2428875 w 5038725"/>
              <a:gd name="connsiteY2" fmla="*/ 0 h 1485900"/>
              <a:gd name="connsiteX3" fmla="*/ 3400425 w 5038725"/>
              <a:gd name="connsiteY3" fmla="*/ 0 h 1485900"/>
              <a:gd name="connsiteX4" fmla="*/ 3400425 w 5038725"/>
              <a:gd name="connsiteY4" fmla="*/ 790575 h 1485900"/>
              <a:gd name="connsiteX5" fmla="*/ 5038725 w 5038725"/>
              <a:gd name="connsiteY5" fmla="*/ 790575 h 1485900"/>
              <a:gd name="connsiteX6" fmla="*/ 5038725 w 5038725"/>
              <a:gd name="connsiteY6" fmla="*/ 1485900 h 1485900"/>
              <a:gd name="connsiteX7" fmla="*/ 19050 w 5038725"/>
              <a:gd name="connsiteY7" fmla="*/ 1485900 h 1485900"/>
              <a:gd name="connsiteX8" fmla="*/ 0 w 5038725"/>
              <a:gd name="connsiteY8" fmla="*/ 819150 h 1485900"/>
              <a:gd name="connsiteX0" fmla="*/ 11557 w 5050282"/>
              <a:gd name="connsiteY0" fmla="*/ 819150 h 1485900"/>
              <a:gd name="connsiteX1" fmla="*/ 2440432 w 5050282"/>
              <a:gd name="connsiteY1" fmla="*/ 819150 h 1485900"/>
              <a:gd name="connsiteX2" fmla="*/ 2440432 w 5050282"/>
              <a:gd name="connsiteY2" fmla="*/ 0 h 1485900"/>
              <a:gd name="connsiteX3" fmla="*/ 3411982 w 5050282"/>
              <a:gd name="connsiteY3" fmla="*/ 0 h 1485900"/>
              <a:gd name="connsiteX4" fmla="*/ 3411982 w 5050282"/>
              <a:gd name="connsiteY4" fmla="*/ 790575 h 1485900"/>
              <a:gd name="connsiteX5" fmla="*/ 5050282 w 5050282"/>
              <a:gd name="connsiteY5" fmla="*/ 790575 h 1485900"/>
              <a:gd name="connsiteX6" fmla="*/ 5050282 w 5050282"/>
              <a:gd name="connsiteY6" fmla="*/ 1485900 h 1485900"/>
              <a:gd name="connsiteX7" fmla="*/ 0 w 5050282"/>
              <a:gd name="connsiteY7" fmla="*/ 1483845 h 1485900"/>
              <a:gd name="connsiteX8" fmla="*/ 11557 w 5050282"/>
              <a:gd name="connsiteY8" fmla="*/ 819150 h 1485900"/>
              <a:gd name="connsiteX0" fmla="*/ 0 w 5038725"/>
              <a:gd name="connsiteY0" fmla="*/ 819150 h 1485900"/>
              <a:gd name="connsiteX1" fmla="*/ 2428875 w 5038725"/>
              <a:gd name="connsiteY1" fmla="*/ 819150 h 1485900"/>
              <a:gd name="connsiteX2" fmla="*/ 2428875 w 5038725"/>
              <a:gd name="connsiteY2" fmla="*/ 0 h 1485900"/>
              <a:gd name="connsiteX3" fmla="*/ 3400425 w 5038725"/>
              <a:gd name="connsiteY3" fmla="*/ 0 h 1485900"/>
              <a:gd name="connsiteX4" fmla="*/ 3400425 w 5038725"/>
              <a:gd name="connsiteY4" fmla="*/ 790575 h 1485900"/>
              <a:gd name="connsiteX5" fmla="*/ 5038725 w 5038725"/>
              <a:gd name="connsiteY5" fmla="*/ 790575 h 1485900"/>
              <a:gd name="connsiteX6" fmla="*/ 5038725 w 5038725"/>
              <a:gd name="connsiteY6" fmla="*/ 1485900 h 1485900"/>
              <a:gd name="connsiteX7" fmla="*/ 215 w 5038725"/>
              <a:gd name="connsiteY7" fmla="*/ 1485900 h 1485900"/>
              <a:gd name="connsiteX8" fmla="*/ 0 w 5038725"/>
              <a:gd name="connsiteY8" fmla="*/ 819150 h 1485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38725" h="1485900">
                <a:moveTo>
                  <a:pt x="0" y="819150"/>
                </a:moveTo>
                <a:lnTo>
                  <a:pt x="2428875" y="819150"/>
                </a:lnTo>
                <a:lnTo>
                  <a:pt x="2428875" y="0"/>
                </a:lnTo>
                <a:lnTo>
                  <a:pt x="3400425" y="0"/>
                </a:lnTo>
                <a:lnTo>
                  <a:pt x="3400425" y="790575"/>
                </a:lnTo>
                <a:lnTo>
                  <a:pt x="5038725" y="790575"/>
                </a:lnTo>
                <a:lnTo>
                  <a:pt x="5038725" y="1485900"/>
                </a:lnTo>
                <a:lnTo>
                  <a:pt x="215" y="1485900"/>
                </a:lnTo>
                <a:cubicBezTo>
                  <a:pt x="143" y="1263650"/>
                  <a:pt x="72" y="1041400"/>
                  <a:pt x="0" y="819150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grpSp>
        <p:nvGrpSpPr>
          <p:cNvPr id="79" name="グループ化 78"/>
          <p:cNvGrpSpPr/>
          <p:nvPr/>
        </p:nvGrpSpPr>
        <p:grpSpPr>
          <a:xfrm rot="1345973">
            <a:off x="8519934" y="5391575"/>
            <a:ext cx="304800" cy="304800"/>
            <a:chOff x="2305050" y="3905250"/>
            <a:chExt cx="304800" cy="304800"/>
          </a:xfrm>
        </p:grpSpPr>
        <p:sp>
          <p:nvSpPr>
            <p:cNvPr id="80" name="円/楕円 79"/>
            <p:cNvSpPr/>
            <p:nvPr/>
          </p:nvSpPr>
          <p:spPr>
            <a:xfrm>
              <a:off x="2305050" y="3905250"/>
              <a:ext cx="304800" cy="3048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81" name="直線コネクタ 80"/>
            <p:cNvCxnSpPr>
              <a:endCxn id="80" idx="7"/>
            </p:cNvCxnSpPr>
            <p:nvPr/>
          </p:nvCxnSpPr>
          <p:spPr>
            <a:xfrm flipV="1">
              <a:off x="2460625" y="3949887"/>
              <a:ext cx="104588" cy="9823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9" name="円/楕円 128"/>
          <p:cNvSpPr/>
          <p:nvPr/>
        </p:nvSpPr>
        <p:spPr>
          <a:xfrm rot="2869555">
            <a:off x="8563663" y="5451379"/>
            <a:ext cx="279836" cy="264438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182220" y="4730551"/>
            <a:ext cx="5251755" cy="176205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フリーフォーム 13"/>
          <p:cNvSpPr/>
          <p:nvPr/>
        </p:nvSpPr>
        <p:spPr>
          <a:xfrm>
            <a:off x="240684" y="4749203"/>
            <a:ext cx="5096087" cy="1721358"/>
          </a:xfrm>
          <a:custGeom>
            <a:avLst/>
            <a:gdLst>
              <a:gd name="connsiteX0" fmla="*/ 0 w 5038725"/>
              <a:gd name="connsiteY0" fmla="*/ 819150 h 1485900"/>
              <a:gd name="connsiteX1" fmla="*/ 2428875 w 5038725"/>
              <a:gd name="connsiteY1" fmla="*/ 819150 h 1485900"/>
              <a:gd name="connsiteX2" fmla="*/ 2428875 w 5038725"/>
              <a:gd name="connsiteY2" fmla="*/ 0 h 1485900"/>
              <a:gd name="connsiteX3" fmla="*/ 3400425 w 5038725"/>
              <a:gd name="connsiteY3" fmla="*/ 0 h 1485900"/>
              <a:gd name="connsiteX4" fmla="*/ 3400425 w 5038725"/>
              <a:gd name="connsiteY4" fmla="*/ 790575 h 1485900"/>
              <a:gd name="connsiteX5" fmla="*/ 5038725 w 5038725"/>
              <a:gd name="connsiteY5" fmla="*/ 790575 h 1485900"/>
              <a:gd name="connsiteX6" fmla="*/ 5038725 w 5038725"/>
              <a:gd name="connsiteY6" fmla="*/ 1485900 h 1485900"/>
              <a:gd name="connsiteX7" fmla="*/ 19050 w 5038725"/>
              <a:gd name="connsiteY7" fmla="*/ 1485900 h 1485900"/>
              <a:gd name="connsiteX8" fmla="*/ 0 w 5038725"/>
              <a:gd name="connsiteY8" fmla="*/ 819150 h 1485900"/>
              <a:gd name="connsiteX0" fmla="*/ 0 w 5038725"/>
              <a:gd name="connsiteY0" fmla="*/ 819150 h 1485900"/>
              <a:gd name="connsiteX1" fmla="*/ 2428875 w 5038725"/>
              <a:gd name="connsiteY1" fmla="*/ 819150 h 1485900"/>
              <a:gd name="connsiteX2" fmla="*/ 2428875 w 5038725"/>
              <a:gd name="connsiteY2" fmla="*/ 0 h 1485900"/>
              <a:gd name="connsiteX3" fmla="*/ 3400425 w 5038725"/>
              <a:gd name="connsiteY3" fmla="*/ 0 h 1485900"/>
              <a:gd name="connsiteX4" fmla="*/ 3400425 w 5038725"/>
              <a:gd name="connsiteY4" fmla="*/ 790575 h 1485900"/>
              <a:gd name="connsiteX5" fmla="*/ 5038725 w 5038725"/>
              <a:gd name="connsiteY5" fmla="*/ 790575 h 1485900"/>
              <a:gd name="connsiteX6" fmla="*/ 5038725 w 5038725"/>
              <a:gd name="connsiteY6" fmla="*/ 1485900 h 1485900"/>
              <a:gd name="connsiteX7" fmla="*/ 215 w 5038725"/>
              <a:gd name="connsiteY7" fmla="*/ 1485900 h 1485900"/>
              <a:gd name="connsiteX8" fmla="*/ 0 w 5038725"/>
              <a:gd name="connsiteY8" fmla="*/ 819150 h 1485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38725" h="1485900">
                <a:moveTo>
                  <a:pt x="0" y="819150"/>
                </a:moveTo>
                <a:lnTo>
                  <a:pt x="2428875" y="819150"/>
                </a:lnTo>
                <a:lnTo>
                  <a:pt x="2428875" y="0"/>
                </a:lnTo>
                <a:lnTo>
                  <a:pt x="3400425" y="0"/>
                </a:lnTo>
                <a:lnTo>
                  <a:pt x="3400425" y="790575"/>
                </a:lnTo>
                <a:lnTo>
                  <a:pt x="5038725" y="790575"/>
                </a:lnTo>
                <a:lnTo>
                  <a:pt x="5038725" y="1485900"/>
                </a:lnTo>
                <a:lnTo>
                  <a:pt x="215" y="1485900"/>
                </a:lnTo>
                <a:cubicBezTo>
                  <a:pt x="143" y="1263650"/>
                  <a:pt x="72" y="1041400"/>
                  <a:pt x="0" y="819150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grpSp>
        <p:nvGrpSpPr>
          <p:cNvPr id="15" name="グループ化 14"/>
          <p:cNvGrpSpPr/>
          <p:nvPr/>
        </p:nvGrpSpPr>
        <p:grpSpPr>
          <a:xfrm rot="1345973">
            <a:off x="2811331" y="5391575"/>
            <a:ext cx="304800" cy="304800"/>
            <a:chOff x="2305050" y="3905250"/>
            <a:chExt cx="304800" cy="304800"/>
          </a:xfrm>
        </p:grpSpPr>
        <p:sp>
          <p:nvSpPr>
            <p:cNvPr id="16" name="円/楕円 15"/>
            <p:cNvSpPr/>
            <p:nvPr/>
          </p:nvSpPr>
          <p:spPr>
            <a:xfrm>
              <a:off x="2305050" y="3905250"/>
              <a:ext cx="304800" cy="3048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17" name="直線コネクタ 16"/>
            <p:cNvCxnSpPr>
              <a:endCxn id="16" idx="7"/>
            </p:cNvCxnSpPr>
            <p:nvPr/>
          </p:nvCxnSpPr>
          <p:spPr>
            <a:xfrm flipV="1">
              <a:off x="2460625" y="3949887"/>
              <a:ext cx="104588" cy="9823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円/楕円 17"/>
          <p:cNvSpPr/>
          <p:nvPr/>
        </p:nvSpPr>
        <p:spPr>
          <a:xfrm rot="20829269">
            <a:off x="2969431" y="5507125"/>
            <a:ext cx="36000" cy="36000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9" name="直線コネクタ 18"/>
          <p:cNvCxnSpPr>
            <a:cxnSpLocks noChangeAspect="1"/>
          </p:cNvCxnSpPr>
          <p:nvPr/>
        </p:nvCxnSpPr>
        <p:spPr>
          <a:xfrm rot="20829269" flipV="1">
            <a:off x="2919303" y="4784556"/>
            <a:ext cx="355768" cy="693823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コネクタ 19"/>
          <p:cNvCxnSpPr>
            <a:cxnSpLocks noChangeAspect="1"/>
          </p:cNvCxnSpPr>
          <p:nvPr/>
        </p:nvCxnSpPr>
        <p:spPr>
          <a:xfrm rot="20829269" flipV="1">
            <a:off x="2910516" y="4770514"/>
            <a:ext cx="262959" cy="715746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コネクタ 20"/>
          <p:cNvCxnSpPr>
            <a:cxnSpLocks noChangeAspect="1"/>
          </p:cNvCxnSpPr>
          <p:nvPr/>
        </p:nvCxnSpPr>
        <p:spPr>
          <a:xfrm rot="20829269" flipV="1">
            <a:off x="2943397" y="4788726"/>
            <a:ext cx="525918" cy="651057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コネクタ 21"/>
          <p:cNvCxnSpPr>
            <a:cxnSpLocks noChangeAspect="1"/>
          </p:cNvCxnSpPr>
          <p:nvPr/>
        </p:nvCxnSpPr>
        <p:spPr>
          <a:xfrm rot="20829269" flipV="1">
            <a:off x="2956284" y="5129273"/>
            <a:ext cx="766905" cy="306379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コネクタ 22"/>
          <p:cNvCxnSpPr>
            <a:cxnSpLocks noChangeAspect="1"/>
          </p:cNvCxnSpPr>
          <p:nvPr/>
        </p:nvCxnSpPr>
        <p:spPr>
          <a:xfrm rot="20829269" flipV="1">
            <a:off x="2965936" y="5275410"/>
            <a:ext cx="736659" cy="164093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コネクタ 23"/>
          <p:cNvCxnSpPr>
            <a:cxnSpLocks noChangeAspect="1"/>
          </p:cNvCxnSpPr>
          <p:nvPr/>
        </p:nvCxnSpPr>
        <p:spPr>
          <a:xfrm flipV="1">
            <a:off x="2990880" y="5358949"/>
            <a:ext cx="674301" cy="153763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コネクタ 24"/>
          <p:cNvCxnSpPr>
            <a:cxnSpLocks noChangeAspect="1"/>
          </p:cNvCxnSpPr>
          <p:nvPr/>
        </p:nvCxnSpPr>
        <p:spPr>
          <a:xfrm flipV="1">
            <a:off x="2988766" y="5406850"/>
            <a:ext cx="684544" cy="106151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コネクタ 25"/>
          <p:cNvCxnSpPr>
            <a:cxnSpLocks noChangeAspect="1"/>
          </p:cNvCxnSpPr>
          <p:nvPr/>
        </p:nvCxnSpPr>
        <p:spPr>
          <a:xfrm flipV="1">
            <a:off x="2988759" y="5465544"/>
            <a:ext cx="679106" cy="51115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コネクタ 26"/>
          <p:cNvCxnSpPr>
            <a:cxnSpLocks noChangeAspect="1"/>
          </p:cNvCxnSpPr>
          <p:nvPr/>
        </p:nvCxnSpPr>
        <p:spPr>
          <a:xfrm flipV="1">
            <a:off x="2988757" y="5512575"/>
            <a:ext cx="679443" cy="7542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四角形吹き出し 28"/>
          <p:cNvSpPr/>
          <p:nvPr/>
        </p:nvSpPr>
        <p:spPr>
          <a:xfrm>
            <a:off x="375718" y="5076187"/>
            <a:ext cx="2255429" cy="481240"/>
          </a:xfrm>
          <a:prstGeom prst="wedgeRectCallout">
            <a:avLst>
              <a:gd name="adj1" fmla="val 59439"/>
              <a:gd name="adj2" fmla="val 4404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 dirty="0" smtClean="0"/>
              <a:t>ロボット自体が</a:t>
            </a:r>
            <a:endParaRPr kumimoji="1" lang="en-US" altLang="ja-JP" sz="1400" dirty="0" smtClean="0"/>
          </a:p>
          <a:p>
            <a:pPr algn="ctr"/>
            <a:r>
              <a:rPr kumimoji="1" lang="ja-JP" altLang="en-US" sz="1400" dirty="0" smtClean="0"/>
              <a:t>人に移動させられた</a:t>
            </a:r>
            <a:endParaRPr kumimoji="1" lang="ja-JP" altLang="en-US" sz="1400" dirty="0"/>
          </a:p>
        </p:txBody>
      </p:sp>
      <p:sp>
        <p:nvSpPr>
          <p:cNvPr id="30" name="円/楕円 29"/>
          <p:cNvSpPr/>
          <p:nvPr/>
        </p:nvSpPr>
        <p:spPr>
          <a:xfrm>
            <a:off x="3447040" y="5969582"/>
            <a:ext cx="36000" cy="36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円/楕円 30"/>
          <p:cNvSpPr/>
          <p:nvPr/>
        </p:nvSpPr>
        <p:spPr>
          <a:xfrm>
            <a:off x="3062412" y="5577079"/>
            <a:ext cx="36000" cy="36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円/楕円 31"/>
          <p:cNvSpPr/>
          <p:nvPr/>
        </p:nvSpPr>
        <p:spPr>
          <a:xfrm>
            <a:off x="3743888" y="6338654"/>
            <a:ext cx="36000" cy="36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円/楕円 32"/>
          <p:cNvSpPr/>
          <p:nvPr/>
        </p:nvSpPr>
        <p:spPr>
          <a:xfrm>
            <a:off x="3314794" y="5103716"/>
            <a:ext cx="36000" cy="36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円/楕円 33"/>
          <p:cNvSpPr/>
          <p:nvPr/>
        </p:nvSpPr>
        <p:spPr>
          <a:xfrm>
            <a:off x="2731530" y="6052780"/>
            <a:ext cx="36000" cy="36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円/楕円 34"/>
          <p:cNvSpPr/>
          <p:nvPr/>
        </p:nvSpPr>
        <p:spPr>
          <a:xfrm>
            <a:off x="3789952" y="5880555"/>
            <a:ext cx="36000" cy="36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円/楕円 35"/>
          <p:cNvSpPr/>
          <p:nvPr/>
        </p:nvSpPr>
        <p:spPr>
          <a:xfrm>
            <a:off x="3454660" y="5609123"/>
            <a:ext cx="36000" cy="36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円/楕円 36"/>
          <p:cNvSpPr/>
          <p:nvPr/>
        </p:nvSpPr>
        <p:spPr>
          <a:xfrm>
            <a:off x="3068462" y="5985645"/>
            <a:ext cx="36000" cy="36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円/楕円 37"/>
          <p:cNvSpPr/>
          <p:nvPr/>
        </p:nvSpPr>
        <p:spPr>
          <a:xfrm>
            <a:off x="3362543" y="6116109"/>
            <a:ext cx="36000" cy="36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円/楕円 38"/>
          <p:cNvSpPr/>
          <p:nvPr/>
        </p:nvSpPr>
        <p:spPr>
          <a:xfrm>
            <a:off x="3667688" y="6216734"/>
            <a:ext cx="36000" cy="36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円/楕円 39"/>
          <p:cNvSpPr/>
          <p:nvPr/>
        </p:nvSpPr>
        <p:spPr>
          <a:xfrm>
            <a:off x="2904145" y="5238455"/>
            <a:ext cx="36000" cy="36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円/楕円 40"/>
          <p:cNvSpPr/>
          <p:nvPr/>
        </p:nvSpPr>
        <p:spPr>
          <a:xfrm>
            <a:off x="3040863" y="6170350"/>
            <a:ext cx="36000" cy="36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円/楕円 41"/>
          <p:cNvSpPr/>
          <p:nvPr/>
        </p:nvSpPr>
        <p:spPr>
          <a:xfrm>
            <a:off x="3529204" y="5784714"/>
            <a:ext cx="36000" cy="36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円/楕円 42"/>
          <p:cNvSpPr/>
          <p:nvPr/>
        </p:nvSpPr>
        <p:spPr>
          <a:xfrm>
            <a:off x="4038744" y="6077256"/>
            <a:ext cx="36000" cy="36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円/楕円 43"/>
          <p:cNvSpPr/>
          <p:nvPr/>
        </p:nvSpPr>
        <p:spPr>
          <a:xfrm>
            <a:off x="3193263" y="6246550"/>
            <a:ext cx="36000" cy="36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円/楕円 44"/>
          <p:cNvSpPr/>
          <p:nvPr/>
        </p:nvSpPr>
        <p:spPr>
          <a:xfrm>
            <a:off x="3583868" y="6239594"/>
            <a:ext cx="36000" cy="36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円/楕円 45"/>
          <p:cNvSpPr/>
          <p:nvPr/>
        </p:nvSpPr>
        <p:spPr>
          <a:xfrm>
            <a:off x="3317832" y="5733030"/>
            <a:ext cx="36000" cy="36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円/楕円 46"/>
          <p:cNvSpPr/>
          <p:nvPr/>
        </p:nvSpPr>
        <p:spPr>
          <a:xfrm>
            <a:off x="3134952" y="5771130"/>
            <a:ext cx="36000" cy="36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円/楕円 47"/>
          <p:cNvSpPr/>
          <p:nvPr/>
        </p:nvSpPr>
        <p:spPr>
          <a:xfrm>
            <a:off x="3834772" y="6134608"/>
            <a:ext cx="36000" cy="36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円/楕円 48"/>
          <p:cNvSpPr/>
          <p:nvPr/>
        </p:nvSpPr>
        <p:spPr>
          <a:xfrm>
            <a:off x="2788727" y="5862555"/>
            <a:ext cx="36000" cy="36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円/楕円 49"/>
          <p:cNvSpPr/>
          <p:nvPr/>
        </p:nvSpPr>
        <p:spPr>
          <a:xfrm>
            <a:off x="4020744" y="5853224"/>
            <a:ext cx="36000" cy="36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四角形吹き出し 50"/>
          <p:cNvSpPr/>
          <p:nvPr/>
        </p:nvSpPr>
        <p:spPr>
          <a:xfrm>
            <a:off x="182220" y="6557807"/>
            <a:ext cx="2255429" cy="481240"/>
          </a:xfrm>
          <a:prstGeom prst="wedgeRectCallout">
            <a:avLst>
              <a:gd name="adj1" fmla="val 47615"/>
              <a:gd name="adj2" fmla="val -84616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400" dirty="0"/>
              <a:t>尤度</a:t>
            </a:r>
            <a:r>
              <a:rPr kumimoji="1" lang="ja-JP" altLang="en-US" sz="1400" dirty="0" smtClean="0"/>
              <a:t>の</a:t>
            </a:r>
            <a:r>
              <a:rPr lang="ja-JP" altLang="en-US" sz="1400" dirty="0"/>
              <a:t>減少</a:t>
            </a:r>
            <a:r>
              <a:rPr kumimoji="1" lang="ja-JP" altLang="en-US" sz="1400" dirty="0" smtClean="0"/>
              <a:t>を検出して</a:t>
            </a:r>
            <a:endParaRPr kumimoji="1" lang="en-US" altLang="ja-JP" sz="1400" dirty="0" smtClean="0"/>
          </a:p>
          <a:p>
            <a:pPr algn="ctr"/>
            <a:r>
              <a:rPr lang="ja-JP" altLang="en-US" sz="1400" dirty="0"/>
              <a:t>広範囲</a:t>
            </a:r>
            <a:r>
              <a:rPr lang="ja-JP" altLang="en-US" sz="1400" dirty="0" smtClean="0"/>
              <a:t>に粒子を生成</a:t>
            </a:r>
            <a:endParaRPr kumimoji="1" lang="ja-JP" altLang="en-US" sz="1400" dirty="0"/>
          </a:p>
        </p:txBody>
      </p:sp>
      <p:sp>
        <p:nvSpPr>
          <p:cNvPr id="53" name="円/楕円 52"/>
          <p:cNvSpPr/>
          <p:nvPr/>
        </p:nvSpPr>
        <p:spPr>
          <a:xfrm>
            <a:off x="3701040" y="5944182"/>
            <a:ext cx="36000" cy="36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円/楕円 53"/>
          <p:cNvSpPr/>
          <p:nvPr/>
        </p:nvSpPr>
        <p:spPr>
          <a:xfrm>
            <a:off x="4043952" y="5855155"/>
            <a:ext cx="36000" cy="36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円/楕円 54"/>
          <p:cNvSpPr/>
          <p:nvPr/>
        </p:nvSpPr>
        <p:spPr>
          <a:xfrm>
            <a:off x="3616543" y="6090709"/>
            <a:ext cx="36000" cy="36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円/楕円 55"/>
          <p:cNvSpPr/>
          <p:nvPr/>
        </p:nvSpPr>
        <p:spPr>
          <a:xfrm>
            <a:off x="3921688" y="6191334"/>
            <a:ext cx="36000" cy="36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円/楕円 56"/>
          <p:cNvSpPr/>
          <p:nvPr/>
        </p:nvSpPr>
        <p:spPr>
          <a:xfrm>
            <a:off x="3783204" y="5759314"/>
            <a:ext cx="36000" cy="36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円/楕円 57"/>
          <p:cNvSpPr/>
          <p:nvPr/>
        </p:nvSpPr>
        <p:spPr>
          <a:xfrm>
            <a:off x="4292744" y="6051856"/>
            <a:ext cx="36000" cy="36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円/楕円 58"/>
          <p:cNvSpPr/>
          <p:nvPr/>
        </p:nvSpPr>
        <p:spPr>
          <a:xfrm>
            <a:off x="3837868" y="6214194"/>
            <a:ext cx="36000" cy="36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円/楕円 59"/>
          <p:cNvSpPr/>
          <p:nvPr/>
        </p:nvSpPr>
        <p:spPr>
          <a:xfrm>
            <a:off x="4088772" y="6109208"/>
            <a:ext cx="36000" cy="36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円/楕円 60"/>
          <p:cNvSpPr/>
          <p:nvPr/>
        </p:nvSpPr>
        <p:spPr>
          <a:xfrm>
            <a:off x="4274744" y="5827824"/>
            <a:ext cx="36000" cy="36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2" name="円/楕円 61"/>
          <p:cNvSpPr/>
          <p:nvPr/>
        </p:nvSpPr>
        <p:spPr>
          <a:xfrm>
            <a:off x="3027940" y="5918782"/>
            <a:ext cx="36000" cy="36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3" name="円/楕円 62"/>
          <p:cNvSpPr/>
          <p:nvPr/>
        </p:nvSpPr>
        <p:spPr>
          <a:xfrm>
            <a:off x="2312430" y="6001980"/>
            <a:ext cx="36000" cy="36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4" name="円/楕円 63"/>
          <p:cNvSpPr/>
          <p:nvPr/>
        </p:nvSpPr>
        <p:spPr>
          <a:xfrm>
            <a:off x="2649362" y="5934845"/>
            <a:ext cx="36000" cy="36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5" name="円/楕円 64"/>
          <p:cNvSpPr/>
          <p:nvPr/>
        </p:nvSpPr>
        <p:spPr>
          <a:xfrm>
            <a:off x="2943443" y="6065309"/>
            <a:ext cx="36000" cy="36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6" name="円/楕円 65"/>
          <p:cNvSpPr/>
          <p:nvPr/>
        </p:nvSpPr>
        <p:spPr>
          <a:xfrm>
            <a:off x="2621763" y="6119550"/>
            <a:ext cx="36000" cy="36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7" name="円/楕円 66"/>
          <p:cNvSpPr/>
          <p:nvPr/>
        </p:nvSpPr>
        <p:spPr>
          <a:xfrm>
            <a:off x="2774163" y="6195750"/>
            <a:ext cx="36000" cy="36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8" name="四角形吹き出し 67"/>
          <p:cNvSpPr/>
          <p:nvPr/>
        </p:nvSpPr>
        <p:spPr>
          <a:xfrm>
            <a:off x="3045940" y="6559860"/>
            <a:ext cx="2255429" cy="481240"/>
          </a:xfrm>
          <a:prstGeom prst="wedgeRectCallout">
            <a:avLst>
              <a:gd name="adj1" fmla="val 8199"/>
              <a:gd name="adj2" fmla="val -88190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 dirty="0" smtClean="0"/>
              <a:t>広範囲に粒子が分布すると粒子数が増加</a:t>
            </a:r>
            <a:endParaRPr kumimoji="1" lang="ja-JP" altLang="en-US" sz="1400" dirty="0"/>
          </a:p>
        </p:txBody>
      </p:sp>
      <p:cxnSp>
        <p:nvCxnSpPr>
          <p:cNvPr id="70" name="直線矢印コネクタ 69"/>
          <p:cNvCxnSpPr/>
          <p:nvPr/>
        </p:nvCxnSpPr>
        <p:spPr>
          <a:xfrm flipH="1">
            <a:off x="699389" y="5583598"/>
            <a:ext cx="9903" cy="97200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線矢印コネクタ 73"/>
          <p:cNvCxnSpPr>
            <a:stCxn id="51" idx="3"/>
            <a:endCxn id="68" idx="1"/>
          </p:cNvCxnSpPr>
          <p:nvPr/>
        </p:nvCxnSpPr>
        <p:spPr>
          <a:xfrm>
            <a:off x="2437649" y="6798427"/>
            <a:ext cx="608291" cy="2053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円/楕円 81"/>
          <p:cNvSpPr/>
          <p:nvPr/>
        </p:nvSpPr>
        <p:spPr>
          <a:xfrm rot="20829269">
            <a:off x="8678034" y="5507125"/>
            <a:ext cx="36000" cy="36000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83" name="直線コネクタ 82"/>
          <p:cNvCxnSpPr>
            <a:cxnSpLocks noChangeAspect="1"/>
          </p:cNvCxnSpPr>
          <p:nvPr/>
        </p:nvCxnSpPr>
        <p:spPr>
          <a:xfrm rot="20829269" flipV="1">
            <a:off x="8627906" y="4784556"/>
            <a:ext cx="355768" cy="693823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線コネクタ 83"/>
          <p:cNvCxnSpPr>
            <a:cxnSpLocks noChangeAspect="1"/>
          </p:cNvCxnSpPr>
          <p:nvPr/>
        </p:nvCxnSpPr>
        <p:spPr>
          <a:xfrm rot="20829269" flipV="1">
            <a:off x="8619119" y="4770514"/>
            <a:ext cx="262959" cy="715746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線コネクタ 84"/>
          <p:cNvCxnSpPr>
            <a:cxnSpLocks noChangeAspect="1"/>
          </p:cNvCxnSpPr>
          <p:nvPr/>
        </p:nvCxnSpPr>
        <p:spPr>
          <a:xfrm rot="20829269" flipV="1">
            <a:off x="8652000" y="4788726"/>
            <a:ext cx="525918" cy="651057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線コネクタ 85"/>
          <p:cNvCxnSpPr>
            <a:cxnSpLocks noChangeAspect="1"/>
          </p:cNvCxnSpPr>
          <p:nvPr/>
        </p:nvCxnSpPr>
        <p:spPr>
          <a:xfrm rot="20829269" flipV="1">
            <a:off x="8664887" y="5129273"/>
            <a:ext cx="766905" cy="306379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線コネクタ 86"/>
          <p:cNvCxnSpPr>
            <a:cxnSpLocks noChangeAspect="1"/>
          </p:cNvCxnSpPr>
          <p:nvPr/>
        </p:nvCxnSpPr>
        <p:spPr>
          <a:xfrm rot="20829269" flipV="1">
            <a:off x="8674539" y="5275410"/>
            <a:ext cx="736659" cy="164093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線コネクタ 87"/>
          <p:cNvCxnSpPr>
            <a:cxnSpLocks noChangeAspect="1"/>
          </p:cNvCxnSpPr>
          <p:nvPr/>
        </p:nvCxnSpPr>
        <p:spPr>
          <a:xfrm flipV="1">
            <a:off x="8699483" y="5358949"/>
            <a:ext cx="674301" cy="153763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線コネクタ 88"/>
          <p:cNvCxnSpPr>
            <a:cxnSpLocks noChangeAspect="1"/>
          </p:cNvCxnSpPr>
          <p:nvPr/>
        </p:nvCxnSpPr>
        <p:spPr>
          <a:xfrm flipV="1">
            <a:off x="8697369" y="5406850"/>
            <a:ext cx="684544" cy="106151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線コネクタ 89"/>
          <p:cNvCxnSpPr>
            <a:cxnSpLocks noChangeAspect="1"/>
          </p:cNvCxnSpPr>
          <p:nvPr/>
        </p:nvCxnSpPr>
        <p:spPr>
          <a:xfrm flipV="1">
            <a:off x="8697362" y="5465544"/>
            <a:ext cx="679106" cy="51115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線コネクタ 90"/>
          <p:cNvCxnSpPr>
            <a:cxnSpLocks noChangeAspect="1"/>
          </p:cNvCxnSpPr>
          <p:nvPr/>
        </p:nvCxnSpPr>
        <p:spPr>
          <a:xfrm flipV="1">
            <a:off x="8697360" y="5512575"/>
            <a:ext cx="679443" cy="7542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円/楕円 91"/>
          <p:cNvSpPr/>
          <p:nvPr/>
        </p:nvSpPr>
        <p:spPr>
          <a:xfrm>
            <a:off x="9155643" y="5969582"/>
            <a:ext cx="36000" cy="36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3" name="円/楕円 92"/>
          <p:cNvSpPr/>
          <p:nvPr/>
        </p:nvSpPr>
        <p:spPr>
          <a:xfrm>
            <a:off x="8771015" y="5577079"/>
            <a:ext cx="36000" cy="36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4" name="円/楕円 93"/>
          <p:cNvSpPr/>
          <p:nvPr/>
        </p:nvSpPr>
        <p:spPr>
          <a:xfrm>
            <a:off x="9452491" y="6338654"/>
            <a:ext cx="36000" cy="36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5" name="円/楕円 94"/>
          <p:cNvSpPr/>
          <p:nvPr/>
        </p:nvSpPr>
        <p:spPr>
          <a:xfrm>
            <a:off x="9023397" y="5103716"/>
            <a:ext cx="36000" cy="36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6" name="円/楕円 95"/>
          <p:cNvSpPr/>
          <p:nvPr/>
        </p:nvSpPr>
        <p:spPr>
          <a:xfrm>
            <a:off x="8440133" y="6052780"/>
            <a:ext cx="36000" cy="36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7" name="円/楕円 96"/>
          <p:cNvSpPr/>
          <p:nvPr/>
        </p:nvSpPr>
        <p:spPr>
          <a:xfrm>
            <a:off x="9498555" y="5880555"/>
            <a:ext cx="36000" cy="36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8" name="円/楕円 97"/>
          <p:cNvSpPr/>
          <p:nvPr/>
        </p:nvSpPr>
        <p:spPr>
          <a:xfrm>
            <a:off x="9163263" y="5609123"/>
            <a:ext cx="36000" cy="36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9" name="円/楕円 98"/>
          <p:cNvSpPr/>
          <p:nvPr/>
        </p:nvSpPr>
        <p:spPr>
          <a:xfrm>
            <a:off x="8777065" y="5985645"/>
            <a:ext cx="36000" cy="36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0" name="円/楕円 99"/>
          <p:cNvSpPr/>
          <p:nvPr/>
        </p:nvSpPr>
        <p:spPr>
          <a:xfrm>
            <a:off x="9071146" y="6116109"/>
            <a:ext cx="36000" cy="36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1" name="円/楕円 100"/>
          <p:cNvSpPr/>
          <p:nvPr/>
        </p:nvSpPr>
        <p:spPr>
          <a:xfrm>
            <a:off x="9376291" y="6216734"/>
            <a:ext cx="36000" cy="36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2" name="円/楕円 101"/>
          <p:cNvSpPr/>
          <p:nvPr/>
        </p:nvSpPr>
        <p:spPr>
          <a:xfrm>
            <a:off x="8612748" y="5238455"/>
            <a:ext cx="36000" cy="36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3" name="円/楕円 102"/>
          <p:cNvSpPr/>
          <p:nvPr/>
        </p:nvSpPr>
        <p:spPr>
          <a:xfrm>
            <a:off x="8749466" y="6170350"/>
            <a:ext cx="36000" cy="36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4" name="円/楕円 103"/>
          <p:cNvSpPr/>
          <p:nvPr/>
        </p:nvSpPr>
        <p:spPr>
          <a:xfrm>
            <a:off x="9237807" y="5784714"/>
            <a:ext cx="36000" cy="36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5" name="円/楕円 104"/>
          <p:cNvSpPr/>
          <p:nvPr/>
        </p:nvSpPr>
        <p:spPr>
          <a:xfrm>
            <a:off x="9747347" y="6077256"/>
            <a:ext cx="36000" cy="36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6" name="円/楕円 105"/>
          <p:cNvSpPr/>
          <p:nvPr/>
        </p:nvSpPr>
        <p:spPr>
          <a:xfrm>
            <a:off x="8901866" y="6246550"/>
            <a:ext cx="36000" cy="36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7" name="円/楕円 106"/>
          <p:cNvSpPr/>
          <p:nvPr/>
        </p:nvSpPr>
        <p:spPr>
          <a:xfrm>
            <a:off x="9292471" y="6239594"/>
            <a:ext cx="36000" cy="36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8" name="円/楕円 107"/>
          <p:cNvSpPr/>
          <p:nvPr/>
        </p:nvSpPr>
        <p:spPr>
          <a:xfrm>
            <a:off x="9026435" y="5733030"/>
            <a:ext cx="36000" cy="36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9" name="円/楕円 108"/>
          <p:cNvSpPr/>
          <p:nvPr/>
        </p:nvSpPr>
        <p:spPr>
          <a:xfrm>
            <a:off x="8843555" y="5771130"/>
            <a:ext cx="36000" cy="36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0" name="円/楕円 109"/>
          <p:cNvSpPr/>
          <p:nvPr/>
        </p:nvSpPr>
        <p:spPr>
          <a:xfrm>
            <a:off x="9543375" y="6134608"/>
            <a:ext cx="36000" cy="36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1" name="円/楕円 110"/>
          <p:cNvSpPr/>
          <p:nvPr/>
        </p:nvSpPr>
        <p:spPr>
          <a:xfrm>
            <a:off x="8497330" y="5862555"/>
            <a:ext cx="36000" cy="36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2" name="円/楕円 111"/>
          <p:cNvSpPr/>
          <p:nvPr/>
        </p:nvSpPr>
        <p:spPr>
          <a:xfrm>
            <a:off x="9729347" y="5853224"/>
            <a:ext cx="36000" cy="36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3" name="円/楕円 112"/>
          <p:cNvSpPr/>
          <p:nvPr/>
        </p:nvSpPr>
        <p:spPr>
          <a:xfrm>
            <a:off x="9409643" y="5944182"/>
            <a:ext cx="36000" cy="36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4" name="円/楕円 113"/>
          <p:cNvSpPr/>
          <p:nvPr/>
        </p:nvSpPr>
        <p:spPr>
          <a:xfrm>
            <a:off x="9752555" y="5855155"/>
            <a:ext cx="36000" cy="36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5" name="円/楕円 114"/>
          <p:cNvSpPr/>
          <p:nvPr/>
        </p:nvSpPr>
        <p:spPr>
          <a:xfrm>
            <a:off x="9325146" y="6090709"/>
            <a:ext cx="36000" cy="36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6" name="円/楕円 115"/>
          <p:cNvSpPr/>
          <p:nvPr/>
        </p:nvSpPr>
        <p:spPr>
          <a:xfrm>
            <a:off x="9630291" y="6191334"/>
            <a:ext cx="36000" cy="36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7" name="円/楕円 116"/>
          <p:cNvSpPr/>
          <p:nvPr/>
        </p:nvSpPr>
        <p:spPr>
          <a:xfrm>
            <a:off x="9491807" y="5759314"/>
            <a:ext cx="36000" cy="36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8" name="円/楕円 117"/>
          <p:cNvSpPr/>
          <p:nvPr/>
        </p:nvSpPr>
        <p:spPr>
          <a:xfrm>
            <a:off x="10001347" y="6051856"/>
            <a:ext cx="36000" cy="36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9" name="円/楕円 118"/>
          <p:cNvSpPr/>
          <p:nvPr/>
        </p:nvSpPr>
        <p:spPr>
          <a:xfrm>
            <a:off x="9546471" y="6214194"/>
            <a:ext cx="36000" cy="36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0" name="円/楕円 119"/>
          <p:cNvSpPr/>
          <p:nvPr/>
        </p:nvSpPr>
        <p:spPr>
          <a:xfrm>
            <a:off x="9797375" y="6109208"/>
            <a:ext cx="36000" cy="36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1" name="円/楕円 120"/>
          <p:cNvSpPr/>
          <p:nvPr/>
        </p:nvSpPr>
        <p:spPr>
          <a:xfrm>
            <a:off x="9983347" y="5827824"/>
            <a:ext cx="36000" cy="36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2" name="円/楕円 121"/>
          <p:cNvSpPr/>
          <p:nvPr/>
        </p:nvSpPr>
        <p:spPr>
          <a:xfrm>
            <a:off x="8736543" y="5918782"/>
            <a:ext cx="36000" cy="36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3" name="円/楕円 122"/>
          <p:cNvSpPr/>
          <p:nvPr/>
        </p:nvSpPr>
        <p:spPr>
          <a:xfrm>
            <a:off x="8021033" y="6001980"/>
            <a:ext cx="36000" cy="36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4" name="円/楕円 123"/>
          <p:cNvSpPr/>
          <p:nvPr/>
        </p:nvSpPr>
        <p:spPr>
          <a:xfrm>
            <a:off x="8357965" y="5934845"/>
            <a:ext cx="36000" cy="36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5" name="円/楕円 124"/>
          <p:cNvSpPr/>
          <p:nvPr/>
        </p:nvSpPr>
        <p:spPr>
          <a:xfrm>
            <a:off x="8652046" y="6065309"/>
            <a:ext cx="36000" cy="36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6" name="円/楕円 125"/>
          <p:cNvSpPr/>
          <p:nvPr/>
        </p:nvSpPr>
        <p:spPr>
          <a:xfrm>
            <a:off x="8330366" y="6119550"/>
            <a:ext cx="36000" cy="36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7" name="円/楕円 126"/>
          <p:cNvSpPr/>
          <p:nvPr/>
        </p:nvSpPr>
        <p:spPr>
          <a:xfrm>
            <a:off x="8482766" y="6195750"/>
            <a:ext cx="36000" cy="36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0" name="円/楕円 129"/>
          <p:cNvSpPr/>
          <p:nvPr/>
        </p:nvSpPr>
        <p:spPr>
          <a:xfrm>
            <a:off x="8665755" y="5644130"/>
            <a:ext cx="36000" cy="36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1" name="円/楕円 130"/>
          <p:cNvSpPr/>
          <p:nvPr/>
        </p:nvSpPr>
        <p:spPr>
          <a:xfrm>
            <a:off x="2915633" y="5618730"/>
            <a:ext cx="36000" cy="36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2" name="正方形/長方形 131"/>
          <p:cNvSpPr/>
          <p:nvPr/>
        </p:nvSpPr>
        <p:spPr>
          <a:xfrm>
            <a:off x="5896818" y="6726653"/>
            <a:ext cx="5251755" cy="176205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3" name="フリーフォーム 132"/>
          <p:cNvSpPr/>
          <p:nvPr/>
        </p:nvSpPr>
        <p:spPr>
          <a:xfrm>
            <a:off x="5955196" y="6745305"/>
            <a:ext cx="5096174" cy="1721358"/>
          </a:xfrm>
          <a:custGeom>
            <a:avLst/>
            <a:gdLst>
              <a:gd name="connsiteX0" fmla="*/ 0 w 5038725"/>
              <a:gd name="connsiteY0" fmla="*/ 819150 h 1485900"/>
              <a:gd name="connsiteX1" fmla="*/ 2428875 w 5038725"/>
              <a:gd name="connsiteY1" fmla="*/ 819150 h 1485900"/>
              <a:gd name="connsiteX2" fmla="*/ 2428875 w 5038725"/>
              <a:gd name="connsiteY2" fmla="*/ 0 h 1485900"/>
              <a:gd name="connsiteX3" fmla="*/ 3400425 w 5038725"/>
              <a:gd name="connsiteY3" fmla="*/ 0 h 1485900"/>
              <a:gd name="connsiteX4" fmla="*/ 3400425 w 5038725"/>
              <a:gd name="connsiteY4" fmla="*/ 790575 h 1485900"/>
              <a:gd name="connsiteX5" fmla="*/ 5038725 w 5038725"/>
              <a:gd name="connsiteY5" fmla="*/ 790575 h 1485900"/>
              <a:gd name="connsiteX6" fmla="*/ 5038725 w 5038725"/>
              <a:gd name="connsiteY6" fmla="*/ 1485900 h 1485900"/>
              <a:gd name="connsiteX7" fmla="*/ 19050 w 5038725"/>
              <a:gd name="connsiteY7" fmla="*/ 1485900 h 1485900"/>
              <a:gd name="connsiteX8" fmla="*/ 0 w 5038725"/>
              <a:gd name="connsiteY8" fmla="*/ 819150 h 1485900"/>
              <a:gd name="connsiteX0" fmla="*/ 2140 w 5040865"/>
              <a:gd name="connsiteY0" fmla="*/ 819150 h 1487955"/>
              <a:gd name="connsiteX1" fmla="*/ 2431015 w 5040865"/>
              <a:gd name="connsiteY1" fmla="*/ 819150 h 1487955"/>
              <a:gd name="connsiteX2" fmla="*/ 2431015 w 5040865"/>
              <a:gd name="connsiteY2" fmla="*/ 0 h 1487955"/>
              <a:gd name="connsiteX3" fmla="*/ 3402565 w 5040865"/>
              <a:gd name="connsiteY3" fmla="*/ 0 h 1487955"/>
              <a:gd name="connsiteX4" fmla="*/ 3402565 w 5040865"/>
              <a:gd name="connsiteY4" fmla="*/ 790575 h 1487955"/>
              <a:gd name="connsiteX5" fmla="*/ 5040865 w 5040865"/>
              <a:gd name="connsiteY5" fmla="*/ 790575 h 1487955"/>
              <a:gd name="connsiteX6" fmla="*/ 5040865 w 5040865"/>
              <a:gd name="connsiteY6" fmla="*/ 1485900 h 1487955"/>
              <a:gd name="connsiteX7" fmla="*/ 0 w 5040865"/>
              <a:gd name="connsiteY7" fmla="*/ 1487955 h 1487955"/>
              <a:gd name="connsiteX8" fmla="*/ 2140 w 5040865"/>
              <a:gd name="connsiteY8" fmla="*/ 819150 h 1487955"/>
              <a:gd name="connsiteX0" fmla="*/ 2140 w 5040865"/>
              <a:gd name="connsiteY0" fmla="*/ 819150 h 1485900"/>
              <a:gd name="connsiteX1" fmla="*/ 2431015 w 5040865"/>
              <a:gd name="connsiteY1" fmla="*/ 819150 h 1485900"/>
              <a:gd name="connsiteX2" fmla="*/ 2431015 w 5040865"/>
              <a:gd name="connsiteY2" fmla="*/ 0 h 1485900"/>
              <a:gd name="connsiteX3" fmla="*/ 3402565 w 5040865"/>
              <a:gd name="connsiteY3" fmla="*/ 0 h 1485900"/>
              <a:gd name="connsiteX4" fmla="*/ 3402565 w 5040865"/>
              <a:gd name="connsiteY4" fmla="*/ 790575 h 1485900"/>
              <a:gd name="connsiteX5" fmla="*/ 5040865 w 5040865"/>
              <a:gd name="connsiteY5" fmla="*/ 790575 h 1485900"/>
              <a:gd name="connsiteX6" fmla="*/ 5040865 w 5040865"/>
              <a:gd name="connsiteY6" fmla="*/ 1485900 h 1485900"/>
              <a:gd name="connsiteX7" fmla="*/ 0 w 5040865"/>
              <a:gd name="connsiteY7" fmla="*/ 1483844 h 1485900"/>
              <a:gd name="connsiteX8" fmla="*/ 2140 w 5040865"/>
              <a:gd name="connsiteY8" fmla="*/ 819150 h 1485900"/>
              <a:gd name="connsiteX0" fmla="*/ 2140 w 5040865"/>
              <a:gd name="connsiteY0" fmla="*/ 819150 h 1485900"/>
              <a:gd name="connsiteX1" fmla="*/ 2431015 w 5040865"/>
              <a:gd name="connsiteY1" fmla="*/ 819150 h 1485900"/>
              <a:gd name="connsiteX2" fmla="*/ 2431015 w 5040865"/>
              <a:gd name="connsiteY2" fmla="*/ 0 h 1485900"/>
              <a:gd name="connsiteX3" fmla="*/ 3402565 w 5040865"/>
              <a:gd name="connsiteY3" fmla="*/ 0 h 1485900"/>
              <a:gd name="connsiteX4" fmla="*/ 3402565 w 5040865"/>
              <a:gd name="connsiteY4" fmla="*/ 790575 h 1485900"/>
              <a:gd name="connsiteX5" fmla="*/ 5040865 w 5040865"/>
              <a:gd name="connsiteY5" fmla="*/ 790575 h 1485900"/>
              <a:gd name="connsiteX6" fmla="*/ 5040865 w 5040865"/>
              <a:gd name="connsiteY6" fmla="*/ 1485900 h 1485900"/>
              <a:gd name="connsiteX7" fmla="*/ 0 w 5040865"/>
              <a:gd name="connsiteY7" fmla="*/ 1483844 h 1485900"/>
              <a:gd name="connsiteX8" fmla="*/ 2140 w 5040865"/>
              <a:gd name="connsiteY8" fmla="*/ 819150 h 1485900"/>
              <a:gd name="connsiteX0" fmla="*/ 86 w 5038811"/>
              <a:gd name="connsiteY0" fmla="*/ 819150 h 1485900"/>
              <a:gd name="connsiteX1" fmla="*/ 2428961 w 5038811"/>
              <a:gd name="connsiteY1" fmla="*/ 819150 h 1485900"/>
              <a:gd name="connsiteX2" fmla="*/ 2428961 w 5038811"/>
              <a:gd name="connsiteY2" fmla="*/ 0 h 1485900"/>
              <a:gd name="connsiteX3" fmla="*/ 3400511 w 5038811"/>
              <a:gd name="connsiteY3" fmla="*/ 0 h 1485900"/>
              <a:gd name="connsiteX4" fmla="*/ 3400511 w 5038811"/>
              <a:gd name="connsiteY4" fmla="*/ 790575 h 1485900"/>
              <a:gd name="connsiteX5" fmla="*/ 5038811 w 5038811"/>
              <a:gd name="connsiteY5" fmla="*/ 790575 h 1485900"/>
              <a:gd name="connsiteX6" fmla="*/ 5038811 w 5038811"/>
              <a:gd name="connsiteY6" fmla="*/ 1485900 h 1485900"/>
              <a:gd name="connsiteX7" fmla="*/ 2654 w 5038811"/>
              <a:gd name="connsiteY7" fmla="*/ 1483844 h 1485900"/>
              <a:gd name="connsiteX8" fmla="*/ 86 w 5038811"/>
              <a:gd name="connsiteY8" fmla="*/ 819150 h 1485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38811" h="1485900">
                <a:moveTo>
                  <a:pt x="86" y="819150"/>
                </a:moveTo>
                <a:lnTo>
                  <a:pt x="2428961" y="819150"/>
                </a:lnTo>
                <a:lnTo>
                  <a:pt x="2428961" y="0"/>
                </a:lnTo>
                <a:lnTo>
                  <a:pt x="3400511" y="0"/>
                </a:lnTo>
                <a:lnTo>
                  <a:pt x="3400511" y="790575"/>
                </a:lnTo>
                <a:lnTo>
                  <a:pt x="5038811" y="790575"/>
                </a:lnTo>
                <a:lnTo>
                  <a:pt x="5038811" y="1485900"/>
                </a:lnTo>
                <a:lnTo>
                  <a:pt x="2654" y="1483844"/>
                </a:lnTo>
                <a:cubicBezTo>
                  <a:pt x="3367" y="1260909"/>
                  <a:pt x="-627" y="1042085"/>
                  <a:pt x="86" y="819150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grpSp>
        <p:nvGrpSpPr>
          <p:cNvPr id="134" name="グループ化 133"/>
          <p:cNvGrpSpPr/>
          <p:nvPr/>
        </p:nvGrpSpPr>
        <p:grpSpPr>
          <a:xfrm rot="1345973">
            <a:off x="8525929" y="7387677"/>
            <a:ext cx="304800" cy="304800"/>
            <a:chOff x="2305050" y="3905250"/>
            <a:chExt cx="304800" cy="304800"/>
          </a:xfrm>
        </p:grpSpPr>
        <p:sp>
          <p:nvSpPr>
            <p:cNvPr id="135" name="円/楕円 134"/>
            <p:cNvSpPr/>
            <p:nvPr/>
          </p:nvSpPr>
          <p:spPr>
            <a:xfrm>
              <a:off x="2305050" y="3905250"/>
              <a:ext cx="304800" cy="3048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136" name="直線コネクタ 135"/>
            <p:cNvCxnSpPr>
              <a:endCxn id="135" idx="7"/>
            </p:cNvCxnSpPr>
            <p:nvPr/>
          </p:nvCxnSpPr>
          <p:spPr>
            <a:xfrm flipV="1">
              <a:off x="2460625" y="3949887"/>
              <a:ext cx="104588" cy="9823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7" name="円/楕円 136"/>
          <p:cNvSpPr/>
          <p:nvPr/>
        </p:nvSpPr>
        <p:spPr>
          <a:xfrm rot="2869555">
            <a:off x="8569658" y="7447481"/>
            <a:ext cx="279836" cy="264438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8" name="円/楕円 137"/>
          <p:cNvSpPr/>
          <p:nvPr/>
        </p:nvSpPr>
        <p:spPr>
          <a:xfrm rot="20829269">
            <a:off x="8684029" y="7503227"/>
            <a:ext cx="36000" cy="36000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39" name="直線コネクタ 138"/>
          <p:cNvCxnSpPr>
            <a:cxnSpLocks noChangeAspect="1"/>
          </p:cNvCxnSpPr>
          <p:nvPr/>
        </p:nvCxnSpPr>
        <p:spPr>
          <a:xfrm rot="20829269" flipV="1">
            <a:off x="8633901" y="6780658"/>
            <a:ext cx="355768" cy="693823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直線コネクタ 139"/>
          <p:cNvCxnSpPr>
            <a:cxnSpLocks noChangeAspect="1"/>
          </p:cNvCxnSpPr>
          <p:nvPr/>
        </p:nvCxnSpPr>
        <p:spPr>
          <a:xfrm rot="20829269" flipV="1">
            <a:off x="8625114" y="6766616"/>
            <a:ext cx="262959" cy="715746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直線コネクタ 140"/>
          <p:cNvCxnSpPr>
            <a:cxnSpLocks noChangeAspect="1"/>
          </p:cNvCxnSpPr>
          <p:nvPr/>
        </p:nvCxnSpPr>
        <p:spPr>
          <a:xfrm rot="20829269" flipV="1">
            <a:off x="8657995" y="6784828"/>
            <a:ext cx="525918" cy="651057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直線コネクタ 141"/>
          <p:cNvCxnSpPr>
            <a:cxnSpLocks noChangeAspect="1"/>
          </p:cNvCxnSpPr>
          <p:nvPr/>
        </p:nvCxnSpPr>
        <p:spPr>
          <a:xfrm rot="20829269" flipV="1">
            <a:off x="8670882" y="7125375"/>
            <a:ext cx="766905" cy="306379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直線コネクタ 142"/>
          <p:cNvCxnSpPr>
            <a:cxnSpLocks noChangeAspect="1"/>
          </p:cNvCxnSpPr>
          <p:nvPr/>
        </p:nvCxnSpPr>
        <p:spPr>
          <a:xfrm rot="20829269" flipV="1">
            <a:off x="8680534" y="7271512"/>
            <a:ext cx="736659" cy="164093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直線コネクタ 143"/>
          <p:cNvCxnSpPr>
            <a:cxnSpLocks noChangeAspect="1"/>
          </p:cNvCxnSpPr>
          <p:nvPr/>
        </p:nvCxnSpPr>
        <p:spPr>
          <a:xfrm flipV="1">
            <a:off x="8705478" y="7355051"/>
            <a:ext cx="674301" cy="153763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直線コネクタ 144"/>
          <p:cNvCxnSpPr>
            <a:cxnSpLocks noChangeAspect="1"/>
          </p:cNvCxnSpPr>
          <p:nvPr/>
        </p:nvCxnSpPr>
        <p:spPr>
          <a:xfrm flipV="1">
            <a:off x="8703364" y="7402952"/>
            <a:ext cx="684544" cy="106151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直線コネクタ 145"/>
          <p:cNvCxnSpPr>
            <a:cxnSpLocks noChangeAspect="1"/>
          </p:cNvCxnSpPr>
          <p:nvPr/>
        </p:nvCxnSpPr>
        <p:spPr>
          <a:xfrm flipV="1">
            <a:off x="8703357" y="7461646"/>
            <a:ext cx="679106" cy="51115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直線コネクタ 146"/>
          <p:cNvCxnSpPr>
            <a:cxnSpLocks noChangeAspect="1"/>
          </p:cNvCxnSpPr>
          <p:nvPr/>
        </p:nvCxnSpPr>
        <p:spPr>
          <a:xfrm flipV="1">
            <a:off x="8703355" y="7508677"/>
            <a:ext cx="679443" cy="7542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円/楕円 147"/>
          <p:cNvSpPr/>
          <p:nvPr/>
        </p:nvSpPr>
        <p:spPr>
          <a:xfrm>
            <a:off x="8581065" y="7559288"/>
            <a:ext cx="36000" cy="36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9" name="円/楕円 148"/>
          <p:cNvSpPr/>
          <p:nvPr/>
        </p:nvSpPr>
        <p:spPr>
          <a:xfrm>
            <a:off x="8777010" y="7573181"/>
            <a:ext cx="36000" cy="36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1" name="円/楕円 150"/>
          <p:cNvSpPr/>
          <p:nvPr/>
        </p:nvSpPr>
        <p:spPr>
          <a:xfrm>
            <a:off x="9058420" y="7840046"/>
            <a:ext cx="36000" cy="36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4" name="円/楕円 153"/>
          <p:cNvSpPr/>
          <p:nvPr/>
        </p:nvSpPr>
        <p:spPr>
          <a:xfrm>
            <a:off x="8559656" y="7416543"/>
            <a:ext cx="36000" cy="36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6" name="円/楕円 155"/>
          <p:cNvSpPr/>
          <p:nvPr/>
        </p:nvSpPr>
        <p:spPr>
          <a:xfrm>
            <a:off x="8728797" y="7633240"/>
            <a:ext cx="36000" cy="36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8" name="円/楕円 157"/>
          <p:cNvSpPr/>
          <p:nvPr/>
        </p:nvSpPr>
        <p:spPr>
          <a:xfrm>
            <a:off x="8590168" y="7291707"/>
            <a:ext cx="36000" cy="36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0" name="円/楕円 159"/>
          <p:cNvSpPr/>
          <p:nvPr/>
        </p:nvSpPr>
        <p:spPr>
          <a:xfrm>
            <a:off x="8909974" y="7679216"/>
            <a:ext cx="36000" cy="36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3" name="円/楕円 162"/>
          <p:cNvSpPr/>
          <p:nvPr/>
        </p:nvSpPr>
        <p:spPr>
          <a:xfrm>
            <a:off x="8950122" y="7756725"/>
            <a:ext cx="36000" cy="36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4" name="円/楕円 163"/>
          <p:cNvSpPr/>
          <p:nvPr/>
        </p:nvSpPr>
        <p:spPr>
          <a:xfrm>
            <a:off x="9032430" y="7729132"/>
            <a:ext cx="36000" cy="36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5" name="円/楕円 164"/>
          <p:cNvSpPr/>
          <p:nvPr/>
        </p:nvSpPr>
        <p:spPr>
          <a:xfrm>
            <a:off x="8849550" y="7767232"/>
            <a:ext cx="36000" cy="36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7" name="円/楕円 166"/>
          <p:cNvSpPr/>
          <p:nvPr/>
        </p:nvSpPr>
        <p:spPr>
          <a:xfrm>
            <a:off x="8532354" y="7640943"/>
            <a:ext cx="36000" cy="36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1" name="円/楕円 170"/>
          <p:cNvSpPr/>
          <p:nvPr/>
        </p:nvSpPr>
        <p:spPr>
          <a:xfrm>
            <a:off x="8982797" y="7607840"/>
            <a:ext cx="36000" cy="36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3" name="円/楕円 172"/>
          <p:cNvSpPr/>
          <p:nvPr/>
        </p:nvSpPr>
        <p:spPr>
          <a:xfrm>
            <a:off x="8554372" y="7465134"/>
            <a:ext cx="36000" cy="36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4" name="円/楕円 183"/>
          <p:cNvSpPr/>
          <p:nvPr/>
        </p:nvSpPr>
        <p:spPr>
          <a:xfrm>
            <a:off x="8671750" y="7640232"/>
            <a:ext cx="36000" cy="36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5" name="四角形吹き出し 184"/>
          <p:cNvSpPr/>
          <p:nvPr/>
        </p:nvSpPr>
        <p:spPr>
          <a:xfrm>
            <a:off x="6001561" y="5006275"/>
            <a:ext cx="2323757" cy="520579"/>
          </a:xfrm>
          <a:prstGeom prst="wedgeRectCallout">
            <a:avLst>
              <a:gd name="adj1" fmla="val 60898"/>
              <a:gd name="adj2" fmla="val 55268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400" b="1" dirty="0" smtClean="0">
                <a:solidFill>
                  <a:schemeClr val="tx1"/>
                </a:solidFill>
              </a:rPr>
              <a:t>尤度（重み）が大きい粒子</a:t>
            </a:r>
            <a:endParaRPr lang="en-US" altLang="ja-JP" sz="1400" b="1" dirty="0" smtClean="0">
              <a:solidFill>
                <a:schemeClr val="tx1"/>
              </a:solidFill>
            </a:endParaRPr>
          </a:p>
          <a:p>
            <a:pPr algn="ctr"/>
            <a:r>
              <a:rPr lang="ja-JP" altLang="en-US" sz="1400" b="1" dirty="0" smtClean="0">
                <a:solidFill>
                  <a:schemeClr val="tx1"/>
                </a:solidFill>
              </a:rPr>
              <a:t>が生存する</a:t>
            </a:r>
            <a:endParaRPr kumimoji="1" lang="ja-JP" altLang="en-US" sz="1400" b="1" dirty="0">
              <a:solidFill>
                <a:schemeClr val="tx1"/>
              </a:solidFill>
            </a:endParaRPr>
          </a:p>
        </p:txBody>
      </p:sp>
      <p:sp>
        <p:nvSpPr>
          <p:cNvPr id="186" name="四角形吹き出し 185"/>
          <p:cNvSpPr/>
          <p:nvPr/>
        </p:nvSpPr>
        <p:spPr>
          <a:xfrm>
            <a:off x="5949287" y="6762832"/>
            <a:ext cx="2426443" cy="708126"/>
          </a:xfrm>
          <a:prstGeom prst="wedgeRectCallout">
            <a:avLst>
              <a:gd name="adj1" fmla="val 57072"/>
              <a:gd name="adj2" fmla="val 42096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400" b="1" dirty="0" smtClean="0">
                <a:solidFill>
                  <a:schemeClr val="tx1"/>
                </a:solidFill>
              </a:rPr>
              <a:t>誘拐状態から復帰すると，</a:t>
            </a:r>
            <a:endParaRPr lang="en-US" altLang="ja-JP" sz="1400" b="1" dirty="0" smtClean="0">
              <a:solidFill>
                <a:schemeClr val="tx1"/>
              </a:solidFill>
            </a:endParaRPr>
          </a:p>
          <a:p>
            <a:pPr algn="ctr"/>
            <a:r>
              <a:rPr lang="ja-JP" altLang="en-US" sz="1400" b="1" dirty="0" smtClean="0">
                <a:solidFill>
                  <a:schemeClr val="tx1"/>
                </a:solidFill>
              </a:rPr>
              <a:t>尤度の大きい粒子の周辺に</a:t>
            </a:r>
            <a:endParaRPr lang="en-US" altLang="ja-JP" sz="1400" b="1" dirty="0" smtClean="0">
              <a:solidFill>
                <a:schemeClr val="tx1"/>
              </a:solidFill>
            </a:endParaRPr>
          </a:p>
          <a:p>
            <a:pPr algn="ctr"/>
            <a:r>
              <a:rPr lang="ja-JP" altLang="en-US" sz="1400" b="1" dirty="0" smtClean="0">
                <a:solidFill>
                  <a:schemeClr val="tx1"/>
                </a:solidFill>
              </a:rPr>
              <a:t>他の粒子も集まる</a:t>
            </a:r>
            <a:endParaRPr kumimoji="1" lang="ja-JP" altLang="en-US" sz="1400" b="1" dirty="0">
              <a:solidFill>
                <a:schemeClr val="tx1"/>
              </a:solidFill>
            </a:endParaRPr>
          </a:p>
        </p:txBody>
      </p:sp>
      <p:sp>
        <p:nvSpPr>
          <p:cNvPr id="188" name="四角形吹き出し 187"/>
          <p:cNvSpPr/>
          <p:nvPr/>
        </p:nvSpPr>
        <p:spPr>
          <a:xfrm>
            <a:off x="8824454" y="8193779"/>
            <a:ext cx="2255429" cy="535431"/>
          </a:xfrm>
          <a:prstGeom prst="wedgeRectCallout">
            <a:avLst>
              <a:gd name="adj1" fmla="val -30654"/>
              <a:gd name="adj2" fmla="val -90368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 dirty="0" smtClean="0"/>
              <a:t>粒子の分布が集中する</a:t>
            </a:r>
            <a:endParaRPr kumimoji="1" lang="en-US" altLang="ja-JP" sz="1400" dirty="0" smtClean="0"/>
          </a:p>
          <a:p>
            <a:pPr algn="ctr"/>
            <a:r>
              <a:rPr lang="ja-JP" altLang="en-US" sz="1400" dirty="0" smtClean="0"/>
              <a:t>ため</a:t>
            </a:r>
            <a:r>
              <a:rPr kumimoji="1" lang="ja-JP" altLang="en-US" sz="1400" dirty="0" smtClean="0"/>
              <a:t>粒子数を減少</a:t>
            </a:r>
            <a:endParaRPr kumimoji="1" lang="ja-JP" altLang="en-US" sz="1400" dirty="0"/>
          </a:p>
        </p:txBody>
      </p:sp>
      <p:sp>
        <p:nvSpPr>
          <p:cNvPr id="189" name="四角形吹き出し 188"/>
          <p:cNvSpPr/>
          <p:nvPr/>
        </p:nvSpPr>
        <p:spPr>
          <a:xfrm>
            <a:off x="5951890" y="7981284"/>
            <a:ext cx="2346740" cy="721452"/>
          </a:xfrm>
          <a:prstGeom prst="wedgeRectCallout">
            <a:avLst>
              <a:gd name="adj1" fmla="val 45450"/>
              <a:gd name="adj2" fmla="val -79766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400" dirty="0"/>
              <a:t>過去</a:t>
            </a:r>
            <a:r>
              <a:rPr lang="ja-JP" altLang="en-US" sz="1400" dirty="0" smtClean="0"/>
              <a:t>に比べて尤度が</a:t>
            </a:r>
            <a:endParaRPr lang="en-US" altLang="ja-JP" sz="1400" dirty="0" smtClean="0"/>
          </a:p>
          <a:p>
            <a:pPr algn="ctr"/>
            <a:r>
              <a:rPr lang="ja-JP" altLang="en-US" sz="1400" dirty="0" smtClean="0"/>
              <a:t>増加する</a:t>
            </a:r>
            <a:r>
              <a:rPr kumimoji="1" lang="ja-JP" altLang="en-US" sz="1400" dirty="0" smtClean="0"/>
              <a:t>ので，ランダム</a:t>
            </a:r>
            <a:endParaRPr kumimoji="1" lang="en-US" altLang="ja-JP" sz="1400" dirty="0" smtClean="0"/>
          </a:p>
          <a:p>
            <a:pPr algn="ctr"/>
            <a:r>
              <a:rPr kumimoji="1" lang="ja-JP" altLang="en-US" sz="1400" dirty="0" smtClean="0"/>
              <a:t>粒子の生成を抑制</a:t>
            </a:r>
            <a:endParaRPr kumimoji="1" lang="ja-JP" altLang="en-US" sz="1400" dirty="0"/>
          </a:p>
        </p:txBody>
      </p:sp>
      <p:cxnSp>
        <p:nvCxnSpPr>
          <p:cNvPr id="193" name="直線矢印コネクタ 192"/>
          <p:cNvCxnSpPr/>
          <p:nvPr/>
        </p:nvCxnSpPr>
        <p:spPr>
          <a:xfrm flipH="1">
            <a:off x="6695954" y="7501134"/>
            <a:ext cx="5223" cy="51259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直線矢印コネクタ 194"/>
          <p:cNvCxnSpPr>
            <a:endCxn id="188" idx="1"/>
          </p:cNvCxnSpPr>
          <p:nvPr/>
        </p:nvCxnSpPr>
        <p:spPr>
          <a:xfrm>
            <a:off x="8312919" y="8449725"/>
            <a:ext cx="511535" cy="1177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テキスト ボックス 154"/>
          <p:cNvSpPr txBox="1"/>
          <p:nvPr/>
        </p:nvSpPr>
        <p:spPr>
          <a:xfrm>
            <a:off x="338439" y="7069079"/>
            <a:ext cx="19636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 err="1" smtClean="0">
                <a:solidFill>
                  <a:schemeClr val="accent2"/>
                </a:solidFill>
              </a:rPr>
              <a:t>Audmented</a:t>
            </a:r>
            <a:r>
              <a:rPr kumimoji="1" lang="en-US" altLang="ja-JP" b="1" dirty="0" smtClean="0">
                <a:solidFill>
                  <a:schemeClr val="accent2"/>
                </a:solidFill>
              </a:rPr>
              <a:t> MCL</a:t>
            </a:r>
            <a:endParaRPr kumimoji="1" lang="ja-JP" altLang="en-US" b="1" dirty="0">
              <a:solidFill>
                <a:schemeClr val="accent2"/>
              </a:solidFill>
            </a:endParaRPr>
          </a:p>
        </p:txBody>
      </p:sp>
      <p:sp>
        <p:nvSpPr>
          <p:cNvPr id="157" name="テキスト ボックス 156"/>
          <p:cNvSpPr txBox="1"/>
          <p:nvPr/>
        </p:nvSpPr>
        <p:spPr>
          <a:xfrm>
            <a:off x="3203696" y="7047211"/>
            <a:ext cx="19636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 smtClean="0">
                <a:solidFill>
                  <a:schemeClr val="accent6">
                    <a:lumMod val="75000"/>
                  </a:schemeClr>
                </a:solidFill>
              </a:rPr>
              <a:t>KLD Sampling</a:t>
            </a:r>
            <a:endParaRPr kumimoji="1" lang="ja-JP" alt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59" name="正方形/長方形 158"/>
          <p:cNvSpPr/>
          <p:nvPr/>
        </p:nvSpPr>
        <p:spPr>
          <a:xfrm>
            <a:off x="188331" y="19574"/>
            <a:ext cx="5251755" cy="176205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1" name="フリーフォーム 160"/>
          <p:cNvSpPr/>
          <p:nvPr/>
        </p:nvSpPr>
        <p:spPr>
          <a:xfrm>
            <a:off x="293754" y="41579"/>
            <a:ext cx="5096087" cy="1721358"/>
          </a:xfrm>
          <a:custGeom>
            <a:avLst/>
            <a:gdLst>
              <a:gd name="connsiteX0" fmla="*/ 0 w 5038725"/>
              <a:gd name="connsiteY0" fmla="*/ 819150 h 1485900"/>
              <a:gd name="connsiteX1" fmla="*/ 2428875 w 5038725"/>
              <a:gd name="connsiteY1" fmla="*/ 819150 h 1485900"/>
              <a:gd name="connsiteX2" fmla="*/ 2428875 w 5038725"/>
              <a:gd name="connsiteY2" fmla="*/ 0 h 1485900"/>
              <a:gd name="connsiteX3" fmla="*/ 3400425 w 5038725"/>
              <a:gd name="connsiteY3" fmla="*/ 0 h 1485900"/>
              <a:gd name="connsiteX4" fmla="*/ 3400425 w 5038725"/>
              <a:gd name="connsiteY4" fmla="*/ 790575 h 1485900"/>
              <a:gd name="connsiteX5" fmla="*/ 5038725 w 5038725"/>
              <a:gd name="connsiteY5" fmla="*/ 790575 h 1485900"/>
              <a:gd name="connsiteX6" fmla="*/ 5038725 w 5038725"/>
              <a:gd name="connsiteY6" fmla="*/ 1485900 h 1485900"/>
              <a:gd name="connsiteX7" fmla="*/ 19050 w 5038725"/>
              <a:gd name="connsiteY7" fmla="*/ 1485900 h 1485900"/>
              <a:gd name="connsiteX8" fmla="*/ 0 w 5038725"/>
              <a:gd name="connsiteY8" fmla="*/ 819150 h 1485900"/>
              <a:gd name="connsiteX0" fmla="*/ 0 w 5038725"/>
              <a:gd name="connsiteY0" fmla="*/ 819150 h 1485900"/>
              <a:gd name="connsiteX1" fmla="*/ 2428875 w 5038725"/>
              <a:gd name="connsiteY1" fmla="*/ 819150 h 1485900"/>
              <a:gd name="connsiteX2" fmla="*/ 2428875 w 5038725"/>
              <a:gd name="connsiteY2" fmla="*/ 0 h 1485900"/>
              <a:gd name="connsiteX3" fmla="*/ 3400425 w 5038725"/>
              <a:gd name="connsiteY3" fmla="*/ 0 h 1485900"/>
              <a:gd name="connsiteX4" fmla="*/ 3400425 w 5038725"/>
              <a:gd name="connsiteY4" fmla="*/ 790575 h 1485900"/>
              <a:gd name="connsiteX5" fmla="*/ 5038725 w 5038725"/>
              <a:gd name="connsiteY5" fmla="*/ 790575 h 1485900"/>
              <a:gd name="connsiteX6" fmla="*/ 5038725 w 5038725"/>
              <a:gd name="connsiteY6" fmla="*/ 1485900 h 1485900"/>
              <a:gd name="connsiteX7" fmla="*/ 215 w 5038725"/>
              <a:gd name="connsiteY7" fmla="*/ 1485900 h 1485900"/>
              <a:gd name="connsiteX8" fmla="*/ 0 w 5038725"/>
              <a:gd name="connsiteY8" fmla="*/ 819150 h 1485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38725" h="1485900">
                <a:moveTo>
                  <a:pt x="0" y="819150"/>
                </a:moveTo>
                <a:lnTo>
                  <a:pt x="2428875" y="819150"/>
                </a:lnTo>
                <a:lnTo>
                  <a:pt x="2428875" y="0"/>
                </a:lnTo>
                <a:lnTo>
                  <a:pt x="3400425" y="0"/>
                </a:lnTo>
                <a:lnTo>
                  <a:pt x="3400425" y="790575"/>
                </a:lnTo>
                <a:lnTo>
                  <a:pt x="5038725" y="790575"/>
                </a:lnTo>
                <a:lnTo>
                  <a:pt x="5038725" y="1485900"/>
                </a:lnTo>
                <a:lnTo>
                  <a:pt x="215" y="1485900"/>
                </a:lnTo>
                <a:cubicBezTo>
                  <a:pt x="143" y="1263650"/>
                  <a:pt x="72" y="1041400"/>
                  <a:pt x="0" y="819150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62" name="円/楕円 161"/>
          <p:cNvSpPr/>
          <p:nvPr/>
        </p:nvSpPr>
        <p:spPr>
          <a:xfrm rot="2869555">
            <a:off x="3234772" y="1151840"/>
            <a:ext cx="279836" cy="264438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6" name="円/楕円 165"/>
          <p:cNvSpPr/>
          <p:nvPr/>
        </p:nvSpPr>
        <p:spPr>
          <a:xfrm>
            <a:off x="3190847" y="1116040"/>
            <a:ext cx="36000" cy="36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8" name="円/楕円 167"/>
          <p:cNvSpPr/>
          <p:nvPr/>
        </p:nvSpPr>
        <p:spPr>
          <a:xfrm>
            <a:off x="3007720" y="795578"/>
            <a:ext cx="36000" cy="36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9" name="円/楕円 168"/>
          <p:cNvSpPr/>
          <p:nvPr/>
        </p:nvSpPr>
        <p:spPr>
          <a:xfrm>
            <a:off x="2903240" y="717851"/>
            <a:ext cx="36000" cy="36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0" name="円/楕円 169"/>
          <p:cNvSpPr/>
          <p:nvPr/>
        </p:nvSpPr>
        <p:spPr>
          <a:xfrm>
            <a:off x="3165982" y="976505"/>
            <a:ext cx="36000" cy="36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2" name="円/楕円 171"/>
          <p:cNvSpPr/>
          <p:nvPr/>
        </p:nvSpPr>
        <p:spPr>
          <a:xfrm>
            <a:off x="3201986" y="1032814"/>
            <a:ext cx="36000" cy="36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4" name="円/楕円 173"/>
          <p:cNvSpPr/>
          <p:nvPr/>
        </p:nvSpPr>
        <p:spPr>
          <a:xfrm>
            <a:off x="3255470" y="1176187"/>
            <a:ext cx="36000" cy="360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5" name="円/楕円 174"/>
          <p:cNvSpPr/>
          <p:nvPr/>
        </p:nvSpPr>
        <p:spPr>
          <a:xfrm>
            <a:off x="3268806" y="853449"/>
            <a:ext cx="36000" cy="36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6" name="円/楕円 175"/>
          <p:cNvSpPr/>
          <p:nvPr/>
        </p:nvSpPr>
        <p:spPr>
          <a:xfrm>
            <a:off x="3332306" y="1055087"/>
            <a:ext cx="36000" cy="36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7" name="円/楕円 176"/>
          <p:cNvSpPr/>
          <p:nvPr/>
        </p:nvSpPr>
        <p:spPr>
          <a:xfrm>
            <a:off x="3048021" y="895063"/>
            <a:ext cx="36000" cy="36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8" name="円/楕円 177"/>
          <p:cNvSpPr/>
          <p:nvPr/>
        </p:nvSpPr>
        <p:spPr>
          <a:xfrm>
            <a:off x="3305491" y="1251688"/>
            <a:ext cx="36000" cy="360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9" name="円/楕円 178"/>
          <p:cNvSpPr/>
          <p:nvPr/>
        </p:nvSpPr>
        <p:spPr>
          <a:xfrm>
            <a:off x="3125980" y="875329"/>
            <a:ext cx="36000" cy="36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0" name="円/楕円 179"/>
          <p:cNvSpPr/>
          <p:nvPr/>
        </p:nvSpPr>
        <p:spPr>
          <a:xfrm>
            <a:off x="3085732" y="1068763"/>
            <a:ext cx="36000" cy="36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1" name="円/楕円 180"/>
          <p:cNvSpPr/>
          <p:nvPr/>
        </p:nvSpPr>
        <p:spPr>
          <a:xfrm>
            <a:off x="3304957" y="957001"/>
            <a:ext cx="36000" cy="36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2" name="円/楕円 181"/>
          <p:cNvSpPr/>
          <p:nvPr/>
        </p:nvSpPr>
        <p:spPr>
          <a:xfrm>
            <a:off x="2827044" y="601206"/>
            <a:ext cx="36000" cy="36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3" name="円/楕円 182"/>
          <p:cNvSpPr/>
          <p:nvPr/>
        </p:nvSpPr>
        <p:spPr>
          <a:xfrm>
            <a:off x="3386621" y="1277824"/>
            <a:ext cx="36000" cy="36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7" name="円/楕円 186"/>
          <p:cNvSpPr/>
          <p:nvPr/>
        </p:nvSpPr>
        <p:spPr>
          <a:xfrm>
            <a:off x="3423160" y="1431589"/>
            <a:ext cx="36000" cy="36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0" name="円/楕円 189"/>
          <p:cNvSpPr/>
          <p:nvPr/>
        </p:nvSpPr>
        <p:spPr>
          <a:xfrm>
            <a:off x="3192802" y="912453"/>
            <a:ext cx="36000" cy="36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1" name="円/楕円 190"/>
          <p:cNvSpPr/>
          <p:nvPr/>
        </p:nvSpPr>
        <p:spPr>
          <a:xfrm>
            <a:off x="3025552" y="1005261"/>
            <a:ext cx="36000" cy="36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2" name="円/楕円 191"/>
          <p:cNvSpPr/>
          <p:nvPr/>
        </p:nvSpPr>
        <p:spPr>
          <a:xfrm>
            <a:off x="3346960" y="1164889"/>
            <a:ext cx="36000" cy="36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4" name="円/楕円 193"/>
          <p:cNvSpPr/>
          <p:nvPr/>
        </p:nvSpPr>
        <p:spPr>
          <a:xfrm>
            <a:off x="3137900" y="1009951"/>
            <a:ext cx="36000" cy="36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6" name="円/楕円 195"/>
          <p:cNvSpPr/>
          <p:nvPr/>
        </p:nvSpPr>
        <p:spPr>
          <a:xfrm>
            <a:off x="3266657" y="1068955"/>
            <a:ext cx="36000" cy="36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7" name="円/楕円 196"/>
          <p:cNvSpPr/>
          <p:nvPr/>
        </p:nvSpPr>
        <p:spPr>
          <a:xfrm>
            <a:off x="3106443" y="738563"/>
            <a:ext cx="36000" cy="36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8" name="円/楕円 197"/>
          <p:cNvSpPr/>
          <p:nvPr/>
        </p:nvSpPr>
        <p:spPr>
          <a:xfrm>
            <a:off x="2969671" y="836253"/>
            <a:ext cx="36000" cy="36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aphicFrame>
        <p:nvGraphicFramePr>
          <p:cNvPr id="3" name="表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4678246"/>
              </p:ext>
            </p:extLst>
          </p:nvPr>
        </p:nvGraphicFramePr>
        <p:xfrm>
          <a:off x="196352" y="0"/>
          <a:ext cx="5247044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7004"/>
                <a:gridCol w="477004"/>
                <a:gridCol w="477004"/>
                <a:gridCol w="477004"/>
                <a:gridCol w="477004"/>
                <a:gridCol w="477004"/>
                <a:gridCol w="477004"/>
                <a:gridCol w="477004"/>
                <a:gridCol w="477004"/>
                <a:gridCol w="477004"/>
                <a:gridCol w="477004"/>
              </a:tblGrid>
              <a:tr h="360000"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60000"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60000"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60000"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60000"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4" name="テキスト ボックス 3"/>
          <p:cNvSpPr txBox="1"/>
          <p:nvPr/>
        </p:nvSpPr>
        <p:spPr>
          <a:xfrm>
            <a:off x="5504426" y="703224"/>
            <a:ext cx="17997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dirty="0" smtClean="0"/>
              <a:t>定常状態では</a:t>
            </a:r>
            <a:endParaRPr lang="en-US" altLang="ja-JP" dirty="0" smtClean="0"/>
          </a:p>
          <a:p>
            <a:pPr algn="ctr"/>
            <a:r>
              <a:rPr kumimoji="1" lang="ja-JP" altLang="en-US" dirty="0" smtClean="0"/>
              <a:t>少ない格子内に</a:t>
            </a:r>
            <a:endParaRPr kumimoji="1" lang="en-US" altLang="ja-JP" dirty="0" smtClean="0"/>
          </a:p>
          <a:p>
            <a:pPr algn="ctr"/>
            <a:r>
              <a:rPr lang="ja-JP" altLang="en-US" dirty="0"/>
              <a:t>粒子</a:t>
            </a:r>
            <a:r>
              <a:rPr lang="ja-JP" altLang="en-US" dirty="0" smtClean="0"/>
              <a:t>が</a:t>
            </a:r>
            <a:r>
              <a:rPr lang="ja-JP" altLang="en-US" dirty="0"/>
              <a:t>収まる</a:t>
            </a:r>
            <a:endParaRPr kumimoji="1" lang="ja-JP" altLang="en-US" dirty="0"/>
          </a:p>
        </p:txBody>
      </p:sp>
      <p:sp>
        <p:nvSpPr>
          <p:cNvPr id="258" name="正方形/長方形 257"/>
          <p:cNvSpPr/>
          <p:nvPr/>
        </p:nvSpPr>
        <p:spPr>
          <a:xfrm>
            <a:off x="182220" y="2117133"/>
            <a:ext cx="5251755" cy="176205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9" name="フリーフォーム 258"/>
          <p:cNvSpPr/>
          <p:nvPr/>
        </p:nvSpPr>
        <p:spPr>
          <a:xfrm>
            <a:off x="287643" y="2139138"/>
            <a:ext cx="5096087" cy="1721358"/>
          </a:xfrm>
          <a:custGeom>
            <a:avLst/>
            <a:gdLst>
              <a:gd name="connsiteX0" fmla="*/ 0 w 5038725"/>
              <a:gd name="connsiteY0" fmla="*/ 819150 h 1485900"/>
              <a:gd name="connsiteX1" fmla="*/ 2428875 w 5038725"/>
              <a:gd name="connsiteY1" fmla="*/ 819150 h 1485900"/>
              <a:gd name="connsiteX2" fmla="*/ 2428875 w 5038725"/>
              <a:gd name="connsiteY2" fmla="*/ 0 h 1485900"/>
              <a:gd name="connsiteX3" fmla="*/ 3400425 w 5038725"/>
              <a:gd name="connsiteY3" fmla="*/ 0 h 1485900"/>
              <a:gd name="connsiteX4" fmla="*/ 3400425 w 5038725"/>
              <a:gd name="connsiteY4" fmla="*/ 790575 h 1485900"/>
              <a:gd name="connsiteX5" fmla="*/ 5038725 w 5038725"/>
              <a:gd name="connsiteY5" fmla="*/ 790575 h 1485900"/>
              <a:gd name="connsiteX6" fmla="*/ 5038725 w 5038725"/>
              <a:gd name="connsiteY6" fmla="*/ 1485900 h 1485900"/>
              <a:gd name="connsiteX7" fmla="*/ 19050 w 5038725"/>
              <a:gd name="connsiteY7" fmla="*/ 1485900 h 1485900"/>
              <a:gd name="connsiteX8" fmla="*/ 0 w 5038725"/>
              <a:gd name="connsiteY8" fmla="*/ 819150 h 1485900"/>
              <a:gd name="connsiteX0" fmla="*/ 0 w 5038725"/>
              <a:gd name="connsiteY0" fmla="*/ 819150 h 1485900"/>
              <a:gd name="connsiteX1" fmla="*/ 2428875 w 5038725"/>
              <a:gd name="connsiteY1" fmla="*/ 819150 h 1485900"/>
              <a:gd name="connsiteX2" fmla="*/ 2428875 w 5038725"/>
              <a:gd name="connsiteY2" fmla="*/ 0 h 1485900"/>
              <a:gd name="connsiteX3" fmla="*/ 3400425 w 5038725"/>
              <a:gd name="connsiteY3" fmla="*/ 0 h 1485900"/>
              <a:gd name="connsiteX4" fmla="*/ 3400425 w 5038725"/>
              <a:gd name="connsiteY4" fmla="*/ 790575 h 1485900"/>
              <a:gd name="connsiteX5" fmla="*/ 5038725 w 5038725"/>
              <a:gd name="connsiteY5" fmla="*/ 790575 h 1485900"/>
              <a:gd name="connsiteX6" fmla="*/ 5038725 w 5038725"/>
              <a:gd name="connsiteY6" fmla="*/ 1485900 h 1485900"/>
              <a:gd name="connsiteX7" fmla="*/ 215 w 5038725"/>
              <a:gd name="connsiteY7" fmla="*/ 1485900 h 1485900"/>
              <a:gd name="connsiteX8" fmla="*/ 0 w 5038725"/>
              <a:gd name="connsiteY8" fmla="*/ 819150 h 1485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38725" h="1485900">
                <a:moveTo>
                  <a:pt x="0" y="819150"/>
                </a:moveTo>
                <a:lnTo>
                  <a:pt x="2428875" y="819150"/>
                </a:lnTo>
                <a:lnTo>
                  <a:pt x="2428875" y="0"/>
                </a:lnTo>
                <a:lnTo>
                  <a:pt x="3400425" y="0"/>
                </a:lnTo>
                <a:lnTo>
                  <a:pt x="3400425" y="790575"/>
                </a:lnTo>
                <a:lnTo>
                  <a:pt x="5038725" y="790575"/>
                </a:lnTo>
                <a:lnTo>
                  <a:pt x="5038725" y="1485900"/>
                </a:lnTo>
                <a:lnTo>
                  <a:pt x="215" y="1485900"/>
                </a:lnTo>
                <a:cubicBezTo>
                  <a:pt x="143" y="1263650"/>
                  <a:pt x="72" y="1041400"/>
                  <a:pt x="0" y="819150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260" name="円/楕円 259"/>
          <p:cNvSpPr/>
          <p:nvPr/>
        </p:nvSpPr>
        <p:spPr>
          <a:xfrm rot="2869555">
            <a:off x="3228661" y="3249399"/>
            <a:ext cx="279836" cy="264438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1" name="円/楕円 260"/>
          <p:cNvSpPr/>
          <p:nvPr/>
        </p:nvSpPr>
        <p:spPr>
          <a:xfrm>
            <a:off x="3184736" y="3213599"/>
            <a:ext cx="36000" cy="36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2" name="円/楕円 261"/>
          <p:cNvSpPr/>
          <p:nvPr/>
        </p:nvSpPr>
        <p:spPr>
          <a:xfrm>
            <a:off x="3001609" y="2893137"/>
            <a:ext cx="36000" cy="36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3" name="円/楕円 262"/>
          <p:cNvSpPr/>
          <p:nvPr/>
        </p:nvSpPr>
        <p:spPr>
          <a:xfrm>
            <a:off x="2897129" y="2815410"/>
            <a:ext cx="36000" cy="36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4" name="円/楕円 263"/>
          <p:cNvSpPr/>
          <p:nvPr/>
        </p:nvSpPr>
        <p:spPr>
          <a:xfrm>
            <a:off x="3159871" y="3074064"/>
            <a:ext cx="36000" cy="36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5" name="円/楕円 264"/>
          <p:cNvSpPr/>
          <p:nvPr/>
        </p:nvSpPr>
        <p:spPr>
          <a:xfrm>
            <a:off x="3195875" y="3130373"/>
            <a:ext cx="36000" cy="36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6" name="円/楕円 265"/>
          <p:cNvSpPr/>
          <p:nvPr/>
        </p:nvSpPr>
        <p:spPr>
          <a:xfrm>
            <a:off x="3249359" y="3273746"/>
            <a:ext cx="36000" cy="360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7" name="円/楕円 266"/>
          <p:cNvSpPr/>
          <p:nvPr/>
        </p:nvSpPr>
        <p:spPr>
          <a:xfrm>
            <a:off x="3262695" y="2951008"/>
            <a:ext cx="36000" cy="36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8" name="円/楕円 267"/>
          <p:cNvSpPr/>
          <p:nvPr/>
        </p:nvSpPr>
        <p:spPr>
          <a:xfrm>
            <a:off x="3326195" y="3152646"/>
            <a:ext cx="36000" cy="36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9" name="円/楕円 268"/>
          <p:cNvSpPr/>
          <p:nvPr/>
        </p:nvSpPr>
        <p:spPr>
          <a:xfrm>
            <a:off x="3041910" y="2992622"/>
            <a:ext cx="36000" cy="36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0" name="円/楕円 269"/>
          <p:cNvSpPr/>
          <p:nvPr/>
        </p:nvSpPr>
        <p:spPr>
          <a:xfrm>
            <a:off x="3299380" y="3349247"/>
            <a:ext cx="36000" cy="360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1" name="円/楕円 270"/>
          <p:cNvSpPr/>
          <p:nvPr/>
        </p:nvSpPr>
        <p:spPr>
          <a:xfrm>
            <a:off x="3119869" y="2972888"/>
            <a:ext cx="36000" cy="36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2" name="円/楕円 271"/>
          <p:cNvSpPr/>
          <p:nvPr/>
        </p:nvSpPr>
        <p:spPr>
          <a:xfrm>
            <a:off x="3079621" y="3166322"/>
            <a:ext cx="36000" cy="36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3" name="円/楕円 272"/>
          <p:cNvSpPr/>
          <p:nvPr/>
        </p:nvSpPr>
        <p:spPr>
          <a:xfrm>
            <a:off x="3298846" y="3054560"/>
            <a:ext cx="36000" cy="36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4" name="円/楕円 273"/>
          <p:cNvSpPr/>
          <p:nvPr/>
        </p:nvSpPr>
        <p:spPr>
          <a:xfrm>
            <a:off x="2820933" y="2698765"/>
            <a:ext cx="36000" cy="36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5" name="円/楕円 274"/>
          <p:cNvSpPr/>
          <p:nvPr/>
        </p:nvSpPr>
        <p:spPr>
          <a:xfrm>
            <a:off x="3380510" y="3375383"/>
            <a:ext cx="36000" cy="36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6" name="円/楕円 275"/>
          <p:cNvSpPr/>
          <p:nvPr/>
        </p:nvSpPr>
        <p:spPr>
          <a:xfrm>
            <a:off x="3417049" y="3529148"/>
            <a:ext cx="36000" cy="36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7" name="円/楕円 276"/>
          <p:cNvSpPr/>
          <p:nvPr/>
        </p:nvSpPr>
        <p:spPr>
          <a:xfrm>
            <a:off x="3186691" y="3010012"/>
            <a:ext cx="36000" cy="36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8" name="円/楕円 277"/>
          <p:cNvSpPr/>
          <p:nvPr/>
        </p:nvSpPr>
        <p:spPr>
          <a:xfrm>
            <a:off x="3019441" y="3102820"/>
            <a:ext cx="36000" cy="36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9" name="円/楕円 278"/>
          <p:cNvSpPr/>
          <p:nvPr/>
        </p:nvSpPr>
        <p:spPr>
          <a:xfrm>
            <a:off x="3340849" y="3262448"/>
            <a:ext cx="36000" cy="36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0" name="円/楕円 279"/>
          <p:cNvSpPr/>
          <p:nvPr/>
        </p:nvSpPr>
        <p:spPr>
          <a:xfrm>
            <a:off x="3131789" y="3107510"/>
            <a:ext cx="36000" cy="36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1" name="円/楕円 280"/>
          <p:cNvSpPr/>
          <p:nvPr/>
        </p:nvSpPr>
        <p:spPr>
          <a:xfrm>
            <a:off x="3260546" y="3166514"/>
            <a:ext cx="36000" cy="36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2" name="円/楕円 281"/>
          <p:cNvSpPr/>
          <p:nvPr/>
        </p:nvSpPr>
        <p:spPr>
          <a:xfrm>
            <a:off x="3100332" y="2836122"/>
            <a:ext cx="36000" cy="36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3" name="円/楕円 282"/>
          <p:cNvSpPr/>
          <p:nvPr/>
        </p:nvSpPr>
        <p:spPr>
          <a:xfrm>
            <a:off x="2963560" y="2933812"/>
            <a:ext cx="36000" cy="36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aphicFrame>
        <p:nvGraphicFramePr>
          <p:cNvPr id="284" name="表 28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0223874"/>
              </p:ext>
            </p:extLst>
          </p:nvPr>
        </p:nvGraphicFramePr>
        <p:xfrm>
          <a:off x="190241" y="2097559"/>
          <a:ext cx="5247044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7004"/>
                <a:gridCol w="477004"/>
                <a:gridCol w="477004"/>
                <a:gridCol w="477004"/>
                <a:gridCol w="477004"/>
                <a:gridCol w="477004"/>
                <a:gridCol w="477004"/>
                <a:gridCol w="477004"/>
                <a:gridCol w="477004"/>
                <a:gridCol w="477004"/>
                <a:gridCol w="477004"/>
              </a:tblGrid>
              <a:tr h="360000"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60000"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60000"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60000"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60000"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86" name="円/楕円 285"/>
          <p:cNvSpPr/>
          <p:nvPr/>
        </p:nvSpPr>
        <p:spPr>
          <a:xfrm rot="20829269">
            <a:off x="2970649" y="2887185"/>
            <a:ext cx="36000" cy="36000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87" name="直線コネクタ 286"/>
          <p:cNvCxnSpPr>
            <a:cxnSpLocks noChangeAspect="1"/>
          </p:cNvCxnSpPr>
          <p:nvPr/>
        </p:nvCxnSpPr>
        <p:spPr>
          <a:xfrm rot="20829269" flipV="1">
            <a:off x="2920521" y="2164616"/>
            <a:ext cx="355768" cy="693823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直線コネクタ 287"/>
          <p:cNvCxnSpPr>
            <a:cxnSpLocks noChangeAspect="1"/>
          </p:cNvCxnSpPr>
          <p:nvPr/>
        </p:nvCxnSpPr>
        <p:spPr>
          <a:xfrm rot="20829269" flipV="1">
            <a:off x="2911734" y="2150574"/>
            <a:ext cx="262959" cy="715746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" name="直線コネクタ 288"/>
          <p:cNvCxnSpPr>
            <a:cxnSpLocks noChangeAspect="1"/>
          </p:cNvCxnSpPr>
          <p:nvPr/>
        </p:nvCxnSpPr>
        <p:spPr>
          <a:xfrm rot="20829269" flipV="1">
            <a:off x="2944615" y="2168786"/>
            <a:ext cx="525918" cy="651057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0" name="直線コネクタ 289"/>
          <p:cNvCxnSpPr>
            <a:cxnSpLocks noChangeAspect="1"/>
          </p:cNvCxnSpPr>
          <p:nvPr/>
        </p:nvCxnSpPr>
        <p:spPr>
          <a:xfrm rot="20829269" flipV="1">
            <a:off x="2957502" y="2509333"/>
            <a:ext cx="766905" cy="306379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1" name="直線コネクタ 290"/>
          <p:cNvCxnSpPr>
            <a:cxnSpLocks noChangeAspect="1"/>
          </p:cNvCxnSpPr>
          <p:nvPr/>
        </p:nvCxnSpPr>
        <p:spPr>
          <a:xfrm rot="20829269" flipV="1">
            <a:off x="2967154" y="2655470"/>
            <a:ext cx="736659" cy="164093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2" name="直線コネクタ 291"/>
          <p:cNvCxnSpPr>
            <a:cxnSpLocks noChangeAspect="1"/>
          </p:cNvCxnSpPr>
          <p:nvPr/>
        </p:nvCxnSpPr>
        <p:spPr>
          <a:xfrm flipV="1">
            <a:off x="2992098" y="2739009"/>
            <a:ext cx="674301" cy="153763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3" name="直線コネクタ 292"/>
          <p:cNvCxnSpPr>
            <a:cxnSpLocks noChangeAspect="1"/>
          </p:cNvCxnSpPr>
          <p:nvPr/>
        </p:nvCxnSpPr>
        <p:spPr>
          <a:xfrm flipV="1">
            <a:off x="2989984" y="2786910"/>
            <a:ext cx="684544" cy="106151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直線コネクタ 293"/>
          <p:cNvCxnSpPr>
            <a:cxnSpLocks noChangeAspect="1"/>
          </p:cNvCxnSpPr>
          <p:nvPr/>
        </p:nvCxnSpPr>
        <p:spPr>
          <a:xfrm flipV="1">
            <a:off x="2989977" y="2845604"/>
            <a:ext cx="679106" cy="51115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直線コネクタ 294"/>
          <p:cNvCxnSpPr>
            <a:cxnSpLocks noChangeAspect="1"/>
          </p:cNvCxnSpPr>
          <p:nvPr/>
        </p:nvCxnSpPr>
        <p:spPr>
          <a:xfrm flipV="1">
            <a:off x="2989975" y="2892635"/>
            <a:ext cx="679443" cy="7542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6" name="四角形吹き出し 295"/>
          <p:cNvSpPr/>
          <p:nvPr/>
        </p:nvSpPr>
        <p:spPr>
          <a:xfrm>
            <a:off x="376936" y="2456247"/>
            <a:ext cx="2255429" cy="481240"/>
          </a:xfrm>
          <a:prstGeom prst="wedgeRectCallout">
            <a:avLst>
              <a:gd name="adj1" fmla="val 59439"/>
              <a:gd name="adj2" fmla="val 4404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 dirty="0" smtClean="0"/>
              <a:t>ロボット自体が</a:t>
            </a:r>
            <a:endParaRPr kumimoji="1" lang="en-US" altLang="ja-JP" sz="1400" dirty="0" smtClean="0"/>
          </a:p>
          <a:p>
            <a:pPr algn="ctr"/>
            <a:r>
              <a:rPr kumimoji="1" lang="ja-JP" altLang="en-US" sz="1400" dirty="0" smtClean="0"/>
              <a:t>人に移動させられた</a:t>
            </a:r>
            <a:endParaRPr kumimoji="1" lang="ja-JP" altLang="en-US" sz="1400" dirty="0"/>
          </a:p>
        </p:txBody>
      </p:sp>
      <p:grpSp>
        <p:nvGrpSpPr>
          <p:cNvPr id="300" name="グループ化 299"/>
          <p:cNvGrpSpPr/>
          <p:nvPr/>
        </p:nvGrpSpPr>
        <p:grpSpPr>
          <a:xfrm rot="1345973">
            <a:off x="2862481" y="2713314"/>
            <a:ext cx="304800" cy="304800"/>
            <a:chOff x="2305050" y="3905250"/>
            <a:chExt cx="304800" cy="304800"/>
          </a:xfrm>
        </p:grpSpPr>
        <p:sp>
          <p:nvSpPr>
            <p:cNvPr id="301" name="円/楕円 300"/>
            <p:cNvSpPr/>
            <p:nvPr/>
          </p:nvSpPr>
          <p:spPr>
            <a:xfrm>
              <a:off x="2305050" y="3905250"/>
              <a:ext cx="304800" cy="3048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302" name="直線コネクタ 301"/>
            <p:cNvCxnSpPr>
              <a:endCxn id="301" idx="7"/>
            </p:cNvCxnSpPr>
            <p:nvPr/>
          </p:nvCxnSpPr>
          <p:spPr>
            <a:xfrm flipV="1">
              <a:off x="2460625" y="3949887"/>
              <a:ext cx="104588" cy="9823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3" name="正方形/長方形 302"/>
          <p:cNvSpPr/>
          <p:nvPr/>
        </p:nvSpPr>
        <p:spPr>
          <a:xfrm>
            <a:off x="5716714" y="2109938"/>
            <a:ext cx="5251755" cy="176205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4" name="フリーフォーム 303"/>
          <p:cNvSpPr/>
          <p:nvPr/>
        </p:nvSpPr>
        <p:spPr>
          <a:xfrm>
            <a:off x="5822137" y="2131943"/>
            <a:ext cx="5096087" cy="1721358"/>
          </a:xfrm>
          <a:custGeom>
            <a:avLst/>
            <a:gdLst>
              <a:gd name="connsiteX0" fmla="*/ 0 w 5038725"/>
              <a:gd name="connsiteY0" fmla="*/ 819150 h 1485900"/>
              <a:gd name="connsiteX1" fmla="*/ 2428875 w 5038725"/>
              <a:gd name="connsiteY1" fmla="*/ 819150 h 1485900"/>
              <a:gd name="connsiteX2" fmla="*/ 2428875 w 5038725"/>
              <a:gd name="connsiteY2" fmla="*/ 0 h 1485900"/>
              <a:gd name="connsiteX3" fmla="*/ 3400425 w 5038725"/>
              <a:gd name="connsiteY3" fmla="*/ 0 h 1485900"/>
              <a:gd name="connsiteX4" fmla="*/ 3400425 w 5038725"/>
              <a:gd name="connsiteY4" fmla="*/ 790575 h 1485900"/>
              <a:gd name="connsiteX5" fmla="*/ 5038725 w 5038725"/>
              <a:gd name="connsiteY5" fmla="*/ 790575 h 1485900"/>
              <a:gd name="connsiteX6" fmla="*/ 5038725 w 5038725"/>
              <a:gd name="connsiteY6" fmla="*/ 1485900 h 1485900"/>
              <a:gd name="connsiteX7" fmla="*/ 19050 w 5038725"/>
              <a:gd name="connsiteY7" fmla="*/ 1485900 h 1485900"/>
              <a:gd name="connsiteX8" fmla="*/ 0 w 5038725"/>
              <a:gd name="connsiteY8" fmla="*/ 819150 h 1485900"/>
              <a:gd name="connsiteX0" fmla="*/ 0 w 5038725"/>
              <a:gd name="connsiteY0" fmla="*/ 819150 h 1485900"/>
              <a:gd name="connsiteX1" fmla="*/ 2428875 w 5038725"/>
              <a:gd name="connsiteY1" fmla="*/ 819150 h 1485900"/>
              <a:gd name="connsiteX2" fmla="*/ 2428875 w 5038725"/>
              <a:gd name="connsiteY2" fmla="*/ 0 h 1485900"/>
              <a:gd name="connsiteX3" fmla="*/ 3400425 w 5038725"/>
              <a:gd name="connsiteY3" fmla="*/ 0 h 1485900"/>
              <a:gd name="connsiteX4" fmla="*/ 3400425 w 5038725"/>
              <a:gd name="connsiteY4" fmla="*/ 790575 h 1485900"/>
              <a:gd name="connsiteX5" fmla="*/ 5038725 w 5038725"/>
              <a:gd name="connsiteY5" fmla="*/ 790575 h 1485900"/>
              <a:gd name="connsiteX6" fmla="*/ 5038725 w 5038725"/>
              <a:gd name="connsiteY6" fmla="*/ 1485900 h 1485900"/>
              <a:gd name="connsiteX7" fmla="*/ 215 w 5038725"/>
              <a:gd name="connsiteY7" fmla="*/ 1485900 h 1485900"/>
              <a:gd name="connsiteX8" fmla="*/ 0 w 5038725"/>
              <a:gd name="connsiteY8" fmla="*/ 819150 h 1485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38725" h="1485900">
                <a:moveTo>
                  <a:pt x="0" y="819150"/>
                </a:moveTo>
                <a:lnTo>
                  <a:pt x="2428875" y="819150"/>
                </a:lnTo>
                <a:lnTo>
                  <a:pt x="2428875" y="0"/>
                </a:lnTo>
                <a:lnTo>
                  <a:pt x="3400425" y="0"/>
                </a:lnTo>
                <a:lnTo>
                  <a:pt x="3400425" y="790575"/>
                </a:lnTo>
                <a:lnTo>
                  <a:pt x="5038725" y="790575"/>
                </a:lnTo>
                <a:lnTo>
                  <a:pt x="5038725" y="1485900"/>
                </a:lnTo>
                <a:lnTo>
                  <a:pt x="215" y="1485900"/>
                </a:lnTo>
                <a:cubicBezTo>
                  <a:pt x="143" y="1263650"/>
                  <a:pt x="72" y="1041400"/>
                  <a:pt x="0" y="819150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305" name="円/楕円 304"/>
          <p:cNvSpPr/>
          <p:nvPr/>
        </p:nvSpPr>
        <p:spPr>
          <a:xfrm rot="2869555">
            <a:off x="8763155" y="3242204"/>
            <a:ext cx="279836" cy="264438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6" name="円/楕円 305"/>
          <p:cNvSpPr/>
          <p:nvPr/>
        </p:nvSpPr>
        <p:spPr>
          <a:xfrm>
            <a:off x="8719230" y="3206404"/>
            <a:ext cx="36000" cy="36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7" name="円/楕円 306"/>
          <p:cNvSpPr/>
          <p:nvPr/>
        </p:nvSpPr>
        <p:spPr>
          <a:xfrm>
            <a:off x="8536103" y="2885942"/>
            <a:ext cx="36000" cy="36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8" name="円/楕円 307"/>
          <p:cNvSpPr/>
          <p:nvPr/>
        </p:nvSpPr>
        <p:spPr>
          <a:xfrm>
            <a:off x="8431623" y="2808215"/>
            <a:ext cx="36000" cy="36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9" name="円/楕円 308"/>
          <p:cNvSpPr/>
          <p:nvPr/>
        </p:nvSpPr>
        <p:spPr>
          <a:xfrm>
            <a:off x="8694365" y="3066869"/>
            <a:ext cx="36000" cy="36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0" name="円/楕円 309"/>
          <p:cNvSpPr/>
          <p:nvPr/>
        </p:nvSpPr>
        <p:spPr>
          <a:xfrm>
            <a:off x="8730369" y="3123178"/>
            <a:ext cx="36000" cy="36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1" name="円/楕円 310"/>
          <p:cNvSpPr/>
          <p:nvPr/>
        </p:nvSpPr>
        <p:spPr>
          <a:xfrm>
            <a:off x="8783853" y="3266551"/>
            <a:ext cx="36000" cy="360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2" name="円/楕円 311"/>
          <p:cNvSpPr/>
          <p:nvPr/>
        </p:nvSpPr>
        <p:spPr>
          <a:xfrm>
            <a:off x="8797189" y="2943813"/>
            <a:ext cx="36000" cy="36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3" name="円/楕円 312"/>
          <p:cNvSpPr/>
          <p:nvPr/>
        </p:nvSpPr>
        <p:spPr>
          <a:xfrm>
            <a:off x="8860689" y="3145451"/>
            <a:ext cx="36000" cy="36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4" name="円/楕円 313"/>
          <p:cNvSpPr/>
          <p:nvPr/>
        </p:nvSpPr>
        <p:spPr>
          <a:xfrm>
            <a:off x="8576404" y="2985427"/>
            <a:ext cx="36000" cy="36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5" name="円/楕円 314"/>
          <p:cNvSpPr/>
          <p:nvPr/>
        </p:nvSpPr>
        <p:spPr>
          <a:xfrm>
            <a:off x="8833874" y="3342052"/>
            <a:ext cx="36000" cy="360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6" name="円/楕円 315"/>
          <p:cNvSpPr/>
          <p:nvPr/>
        </p:nvSpPr>
        <p:spPr>
          <a:xfrm>
            <a:off x="8654363" y="2965693"/>
            <a:ext cx="36000" cy="36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7" name="円/楕円 316"/>
          <p:cNvSpPr/>
          <p:nvPr/>
        </p:nvSpPr>
        <p:spPr>
          <a:xfrm>
            <a:off x="8614115" y="3159127"/>
            <a:ext cx="36000" cy="36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8" name="円/楕円 317"/>
          <p:cNvSpPr/>
          <p:nvPr/>
        </p:nvSpPr>
        <p:spPr>
          <a:xfrm>
            <a:off x="8833340" y="3047365"/>
            <a:ext cx="36000" cy="36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9" name="円/楕円 318"/>
          <p:cNvSpPr/>
          <p:nvPr/>
        </p:nvSpPr>
        <p:spPr>
          <a:xfrm>
            <a:off x="8355427" y="2691570"/>
            <a:ext cx="36000" cy="36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0" name="円/楕円 319"/>
          <p:cNvSpPr/>
          <p:nvPr/>
        </p:nvSpPr>
        <p:spPr>
          <a:xfrm>
            <a:off x="8915004" y="3368188"/>
            <a:ext cx="36000" cy="36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1" name="円/楕円 320"/>
          <p:cNvSpPr/>
          <p:nvPr/>
        </p:nvSpPr>
        <p:spPr>
          <a:xfrm>
            <a:off x="8951543" y="3521953"/>
            <a:ext cx="36000" cy="36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2" name="円/楕円 321"/>
          <p:cNvSpPr/>
          <p:nvPr/>
        </p:nvSpPr>
        <p:spPr>
          <a:xfrm>
            <a:off x="8721185" y="3002817"/>
            <a:ext cx="36000" cy="36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3" name="円/楕円 322"/>
          <p:cNvSpPr/>
          <p:nvPr/>
        </p:nvSpPr>
        <p:spPr>
          <a:xfrm>
            <a:off x="8553935" y="3095625"/>
            <a:ext cx="36000" cy="36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4" name="円/楕円 323"/>
          <p:cNvSpPr/>
          <p:nvPr/>
        </p:nvSpPr>
        <p:spPr>
          <a:xfrm>
            <a:off x="8875343" y="3255253"/>
            <a:ext cx="36000" cy="36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5" name="円/楕円 324"/>
          <p:cNvSpPr/>
          <p:nvPr/>
        </p:nvSpPr>
        <p:spPr>
          <a:xfrm>
            <a:off x="8666283" y="3100315"/>
            <a:ext cx="36000" cy="36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6" name="円/楕円 325"/>
          <p:cNvSpPr/>
          <p:nvPr/>
        </p:nvSpPr>
        <p:spPr>
          <a:xfrm>
            <a:off x="8795040" y="3159319"/>
            <a:ext cx="36000" cy="36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7" name="円/楕円 326"/>
          <p:cNvSpPr/>
          <p:nvPr/>
        </p:nvSpPr>
        <p:spPr>
          <a:xfrm>
            <a:off x="8634826" y="2828927"/>
            <a:ext cx="36000" cy="36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8" name="円/楕円 327"/>
          <p:cNvSpPr/>
          <p:nvPr/>
        </p:nvSpPr>
        <p:spPr>
          <a:xfrm>
            <a:off x="8498054" y="2926617"/>
            <a:ext cx="36000" cy="36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aphicFrame>
        <p:nvGraphicFramePr>
          <p:cNvPr id="329" name="表 3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9895757"/>
              </p:ext>
            </p:extLst>
          </p:nvPr>
        </p:nvGraphicFramePr>
        <p:xfrm>
          <a:off x="5724735" y="2090364"/>
          <a:ext cx="5247044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7004"/>
                <a:gridCol w="477004"/>
                <a:gridCol w="477004"/>
                <a:gridCol w="477004"/>
                <a:gridCol w="477004"/>
                <a:gridCol w="477004"/>
                <a:gridCol w="477004"/>
                <a:gridCol w="477004"/>
                <a:gridCol w="477004"/>
                <a:gridCol w="477004"/>
                <a:gridCol w="477004"/>
              </a:tblGrid>
              <a:tr h="360000"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60000"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60000"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60000"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60000"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330" name="円/楕円 329"/>
          <p:cNvSpPr/>
          <p:nvPr/>
        </p:nvSpPr>
        <p:spPr>
          <a:xfrm rot="20829269">
            <a:off x="8505143" y="2879990"/>
            <a:ext cx="36000" cy="36000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7" name="テキスト ボックス 246"/>
          <p:cNvSpPr txBox="1"/>
          <p:nvPr/>
        </p:nvSpPr>
        <p:spPr>
          <a:xfrm>
            <a:off x="6138994" y="8685724"/>
            <a:ext cx="19636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 err="1" smtClean="0">
                <a:solidFill>
                  <a:schemeClr val="accent2"/>
                </a:solidFill>
              </a:rPr>
              <a:t>Audmented</a:t>
            </a:r>
            <a:r>
              <a:rPr kumimoji="1" lang="en-US" altLang="ja-JP" b="1" dirty="0" smtClean="0">
                <a:solidFill>
                  <a:schemeClr val="accent2"/>
                </a:solidFill>
              </a:rPr>
              <a:t> MCL</a:t>
            </a:r>
            <a:endParaRPr kumimoji="1" lang="ja-JP" altLang="en-US" b="1" dirty="0">
              <a:solidFill>
                <a:schemeClr val="accent2"/>
              </a:solidFill>
            </a:endParaRPr>
          </a:p>
        </p:txBody>
      </p:sp>
      <p:sp>
        <p:nvSpPr>
          <p:cNvPr id="248" name="テキスト ボックス 247"/>
          <p:cNvSpPr txBox="1"/>
          <p:nvPr/>
        </p:nvSpPr>
        <p:spPr>
          <a:xfrm>
            <a:off x="9004251" y="8685724"/>
            <a:ext cx="19636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 smtClean="0">
                <a:solidFill>
                  <a:schemeClr val="accent6">
                    <a:lumMod val="75000"/>
                  </a:schemeClr>
                </a:solidFill>
              </a:rPr>
              <a:t>KLD Sampling</a:t>
            </a:r>
            <a:endParaRPr kumimoji="1" lang="ja-JP" alt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926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/>
          <p:cNvSpPr/>
          <p:nvPr/>
        </p:nvSpPr>
        <p:spPr>
          <a:xfrm>
            <a:off x="1790700" y="979886"/>
            <a:ext cx="4023360" cy="224353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ja-JP" dirty="0" smtClean="0">
                <a:solidFill>
                  <a:schemeClr val="tx1"/>
                </a:solidFill>
              </a:rPr>
              <a:t>navigation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2247899" y="517327"/>
            <a:ext cx="2838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dirty="0" smtClean="0"/>
              <a:t>ナビゲーション関連一式</a:t>
            </a:r>
            <a:endParaRPr kumimoji="1" lang="ja-JP" altLang="en-US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1802606" y="2103162"/>
            <a:ext cx="1638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自己</a:t>
            </a:r>
            <a:r>
              <a:rPr lang="ja-JP" altLang="en-US" dirty="0" smtClean="0"/>
              <a:t>位置推定</a:t>
            </a:r>
            <a:endParaRPr kumimoji="1" lang="ja-JP" altLang="en-US" dirty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1802606" y="1460186"/>
            <a:ext cx="1733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 smtClean="0"/>
              <a:t>ナビゲーション</a:t>
            </a:r>
            <a:endParaRPr lang="en-US" altLang="ja-JP" dirty="0" smtClean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1802606" y="2746138"/>
            <a:ext cx="1638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地図</a:t>
            </a:r>
            <a:r>
              <a:rPr lang="ja-JP" altLang="en-US" dirty="0" smtClean="0"/>
              <a:t>の管理</a:t>
            </a:r>
            <a:endParaRPr kumimoji="1" lang="ja-JP" altLang="en-US" dirty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8284839" y="517327"/>
            <a:ext cx="2838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 smtClean="0"/>
              <a:t>地図生成</a:t>
            </a:r>
            <a:endParaRPr kumimoji="1" lang="ja-JP" altLang="en-US" dirty="0"/>
          </a:p>
        </p:txBody>
      </p:sp>
      <p:sp>
        <p:nvSpPr>
          <p:cNvPr id="14" name="フリーフォーム 13"/>
          <p:cNvSpPr/>
          <p:nvPr/>
        </p:nvSpPr>
        <p:spPr>
          <a:xfrm>
            <a:off x="3539485" y="2422211"/>
            <a:ext cx="38100" cy="324000"/>
          </a:xfrm>
          <a:custGeom>
            <a:avLst/>
            <a:gdLst>
              <a:gd name="connsiteX0" fmla="*/ 0 w 38100"/>
              <a:gd name="connsiteY0" fmla="*/ 342900 h 342900"/>
              <a:gd name="connsiteX1" fmla="*/ 38100 w 38100"/>
              <a:gd name="connsiteY1" fmla="*/ 180975 h 342900"/>
              <a:gd name="connsiteX2" fmla="*/ 0 w 38100"/>
              <a:gd name="connsiteY2" fmla="*/ 0 h 34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100" h="342900">
                <a:moveTo>
                  <a:pt x="0" y="342900"/>
                </a:moveTo>
                <a:cubicBezTo>
                  <a:pt x="19050" y="290512"/>
                  <a:pt x="38100" y="238125"/>
                  <a:pt x="38100" y="180975"/>
                </a:cubicBezTo>
                <a:cubicBezTo>
                  <a:pt x="38100" y="123825"/>
                  <a:pt x="19050" y="61912"/>
                  <a:pt x="0" y="0"/>
                </a:cubicBezTo>
              </a:path>
            </a:pathLst>
          </a:custGeom>
          <a:noFill/>
          <a:ln w="1905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フリーフォーム 14"/>
          <p:cNvSpPr/>
          <p:nvPr/>
        </p:nvSpPr>
        <p:spPr>
          <a:xfrm>
            <a:off x="4679632" y="1803360"/>
            <a:ext cx="128588" cy="936000"/>
          </a:xfrm>
          <a:custGeom>
            <a:avLst/>
            <a:gdLst>
              <a:gd name="connsiteX0" fmla="*/ 0 w 38100"/>
              <a:gd name="connsiteY0" fmla="*/ 342900 h 342900"/>
              <a:gd name="connsiteX1" fmla="*/ 38100 w 38100"/>
              <a:gd name="connsiteY1" fmla="*/ 180975 h 342900"/>
              <a:gd name="connsiteX2" fmla="*/ 0 w 38100"/>
              <a:gd name="connsiteY2" fmla="*/ 0 h 34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100" h="342900">
                <a:moveTo>
                  <a:pt x="0" y="342900"/>
                </a:moveTo>
                <a:cubicBezTo>
                  <a:pt x="19050" y="290512"/>
                  <a:pt x="38100" y="238125"/>
                  <a:pt x="38100" y="180975"/>
                </a:cubicBezTo>
                <a:cubicBezTo>
                  <a:pt x="38100" y="123825"/>
                  <a:pt x="19050" y="61912"/>
                  <a:pt x="0" y="0"/>
                </a:cubicBezTo>
              </a:path>
            </a:pathLst>
          </a:custGeom>
          <a:noFill/>
          <a:ln w="1905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フリーフォーム 15"/>
          <p:cNvSpPr/>
          <p:nvPr/>
        </p:nvSpPr>
        <p:spPr>
          <a:xfrm>
            <a:off x="3544242" y="1790364"/>
            <a:ext cx="38100" cy="324000"/>
          </a:xfrm>
          <a:custGeom>
            <a:avLst/>
            <a:gdLst>
              <a:gd name="connsiteX0" fmla="*/ 0 w 38100"/>
              <a:gd name="connsiteY0" fmla="*/ 342900 h 342900"/>
              <a:gd name="connsiteX1" fmla="*/ 38100 w 38100"/>
              <a:gd name="connsiteY1" fmla="*/ 180975 h 342900"/>
              <a:gd name="connsiteX2" fmla="*/ 0 w 38100"/>
              <a:gd name="connsiteY2" fmla="*/ 0 h 34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100" h="342900">
                <a:moveTo>
                  <a:pt x="0" y="342900"/>
                </a:moveTo>
                <a:cubicBezTo>
                  <a:pt x="19050" y="290512"/>
                  <a:pt x="38100" y="238125"/>
                  <a:pt x="38100" y="180975"/>
                </a:cubicBezTo>
                <a:cubicBezTo>
                  <a:pt x="38100" y="123825"/>
                  <a:pt x="19050" y="61912"/>
                  <a:pt x="0" y="0"/>
                </a:cubicBezTo>
              </a:path>
            </a:pathLst>
          </a:custGeom>
          <a:noFill/>
          <a:ln w="1905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3550439" y="2408711"/>
            <a:ext cx="10601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800" dirty="0">
                <a:solidFill>
                  <a:schemeClr val="bg1">
                    <a:lumMod val="65000"/>
                  </a:schemeClr>
                </a:solidFill>
              </a:rPr>
              <a:t>正確</a:t>
            </a:r>
            <a:r>
              <a:rPr lang="ja-JP" altLang="en-US" sz="800" dirty="0" smtClean="0">
                <a:solidFill>
                  <a:schemeClr val="bg1">
                    <a:lumMod val="65000"/>
                  </a:schemeClr>
                </a:solidFill>
              </a:rPr>
              <a:t>な位置推定のために地図を使う</a:t>
            </a:r>
            <a:endParaRPr lang="en-US" altLang="ja-JP" sz="800" dirty="0" smtClea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" name="正方形/長方形 6"/>
          <p:cNvSpPr/>
          <p:nvPr/>
        </p:nvSpPr>
        <p:spPr>
          <a:xfrm>
            <a:off x="3472815" y="2121141"/>
            <a:ext cx="86677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err="1" smtClean="0">
                <a:solidFill>
                  <a:schemeClr val="bg1">
                    <a:lumMod val="65000"/>
                  </a:schemeClr>
                </a:solidFill>
              </a:rPr>
              <a:t>amcl</a:t>
            </a:r>
            <a:endParaRPr kumimoji="1" lang="ja-JP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正方形/長方形 8"/>
          <p:cNvSpPr/>
          <p:nvPr/>
        </p:nvSpPr>
        <p:spPr>
          <a:xfrm>
            <a:off x="3472815" y="1492210"/>
            <a:ext cx="1304925" cy="304800"/>
          </a:xfrm>
          <a:prstGeom prst="rect">
            <a:avLst/>
          </a:prstGeom>
          <a:solidFill>
            <a:srgbClr val="FFCCCC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 err="1" smtClean="0">
                <a:solidFill>
                  <a:schemeClr val="tx1"/>
                </a:solidFill>
              </a:rPr>
              <a:t>move_base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3487102" y="2741357"/>
            <a:ext cx="1452563" cy="304800"/>
          </a:xfrm>
          <a:prstGeom prst="rect">
            <a:avLst/>
          </a:prstGeom>
          <a:solidFill>
            <a:srgbClr val="FFCCCC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 err="1" smtClean="0">
                <a:solidFill>
                  <a:schemeClr val="tx1"/>
                </a:solidFill>
              </a:rPr>
              <a:t>map_server</a:t>
            </a:r>
            <a:endParaRPr lang="ja-JP" altLang="en-US" dirty="0">
              <a:solidFill>
                <a:schemeClr val="tx1"/>
              </a:solidFill>
            </a:endParaRPr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3550439" y="1793112"/>
            <a:ext cx="10601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800" dirty="0">
                <a:solidFill>
                  <a:schemeClr val="bg1">
                    <a:lumMod val="65000"/>
                  </a:schemeClr>
                </a:solidFill>
              </a:rPr>
              <a:t>正確</a:t>
            </a:r>
            <a:r>
              <a:rPr lang="ja-JP" altLang="en-US" sz="800" dirty="0" smtClean="0">
                <a:solidFill>
                  <a:schemeClr val="bg1">
                    <a:lumMod val="65000"/>
                  </a:schemeClr>
                </a:solidFill>
              </a:rPr>
              <a:t>なナビのために</a:t>
            </a:r>
            <a:endParaRPr lang="en-US" altLang="ja-JP" sz="800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ja-JP" altLang="en-US" sz="800" dirty="0">
                <a:solidFill>
                  <a:schemeClr val="bg1">
                    <a:lumMod val="65000"/>
                  </a:schemeClr>
                </a:solidFill>
              </a:rPr>
              <a:t>正確</a:t>
            </a:r>
            <a:r>
              <a:rPr lang="ja-JP" altLang="en-US" sz="800" dirty="0" smtClean="0">
                <a:solidFill>
                  <a:schemeClr val="bg1">
                    <a:lumMod val="65000"/>
                  </a:schemeClr>
                </a:solidFill>
              </a:rPr>
              <a:t>な推定値を使う</a:t>
            </a:r>
            <a:endParaRPr lang="en-US" altLang="ja-JP" sz="800" dirty="0" smtClea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4769883" y="2110689"/>
            <a:ext cx="10601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800" dirty="0">
                <a:solidFill>
                  <a:schemeClr val="bg1">
                    <a:lumMod val="65000"/>
                  </a:schemeClr>
                </a:solidFill>
              </a:rPr>
              <a:t>正確</a:t>
            </a:r>
            <a:r>
              <a:rPr lang="ja-JP" altLang="en-US" sz="800" dirty="0" smtClean="0">
                <a:solidFill>
                  <a:schemeClr val="bg1">
                    <a:lumMod val="65000"/>
                  </a:schemeClr>
                </a:solidFill>
              </a:rPr>
              <a:t>なナビのために</a:t>
            </a:r>
            <a:endParaRPr lang="en-US" altLang="ja-JP" sz="800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ja-JP" altLang="en-US" sz="800" dirty="0" smtClean="0">
                <a:solidFill>
                  <a:schemeClr val="bg1">
                    <a:lumMod val="65000"/>
                  </a:schemeClr>
                </a:solidFill>
              </a:rPr>
              <a:t>地図を使う</a:t>
            </a:r>
            <a:endParaRPr lang="en-US" altLang="ja-JP" sz="800" dirty="0" smtClea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正方形/長方形 19"/>
          <p:cNvSpPr/>
          <p:nvPr/>
        </p:nvSpPr>
        <p:spPr>
          <a:xfrm>
            <a:off x="7692385" y="979886"/>
            <a:ext cx="4023360" cy="224353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ja-JP" dirty="0" err="1" smtClean="0">
                <a:solidFill>
                  <a:schemeClr val="tx1"/>
                </a:solidFill>
              </a:rPr>
              <a:t>slam_gmapping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21" name="正方形/長方形 20"/>
          <p:cNvSpPr/>
          <p:nvPr/>
        </p:nvSpPr>
        <p:spPr>
          <a:xfrm>
            <a:off x="8482482" y="2741357"/>
            <a:ext cx="1452563" cy="304800"/>
          </a:xfrm>
          <a:prstGeom prst="rect">
            <a:avLst/>
          </a:prstGeom>
          <a:solidFill>
            <a:srgbClr val="FFCCCC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 err="1" smtClean="0">
                <a:solidFill>
                  <a:schemeClr val="tx1"/>
                </a:solidFill>
              </a:rPr>
              <a:t>gmapping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23" name="正方形/長方形 22"/>
          <p:cNvSpPr/>
          <p:nvPr/>
        </p:nvSpPr>
        <p:spPr>
          <a:xfrm>
            <a:off x="6342100" y="2565204"/>
            <a:ext cx="838200" cy="65710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 smtClean="0"/>
              <a:t>地図</a:t>
            </a:r>
            <a:endParaRPr lang="en-US" altLang="ja-JP" dirty="0" smtClean="0"/>
          </a:p>
          <a:p>
            <a:pPr algn="ctr"/>
            <a:r>
              <a:rPr kumimoji="1" lang="ja-JP" altLang="en-US" dirty="0"/>
              <a:t>データ</a:t>
            </a:r>
          </a:p>
        </p:txBody>
      </p:sp>
      <p:cxnSp>
        <p:nvCxnSpPr>
          <p:cNvPr id="27" name="直線矢印コネクタ 26"/>
          <p:cNvCxnSpPr>
            <a:stCxn id="23" idx="1"/>
            <a:endCxn id="11" idx="3"/>
          </p:cNvCxnSpPr>
          <p:nvPr/>
        </p:nvCxnSpPr>
        <p:spPr>
          <a:xfrm flipH="1">
            <a:off x="4939665" y="2893757"/>
            <a:ext cx="1402435" cy="0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テキスト ボックス 28"/>
          <p:cNvSpPr txBox="1"/>
          <p:nvPr/>
        </p:nvSpPr>
        <p:spPr>
          <a:xfrm>
            <a:off x="4981093" y="2678313"/>
            <a:ext cx="94107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ja-JP"/>
            </a:defPPr>
            <a:lvl1pPr>
              <a:defRPr sz="800">
                <a:solidFill>
                  <a:schemeClr val="accent6">
                    <a:lumMod val="75000"/>
                  </a:schemeClr>
                </a:solidFill>
              </a:defRPr>
            </a:lvl1pPr>
          </a:lstStyle>
          <a:p>
            <a:r>
              <a:rPr lang="ja-JP" altLang="en-US" dirty="0"/>
              <a:t>地図を保存する</a:t>
            </a:r>
            <a:endParaRPr lang="en-US" altLang="ja-JP" dirty="0"/>
          </a:p>
        </p:txBody>
      </p:sp>
      <p:sp>
        <p:nvSpPr>
          <p:cNvPr id="31" name="テキスト ボックス 30"/>
          <p:cNvSpPr txBox="1"/>
          <p:nvPr/>
        </p:nvSpPr>
        <p:spPr>
          <a:xfrm>
            <a:off x="835808" y="1460186"/>
            <a:ext cx="655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親分</a:t>
            </a:r>
            <a:endParaRPr kumimoji="1" lang="ja-JP" altLang="en-US" dirty="0"/>
          </a:p>
        </p:txBody>
      </p:sp>
      <p:sp>
        <p:nvSpPr>
          <p:cNvPr id="32" name="左中かっこ 31"/>
          <p:cNvSpPr/>
          <p:nvPr/>
        </p:nvSpPr>
        <p:spPr>
          <a:xfrm>
            <a:off x="1506500" y="2042160"/>
            <a:ext cx="162280" cy="1036263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テキスト ボックス 32"/>
          <p:cNvSpPr txBox="1"/>
          <p:nvPr/>
        </p:nvSpPr>
        <p:spPr>
          <a:xfrm>
            <a:off x="844377" y="2393322"/>
            <a:ext cx="655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子分</a:t>
            </a:r>
            <a:endParaRPr kumimoji="1" lang="ja-JP" altLang="en-US" dirty="0"/>
          </a:p>
        </p:txBody>
      </p:sp>
      <p:sp>
        <p:nvSpPr>
          <p:cNvPr id="34" name="左中かっこ 33"/>
          <p:cNvSpPr/>
          <p:nvPr/>
        </p:nvSpPr>
        <p:spPr>
          <a:xfrm>
            <a:off x="1499355" y="1477358"/>
            <a:ext cx="162280" cy="36000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/>
          <p:cNvSpPr/>
          <p:nvPr/>
        </p:nvSpPr>
        <p:spPr>
          <a:xfrm>
            <a:off x="1790700" y="3495219"/>
            <a:ext cx="1135380" cy="28687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ja-JP" altLang="en-US" sz="1200" dirty="0" smtClean="0">
                <a:solidFill>
                  <a:schemeClr val="tx1"/>
                </a:solidFill>
              </a:rPr>
              <a:t>メタパッケージ</a:t>
            </a:r>
            <a:endParaRPr kumimoji="1" lang="ja-JP" altLang="en-US" sz="1200" dirty="0">
              <a:solidFill>
                <a:schemeClr val="tx1"/>
              </a:solidFill>
            </a:endParaRPr>
          </a:p>
        </p:txBody>
      </p:sp>
      <p:sp>
        <p:nvSpPr>
          <p:cNvPr id="36" name="正方形/長方形 35"/>
          <p:cNvSpPr/>
          <p:nvPr/>
        </p:nvSpPr>
        <p:spPr>
          <a:xfrm>
            <a:off x="1790700" y="3843561"/>
            <a:ext cx="1135380" cy="286879"/>
          </a:xfrm>
          <a:prstGeom prst="rect">
            <a:avLst/>
          </a:prstGeom>
          <a:solidFill>
            <a:srgbClr val="FFCCCC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sz="1200" dirty="0">
                <a:solidFill>
                  <a:schemeClr val="tx1"/>
                </a:solidFill>
              </a:rPr>
              <a:t>パッケージ</a:t>
            </a:r>
          </a:p>
        </p:txBody>
      </p:sp>
      <p:sp>
        <p:nvSpPr>
          <p:cNvPr id="2" name="フリーフォーム 1"/>
          <p:cNvSpPr/>
          <p:nvPr/>
        </p:nvSpPr>
        <p:spPr>
          <a:xfrm>
            <a:off x="4789715" y="1626097"/>
            <a:ext cx="3805646" cy="1113264"/>
          </a:xfrm>
          <a:custGeom>
            <a:avLst/>
            <a:gdLst>
              <a:gd name="connsiteX0" fmla="*/ 3788229 w 3788229"/>
              <a:gd name="connsiteY0" fmla="*/ 1149531 h 1149531"/>
              <a:gd name="connsiteX1" fmla="*/ 3788229 w 3788229"/>
              <a:gd name="connsiteY1" fmla="*/ 0 h 1149531"/>
              <a:gd name="connsiteX2" fmla="*/ 0 w 3788229"/>
              <a:gd name="connsiteY2" fmla="*/ 0 h 1149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88229" h="1149531">
                <a:moveTo>
                  <a:pt x="3788229" y="1149531"/>
                </a:moveTo>
                <a:lnTo>
                  <a:pt x="3788229" y="0"/>
                </a:lnTo>
                <a:lnTo>
                  <a:pt x="0" y="0"/>
                </a:lnTo>
              </a:path>
            </a:pathLst>
          </a:custGeom>
          <a:noFill/>
          <a:ln w="1905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8607336" y="1691345"/>
            <a:ext cx="13023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ja-JP"/>
            </a:defPPr>
            <a:lvl1pPr>
              <a:defRPr sz="800">
                <a:solidFill>
                  <a:srgbClr val="C00000"/>
                </a:solidFill>
              </a:defRPr>
            </a:lvl1pPr>
          </a:lstStyle>
          <a:p>
            <a:r>
              <a:rPr lang="ja-JP" altLang="en-US" dirty="0"/>
              <a:t>地図を作りながら，</a:t>
            </a:r>
            <a:endParaRPr lang="en-US" altLang="ja-JP" dirty="0"/>
          </a:p>
          <a:p>
            <a:r>
              <a:rPr lang="ja-JP" altLang="en-US" dirty="0"/>
              <a:t>自己位置推定をする</a:t>
            </a:r>
          </a:p>
        </p:txBody>
      </p:sp>
      <p:sp>
        <p:nvSpPr>
          <p:cNvPr id="40" name="テキスト ボックス 39"/>
          <p:cNvSpPr txBox="1"/>
          <p:nvPr/>
        </p:nvSpPr>
        <p:spPr>
          <a:xfrm>
            <a:off x="10237946" y="2709091"/>
            <a:ext cx="1379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地図</a:t>
            </a:r>
            <a:r>
              <a:rPr lang="ja-JP" altLang="en-US" dirty="0" smtClean="0"/>
              <a:t>の生成</a:t>
            </a:r>
            <a:endParaRPr kumimoji="1" lang="ja-JP" altLang="en-US" dirty="0"/>
          </a:p>
        </p:txBody>
      </p:sp>
      <p:sp>
        <p:nvSpPr>
          <p:cNvPr id="41" name="正方形/長方形 40"/>
          <p:cNvSpPr/>
          <p:nvPr/>
        </p:nvSpPr>
        <p:spPr>
          <a:xfrm>
            <a:off x="6304549" y="3515008"/>
            <a:ext cx="913302" cy="657106"/>
          </a:xfrm>
          <a:prstGeom prst="rect">
            <a:avLst/>
          </a:prstGeom>
          <a:solidFill>
            <a:schemeClr val="accent6"/>
          </a:solidFill>
          <a:ln>
            <a:prstDash val="dash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 smtClean="0"/>
              <a:t>作成中</a:t>
            </a:r>
            <a:endParaRPr lang="en-US" altLang="ja-JP" dirty="0" smtClean="0"/>
          </a:p>
          <a:p>
            <a:pPr algn="ctr"/>
            <a:r>
              <a:rPr lang="ja-JP" altLang="en-US" dirty="0" smtClean="0"/>
              <a:t>地図</a:t>
            </a:r>
            <a:endParaRPr lang="en-US" altLang="ja-JP" dirty="0" smtClean="0"/>
          </a:p>
        </p:txBody>
      </p:sp>
      <p:sp>
        <p:nvSpPr>
          <p:cNvPr id="4" name="フリーフォーム 3"/>
          <p:cNvSpPr/>
          <p:nvPr/>
        </p:nvSpPr>
        <p:spPr>
          <a:xfrm>
            <a:off x="7228114" y="3048000"/>
            <a:ext cx="1367246" cy="775063"/>
          </a:xfrm>
          <a:custGeom>
            <a:avLst/>
            <a:gdLst>
              <a:gd name="connsiteX0" fmla="*/ 1367246 w 1367246"/>
              <a:gd name="connsiteY0" fmla="*/ 0 h 775063"/>
              <a:gd name="connsiteX1" fmla="*/ 1367246 w 1367246"/>
              <a:gd name="connsiteY1" fmla="*/ 775063 h 775063"/>
              <a:gd name="connsiteX2" fmla="*/ 0 w 1367246"/>
              <a:gd name="connsiteY2" fmla="*/ 775063 h 7750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67246" h="775063">
                <a:moveTo>
                  <a:pt x="1367246" y="0"/>
                </a:moveTo>
                <a:lnTo>
                  <a:pt x="1367246" y="775063"/>
                </a:lnTo>
                <a:lnTo>
                  <a:pt x="0" y="775063"/>
                </a:lnTo>
              </a:path>
            </a:pathLst>
          </a:custGeom>
          <a:noFill/>
          <a:ln w="19050"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フリーフォーム 42"/>
          <p:cNvSpPr/>
          <p:nvPr/>
        </p:nvSpPr>
        <p:spPr>
          <a:xfrm rot="5400000">
            <a:off x="4879285" y="2407850"/>
            <a:ext cx="761106" cy="2089422"/>
          </a:xfrm>
          <a:custGeom>
            <a:avLst/>
            <a:gdLst>
              <a:gd name="connsiteX0" fmla="*/ 1367246 w 1367246"/>
              <a:gd name="connsiteY0" fmla="*/ 0 h 775063"/>
              <a:gd name="connsiteX1" fmla="*/ 1367246 w 1367246"/>
              <a:gd name="connsiteY1" fmla="*/ 775063 h 775063"/>
              <a:gd name="connsiteX2" fmla="*/ 0 w 1367246"/>
              <a:gd name="connsiteY2" fmla="*/ 775063 h 7750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67246" h="775063">
                <a:moveTo>
                  <a:pt x="1367246" y="0"/>
                </a:moveTo>
                <a:lnTo>
                  <a:pt x="1367246" y="775063"/>
                </a:lnTo>
                <a:lnTo>
                  <a:pt x="0" y="775063"/>
                </a:lnTo>
              </a:path>
            </a:pathLst>
          </a:custGeom>
          <a:noFill/>
          <a:ln w="19050"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55985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正方形/長方形 257"/>
          <p:cNvSpPr/>
          <p:nvPr/>
        </p:nvSpPr>
        <p:spPr>
          <a:xfrm>
            <a:off x="182220" y="2117133"/>
            <a:ext cx="5251755" cy="176205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9" name="フリーフォーム 258"/>
          <p:cNvSpPr/>
          <p:nvPr/>
        </p:nvSpPr>
        <p:spPr>
          <a:xfrm>
            <a:off x="287643" y="2139138"/>
            <a:ext cx="5096087" cy="1721358"/>
          </a:xfrm>
          <a:custGeom>
            <a:avLst/>
            <a:gdLst>
              <a:gd name="connsiteX0" fmla="*/ 0 w 5038725"/>
              <a:gd name="connsiteY0" fmla="*/ 819150 h 1485900"/>
              <a:gd name="connsiteX1" fmla="*/ 2428875 w 5038725"/>
              <a:gd name="connsiteY1" fmla="*/ 819150 h 1485900"/>
              <a:gd name="connsiteX2" fmla="*/ 2428875 w 5038725"/>
              <a:gd name="connsiteY2" fmla="*/ 0 h 1485900"/>
              <a:gd name="connsiteX3" fmla="*/ 3400425 w 5038725"/>
              <a:gd name="connsiteY3" fmla="*/ 0 h 1485900"/>
              <a:gd name="connsiteX4" fmla="*/ 3400425 w 5038725"/>
              <a:gd name="connsiteY4" fmla="*/ 790575 h 1485900"/>
              <a:gd name="connsiteX5" fmla="*/ 5038725 w 5038725"/>
              <a:gd name="connsiteY5" fmla="*/ 790575 h 1485900"/>
              <a:gd name="connsiteX6" fmla="*/ 5038725 w 5038725"/>
              <a:gd name="connsiteY6" fmla="*/ 1485900 h 1485900"/>
              <a:gd name="connsiteX7" fmla="*/ 19050 w 5038725"/>
              <a:gd name="connsiteY7" fmla="*/ 1485900 h 1485900"/>
              <a:gd name="connsiteX8" fmla="*/ 0 w 5038725"/>
              <a:gd name="connsiteY8" fmla="*/ 819150 h 1485900"/>
              <a:gd name="connsiteX0" fmla="*/ 0 w 5038725"/>
              <a:gd name="connsiteY0" fmla="*/ 819150 h 1485900"/>
              <a:gd name="connsiteX1" fmla="*/ 2428875 w 5038725"/>
              <a:gd name="connsiteY1" fmla="*/ 819150 h 1485900"/>
              <a:gd name="connsiteX2" fmla="*/ 2428875 w 5038725"/>
              <a:gd name="connsiteY2" fmla="*/ 0 h 1485900"/>
              <a:gd name="connsiteX3" fmla="*/ 3400425 w 5038725"/>
              <a:gd name="connsiteY3" fmla="*/ 0 h 1485900"/>
              <a:gd name="connsiteX4" fmla="*/ 3400425 w 5038725"/>
              <a:gd name="connsiteY4" fmla="*/ 790575 h 1485900"/>
              <a:gd name="connsiteX5" fmla="*/ 5038725 w 5038725"/>
              <a:gd name="connsiteY5" fmla="*/ 790575 h 1485900"/>
              <a:gd name="connsiteX6" fmla="*/ 5038725 w 5038725"/>
              <a:gd name="connsiteY6" fmla="*/ 1485900 h 1485900"/>
              <a:gd name="connsiteX7" fmla="*/ 215 w 5038725"/>
              <a:gd name="connsiteY7" fmla="*/ 1485900 h 1485900"/>
              <a:gd name="connsiteX8" fmla="*/ 0 w 5038725"/>
              <a:gd name="connsiteY8" fmla="*/ 819150 h 1485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38725" h="1485900">
                <a:moveTo>
                  <a:pt x="0" y="819150"/>
                </a:moveTo>
                <a:lnTo>
                  <a:pt x="2428875" y="819150"/>
                </a:lnTo>
                <a:lnTo>
                  <a:pt x="2428875" y="0"/>
                </a:lnTo>
                <a:lnTo>
                  <a:pt x="3400425" y="0"/>
                </a:lnTo>
                <a:lnTo>
                  <a:pt x="3400425" y="790575"/>
                </a:lnTo>
                <a:lnTo>
                  <a:pt x="5038725" y="790575"/>
                </a:lnTo>
                <a:lnTo>
                  <a:pt x="5038725" y="1485900"/>
                </a:lnTo>
                <a:lnTo>
                  <a:pt x="215" y="1485900"/>
                </a:lnTo>
                <a:cubicBezTo>
                  <a:pt x="143" y="1263650"/>
                  <a:pt x="72" y="1041400"/>
                  <a:pt x="0" y="819150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340" name="円/楕円 339"/>
          <p:cNvSpPr/>
          <p:nvPr/>
        </p:nvSpPr>
        <p:spPr>
          <a:xfrm rot="2869555">
            <a:off x="2770347" y="2794487"/>
            <a:ext cx="383142" cy="264438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87" name="直線コネクタ 286"/>
          <p:cNvCxnSpPr>
            <a:cxnSpLocks noChangeAspect="1"/>
          </p:cNvCxnSpPr>
          <p:nvPr/>
        </p:nvCxnSpPr>
        <p:spPr>
          <a:xfrm rot="20829269" flipV="1">
            <a:off x="2920521" y="2164616"/>
            <a:ext cx="355768" cy="693823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直線コネクタ 287"/>
          <p:cNvCxnSpPr>
            <a:cxnSpLocks noChangeAspect="1"/>
          </p:cNvCxnSpPr>
          <p:nvPr/>
        </p:nvCxnSpPr>
        <p:spPr>
          <a:xfrm rot="20829269" flipV="1">
            <a:off x="2911734" y="2150574"/>
            <a:ext cx="262959" cy="715746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" name="直線コネクタ 288"/>
          <p:cNvCxnSpPr>
            <a:cxnSpLocks noChangeAspect="1"/>
          </p:cNvCxnSpPr>
          <p:nvPr/>
        </p:nvCxnSpPr>
        <p:spPr>
          <a:xfrm rot="20829269" flipV="1">
            <a:off x="2944615" y="2168786"/>
            <a:ext cx="525918" cy="651057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0" name="直線コネクタ 289"/>
          <p:cNvCxnSpPr>
            <a:cxnSpLocks noChangeAspect="1"/>
          </p:cNvCxnSpPr>
          <p:nvPr/>
        </p:nvCxnSpPr>
        <p:spPr>
          <a:xfrm rot="20829269" flipV="1">
            <a:off x="2957502" y="2509333"/>
            <a:ext cx="766905" cy="306379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1" name="直線コネクタ 290"/>
          <p:cNvCxnSpPr>
            <a:cxnSpLocks noChangeAspect="1"/>
          </p:cNvCxnSpPr>
          <p:nvPr/>
        </p:nvCxnSpPr>
        <p:spPr>
          <a:xfrm rot="20829269" flipV="1">
            <a:off x="2967154" y="2655470"/>
            <a:ext cx="736659" cy="164093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2" name="直線コネクタ 291"/>
          <p:cNvCxnSpPr>
            <a:cxnSpLocks noChangeAspect="1"/>
          </p:cNvCxnSpPr>
          <p:nvPr/>
        </p:nvCxnSpPr>
        <p:spPr>
          <a:xfrm flipV="1">
            <a:off x="2992098" y="2739009"/>
            <a:ext cx="674301" cy="153763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3" name="直線コネクタ 292"/>
          <p:cNvCxnSpPr>
            <a:cxnSpLocks noChangeAspect="1"/>
          </p:cNvCxnSpPr>
          <p:nvPr/>
        </p:nvCxnSpPr>
        <p:spPr>
          <a:xfrm flipV="1">
            <a:off x="2989984" y="2786910"/>
            <a:ext cx="684544" cy="106151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直線コネクタ 293"/>
          <p:cNvCxnSpPr>
            <a:cxnSpLocks noChangeAspect="1"/>
          </p:cNvCxnSpPr>
          <p:nvPr/>
        </p:nvCxnSpPr>
        <p:spPr>
          <a:xfrm flipV="1">
            <a:off x="2989977" y="2845604"/>
            <a:ext cx="679106" cy="51115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直線コネクタ 294"/>
          <p:cNvCxnSpPr>
            <a:cxnSpLocks noChangeAspect="1"/>
          </p:cNvCxnSpPr>
          <p:nvPr/>
        </p:nvCxnSpPr>
        <p:spPr>
          <a:xfrm flipV="1">
            <a:off x="2989975" y="2892635"/>
            <a:ext cx="679443" cy="7542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6" name="四角形吹き出し 295"/>
          <p:cNvSpPr/>
          <p:nvPr/>
        </p:nvSpPr>
        <p:spPr>
          <a:xfrm>
            <a:off x="218219" y="2191835"/>
            <a:ext cx="2326482" cy="1219544"/>
          </a:xfrm>
          <a:prstGeom prst="wedgeRectCallout">
            <a:avLst>
              <a:gd name="adj1" fmla="val 60317"/>
              <a:gd name="adj2" fmla="val 1774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 dirty="0" smtClean="0"/>
              <a:t>ロボット自体が</a:t>
            </a:r>
            <a:endParaRPr kumimoji="1" lang="en-US" altLang="ja-JP" sz="1400" dirty="0" smtClean="0"/>
          </a:p>
          <a:p>
            <a:pPr algn="ctr"/>
            <a:r>
              <a:rPr kumimoji="1" lang="ja-JP" altLang="en-US" sz="1400" dirty="0" smtClean="0"/>
              <a:t>人に移動させられた</a:t>
            </a:r>
            <a:endParaRPr kumimoji="1" lang="en-US" altLang="ja-JP" sz="1400" dirty="0" smtClean="0"/>
          </a:p>
          <a:p>
            <a:pPr algn="ctr"/>
            <a:r>
              <a:rPr lang="ja-JP" altLang="en-US" sz="1400" dirty="0" smtClean="0"/>
              <a:t>→粒子の分布と観測の分布が不一致となる</a:t>
            </a:r>
            <a:endParaRPr kumimoji="1" lang="en-US" altLang="ja-JP" sz="1400" dirty="0" smtClean="0"/>
          </a:p>
          <a:p>
            <a:pPr algn="ctr"/>
            <a:r>
              <a:rPr lang="ja-JP" altLang="en-US" sz="1400" dirty="0" smtClean="0"/>
              <a:t>→全粒子の尤度の和が小</a:t>
            </a:r>
            <a:endParaRPr kumimoji="1" lang="ja-JP" altLang="en-US" sz="1400" dirty="0"/>
          </a:p>
        </p:txBody>
      </p:sp>
      <p:grpSp>
        <p:nvGrpSpPr>
          <p:cNvPr id="300" name="グループ化 299"/>
          <p:cNvGrpSpPr/>
          <p:nvPr/>
        </p:nvGrpSpPr>
        <p:grpSpPr>
          <a:xfrm rot="1345973">
            <a:off x="2862481" y="2713314"/>
            <a:ext cx="304800" cy="304800"/>
            <a:chOff x="2305050" y="3905250"/>
            <a:chExt cx="304800" cy="304800"/>
          </a:xfrm>
        </p:grpSpPr>
        <p:sp>
          <p:nvSpPr>
            <p:cNvPr id="301" name="円/楕円 300"/>
            <p:cNvSpPr/>
            <p:nvPr/>
          </p:nvSpPr>
          <p:spPr>
            <a:xfrm>
              <a:off x="2305050" y="3905250"/>
              <a:ext cx="304800" cy="3048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302" name="直線コネクタ 301"/>
            <p:cNvCxnSpPr>
              <a:endCxn id="301" idx="7"/>
            </p:cNvCxnSpPr>
            <p:nvPr/>
          </p:nvCxnSpPr>
          <p:spPr>
            <a:xfrm flipV="1">
              <a:off x="2460625" y="3949887"/>
              <a:ext cx="104588" cy="9823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7" name="グループ化 246"/>
          <p:cNvGrpSpPr/>
          <p:nvPr/>
        </p:nvGrpSpPr>
        <p:grpSpPr>
          <a:xfrm>
            <a:off x="2933041" y="2943822"/>
            <a:ext cx="632116" cy="866383"/>
            <a:chOff x="2638713" y="581632"/>
            <a:chExt cx="632116" cy="866383"/>
          </a:xfrm>
          <a:solidFill>
            <a:schemeClr val="tx1"/>
          </a:solidFill>
        </p:grpSpPr>
        <p:sp>
          <p:nvSpPr>
            <p:cNvPr id="248" name="円/楕円 247"/>
            <p:cNvSpPr/>
            <p:nvPr/>
          </p:nvSpPr>
          <p:spPr>
            <a:xfrm>
              <a:off x="3002516" y="1096466"/>
              <a:ext cx="36000" cy="36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9" name="円/楕円 248"/>
            <p:cNvSpPr/>
            <p:nvPr/>
          </p:nvSpPr>
          <p:spPr>
            <a:xfrm>
              <a:off x="2819389" y="776004"/>
              <a:ext cx="36000" cy="36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50" name="円/楕円 249"/>
            <p:cNvSpPr/>
            <p:nvPr/>
          </p:nvSpPr>
          <p:spPr>
            <a:xfrm>
              <a:off x="2714909" y="698277"/>
              <a:ext cx="36000" cy="36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51" name="円/楕円 250"/>
            <p:cNvSpPr/>
            <p:nvPr/>
          </p:nvSpPr>
          <p:spPr>
            <a:xfrm>
              <a:off x="2977651" y="956931"/>
              <a:ext cx="36000" cy="36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52" name="円/楕円 251"/>
            <p:cNvSpPr/>
            <p:nvPr/>
          </p:nvSpPr>
          <p:spPr>
            <a:xfrm>
              <a:off x="3013655" y="1013240"/>
              <a:ext cx="36000" cy="36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53" name="円/楕円 252"/>
            <p:cNvSpPr/>
            <p:nvPr/>
          </p:nvSpPr>
          <p:spPr>
            <a:xfrm>
              <a:off x="3067139" y="1156613"/>
              <a:ext cx="36000" cy="36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54" name="円/楕円 253"/>
            <p:cNvSpPr/>
            <p:nvPr/>
          </p:nvSpPr>
          <p:spPr>
            <a:xfrm>
              <a:off x="3080475" y="833875"/>
              <a:ext cx="36000" cy="36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55" name="円/楕円 254"/>
            <p:cNvSpPr/>
            <p:nvPr/>
          </p:nvSpPr>
          <p:spPr>
            <a:xfrm>
              <a:off x="3143975" y="1035513"/>
              <a:ext cx="36000" cy="36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56" name="円/楕円 255"/>
            <p:cNvSpPr/>
            <p:nvPr/>
          </p:nvSpPr>
          <p:spPr>
            <a:xfrm>
              <a:off x="2859690" y="875489"/>
              <a:ext cx="36000" cy="36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57" name="円/楕円 256"/>
            <p:cNvSpPr/>
            <p:nvPr/>
          </p:nvSpPr>
          <p:spPr>
            <a:xfrm>
              <a:off x="3117160" y="1232114"/>
              <a:ext cx="36000" cy="36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5" name="円/楕円 284"/>
            <p:cNvSpPr/>
            <p:nvPr/>
          </p:nvSpPr>
          <p:spPr>
            <a:xfrm>
              <a:off x="2937649" y="855755"/>
              <a:ext cx="36000" cy="36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97" name="円/楕円 296"/>
            <p:cNvSpPr/>
            <p:nvPr/>
          </p:nvSpPr>
          <p:spPr>
            <a:xfrm>
              <a:off x="2897401" y="1049189"/>
              <a:ext cx="36000" cy="36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98" name="円/楕円 297"/>
            <p:cNvSpPr/>
            <p:nvPr/>
          </p:nvSpPr>
          <p:spPr>
            <a:xfrm>
              <a:off x="3116626" y="937427"/>
              <a:ext cx="36000" cy="36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99" name="円/楕円 298"/>
            <p:cNvSpPr/>
            <p:nvPr/>
          </p:nvSpPr>
          <p:spPr>
            <a:xfrm>
              <a:off x="2638713" y="581632"/>
              <a:ext cx="36000" cy="36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31" name="円/楕円 330"/>
            <p:cNvSpPr/>
            <p:nvPr/>
          </p:nvSpPr>
          <p:spPr>
            <a:xfrm>
              <a:off x="3198290" y="1258250"/>
              <a:ext cx="36000" cy="36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32" name="円/楕円 331"/>
            <p:cNvSpPr/>
            <p:nvPr/>
          </p:nvSpPr>
          <p:spPr>
            <a:xfrm>
              <a:off x="3234829" y="1412015"/>
              <a:ext cx="36000" cy="36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33" name="円/楕円 332"/>
            <p:cNvSpPr/>
            <p:nvPr/>
          </p:nvSpPr>
          <p:spPr>
            <a:xfrm>
              <a:off x="3004471" y="892879"/>
              <a:ext cx="36000" cy="36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34" name="円/楕円 333"/>
            <p:cNvSpPr/>
            <p:nvPr/>
          </p:nvSpPr>
          <p:spPr>
            <a:xfrm>
              <a:off x="2837221" y="985687"/>
              <a:ext cx="36000" cy="36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35" name="円/楕円 334"/>
            <p:cNvSpPr/>
            <p:nvPr/>
          </p:nvSpPr>
          <p:spPr>
            <a:xfrm>
              <a:off x="3158629" y="1145315"/>
              <a:ext cx="36000" cy="36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36" name="円/楕円 335"/>
            <p:cNvSpPr/>
            <p:nvPr/>
          </p:nvSpPr>
          <p:spPr>
            <a:xfrm>
              <a:off x="2949569" y="990377"/>
              <a:ext cx="36000" cy="36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37" name="円/楕円 336"/>
            <p:cNvSpPr/>
            <p:nvPr/>
          </p:nvSpPr>
          <p:spPr>
            <a:xfrm>
              <a:off x="3078326" y="1049381"/>
              <a:ext cx="36000" cy="36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38" name="円/楕円 337"/>
            <p:cNvSpPr/>
            <p:nvPr/>
          </p:nvSpPr>
          <p:spPr>
            <a:xfrm>
              <a:off x="2918112" y="718989"/>
              <a:ext cx="36000" cy="36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39" name="円/楕円 338"/>
            <p:cNvSpPr/>
            <p:nvPr/>
          </p:nvSpPr>
          <p:spPr>
            <a:xfrm>
              <a:off x="2781340" y="816679"/>
              <a:ext cx="36000" cy="36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344" name="正方形/長方形 343"/>
          <p:cNvSpPr/>
          <p:nvPr/>
        </p:nvSpPr>
        <p:spPr>
          <a:xfrm>
            <a:off x="193161" y="240697"/>
            <a:ext cx="5251755" cy="176205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5" name="フリーフォーム 344"/>
          <p:cNvSpPr/>
          <p:nvPr/>
        </p:nvSpPr>
        <p:spPr>
          <a:xfrm>
            <a:off x="298584" y="262702"/>
            <a:ext cx="5096087" cy="1721358"/>
          </a:xfrm>
          <a:custGeom>
            <a:avLst/>
            <a:gdLst>
              <a:gd name="connsiteX0" fmla="*/ 0 w 5038725"/>
              <a:gd name="connsiteY0" fmla="*/ 819150 h 1485900"/>
              <a:gd name="connsiteX1" fmla="*/ 2428875 w 5038725"/>
              <a:gd name="connsiteY1" fmla="*/ 819150 h 1485900"/>
              <a:gd name="connsiteX2" fmla="*/ 2428875 w 5038725"/>
              <a:gd name="connsiteY2" fmla="*/ 0 h 1485900"/>
              <a:gd name="connsiteX3" fmla="*/ 3400425 w 5038725"/>
              <a:gd name="connsiteY3" fmla="*/ 0 h 1485900"/>
              <a:gd name="connsiteX4" fmla="*/ 3400425 w 5038725"/>
              <a:gd name="connsiteY4" fmla="*/ 790575 h 1485900"/>
              <a:gd name="connsiteX5" fmla="*/ 5038725 w 5038725"/>
              <a:gd name="connsiteY5" fmla="*/ 790575 h 1485900"/>
              <a:gd name="connsiteX6" fmla="*/ 5038725 w 5038725"/>
              <a:gd name="connsiteY6" fmla="*/ 1485900 h 1485900"/>
              <a:gd name="connsiteX7" fmla="*/ 19050 w 5038725"/>
              <a:gd name="connsiteY7" fmla="*/ 1485900 h 1485900"/>
              <a:gd name="connsiteX8" fmla="*/ 0 w 5038725"/>
              <a:gd name="connsiteY8" fmla="*/ 819150 h 1485900"/>
              <a:gd name="connsiteX0" fmla="*/ 0 w 5038725"/>
              <a:gd name="connsiteY0" fmla="*/ 819150 h 1485900"/>
              <a:gd name="connsiteX1" fmla="*/ 2428875 w 5038725"/>
              <a:gd name="connsiteY1" fmla="*/ 819150 h 1485900"/>
              <a:gd name="connsiteX2" fmla="*/ 2428875 w 5038725"/>
              <a:gd name="connsiteY2" fmla="*/ 0 h 1485900"/>
              <a:gd name="connsiteX3" fmla="*/ 3400425 w 5038725"/>
              <a:gd name="connsiteY3" fmla="*/ 0 h 1485900"/>
              <a:gd name="connsiteX4" fmla="*/ 3400425 w 5038725"/>
              <a:gd name="connsiteY4" fmla="*/ 790575 h 1485900"/>
              <a:gd name="connsiteX5" fmla="*/ 5038725 w 5038725"/>
              <a:gd name="connsiteY5" fmla="*/ 790575 h 1485900"/>
              <a:gd name="connsiteX6" fmla="*/ 5038725 w 5038725"/>
              <a:gd name="connsiteY6" fmla="*/ 1485900 h 1485900"/>
              <a:gd name="connsiteX7" fmla="*/ 215 w 5038725"/>
              <a:gd name="connsiteY7" fmla="*/ 1485900 h 1485900"/>
              <a:gd name="connsiteX8" fmla="*/ 0 w 5038725"/>
              <a:gd name="connsiteY8" fmla="*/ 819150 h 1485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38725" h="1485900">
                <a:moveTo>
                  <a:pt x="0" y="819150"/>
                </a:moveTo>
                <a:lnTo>
                  <a:pt x="2428875" y="819150"/>
                </a:lnTo>
                <a:lnTo>
                  <a:pt x="2428875" y="0"/>
                </a:lnTo>
                <a:lnTo>
                  <a:pt x="3400425" y="0"/>
                </a:lnTo>
                <a:lnTo>
                  <a:pt x="3400425" y="790575"/>
                </a:lnTo>
                <a:lnTo>
                  <a:pt x="5038725" y="790575"/>
                </a:lnTo>
                <a:lnTo>
                  <a:pt x="5038725" y="1485900"/>
                </a:lnTo>
                <a:lnTo>
                  <a:pt x="215" y="1485900"/>
                </a:lnTo>
                <a:cubicBezTo>
                  <a:pt x="143" y="1263650"/>
                  <a:pt x="72" y="1041400"/>
                  <a:pt x="0" y="819150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359" name="円/楕円 358"/>
          <p:cNvSpPr/>
          <p:nvPr/>
        </p:nvSpPr>
        <p:spPr>
          <a:xfrm rot="2869555">
            <a:off x="3129997" y="1372501"/>
            <a:ext cx="383142" cy="264438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360" name="グループ化 359"/>
          <p:cNvGrpSpPr/>
          <p:nvPr/>
        </p:nvGrpSpPr>
        <p:grpSpPr>
          <a:xfrm>
            <a:off x="2943982" y="1067386"/>
            <a:ext cx="632116" cy="866383"/>
            <a:chOff x="2638713" y="581632"/>
            <a:chExt cx="632116" cy="866383"/>
          </a:xfrm>
          <a:solidFill>
            <a:schemeClr val="tx1"/>
          </a:solidFill>
        </p:grpSpPr>
        <p:sp>
          <p:nvSpPr>
            <p:cNvPr id="361" name="円/楕円 360"/>
            <p:cNvSpPr/>
            <p:nvPr/>
          </p:nvSpPr>
          <p:spPr>
            <a:xfrm>
              <a:off x="3002516" y="1096466"/>
              <a:ext cx="36000" cy="36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62" name="円/楕円 361"/>
            <p:cNvSpPr/>
            <p:nvPr/>
          </p:nvSpPr>
          <p:spPr>
            <a:xfrm>
              <a:off x="2819389" y="776004"/>
              <a:ext cx="36000" cy="36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63" name="円/楕円 362"/>
            <p:cNvSpPr/>
            <p:nvPr/>
          </p:nvSpPr>
          <p:spPr>
            <a:xfrm>
              <a:off x="2714909" y="698277"/>
              <a:ext cx="36000" cy="36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64" name="円/楕円 363"/>
            <p:cNvSpPr/>
            <p:nvPr/>
          </p:nvSpPr>
          <p:spPr>
            <a:xfrm>
              <a:off x="2977651" y="956931"/>
              <a:ext cx="36000" cy="36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65" name="円/楕円 364"/>
            <p:cNvSpPr/>
            <p:nvPr/>
          </p:nvSpPr>
          <p:spPr>
            <a:xfrm>
              <a:off x="3013655" y="1013240"/>
              <a:ext cx="36000" cy="36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66" name="円/楕円 365"/>
            <p:cNvSpPr/>
            <p:nvPr/>
          </p:nvSpPr>
          <p:spPr>
            <a:xfrm>
              <a:off x="3067139" y="1156613"/>
              <a:ext cx="36000" cy="36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67" name="円/楕円 366"/>
            <p:cNvSpPr/>
            <p:nvPr/>
          </p:nvSpPr>
          <p:spPr>
            <a:xfrm>
              <a:off x="3080475" y="833875"/>
              <a:ext cx="36000" cy="36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68" name="円/楕円 367"/>
            <p:cNvSpPr/>
            <p:nvPr/>
          </p:nvSpPr>
          <p:spPr>
            <a:xfrm>
              <a:off x="3143975" y="1035513"/>
              <a:ext cx="36000" cy="36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69" name="円/楕円 368"/>
            <p:cNvSpPr/>
            <p:nvPr/>
          </p:nvSpPr>
          <p:spPr>
            <a:xfrm>
              <a:off x="2859690" y="875489"/>
              <a:ext cx="36000" cy="36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70" name="円/楕円 369"/>
            <p:cNvSpPr/>
            <p:nvPr/>
          </p:nvSpPr>
          <p:spPr>
            <a:xfrm>
              <a:off x="3117160" y="1232114"/>
              <a:ext cx="36000" cy="36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71" name="円/楕円 370"/>
            <p:cNvSpPr/>
            <p:nvPr/>
          </p:nvSpPr>
          <p:spPr>
            <a:xfrm>
              <a:off x="2937649" y="855755"/>
              <a:ext cx="36000" cy="36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72" name="円/楕円 371"/>
            <p:cNvSpPr/>
            <p:nvPr/>
          </p:nvSpPr>
          <p:spPr>
            <a:xfrm>
              <a:off x="2897401" y="1049189"/>
              <a:ext cx="36000" cy="36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73" name="円/楕円 372"/>
            <p:cNvSpPr/>
            <p:nvPr/>
          </p:nvSpPr>
          <p:spPr>
            <a:xfrm>
              <a:off x="3116626" y="937427"/>
              <a:ext cx="36000" cy="36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74" name="円/楕円 373"/>
            <p:cNvSpPr/>
            <p:nvPr/>
          </p:nvSpPr>
          <p:spPr>
            <a:xfrm>
              <a:off x="2638713" y="581632"/>
              <a:ext cx="36000" cy="36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75" name="円/楕円 374"/>
            <p:cNvSpPr/>
            <p:nvPr/>
          </p:nvSpPr>
          <p:spPr>
            <a:xfrm>
              <a:off x="3198290" y="1258250"/>
              <a:ext cx="36000" cy="36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76" name="円/楕円 375"/>
            <p:cNvSpPr/>
            <p:nvPr/>
          </p:nvSpPr>
          <p:spPr>
            <a:xfrm>
              <a:off x="3234829" y="1412015"/>
              <a:ext cx="36000" cy="36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77" name="円/楕円 376"/>
            <p:cNvSpPr/>
            <p:nvPr/>
          </p:nvSpPr>
          <p:spPr>
            <a:xfrm>
              <a:off x="3004471" y="892879"/>
              <a:ext cx="36000" cy="36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78" name="円/楕円 377"/>
            <p:cNvSpPr/>
            <p:nvPr/>
          </p:nvSpPr>
          <p:spPr>
            <a:xfrm>
              <a:off x="2837221" y="985687"/>
              <a:ext cx="36000" cy="36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79" name="円/楕円 378"/>
            <p:cNvSpPr/>
            <p:nvPr/>
          </p:nvSpPr>
          <p:spPr>
            <a:xfrm>
              <a:off x="3158629" y="1145315"/>
              <a:ext cx="36000" cy="36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80" name="円/楕円 379"/>
            <p:cNvSpPr/>
            <p:nvPr/>
          </p:nvSpPr>
          <p:spPr>
            <a:xfrm>
              <a:off x="2949569" y="990377"/>
              <a:ext cx="36000" cy="36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81" name="円/楕円 380"/>
            <p:cNvSpPr/>
            <p:nvPr/>
          </p:nvSpPr>
          <p:spPr>
            <a:xfrm>
              <a:off x="3078326" y="1049381"/>
              <a:ext cx="36000" cy="36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82" name="円/楕円 381"/>
            <p:cNvSpPr/>
            <p:nvPr/>
          </p:nvSpPr>
          <p:spPr>
            <a:xfrm>
              <a:off x="2918112" y="718989"/>
              <a:ext cx="36000" cy="36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83" name="円/楕円 382"/>
            <p:cNvSpPr/>
            <p:nvPr/>
          </p:nvSpPr>
          <p:spPr>
            <a:xfrm>
              <a:off x="2781340" y="816679"/>
              <a:ext cx="36000" cy="36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384" name="四角形吹き出し 383"/>
          <p:cNvSpPr/>
          <p:nvPr/>
        </p:nvSpPr>
        <p:spPr>
          <a:xfrm>
            <a:off x="298584" y="260493"/>
            <a:ext cx="2255429" cy="1041940"/>
          </a:xfrm>
          <a:prstGeom prst="wedgeRectCallout">
            <a:avLst>
              <a:gd name="adj1" fmla="val 74111"/>
              <a:gd name="adj2" fmla="val 7912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 dirty="0" smtClean="0"/>
              <a:t>安定状態であれば，</a:t>
            </a:r>
            <a:endParaRPr kumimoji="1" lang="en-US" altLang="ja-JP" sz="1400" dirty="0" smtClean="0"/>
          </a:p>
          <a:p>
            <a:pPr algn="ctr"/>
            <a:r>
              <a:rPr kumimoji="1" lang="ja-JP" altLang="en-US" sz="1400" dirty="0" smtClean="0"/>
              <a:t>粒子の分布と観測の分布はある程度一致する．</a:t>
            </a:r>
            <a:endParaRPr kumimoji="1" lang="en-US" altLang="ja-JP" sz="1400" dirty="0" smtClean="0"/>
          </a:p>
          <a:p>
            <a:pPr algn="ctr"/>
            <a:r>
              <a:rPr lang="ja-JP" altLang="en-US" sz="1400" dirty="0" smtClean="0"/>
              <a:t>→全粒子の尤度の和は大</a:t>
            </a:r>
            <a:endParaRPr kumimoji="1" lang="ja-JP" altLang="en-US" sz="1400" dirty="0"/>
          </a:p>
        </p:txBody>
      </p:sp>
      <p:sp>
        <p:nvSpPr>
          <p:cNvPr id="425" name="正方形/長方形 424"/>
          <p:cNvSpPr/>
          <p:nvPr/>
        </p:nvSpPr>
        <p:spPr>
          <a:xfrm>
            <a:off x="5681308" y="2130752"/>
            <a:ext cx="5251755" cy="176205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6" name="フリーフォーム 425"/>
          <p:cNvSpPr/>
          <p:nvPr/>
        </p:nvSpPr>
        <p:spPr>
          <a:xfrm>
            <a:off x="5739772" y="2149404"/>
            <a:ext cx="5096087" cy="1721358"/>
          </a:xfrm>
          <a:custGeom>
            <a:avLst/>
            <a:gdLst>
              <a:gd name="connsiteX0" fmla="*/ 0 w 5038725"/>
              <a:gd name="connsiteY0" fmla="*/ 819150 h 1485900"/>
              <a:gd name="connsiteX1" fmla="*/ 2428875 w 5038725"/>
              <a:gd name="connsiteY1" fmla="*/ 819150 h 1485900"/>
              <a:gd name="connsiteX2" fmla="*/ 2428875 w 5038725"/>
              <a:gd name="connsiteY2" fmla="*/ 0 h 1485900"/>
              <a:gd name="connsiteX3" fmla="*/ 3400425 w 5038725"/>
              <a:gd name="connsiteY3" fmla="*/ 0 h 1485900"/>
              <a:gd name="connsiteX4" fmla="*/ 3400425 w 5038725"/>
              <a:gd name="connsiteY4" fmla="*/ 790575 h 1485900"/>
              <a:gd name="connsiteX5" fmla="*/ 5038725 w 5038725"/>
              <a:gd name="connsiteY5" fmla="*/ 790575 h 1485900"/>
              <a:gd name="connsiteX6" fmla="*/ 5038725 w 5038725"/>
              <a:gd name="connsiteY6" fmla="*/ 1485900 h 1485900"/>
              <a:gd name="connsiteX7" fmla="*/ 19050 w 5038725"/>
              <a:gd name="connsiteY7" fmla="*/ 1485900 h 1485900"/>
              <a:gd name="connsiteX8" fmla="*/ 0 w 5038725"/>
              <a:gd name="connsiteY8" fmla="*/ 819150 h 1485900"/>
              <a:gd name="connsiteX0" fmla="*/ 11557 w 5050282"/>
              <a:gd name="connsiteY0" fmla="*/ 819150 h 1485900"/>
              <a:gd name="connsiteX1" fmla="*/ 2440432 w 5050282"/>
              <a:gd name="connsiteY1" fmla="*/ 819150 h 1485900"/>
              <a:gd name="connsiteX2" fmla="*/ 2440432 w 5050282"/>
              <a:gd name="connsiteY2" fmla="*/ 0 h 1485900"/>
              <a:gd name="connsiteX3" fmla="*/ 3411982 w 5050282"/>
              <a:gd name="connsiteY3" fmla="*/ 0 h 1485900"/>
              <a:gd name="connsiteX4" fmla="*/ 3411982 w 5050282"/>
              <a:gd name="connsiteY4" fmla="*/ 790575 h 1485900"/>
              <a:gd name="connsiteX5" fmla="*/ 5050282 w 5050282"/>
              <a:gd name="connsiteY5" fmla="*/ 790575 h 1485900"/>
              <a:gd name="connsiteX6" fmla="*/ 5050282 w 5050282"/>
              <a:gd name="connsiteY6" fmla="*/ 1485900 h 1485900"/>
              <a:gd name="connsiteX7" fmla="*/ 0 w 5050282"/>
              <a:gd name="connsiteY7" fmla="*/ 1483845 h 1485900"/>
              <a:gd name="connsiteX8" fmla="*/ 11557 w 5050282"/>
              <a:gd name="connsiteY8" fmla="*/ 819150 h 1485900"/>
              <a:gd name="connsiteX0" fmla="*/ 0 w 5038725"/>
              <a:gd name="connsiteY0" fmla="*/ 819150 h 1485900"/>
              <a:gd name="connsiteX1" fmla="*/ 2428875 w 5038725"/>
              <a:gd name="connsiteY1" fmla="*/ 819150 h 1485900"/>
              <a:gd name="connsiteX2" fmla="*/ 2428875 w 5038725"/>
              <a:gd name="connsiteY2" fmla="*/ 0 h 1485900"/>
              <a:gd name="connsiteX3" fmla="*/ 3400425 w 5038725"/>
              <a:gd name="connsiteY3" fmla="*/ 0 h 1485900"/>
              <a:gd name="connsiteX4" fmla="*/ 3400425 w 5038725"/>
              <a:gd name="connsiteY4" fmla="*/ 790575 h 1485900"/>
              <a:gd name="connsiteX5" fmla="*/ 5038725 w 5038725"/>
              <a:gd name="connsiteY5" fmla="*/ 790575 h 1485900"/>
              <a:gd name="connsiteX6" fmla="*/ 5038725 w 5038725"/>
              <a:gd name="connsiteY6" fmla="*/ 1485900 h 1485900"/>
              <a:gd name="connsiteX7" fmla="*/ 215 w 5038725"/>
              <a:gd name="connsiteY7" fmla="*/ 1485900 h 1485900"/>
              <a:gd name="connsiteX8" fmla="*/ 0 w 5038725"/>
              <a:gd name="connsiteY8" fmla="*/ 819150 h 1485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38725" h="1485900">
                <a:moveTo>
                  <a:pt x="0" y="819150"/>
                </a:moveTo>
                <a:lnTo>
                  <a:pt x="2428875" y="819150"/>
                </a:lnTo>
                <a:lnTo>
                  <a:pt x="2428875" y="0"/>
                </a:lnTo>
                <a:lnTo>
                  <a:pt x="3400425" y="0"/>
                </a:lnTo>
                <a:lnTo>
                  <a:pt x="3400425" y="790575"/>
                </a:lnTo>
                <a:lnTo>
                  <a:pt x="5038725" y="790575"/>
                </a:lnTo>
                <a:lnTo>
                  <a:pt x="5038725" y="1485900"/>
                </a:lnTo>
                <a:lnTo>
                  <a:pt x="215" y="1485900"/>
                </a:lnTo>
                <a:cubicBezTo>
                  <a:pt x="143" y="1263650"/>
                  <a:pt x="72" y="1041400"/>
                  <a:pt x="0" y="819150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grpSp>
        <p:nvGrpSpPr>
          <p:cNvPr id="427" name="グループ化 426"/>
          <p:cNvGrpSpPr/>
          <p:nvPr/>
        </p:nvGrpSpPr>
        <p:grpSpPr>
          <a:xfrm rot="1345973">
            <a:off x="8310419" y="2791776"/>
            <a:ext cx="304800" cy="304800"/>
            <a:chOff x="2305050" y="3905250"/>
            <a:chExt cx="304800" cy="304800"/>
          </a:xfrm>
        </p:grpSpPr>
        <p:sp>
          <p:nvSpPr>
            <p:cNvPr id="428" name="円/楕円 427"/>
            <p:cNvSpPr/>
            <p:nvPr/>
          </p:nvSpPr>
          <p:spPr>
            <a:xfrm>
              <a:off x="2305050" y="3905250"/>
              <a:ext cx="304800" cy="3048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429" name="直線コネクタ 428"/>
            <p:cNvCxnSpPr>
              <a:endCxn id="428" idx="7"/>
            </p:cNvCxnSpPr>
            <p:nvPr/>
          </p:nvCxnSpPr>
          <p:spPr>
            <a:xfrm flipV="1">
              <a:off x="2460625" y="3949887"/>
              <a:ext cx="104588" cy="9823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1" name="円/楕円 430"/>
          <p:cNvSpPr/>
          <p:nvPr/>
        </p:nvSpPr>
        <p:spPr>
          <a:xfrm rot="20829269">
            <a:off x="8468519" y="2907326"/>
            <a:ext cx="36000" cy="36000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32" name="直線コネクタ 431"/>
          <p:cNvCxnSpPr>
            <a:cxnSpLocks noChangeAspect="1"/>
          </p:cNvCxnSpPr>
          <p:nvPr/>
        </p:nvCxnSpPr>
        <p:spPr>
          <a:xfrm rot="20829269" flipV="1">
            <a:off x="8418391" y="2184757"/>
            <a:ext cx="355768" cy="693823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3" name="直線コネクタ 432"/>
          <p:cNvCxnSpPr>
            <a:cxnSpLocks noChangeAspect="1"/>
          </p:cNvCxnSpPr>
          <p:nvPr/>
        </p:nvCxnSpPr>
        <p:spPr>
          <a:xfrm rot="20829269" flipV="1">
            <a:off x="8409604" y="2170715"/>
            <a:ext cx="262959" cy="715746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4" name="直線コネクタ 433"/>
          <p:cNvCxnSpPr>
            <a:cxnSpLocks noChangeAspect="1"/>
          </p:cNvCxnSpPr>
          <p:nvPr/>
        </p:nvCxnSpPr>
        <p:spPr>
          <a:xfrm rot="20829269" flipV="1">
            <a:off x="8442485" y="2188927"/>
            <a:ext cx="525918" cy="651057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5" name="直線コネクタ 434"/>
          <p:cNvCxnSpPr>
            <a:cxnSpLocks noChangeAspect="1"/>
          </p:cNvCxnSpPr>
          <p:nvPr/>
        </p:nvCxnSpPr>
        <p:spPr>
          <a:xfrm rot="20829269" flipV="1">
            <a:off x="8455372" y="2529474"/>
            <a:ext cx="766905" cy="306379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6" name="直線コネクタ 435"/>
          <p:cNvCxnSpPr>
            <a:cxnSpLocks noChangeAspect="1"/>
          </p:cNvCxnSpPr>
          <p:nvPr/>
        </p:nvCxnSpPr>
        <p:spPr>
          <a:xfrm rot="20829269" flipV="1">
            <a:off x="8465024" y="2675611"/>
            <a:ext cx="736659" cy="164093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7" name="直線コネクタ 436"/>
          <p:cNvCxnSpPr>
            <a:cxnSpLocks noChangeAspect="1"/>
          </p:cNvCxnSpPr>
          <p:nvPr/>
        </p:nvCxnSpPr>
        <p:spPr>
          <a:xfrm flipV="1">
            <a:off x="8489968" y="2759150"/>
            <a:ext cx="674301" cy="153763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8" name="直線コネクタ 437"/>
          <p:cNvCxnSpPr>
            <a:cxnSpLocks noChangeAspect="1"/>
          </p:cNvCxnSpPr>
          <p:nvPr/>
        </p:nvCxnSpPr>
        <p:spPr>
          <a:xfrm flipV="1">
            <a:off x="8487854" y="2807051"/>
            <a:ext cx="684544" cy="106151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9" name="直線コネクタ 438"/>
          <p:cNvCxnSpPr>
            <a:cxnSpLocks noChangeAspect="1"/>
          </p:cNvCxnSpPr>
          <p:nvPr/>
        </p:nvCxnSpPr>
        <p:spPr>
          <a:xfrm flipV="1">
            <a:off x="8487847" y="2865745"/>
            <a:ext cx="679106" cy="51115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0" name="直線コネクタ 439"/>
          <p:cNvCxnSpPr>
            <a:cxnSpLocks noChangeAspect="1"/>
          </p:cNvCxnSpPr>
          <p:nvPr/>
        </p:nvCxnSpPr>
        <p:spPr>
          <a:xfrm flipV="1">
            <a:off x="8487845" y="2912776"/>
            <a:ext cx="679443" cy="7542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1" name="円/楕円 440"/>
          <p:cNvSpPr/>
          <p:nvPr/>
        </p:nvSpPr>
        <p:spPr>
          <a:xfrm>
            <a:off x="8946128" y="3369783"/>
            <a:ext cx="36000" cy="36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2" name="円/楕円 441"/>
          <p:cNvSpPr/>
          <p:nvPr/>
        </p:nvSpPr>
        <p:spPr>
          <a:xfrm>
            <a:off x="8561500" y="2977280"/>
            <a:ext cx="36000" cy="36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3" name="円/楕円 442"/>
          <p:cNvSpPr/>
          <p:nvPr/>
        </p:nvSpPr>
        <p:spPr>
          <a:xfrm>
            <a:off x="9242976" y="3738855"/>
            <a:ext cx="36000" cy="36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4" name="円/楕円 443"/>
          <p:cNvSpPr/>
          <p:nvPr/>
        </p:nvSpPr>
        <p:spPr>
          <a:xfrm>
            <a:off x="8813882" y="2503917"/>
            <a:ext cx="36000" cy="36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5" name="円/楕円 444"/>
          <p:cNvSpPr/>
          <p:nvPr/>
        </p:nvSpPr>
        <p:spPr>
          <a:xfrm>
            <a:off x="8230618" y="3452981"/>
            <a:ext cx="36000" cy="36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6" name="円/楕円 445"/>
          <p:cNvSpPr/>
          <p:nvPr/>
        </p:nvSpPr>
        <p:spPr>
          <a:xfrm>
            <a:off x="9289040" y="3280756"/>
            <a:ext cx="36000" cy="36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7" name="円/楕円 446"/>
          <p:cNvSpPr/>
          <p:nvPr/>
        </p:nvSpPr>
        <p:spPr>
          <a:xfrm>
            <a:off x="8953748" y="3009324"/>
            <a:ext cx="36000" cy="36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8" name="円/楕円 447"/>
          <p:cNvSpPr/>
          <p:nvPr/>
        </p:nvSpPr>
        <p:spPr>
          <a:xfrm>
            <a:off x="8567550" y="3385846"/>
            <a:ext cx="36000" cy="36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9" name="円/楕円 448"/>
          <p:cNvSpPr/>
          <p:nvPr/>
        </p:nvSpPr>
        <p:spPr>
          <a:xfrm>
            <a:off x="8861631" y="3516310"/>
            <a:ext cx="36000" cy="36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0" name="円/楕円 449"/>
          <p:cNvSpPr/>
          <p:nvPr/>
        </p:nvSpPr>
        <p:spPr>
          <a:xfrm>
            <a:off x="9166776" y="3616935"/>
            <a:ext cx="36000" cy="36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1" name="円/楕円 450"/>
          <p:cNvSpPr/>
          <p:nvPr/>
        </p:nvSpPr>
        <p:spPr>
          <a:xfrm>
            <a:off x="8403233" y="2638656"/>
            <a:ext cx="36000" cy="36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2" name="円/楕円 451"/>
          <p:cNvSpPr/>
          <p:nvPr/>
        </p:nvSpPr>
        <p:spPr>
          <a:xfrm>
            <a:off x="8539951" y="3570551"/>
            <a:ext cx="36000" cy="36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3" name="円/楕円 452"/>
          <p:cNvSpPr/>
          <p:nvPr/>
        </p:nvSpPr>
        <p:spPr>
          <a:xfrm>
            <a:off x="9028292" y="3184915"/>
            <a:ext cx="36000" cy="36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4" name="円/楕円 453"/>
          <p:cNvSpPr/>
          <p:nvPr/>
        </p:nvSpPr>
        <p:spPr>
          <a:xfrm>
            <a:off x="9537832" y="3477457"/>
            <a:ext cx="36000" cy="36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5" name="円/楕円 454"/>
          <p:cNvSpPr/>
          <p:nvPr/>
        </p:nvSpPr>
        <p:spPr>
          <a:xfrm>
            <a:off x="8692351" y="3646751"/>
            <a:ext cx="36000" cy="36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6" name="円/楕円 455"/>
          <p:cNvSpPr/>
          <p:nvPr/>
        </p:nvSpPr>
        <p:spPr>
          <a:xfrm>
            <a:off x="9082956" y="3639795"/>
            <a:ext cx="36000" cy="36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7" name="円/楕円 456"/>
          <p:cNvSpPr/>
          <p:nvPr/>
        </p:nvSpPr>
        <p:spPr>
          <a:xfrm>
            <a:off x="8816920" y="3133231"/>
            <a:ext cx="36000" cy="36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8" name="円/楕円 457"/>
          <p:cNvSpPr/>
          <p:nvPr/>
        </p:nvSpPr>
        <p:spPr>
          <a:xfrm>
            <a:off x="8634040" y="3171331"/>
            <a:ext cx="36000" cy="36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9" name="円/楕円 458"/>
          <p:cNvSpPr/>
          <p:nvPr/>
        </p:nvSpPr>
        <p:spPr>
          <a:xfrm>
            <a:off x="9333860" y="3534809"/>
            <a:ext cx="36000" cy="36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0" name="円/楕円 459"/>
          <p:cNvSpPr/>
          <p:nvPr/>
        </p:nvSpPr>
        <p:spPr>
          <a:xfrm>
            <a:off x="8287815" y="3262756"/>
            <a:ext cx="36000" cy="36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1" name="円/楕円 460"/>
          <p:cNvSpPr/>
          <p:nvPr/>
        </p:nvSpPr>
        <p:spPr>
          <a:xfrm>
            <a:off x="9519832" y="3253425"/>
            <a:ext cx="36000" cy="36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2" name="円/楕円 461"/>
          <p:cNvSpPr/>
          <p:nvPr/>
        </p:nvSpPr>
        <p:spPr>
          <a:xfrm>
            <a:off x="9200128" y="3344383"/>
            <a:ext cx="36000" cy="36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3" name="円/楕円 462"/>
          <p:cNvSpPr/>
          <p:nvPr/>
        </p:nvSpPr>
        <p:spPr>
          <a:xfrm>
            <a:off x="9543040" y="3255356"/>
            <a:ext cx="36000" cy="36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4" name="円/楕円 463"/>
          <p:cNvSpPr/>
          <p:nvPr/>
        </p:nvSpPr>
        <p:spPr>
          <a:xfrm>
            <a:off x="9115631" y="3490910"/>
            <a:ext cx="36000" cy="36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5" name="円/楕円 464"/>
          <p:cNvSpPr/>
          <p:nvPr/>
        </p:nvSpPr>
        <p:spPr>
          <a:xfrm>
            <a:off x="9420776" y="3591535"/>
            <a:ext cx="36000" cy="36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6" name="円/楕円 465"/>
          <p:cNvSpPr/>
          <p:nvPr/>
        </p:nvSpPr>
        <p:spPr>
          <a:xfrm>
            <a:off x="9282292" y="3159515"/>
            <a:ext cx="36000" cy="36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7" name="円/楕円 466"/>
          <p:cNvSpPr/>
          <p:nvPr/>
        </p:nvSpPr>
        <p:spPr>
          <a:xfrm>
            <a:off x="9791832" y="3452057"/>
            <a:ext cx="36000" cy="36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8" name="円/楕円 467"/>
          <p:cNvSpPr/>
          <p:nvPr/>
        </p:nvSpPr>
        <p:spPr>
          <a:xfrm>
            <a:off x="9336956" y="3614395"/>
            <a:ext cx="36000" cy="36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9" name="円/楕円 468"/>
          <p:cNvSpPr/>
          <p:nvPr/>
        </p:nvSpPr>
        <p:spPr>
          <a:xfrm>
            <a:off x="9587860" y="3509409"/>
            <a:ext cx="36000" cy="36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0" name="円/楕円 469"/>
          <p:cNvSpPr/>
          <p:nvPr/>
        </p:nvSpPr>
        <p:spPr>
          <a:xfrm>
            <a:off x="9773832" y="3228025"/>
            <a:ext cx="36000" cy="36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1" name="円/楕円 470"/>
          <p:cNvSpPr/>
          <p:nvPr/>
        </p:nvSpPr>
        <p:spPr>
          <a:xfrm>
            <a:off x="8527028" y="3318983"/>
            <a:ext cx="36000" cy="36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2" name="円/楕円 471"/>
          <p:cNvSpPr/>
          <p:nvPr/>
        </p:nvSpPr>
        <p:spPr>
          <a:xfrm>
            <a:off x="7811518" y="3402181"/>
            <a:ext cx="36000" cy="36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3" name="円/楕円 472"/>
          <p:cNvSpPr/>
          <p:nvPr/>
        </p:nvSpPr>
        <p:spPr>
          <a:xfrm>
            <a:off x="8148450" y="3335046"/>
            <a:ext cx="36000" cy="36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4" name="円/楕円 473"/>
          <p:cNvSpPr/>
          <p:nvPr/>
        </p:nvSpPr>
        <p:spPr>
          <a:xfrm>
            <a:off x="8442531" y="3465510"/>
            <a:ext cx="36000" cy="36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5" name="円/楕円 474"/>
          <p:cNvSpPr/>
          <p:nvPr/>
        </p:nvSpPr>
        <p:spPr>
          <a:xfrm>
            <a:off x="8120851" y="3519751"/>
            <a:ext cx="36000" cy="36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6" name="円/楕円 475"/>
          <p:cNvSpPr/>
          <p:nvPr/>
        </p:nvSpPr>
        <p:spPr>
          <a:xfrm>
            <a:off x="8273251" y="3595951"/>
            <a:ext cx="36000" cy="36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7" name="円/楕円 476"/>
          <p:cNvSpPr/>
          <p:nvPr/>
        </p:nvSpPr>
        <p:spPr>
          <a:xfrm>
            <a:off x="8456240" y="3044331"/>
            <a:ext cx="36000" cy="36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9" name="四角形吹き出し 478"/>
          <p:cNvSpPr/>
          <p:nvPr/>
        </p:nvSpPr>
        <p:spPr>
          <a:xfrm>
            <a:off x="5802870" y="2294792"/>
            <a:ext cx="2050003" cy="723727"/>
          </a:xfrm>
          <a:prstGeom prst="wedgeRectCallout">
            <a:avLst>
              <a:gd name="adj1" fmla="val 58576"/>
              <a:gd name="adj2" fmla="val 95943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 dirty="0" smtClean="0"/>
              <a:t>誘拐状態と判断し，</a:t>
            </a:r>
            <a:endParaRPr kumimoji="1" lang="en-US" altLang="ja-JP" sz="1400" dirty="0" smtClean="0"/>
          </a:p>
          <a:p>
            <a:pPr algn="ctr"/>
            <a:r>
              <a:rPr lang="ja-JP" altLang="en-US" sz="1400" dirty="0" smtClean="0"/>
              <a:t>広い</a:t>
            </a:r>
            <a:r>
              <a:rPr lang="ja-JP" altLang="en-US" sz="1400" dirty="0"/>
              <a:t>範囲</a:t>
            </a:r>
            <a:r>
              <a:rPr lang="ja-JP" altLang="en-US" sz="1400" dirty="0" smtClean="0"/>
              <a:t>にランダムな</a:t>
            </a:r>
            <a:endParaRPr lang="en-US" altLang="ja-JP" sz="1400" dirty="0" smtClean="0"/>
          </a:p>
          <a:p>
            <a:pPr algn="ctr"/>
            <a:r>
              <a:rPr lang="ja-JP" altLang="en-US" sz="1400" dirty="0" smtClean="0"/>
              <a:t>粒子をばら撒きはじめる</a:t>
            </a:r>
            <a:endParaRPr kumimoji="1"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286014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正方形/長方形 257"/>
          <p:cNvSpPr/>
          <p:nvPr/>
        </p:nvSpPr>
        <p:spPr>
          <a:xfrm>
            <a:off x="182220" y="2117133"/>
            <a:ext cx="5251755" cy="176205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9" name="フリーフォーム 258"/>
          <p:cNvSpPr/>
          <p:nvPr/>
        </p:nvSpPr>
        <p:spPr>
          <a:xfrm>
            <a:off x="287643" y="2139138"/>
            <a:ext cx="5096087" cy="1721358"/>
          </a:xfrm>
          <a:custGeom>
            <a:avLst/>
            <a:gdLst>
              <a:gd name="connsiteX0" fmla="*/ 0 w 5038725"/>
              <a:gd name="connsiteY0" fmla="*/ 819150 h 1485900"/>
              <a:gd name="connsiteX1" fmla="*/ 2428875 w 5038725"/>
              <a:gd name="connsiteY1" fmla="*/ 819150 h 1485900"/>
              <a:gd name="connsiteX2" fmla="*/ 2428875 w 5038725"/>
              <a:gd name="connsiteY2" fmla="*/ 0 h 1485900"/>
              <a:gd name="connsiteX3" fmla="*/ 3400425 w 5038725"/>
              <a:gd name="connsiteY3" fmla="*/ 0 h 1485900"/>
              <a:gd name="connsiteX4" fmla="*/ 3400425 w 5038725"/>
              <a:gd name="connsiteY4" fmla="*/ 790575 h 1485900"/>
              <a:gd name="connsiteX5" fmla="*/ 5038725 w 5038725"/>
              <a:gd name="connsiteY5" fmla="*/ 790575 h 1485900"/>
              <a:gd name="connsiteX6" fmla="*/ 5038725 w 5038725"/>
              <a:gd name="connsiteY6" fmla="*/ 1485900 h 1485900"/>
              <a:gd name="connsiteX7" fmla="*/ 19050 w 5038725"/>
              <a:gd name="connsiteY7" fmla="*/ 1485900 h 1485900"/>
              <a:gd name="connsiteX8" fmla="*/ 0 w 5038725"/>
              <a:gd name="connsiteY8" fmla="*/ 819150 h 1485900"/>
              <a:gd name="connsiteX0" fmla="*/ 0 w 5038725"/>
              <a:gd name="connsiteY0" fmla="*/ 819150 h 1485900"/>
              <a:gd name="connsiteX1" fmla="*/ 2428875 w 5038725"/>
              <a:gd name="connsiteY1" fmla="*/ 819150 h 1485900"/>
              <a:gd name="connsiteX2" fmla="*/ 2428875 w 5038725"/>
              <a:gd name="connsiteY2" fmla="*/ 0 h 1485900"/>
              <a:gd name="connsiteX3" fmla="*/ 3400425 w 5038725"/>
              <a:gd name="connsiteY3" fmla="*/ 0 h 1485900"/>
              <a:gd name="connsiteX4" fmla="*/ 3400425 w 5038725"/>
              <a:gd name="connsiteY4" fmla="*/ 790575 h 1485900"/>
              <a:gd name="connsiteX5" fmla="*/ 5038725 w 5038725"/>
              <a:gd name="connsiteY5" fmla="*/ 790575 h 1485900"/>
              <a:gd name="connsiteX6" fmla="*/ 5038725 w 5038725"/>
              <a:gd name="connsiteY6" fmla="*/ 1485900 h 1485900"/>
              <a:gd name="connsiteX7" fmla="*/ 215 w 5038725"/>
              <a:gd name="connsiteY7" fmla="*/ 1485900 h 1485900"/>
              <a:gd name="connsiteX8" fmla="*/ 0 w 5038725"/>
              <a:gd name="connsiteY8" fmla="*/ 819150 h 1485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38725" h="1485900">
                <a:moveTo>
                  <a:pt x="0" y="819150"/>
                </a:moveTo>
                <a:lnTo>
                  <a:pt x="2428875" y="819150"/>
                </a:lnTo>
                <a:lnTo>
                  <a:pt x="2428875" y="0"/>
                </a:lnTo>
                <a:lnTo>
                  <a:pt x="3400425" y="0"/>
                </a:lnTo>
                <a:lnTo>
                  <a:pt x="3400425" y="790575"/>
                </a:lnTo>
                <a:lnTo>
                  <a:pt x="5038725" y="790575"/>
                </a:lnTo>
                <a:lnTo>
                  <a:pt x="5038725" y="1485900"/>
                </a:lnTo>
                <a:lnTo>
                  <a:pt x="215" y="1485900"/>
                </a:lnTo>
                <a:cubicBezTo>
                  <a:pt x="143" y="1263650"/>
                  <a:pt x="72" y="1041400"/>
                  <a:pt x="0" y="819150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340" name="円/楕円 339"/>
          <p:cNvSpPr/>
          <p:nvPr/>
        </p:nvSpPr>
        <p:spPr>
          <a:xfrm rot="2869555">
            <a:off x="2770347" y="2794487"/>
            <a:ext cx="383142" cy="264438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87" name="直線コネクタ 286"/>
          <p:cNvCxnSpPr>
            <a:cxnSpLocks noChangeAspect="1"/>
          </p:cNvCxnSpPr>
          <p:nvPr/>
        </p:nvCxnSpPr>
        <p:spPr>
          <a:xfrm rot="20829269" flipV="1">
            <a:off x="2920521" y="2164616"/>
            <a:ext cx="355768" cy="693823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直線コネクタ 287"/>
          <p:cNvCxnSpPr>
            <a:cxnSpLocks noChangeAspect="1"/>
          </p:cNvCxnSpPr>
          <p:nvPr/>
        </p:nvCxnSpPr>
        <p:spPr>
          <a:xfrm rot="20829269" flipV="1">
            <a:off x="2911734" y="2150574"/>
            <a:ext cx="262959" cy="715746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" name="直線コネクタ 288"/>
          <p:cNvCxnSpPr>
            <a:cxnSpLocks noChangeAspect="1"/>
          </p:cNvCxnSpPr>
          <p:nvPr/>
        </p:nvCxnSpPr>
        <p:spPr>
          <a:xfrm rot="20829269" flipV="1">
            <a:off x="2944615" y="2168786"/>
            <a:ext cx="525918" cy="651057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0" name="直線コネクタ 289"/>
          <p:cNvCxnSpPr>
            <a:cxnSpLocks noChangeAspect="1"/>
          </p:cNvCxnSpPr>
          <p:nvPr/>
        </p:nvCxnSpPr>
        <p:spPr>
          <a:xfrm rot="20829269" flipV="1">
            <a:off x="2957502" y="2509333"/>
            <a:ext cx="766905" cy="306379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1" name="直線コネクタ 290"/>
          <p:cNvCxnSpPr>
            <a:cxnSpLocks noChangeAspect="1"/>
          </p:cNvCxnSpPr>
          <p:nvPr/>
        </p:nvCxnSpPr>
        <p:spPr>
          <a:xfrm rot="20829269" flipV="1">
            <a:off x="2967154" y="2655470"/>
            <a:ext cx="736659" cy="164093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2" name="直線コネクタ 291"/>
          <p:cNvCxnSpPr>
            <a:cxnSpLocks noChangeAspect="1"/>
          </p:cNvCxnSpPr>
          <p:nvPr/>
        </p:nvCxnSpPr>
        <p:spPr>
          <a:xfrm flipV="1">
            <a:off x="2992098" y="2739009"/>
            <a:ext cx="674301" cy="153763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3" name="直線コネクタ 292"/>
          <p:cNvCxnSpPr>
            <a:cxnSpLocks noChangeAspect="1"/>
          </p:cNvCxnSpPr>
          <p:nvPr/>
        </p:nvCxnSpPr>
        <p:spPr>
          <a:xfrm flipV="1">
            <a:off x="2989984" y="2786910"/>
            <a:ext cx="684544" cy="106151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直線コネクタ 293"/>
          <p:cNvCxnSpPr>
            <a:cxnSpLocks noChangeAspect="1"/>
          </p:cNvCxnSpPr>
          <p:nvPr/>
        </p:nvCxnSpPr>
        <p:spPr>
          <a:xfrm flipV="1">
            <a:off x="2989977" y="2845604"/>
            <a:ext cx="679106" cy="51115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直線コネクタ 294"/>
          <p:cNvCxnSpPr>
            <a:cxnSpLocks noChangeAspect="1"/>
          </p:cNvCxnSpPr>
          <p:nvPr/>
        </p:nvCxnSpPr>
        <p:spPr>
          <a:xfrm flipV="1">
            <a:off x="2989975" y="2892635"/>
            <a:ext cx="679443" cy="7542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6" name="四角形吹き出し 295"/>
          <p:cNvSpPr/>
          <p:nvPr/>
        </p:nvSpPr>
        <p:spPr>
          <a:xfrm>
            <a:off x="218219" y="2191835"/>
            <a:ext cx="2326482" cy="1219544"/>
          </a:xfrm>
          <a:prstGeom prst="wedgeRectCallout">
            <a:avLst>
              <a:gd name="adj1" fmla="val 60317"/>
              <a:gd name="adj2" fmla="val 1774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 dirty="0" smtClean="0"/>
              <a:t>ロボット自体が</a:t>
            </a:r>
            <a:endParaRPr kumimoji="1" lang="en-US" altLang="ja-JP" sz="1400" dirty="0" smtClean="0"/>
          </a:p>
          <a:p>
            <a:pPr algn="ctr"/>
            <a:r>
              <a:rPr kumimoji="1" lang="ja-JP" altLang="en-US" sz="1400" dirty="0" smtClean="0"/>
              <a:t>人に移動させられた</a:t>
            </a:r>
            <a:endParaRPr kumimoji="1" lang="en-US" altLang="ja-JP" sz="1400" dirty="0" smtClean="0"/>
          </a:p>
          <a:p>
            <a:pPr algn="ctr"/>
            <a:r>
              <a:rPr lang="ja-JP" altLang="en-US" sz="1400" dirty="0" smtClean="0"/>
              <a:t>→粒子の分布と観測の分布が不一致となる</a:t>
            </a:r>
            <a:endParaRPr kumimoji="1" lang="en-US" altLang="ja-JP" sz="1400" dirty="0" smtClean="0"/>
          </a:p>
          <a:p>
            <a:pPr algn="ctr"/>
            <a:r>
              <a:rPr lang="ja-JP" altLang="en-US" sz="1400" dirty="0" smtClean="0"/>
              <a:t>→全粒子の尤度の和が小</a:t>
            </a:r>
            <a:endParaRPr kumimoji="1" lang="ja-JP" altLang="en-US" sz="1400" dirty="0"/>
          </a:p>
        </p:txBody>
      </p:sp>
      <p:grpSp>
        <p:nvGrpSpPr>
          <p:cNvPr id="300" name="グループ化 299"/>
          <p:cNvGrpSpPr/>
          <p:nvPr/>
        </p:nvGrpSpPr>
        <p:grpSpPr>
          <a:xfrm rot="1345973">
            <a:off x="2862481" y="2713314"/>
            <a:ext cx="304800" cy="304800"/>
            <a:chOff x="2305050" y="3905250"/>
            <a:chExt cx="304800" cy="304800"/>
          </a:xfrm>
        </p:grpSpPr>
        <p:sp>
          <p:nvSpPr>
            <p:cNvPr id="301" name="円/楕円 300"/>
            <p:cNvSpPr/>
            <p:nvPr/>
          </p:nvSpPr>
          <p:spPr>
            <a:xfrm>
              <a:off x="2305050" y="3905250"/>
              <a:ext cx="304800" cy="3048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302" name="直線コネクタ 301"/>
            <p:cNvCxnSpPr>
              <a:endCxn id="301" idx="7"/>
            </p:cNvCxnSpPr>
            <p:nvPr/>
          </p:nvCxnSpPr>
          <p:spPr>
            <a:xfrm flipV="1">
              <a:off x="2460625" y="3949887"/>
              <a:ext cx="104588" cy="9823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7" name="グループ化 246"/>
          <p:cNvGrpSpPr/>
          <p:nvPr/>
        </p:nvGrpSpPr>
        <p:grpSpPr>
          <a:xfrm>
            <a:off x="2933041" y="2943822"/>
            <a:ext cx="632116" cy="866383"/>
            <a:chOff x="2638713" y="581632"/>
            <a:chExt cx="632116" cy="866383"/>
          </a:xfrm>
          <a:solidFill>
            <a:schemeClr val="tx1"/>
          </a:solidFill>
        </p:grpSpPr>
        <p:sp>
          <p:nvSpPr>
            <p:cNvPr id="248" name="円/楕円 247"/>
            <p:cNvSpPr/>
            <p:nvPr/>
          </p:nvSpPr>
          <p:spPr>
            <a:xfrm>
              <a:off x="3002516" y="1096466"/>
              <a:ext cx="36000" cy="36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9" name="円/楕円 248"/>
            <p:cNvSpPr/>
            <p:nvPr/>
          </p:nvSpPr>
          <p:spPr>
            <a:xfrm>
              <a:off x="2819389" y="776004"/>
              <a:ext cx="36000" cy="36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50" name="円/楕円 249"/>
            <p:cNvSpPr/>
            <p:nvPr/>
          </p:nvSpPr>
          <p:spPr>
            <a:xfrm>
              <a:off x="2714909" y="698277"/>
              <a:ext cx="36000" cy="36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51" name="円/楕円 250"/>
            <p:cNvSpPr/>
            <p:nvPr/>
          </p:nvSpPr>
          <p:spPr>
            <a:xfrm>
              <a:off x="2977651" y="956931"/>
              <a:ext cx="36000" cy="36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52" name="円/楕円 251"/>
            <p:cNvSpPr/>
            <p:nvPr/>
          </p:nvSpPr>
          <p:spPr>
            <a:xfrm>
              <a:off x="3013655" y="1013240"/>
              <a:ext cx="36000" cy="36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53" name="円/楕円 252"/>
            <p:cNvSpPr/>
            <p:nvPr/>
          </p:nvSpPr>
          <p:spPr>
            <a:xfrm>
              <a:off x="3067139" y="1156613"/>
              <a:ext cx="36000" cy="36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54" name="円/楕円 253"/>
            <p:cNvSpPr/>
            <p:nvPr/>
          </p:nvSpPr>
          <p:spPr>
            <a:xfrm>
              <a:off x="3080475" y="833875"/>
              <a:ext cx="36000" cy="36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55" name="円/楕円 254"/>
            <p:cNvSpPr/>
            <p:nvPr/>
          </p:nvSpPr>
          <p:spPr>
            <a:xfrm>
              <a:off x="3143975" y="1035513"/>
              <a:ext cx="36000" cy="36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56" name="円/楕円 255"/>
            <p:cNvSpPr/>
            <p:nvPr/>
          </p:nvSpPr>
          <p:spPr>
            <a:xfrm>
              <a:off x="2859690" y="875489"/>
              <a:ext cx="36000" cy="36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57" name="円/楕円 256"/>
            <p:cNvSpPr/>
            <p:nvPr/>
          </p:nvSpPr>
          <p:spPr>
            <a:xfrm>
              <a:off x="3117160" y="1232114"/>
              <a:ext cx="36000" cy="36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5" name="円/楕円 284"/>
            <p:cNvSpPr/>
            <p:nvPr/>
          </p:nvSpPr>
          <p:spPr>
            <a:xfrm>
              <a:off x="2937649" y="855755"/>
              <a:ext cx="36000" cy="36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97" name="円/楕円 296"/>
            <p:cNvSpPr/>
            <p:nvPr/>
          </p:nvSpPr>
          <p:spPr>
            <a:xfrm>
              <a:off x="2897401" y="1049189"/>
              <a:ext cx="36000" cy="36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98" name="円/楕円 297"/>
            <p:cNvSpPr/>
            <p:nvPr/>
          </p:nvSpPr>
          <p:spPr>
            <a:xfrm>
              <a:off x="3116626" y="937427"/>
              <a:ext cx="36000" cy="36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99" name="円/楕円 298"/>
            <p:cNvSpPr/>
            <p:nvPr/>
          </p:nvSpPr>
          <p:spPr>
            <a:xfrm>
              <a:off x="2638713" y="581632"/>
              <a:ext cx="36000" cy="36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31" name="円/楕円 330"/>
            <p:cNvSpPr/>
            <p:nvPr/>
          </p:nvSpPr>
          <p:spPr>
            <a:xfrm>
              <a:off x="3198290" y="1258250"/>
              <a:ext cx="36000" cy="36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32" name="円/楕円 331"/>
            <p:cNvSpPr/>
            <p:nvPr/>
          </p:nvSpPr>
          <p:spPr>
            <a:xfrm>
              <a:off x="3234829" y="1412015"/>
              <a:ext cx="36000" cy="36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33" name="円/楕円 332"/>
            <p:cNvSpPr/>
            <p:nvPr/>
          </p:nvSpPr>
          <p:spPr>
            <a:xfrm>
              <a:off x="3004471" y="892879"/>
              <a:ext cx="36000" cy="36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34" name="円/楕円 333"/>
            <p:cNvSpPr/>
            <p:nvPr/>
          </p:nvSpPr>
          <p:spPr>
            <a:xfrm>
              <a:off x="2837221" y="985687"/>
              <a:ext cx="36000" cy="36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35" name="円/楕円 334"/>
            <p:cNvSpPr/>
            <p:nvPr/>
          </p:nvSpPr>
          <p:spPr>
            <a:xfrm>
              <a:off x="3158629" y="1145315"/>
              <a:ext cx="36000" cy="36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36" name="円/楕円 335"/>
            <p:cNvSpPr/>
            <p:nvPr/>
          </p:nvSpPr>
          <p:spPr>
            <a:xfrm>
              <a:off x="2949569" y="990377"/>
              <a:ext cx="36000" cy="36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37" name="円/楕円 336"/>
            <p:cNvSpPr/>
            <p:nvPr/>
          </p:nvSpPr>
          <p:spPr>
            <a:xfrm>
              <a:off x="3078326" y="1049381"/>
              <a:ext cx="36000" cy="36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38" name="円/楕円 337"/>
            <p:cNvSpPr/>
            <p:nvPr/>
          </p:nvSpPr>
          <p:spPr>
            <a:xfrm>
              <a:off x="2918112" y="718989"/>
              <a:ext cx="36000" cy="36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39" name="円/楕円 338"/>
            <p:cNvSpPr/>
            <p:nvPr/>
          </p:nvSpPr>
          <p:spPr>
            <a:xfrm>
              <a:off x="2781340" y="816679"/>
              <a:ext cx="36000" cy="36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344" name="正方形/長方形 343"/>
          <p:cNvSpPr/>
          <p:nvPr/>
        </p:nvSpPr>
        <p:spPr>
          <a:xfrm>
            <a:off x="193161" y="240697"/>
            <a:ext cx="5251755" cy="176205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5" name="フリーフォーム 344"/>
          <p:cNvSpPr/>
          <p:nvPr/>
        </p:nvSpPr>
        <p:spPr>
          <a:xfrm>
            <a:off x="298584" y="262702"/>
            <a:ext cx="5096087" cy="1721358"/>
          </a:xfrm>
          <a:custGeom>
            <a:avLst/>
            <a:gdLst>
              <a:gd name="connsiteX0" fmla="*/ 0 w 5038725"/>
              <a:gd name="connsiteY0" fmla="*/ 819150 h 1485900"/>
              <a:gd name="connsiteX1" fmla="*/ 2428875 w 5038725"/>
              <a:gd name="connsiteY1" fmla="*/ 819150 h 1485900"/>
              <a:gd name="connsiteX2" fmla="*/ 2428875 w 5038725"/>
              <a:gd name="connsiteY2" fmla="*/ 0 h 1485900"/>
              <a:gd name="connsiteX3" fmla="*/ 3400425 w 5038725"/>
              <a:gd name="connsiteY3" fmla="*/ 0 h 1485900"/>
              <a:gd name="connsiteX4" fmla="*/ 3400425 w 5038725"/>
              <a:gd name="connsiteY4" fmla="*/ 790575 h 1485900"/>
              <a:gd name="connsiteX5" fmla="*/ 5038725 w 5038725"/>
              <a:gd name="connsiteY5" fmla="*/ 790575 h 1485900"/>
              <a:gd name="connsiteX6" fmla="*/ 5038725 w 5038725"/>
              <a:gd name="connsiteY6" fmla="*/ 1485900 h 1485900"/>
              <a:gd name="connsiteX7" fmla="*/ 19050 w 5038725"/>
              <a:gd name="connsiteY7" fmla="*/ 1485900 h 1485900"/>
              <a:gd name="connsiteX8" fmla="*/ 0 w 5038725"/>
              <a:gd name="connsiteY8" fmla="*/ 819150 h 1485900"/>
              <a:gd name="connsiteX0" fmla="*/ 0 w 5038725"/>
              <a:gd name="connsiteY0" fmla="*/ 819150 h 1485900"/>
              <a:gd name="connsiteX1" fmla="*/ 2428875 w 5038725"/>
              <a:gd name="connsiteY1" fmla="*/ 819150 h 1485900"/>
              <a:gd name="connsiteX2" fmla="*/ 2428875 w 5038725"/>
              <a:gd name="connsiteY2" fmla="*/ 0 h 1485900"/>
              <a:gd name="connsiteX3" fmla="*/ 3400425 w 5038725"/>
              <a:gd name="connsiteY3" fmla="*/ 0 h 1485900"/>
              <a:gd name="connsiteX4" fmla="*/ 3400425 w 5038725"/>
              <a:gd name="connsiteY4" fmla="*/ 790575 h 1485900"/>
              <a:gd name="connsiteX5" fmla="*/ 5038725 w 5038725"/>
              <a:gd name="connsiteY5" fmla="*/ 790575 h 1485900"/>
              <a:gd name="connsiteX6" fmla="*/ 5038725 w 5038725"/>
              <a:gd name="connsiteY6" fmla="*/ 1485900 h 1485900"/>
              <a:gd name="connsiteX7" fmla="*/ 215 w 5038725"/>
              <a:gd name="connsiteY7" fmla="*/ 1485900 h 1485900"/>
              <a:gd name="connsiteX8" fmla="*/ 0 w 5038725"/>
              <a:gd name="connsiteY8" fmla="*/ 819150 h 1485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38725" h="1485900">
                <a:moveTo>
                  <a:pt x="0" y="819150"/>
                </a:moveTo>
                <a:lnTo>
                  <a:pt x="2428875" y="819150"/>
                </a:lnTo>
                <a:lnTo>
                  <a:pt x="2428875" y="0"/>
                </a:lnTo>
                <a:lnTo>
                  <a:pt x="3400425" y="0"/>
                </a:lnTo>
                <a:lnTo>
                  <a:pt x="3400425" y="790575"/>
                </a:lnTo>
                <a:lnTo>
                  <a:pt x="5038725" y="790575"/>
                </a:lnTo>
                <a:lnTo>
                  <a:pt x="5038725" y="1485900"/>
                </a:lnTo>
                <a:lnTo>
                  <a:pt x="215" y="1485900"/>
                </a:lnTo>
                <a:cubicBezTo>
                  <a:pt x="143" y="1263650"/>
                  <a:pt x="72" y="1041400"/>
                  <a:pt x="0" y="819150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359" name="円/楕円 358"/>
          <p:cNvSpPr/>
          <p:nvPr/>
        </p:nvSpPr>
        <p:spPr>
          <a:xfrm rot="2869555">
            <a:off x="3129997" y="1372501"/>
            <a:ext cx="383142" cy="264438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5" name="正方形/長方形 424"/>
          <p:cNvSpPr/>
          <p:nvPr/>
        </p:nvSpPr>
        <p:spPr>
          <a:xfrm>
            <a:off x="5681308" y="2130752"/>
            <a:ext cx="5251755" cy="176205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6" name="フリーフォーム 425"/>
          <p:cNvSpPr/>
          <p:nvPr/>
        </p:nvSpPr>
        <p:spPr>
          <a:xfrm>
            <a:off x="5739772" y="2149404"/>
            <a:ext cx="5096087" cy="1721358"/>
          </a:xfrm>
          <a:custGeom>
            <a:avLst/>
            <a:gdLst>
              <a:gd name="connsiteX0" fmla="*/ 0 w 5038725"/>
              <a:gd name="connsiteY0" fmla="*/ 819150 h 1485900"/>
              <a:gd name="connsiteX1" fmla="*/ 2428875 w 5038725"/>
              <a:gd name="connsiteY1" fmla="*/ 819150 h 1485900"/>
              <a:gd name="connsiteX2" fmla="*/ 2428875 w 5038725"/>
              <a:gd name="connsiteY2" fmla="*/ 0 h 1485900"/>
              <a:gd name="connsiteX3" fmla="*/ 3400425 w 5038725"/>
              <a:gd name="connsiteY3" fmla="*/ 0 h 1485900"/>
              <a:gd name="connsiteX4" fmla="*/ 3400425 w 5038725"/>
              <a:gd name="connsiteY4" fmla="*/ 790575 h 1485900"/>
              <a:gd name="connsiteX5" fmla="*/ 5038725 w 5038725"/>
              <a:gd name="connsiteY5" fmla="*/ 790575 h 1485900"/>
              <a:gd name="connsiteX6" fmla="*/ 5038725 w 5038725"/>
              <a:gd name="connsiteY6" fmla="*/ 1485900 h 1485900"/>
              <a:gd name="connsiteX7" fmla="*/ 19050 w 5038725"/>
              <a:gd name="connsiteY7" fmla="*/ 1485900 h 1485900"/>
              <a:gd name="connsiteX8" fmla="*/ 0 w 5038725"/>
              <a:gd name="connsiteY8" fmla="*/ 819150 h 1485900"/>
              <a:gd name="connsiteX0" fmla="*/ 11557 w 5050282"/>
              <a:gd name="connsiteY0" fmla="*/ 819150 h 1485900"/>
              <a:gd name="connsiteX1" fmla="*/ 2440432 w 5050282"/>
              <a:gd name="connsiteY1" fmla="*/ 819150 h 1485900"/>
              <a:gd name="connsiteX2" fmla="*/ 2440432 w 5050282"/>
              <a:gd name="connsiteY2" fmla="*/ 0 h 1485900"/>
              <a:gd name="connsiteX3" fmla="*/ 3411982 w 5050282"/>
              <a:gd name="connsiteY3" fmla="*/ 0 h 1485900"/>
              <a:gd name="connsiteX4" fmla="*/ 3411982 w 5050282"/>
              <a:gd name="connsiteY4" fmla="*/ 790575 h 1485900"/>
              <a:gd name="connsiteX5" fmla="*/ 5050282 w 5050282"/>
              <a:gd name="connsiteY5" fmla="*/ 790575 h 1485900"/>
              <a:gd name="connsiteX6" fmla="*/ 5050282 w 5050282"/>
              <a:gd name="connsiteY6" fmla="*/ 1485900 h 1485900"/>
              <a:gd name="connsiteX7" fmla="*/ 0 w 5050282"/>
              <a:gd name="connsiteY7" fmla="*/ 1483845 h 1485900"/>
              <a:gd name="connsiteX8" fmla="*/ 11557 w 5050282"/>
              <a:gd name="connsiteY8" fmla="*/ 819150 h 1485900"/>
              <a:gd name="connsiteX0" fmla="*/ 0 w 5038725"/>
              <a:gd name="connsiteY0" fmla="*/ 819150 h 1485900"/>
              <a:gd name="connsiteX1" fmla="*/ 2428875 w 5038725"/>
              <a:gd name="connsiteY1" fmla="*/ 819150 h 1485900"/>
              <a:gd name="connsiteX2" fmla="*/ 2428875 w 5038725"/>
              <a:gd name="connsiteY2" fmla="*/ 0 h 1485900"/>
              <a:gd name="connsiteX3" fmla="*/ 3400425 w 5038725"/>
              <a:gd name="connsiteY3" fmla="*/ 0 h 1485900"/>
              <a:gd name="connsiteX4" fmla="*/ 3400425 w 5038725"/>
              <a:gd name="connsiteY4" fmla="*/ 790575 h 1485900"/>
              <a:gd name="connsiteX5" fmla="*/ 5038725 w 5038725"/>
              <a:gd name="connsiteY5" fmla="*/ 790575 h 1485900"/>
              <a:gd name="connsiteX6" fmla="*/ 5038725 w 5038725"/>
              <a:gd name="connsiteY6" fmla="*/ 1485900 h 1485900"/>
              <a:gd name="connsiteX7" fmla="*/ 215 w 5038725"/>
              <a:gd name="connsiteY7" fmla="*/ 1485900 h 1485900"/>
              <a:gd name="connsiteX8" fmla="*/ 0 w 5038725"/>
              <a:gd name="connsiteY8" fmla="*/ 819150 h 1485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38725" h="1485900">
                <a:moveTo>
                  <a:pt x="0" y="819150"/>
                </a:moveTo>
                <a:lnTo>
                  <a:pt x="2428875" y="819150"/>
                </a:lnTo>
                <a:lnTo>
                  <a:pt x="2428875" y="0"/>
                </a:lnTo>
                <a:lnTo>
                  <a:pt x="3400425" y="0"/>
                </a:lnTo>
                <a:lnTo>
                  <a:pt x="3400425" y="790575"/>
                </a:lnTo>
                <a:lnTo>
                  <a:pt x="5038725" y="790575"/>
                </a:lnTo>
                <a:lnTo>
                  <a:pt x="5038725" y="1485900"/>
                </a:lnTo>
                <a:lnTo>
                  <a:pt x="215" y="1485900"/>
                </a:lnTo>
                <a:cubicBezTo>
                  <a:pt x="143" y="1263650"/>
                  <a:pt x="72" y="1041400"/>
                  <a:pt x="0" y="819150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grpSp>
        <p:nvGrpSpPr>
          <p:cNvPr id="427" name="グループ化 426"/>
          <p:cNvGrpSpPr/>
          <p:nvPr/>
        </p:nvGrpSpPr>
        <p:grpSpPr>
          <a:xfrm rot="1345973">
            <a:off x="8310419" y="2791776"/>
            <a:ext cx="304800" cy="304800"/>
            <a:chOff x="2305050" y="3905250"/>
            <a:chExt cx="304800" cy="304800"/>
          </a:xfrm>
        </p:grpSpPr>
        <p:sp>
          <p:nvSpPr>
            <p:cNvPr id="428" name="円/楕円 427"/>
            <p:cNvSpPr/>
            <p:nvPr/>
          </p:nvSpPr>
          <p:spPr>
            <a:xfrm>
              <a:off x="2305050" y="3905250"/>
              <a:ext cx="304800" cy="3048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429" name="直線コネクタ 428"/>
            <p:cNvCxnSpPr>
              <a:endCxn id="428" idx="7"/>
            </p:cNvCxnSpPr>
            <p:nvPr/>
          </p:nvCxnSpPr>
          <p:spPr>
            <a:xfrm flipV="1">
              <a:off x="2460625" y="3949887"/>
              <a:ext cx="104588" cy="9823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1" name="円/楕円 430"/>
          <p:cNvSpPr/>
          <p:nvPr/>
        </p:nvSpPr>
        <p:spPr>
          <a:xfrm rot="20829269">
            <a:off x="8468519" y="2907326"/>
            <a:ext cx="36000" cy="36000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32" name="直線コネクタ 431"/>
          <p:cNvCxnSpPr>
            <a:cxnSpLocks noChangeAspect="1"/>
          </p:cNvCxnSpPr>
          <p:nvPr/>
        </p:nvCxnSpPr>
        <p:spPr>
          <a:xfrm rot="20829269" flipV="1">
            <a:off x="8418391" y="2184757"/>
            <a:ext cx="355768" cy="693823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3" name="直線コネクタ 432"/>
          <p:cNvCxnSpPr>
            <a:cxnSpLocks noChangeAspect="1"/>
          </p:cNvCxnSpPr>
          <p:nvPr/>
        </p:nvCxnSpPr>
        <p:spPr>
          <a:xfrm rot="20829269" flipV="1">
            <a:off x="8409604" y="2170715"/>
            <a:ext cx="262959" cy="715746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4" name="直線コネクタ 433"/>
          <p:cNvCxnSpPr>
            <a:cxnSpLocks noChangeAspect="1"/>
          </p:cNvCxnSpPr>
          <p:nvPr/>
        </p:nvCxnSpPr>
        <p:spPr>
          <a:xfrm rot="20829269" flipV="1">
            <a:off x="8442485" y="2188927"/>
            <a:ext cx="525918" cy="651057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5" name="直線コネクタ 434"/>
          <p:cNvCxnSpPr>
            <a:cxnSpLocks noChangeAspect="1"/>
          </p:cNvCxnSpPr>
          <p:nvPr/>
        </p:nvCxnSpPr>
        <p:spPr>
          <a:xfrm rot="20829269" flipV="1">
            <a:off x="8455372" y="2529474"/>
            <a:ext cx="766905" cy="306379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6" name="直線コネクタ 435"/>
          <p:cNvCxnSpPr>
            <a:cxnSpLocks noChangeAspect="1"/>
          </p:cNvCxnSpPr>
          <p:nvPr/>
        </p:nvCxnSpPr>
        <p:spPr>
          <a:xfrm rot="20829269" flipV="1">
            <a:off x="8465024" y="2675611"/>
            <a:ext cx="736659" cy="164093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7" name="直線コネクタ 436"/>
          <p:cNvCxnSpPr>
            <a:cxnSpLocks noChangeAspect="1"/>
          </p:cNvCxnSpPr>
          <p:nvPr/>
        </p:nvCxnSpPr>
        <p:spPr>
          <a:xfrm flipV="1">
            <a:off x="8489968" y="2759150"/>
            <a:ext cx="674301" cy="153763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8" name="直線コネクタ 437"/>
          <p:cNvCxnSpPr>
            <a:cxnSpLocks noChangeAspect="1"/>
          </p:cNvCxnSpPr>
          <p:nvPr/>
        </p:nvCxnSpPr>
        <p:spPr>
          <a:xfrm flipV="1">
            <a:off x="8487854" y="2807051"/>
            <a:ext cx="684544" cy="106151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9" name="直線コネクタ 438"/>
          <p:cNvCxnSpPr>
            <a:cxnSpLocks noChangeAspect="1"/>
          </p:cNvCxnSpPr>
          <p:nvPr/>
        </p:nvCxnSpPr>
        <p:spPr>
          <a:xfrm flipV="1">
            <a:off x="8487847" y="2865745"/>
            <a:ext cx="679106" cy="51115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0" name="直線コネクタ 439"/>
          <p:cNvCxnSpPr>
            <a:cxnSpLocks noChangeAspect="1"/>
          </p:cNvCxnSpPr>
          <p:nvPr/>
        </p:nvCxnSpPr>
        <p:spPr>
          <a:xfrm flipV="1">
            <a:off x="8487845" y="2912776"/>
            <a:ext cx="679443" cy="7542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1" name="円/楕円 440"/>
          <p:cNvSpPr/>
          <p:nvPr/>
        </p:nvSpPr>
        <p:spPr>
          <a:xfrm>
            <a:off x="8946128" y="3369783"/>
            <a:ext cx="36000" cy="36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2" name="円/楕円 441"/>
          <p:cNvSpPr/>
          <p:nvPr/>
        </p:nvSpPr>
        <p:spPr>
          <a:xfrm>
            <a:off x="8561500" y="2977280"/>
            <a:ext cx="36000" cy="36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3" name="円/楕円 442"/>
          <p:cNvSpPr/>
          <p:nvPr/>
        </p:nvSpPr>
        <p:spPr>
          <a:xfrm>
            <a:off x="9242976" y="3738855"/>
            <a:ext cx="36000" cy="36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4" name="円/楕円 443"/>
          <p:cNvSpPr/>
          <p:nvPr/>
        </p:nvSpPr>
        <p:spPr>
          <a:xfrm>
            <a:off x="8813882" y="2503917"/>
            <a:ext cx="36000" cy="36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5" name="円/楕円 444"/>
          <p:cNvSpPr/>
          <p:nvPr/>
        </p:nvSpPr>
        <p:spPr>
          <a:xfrm>
            <a:off x="8230618" y="3452981"/>
            <a:ext cx="36000" cy="36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6" name="円/楕円 445"/>
          <p:cNvSpPr/>
          <p:nvPr/>
        </p:nvSpPr>
        <p:spPr>
          <a:xfrm>
            <a:off x="9289040" y="3280756"/>
            <a:ext cx="36000" cy="36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7" name="円/楕円 446"/>
          <p:cNvSpPr/>
          <p:nvPr/>
        </p:nvSpPr>
        <p:spPr>
          <a:xfrm>
            <a:off x="8953748" y="3009324"/>
            <a:ext cx="36000" cy="36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8" name="円/楕円 447"/>
          <p:cNvSpPr/>
          <p:nvPr/>
        </p:nvSpPr>
        <p:spPr>
          <a:xfrm>
            <a:off x="8567550" y="3385846"/>
            <a:ext cx="36000" cy="36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9" name="円/楕円 448"/>
          <p:cNvSpPr/>
          <p:nvPr/>
        </p:nvSpPr>
        <p:spPr>
          <a:xfrm>
            <a:off x="8861631" y="3516310"/>
            <a:ext cx="36000" cy="36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0" name="円/楕円 449"/>
          <p:cNvSpPr/>
          <p:nvPr/>
        </p:nvSpPr>
        <p:spPr>
          <a:xfrm>
            <a:off x="9166776" y="3616935"/>
            <a:ext cx="36000" cy="36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1" name="円/楕円 450"/>
          <p:cNvSpPr/>
          <p:nvPr/>
        </p:nvSpPr>
        <p:spPr>
          <a:xfrm>
            <a:off x="8403233" y="2638656"/>
            <a:ext cx="36000" cy="36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2" name="円/楕円 451"/>
          <p:cNvSpPr/>
          <p:nvPr/>
        </p:nvSpPr>
        <p:spPr>
          <a:xfrm>
            <a:off x="8539951" y="3570551"/>
            <a:ext cx="36000" cy="36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3" name="円/楕円 452"/>
          <p:cNvSpPr/>
          <p:nvPr/>
        </p:nvSpPr>
        <p:spPr>
          <a:xfrm>
            <a:off x="9028292" y="3184915"/>
            <a:ext cx="36000" cy="36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4" name="円/楕円 453"/>
          <p:cNvSpPr/>
          <p:nvPr/>
        </p:nvSpPr>
        <p:spPr>
          <a:xfrm>
            <a:off x="9537832" y="3477457"/>
            <a:ext cx="36000" cy="36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5" name="円/楕円 454"/>
          <p:cNvSpPr/>
          <p:nvPr/>
        </p:nvSpPr>
        <p:spPr>
          <a:xfrm>
            <a:off x="8692351" y="3646751"/>
            <a:ext cx="36000" cy="36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6" name="円/楕円 455"/>
          <p:cNvSpPr/>
          <p:nvPr/>
        </p:nvSpPr>
        <p:spPr>
          <a:xfrm>
            <a:off x="9082956" y="3639795"/>
            <a:ext cx="36000" cy="36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7" name="円/楕円 456"/>
          <p:cNvSpPr/>
          <p:nvPr/>
        </p:nvSpPr>
        <p:spPr>
          <a:xfrm>
            <a:off x="8816920" y="3133231"/>
            <a:ext cx="36000" cy="36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8" name="円/楕円 457"/>
          <p:cNvSpPr/>
          <p:nvPr/>
        </p:nvSpPr>
        <p:spPr>
          <a:xfrm>
            <a:off x="8634040" y="3171331"/>
            <a:ext cx="36000" cy="36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9" name="円/楕円 458"/>
          <p:cNvSpPr/>
          <p:nvPr/>
        </p:nvSpPr>
        <p:spPr>
          <a:xfrm>
            <a:off x="9333860" y="3534809"/>
            <a:ext cx="36000" cy="36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0" name="円/楕円 459"/>
          <p:cNvSpPr/>
          <p:nvPr/>
        </p:nvSpPr>
        <p:spPr>
          <a:xfrm>
            <a:off x="8287815" y="3262756"/>
            <a:ext cx="36000" cy="36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1" name="円/楕円 460"/>
          <p:cNvSpPr/>
          <p:nvPr/>
        </p:nvSpPr>
        <p:spPr>
          <a:xfrm>
            <a:off x="9519832" y="3253425"/>
            <a:ext cx="36000" cy="36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2" name="円/楕円 461"/>
          <p:cNvSpPr/>
          <p:nvPr/>
        </p:nvSpPr>
        <p:spPr>
          <a:xfrm>
            <a:off x="9200128" y="3344383"/>
            <a:ext cx="36000" cy="36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3" name="円/楕円 462"/>
          <p:cNvSpPr/>
          <p:nvPr/>
        </p:nvSpPr>
        <p:spPr>
          <a:xfrm>
            <a:off x="9543040" y="3255356"/>
            <a:ext cx="36000" cy="36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4" name="円/楕円 463"/>
          <p:cNvSpPr/>
          <p:nvPr/>
        </p:nvSpPr>
        <p:spPr>
          <a:xfrm>
            <a:off x="9115631" y="3490910"/>
            <a:ext cx="36000" cy="36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5" name="円/楕円 464"/>
          <p:cNvSpPr/>
          <p:nvPr/>
        </p:nvSpPr>
        <p:spPr>
          <a:xfrm>
            <a:off x="9420776" y="3591535"/>
            <a:ext cx="36000" cy="36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6" name="円/楕円 465"/>
          <p:cNvSpPr/>
          <p:nvPr/>
        </p:nvSpPr>
        <p:spPr>
          <a:xfrm>
            <a:off x="9282292" y="3159515"/>
            <a:ext cx="36000" cy="36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7" name="円/楕円 466"/>
          <p:cNvSpPr/>
          <p:nvPr/>
        </p:nvSpPr>
        <p:spPr>
          <a:xfrm>
            <a:off x="9791832" y="3452057"/>
            <a:ext cx="36000" cy="36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8" name="円/楕円 467"/>
          <p:cNvSpPr/>
          <p:nvPr/>
        </p:nvSpPr>
        <p:spPr>
          <a:xfrm>
            <a:off x="9336956" y="3614395"/>
            <a:ext cx="36000" cy="36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9" name="円/楕円 468"/>
          <p:cNvSpPr/>
          <p:nvPr/>
        </p:nvSpPr>
        <p:spPr>
          <a:xfrm>
            <a:off x="9587860" y="3509409"/>
            <a:ext cx="36000" cy="36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0" name="円/楕円 469"/>
          <p:cNvSpPr/>
          <p:nvPr/>
        </p:nvSpPr>
        <p:spPr>
          <a:xfrm>
            <a:off x="9773832" y="3228025"/>
            <a:ext cx="36000" cy="36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1" name="円/楕円 470"/>
          <p:cNvSpPr/>
          <p:nvPr/>
        </p:nvSpPr>
        <p:spPr>
          <a:xfrm>
            <a:off x="8527028" y="3318983"/>
            <a:ext cx="36000" cy="36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2" name="円/楕円 471"/>
          <p:cNvSpPr/>
          <p:nvPr/>
        </p:nvSpPr>
        <p:spPr>
          <a:xfrm>
            <a:off x="7811518" y="3402181"/>
            <a:ext cx="36000" cy="36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3" name="円/楕円 472"/>
          <p:cNvSpPr/>
          <p:nvPr/>
        </p:nvSpPr>
        <p:spPr>
          <a:xfrm>
            <a:off x="8148450" y="3335046"/>
            <a:ext cx="36000" cy="36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4" name="円/楕円 473"/>
          <p:cNvSpPr/>
          <p:nvPr/>
        </p:nvSpPr>
        <p:spPr>
          <a:xfrm>
            <a:off x="8442531" y="3465510"/>
            <a:ext cx="36000" cy="36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5" name="円/楕円 474"/>
          <p:cNvSpPr/>
          <p:nvPr/>
        </p:nvSpPr>
        <p:spPr>
          <a:xfrm>
            <a:off x="8120851" y="3519751"/>
            <a:ext cx="36000" cy="36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6" name="円/楕円 475"/>
          <p:cNvSpPr/>
          <p:nvPr/>
        </p:nvSpPr>
        <p:spPr>
          <a:xfrm>
            <a:off x="8273251" y="3595951"/>
            <a:ext cx="36000" cy="36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7" name="円/楕円 476"/>
          <p:cNvSpPr/>
          <p:nvPr/>
        </p:nvSpPr>
        <p:spPr>
          <a:xfrm>
            <a:off x="8456240" y="3044331"/>
            <a:ext cx="36000" cy="36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aphicFrame>
        <p:nvGraphicFramePr>
          <p:cNvPr id="123" name="表 1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9374265"/>
              </p:ext>
            </p:extLst>
          </p:nvPr>
        </p:nvGraphicFramePr>
        <p:xfrm>
          <a:off x="5686019" y="2043362"/>
          <a:ext cx="5247044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7004"/>
                <a:gridCol w="477004"/>
                <a:gridCol w="477004"/>
                <a:gridCol w="477004"/>
                <a:gridCol w="477004"/>
                <a:gridCol w="477004"/>
                <a:gridCol w="477004"/>
                <a:gridCol w="477004"/>
                <a:gridCol w="477004"/>
                <a:gridCol w="477004"/>
                <a:gridCol w="477004"/>
              </a:tblGrid>
              <a:tr h="360000"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60000"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60000"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60000"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60000"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24" name="表 1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33988"/>
              </p:ext>
            </p:extLst>
          </p:nvPr>
        </p:nvGraphicFramePr>
        <p:xfrm>
          <a:off x="196352" y="142875"/>
          <a:ext cx="5247044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7004"/>
                <a:gridCol w="477004"/>
                <a:gridCol w="477004"/>
                <a:gridCol w="477004"/>
                <a:gridCol w="477004"/>
                <a:gridCol w="477004"/>
                <a:gridCol w="477004"/>
                <a:gridCol w="477004"/>
                <a:gridCol w="477004"/>
                <a:gridCol w="477004"/>
                <a:gridCol w="477004"/>
              </a:tblGrid>
              <a:tr h="360000"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60000"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60000"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60000"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60000"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25" name="テキスト ボックス 124"/>
          <p:cNvSpPr txBox="1"/>
          <p:nvPr/>
        </p:nvSpPr>
        <p:spPr>
          <a:xfrm>
            <a:off x="5504426" y="703224"/>
            <a:ext cx="17997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dirty="0" smtClean="0"/>
              <a:t>定常状態では</a:t>
            </a:r>
            <a:endParaRPr lang="en-US" altLang="ja-JP" dirty="0" smtClean="0"/>
          </a:p>
          <a:p>
            <a:pPr algn="ctr"/>
            <a:r>
              <a:rPr kumimoji="1" lang="ja-JP" altLang="en-US" dirty="0" smtClean="0"/>
              <a:t>少ない格子内に</a:t>
            </a:r>
            <a:endParaRPr kumimoji="1" lang="en-US" altLang="ja-JP" dirty="0" smtClean="0"/>
          </a:p>
          <a:p>
            <a:pPr algn="ctr"/>
            <a:r>
              <a:rPr lang="ja-JP" altLang="en-US" dirty="0"/>
              <a:t>粒子</a:t>
            </a:r>
            <a:r>
              <a:rPr lang="ja-JP" altLang="en-US" dirty="0" smtClean="0"/>
              <a:t>が</a:t>
            </a:r>
            <a:r>
              <a:rPr lang="ja-JP" altLang="en-US" dirty="0"/>
              <a:t>収まる</a:t>
            </a:r>
            <a:endParaRPr kumimoji="1" lang="ja-JP" altLang="en-US" dirty="0"/>
          </a:p>
        </p:txBody>
      </p:sp>
      <p:sp>
        <p:nvSpPr>
          <p:cNvPr id="384" name="四角形吹き出し 383"/>
          <p:cNvSpPr/>
          <p:nvPr/>
        </p:nvSpPr>
        <p:spPr>
          <a:xfrm>
            <a:off x="133651" y="148317"/>
            <a:ext cx="2382263" cy="842893"/>
          </a:xfrm>
          <a:prstGeom prst="wedgeRectCallout">
            <a:avLst>
              <a:gd name="adj1" fmla="val 58118"/>
              <a:gd name="adj2" fmla="val 4987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400" dirty="0"/>
              <a:t>安定</a:t>
            </a:r>
            <a:r>
              <a:rPr kumimoji="1" lang="ja-JP" altLang="en-US" sz="1400" dirty="0" smtClean="0"/>
              <a:t>状態では，</a:t>
            </a:r>
            <a:r>
              <a:rPr lang="ja-JP" altLang="en-US" sz="1400" dirty="0" smtClean="0"/>
              <a:t>少ない格内に粒子が収まる</a:t>
            </a:r>
            <a:endParaRPr lang="en-US" altLang="ja-JP" sz="1400" dirty="0" smtClean="0"/>
          </a:p>
          <a:p>
            <a:pPr algn="ctr"/>
            <a:r>
              <a:rPr kumimoji="1" lang="ja-JP" altLang="en-US" sz="1400" dirty="0" smtClean="0"/>
              <a:t>→粒子の数は少数でよい</a:t>
            </a:r>
            <a:endParaRPr kumimoji="1" lang="ja-JP" altLang="en-US" sz="1400" dirty="0"/>
          </a:p>
        </p:txBody>
      </p:sp>
      <p:sp>
        <p:nvSpPr>
          <p:cNvPr id="479" name="四角形吹き出し 478"/>
          <p:cNvSpPr/>
          <p:nvPr/>
        </p:nvSpPr>
        <p:spPr>
          <a:xfrm>
            <a:off x="5673976" y="1744004"/>
            <a:ext cx="2155128" cy="1561743"/>
          </a:xfrm>
          <a:prstGeom prst="wedgeRectCallout">
            <a:avLst>
              <a:gd name="adj1" fmla="val 69095"/>
              <a:gd name="adj2" fmla="val 44895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 dirty="0" smtClean="0"/>
              <a:t>誘拐状態では，</a:t>
            </a:r>
            <a:endParaRPr kumimoji="1" lang="en-US" altLang="ja-JP" sz="1400" dirty="0" smtClean="0"/>
          </a:p>
          <a:p>
            <a:pPr algn="ctr"/>
            <a:r>
              <a:rPr lang="en-US" altLang="ja-JP" sz="1400" dirty="0" smtClean="0"/>
              <a:t>Augmented MCL </a:t>
            </a:r>
            <a:r>
              <a:rPr lang="ja-JP" altLang="en-US" sz="1400" dirty="0" smtClean="0"/>
              <a:t>によって</a:t>
            </a:r>
            <a:endParaRPr lang="en-US" altLang="ja-JP" sz="1400" dirty="0" smtClean="0"/>
          </a:p>
          <a:p>
            <a:pPr algn="ctr"/>
            <a:r>
              <a:rPr lang="ja-JP" altLang="en-US" sz="1400" dirty="0"/>
              <a:t>広範囲</a:t>
            </a:r>
            <a:r>
              <a:rPr lang="ja-JP" altLang="en-US" sz="1400" dirty="0" smtClean="0"/>
              <a:t>に粒子が分布する</a:t>
            </a:r>
            <a:endParaRPr lang="en-US" altLang="ja-JP" sz="1400" dirty="0" smtClean="0"/>
          </a:p>
          <a:p>
            <a:pPr algn="ctr"/>
            <a:r>
              <a:rPr lang="ja-JP" altLang="en-US" sz="1400" dirty="0" smtClean="0"/>
              <a:t>→より多くの格子に粒子が登録される</a:t>
            </a:r>
            <a:endParaRPr lang="en-US" altLang="ja-JP" sz="1400" dirty="0" smtClean="0"/>
          </a:p>
          <a:p>
            <a:pPr algn="ctr"/>
            <a:r>
              <a:rPr lang="ja-JP" altLang="en-US" sz="1400" dirty="0" smtClean="0"/>
              <a:t>→</a:t>
            </a:r>
            <a:r>
              <a:rPr lang="en-US" altLang="ja-JP" sz="1400" dirty="0" smtClean="0"/>
              <a:t>KDL Sampling </a:t>
            </a:r>
            <a:r>
              <a:rPr lang="ja-JP" altLang="en-US" sz="1400" dirty="0" smtClean="0"/>
              <a:t>によって</a:t>
            </a:r>
            <a:endParaRPr lang="en-US" altLang="ja-JP" sz="1400" dirty="0" smtClean="0"/>
          </a:p>
          <a:p>
            <a:pPr algn="ctr"/>
            <a:r>
              <a:rPr lang="ja-JP" altLang="en-US" sz="1400" dirty="0" smtClean="0"/>
              <a:t>粒子数が増加する</a:t>
            </a:r>
            <a:endParaRPr lang="en-US" altLang="ja-JP" sz="1400" dirty="0" smtClean="0"/>
          </a:p>
        </p:txBody>
      </p:sp>
      <p:grpSp>
        <p:nvGrpSpPr>
          <p:cNvPr id="360" name="グループ化 359"/>
          <p:cNvGrpSpPr/>
          <p:nvPr/>
        </p:nvGrpSpPr>
        <p:grpSpPr>
          <a:xfrm>
            <a:off x="2943982" y="1067386"/>
            <a:ext cx="576527" cy="866383"/>
            <a:chOff x="2638713" y="581632"/>
            <a:chExt cx="576527" cy="866383"/>
          </a:xfrm>
          <a:solidFill>
            <a:schemeClr val="tx1"/>
          </a:solidFill>
        </p:grpSpPr>
        <p:sp>
          <p:nvSpPr>
            <p:cNvPr id="361" name="円/楕円 360"/>
            <p:cNvSpPr/>
            <p:nvPr/>
          </p:nvSpPr>
          <p:spPr>
            <a:xfrm>
              <a:off x="3002516" y="1096466"/>
              <a:ext cx="36000" cy="36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62" name="円/楕円 361"/>
            <p:cNvSpPr/>
            <p:nvPr/>
          </p:nvSpPr>
          <p:spPr>
            <a:xfrm>
              <a:off x="2819389" y="776004"/>
              <a:ext cx="36000" cy="36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63" name="円/楕円 362"/>
            <p:cNvSpPr/>
            <p:nvPr/>
          </p:nvSpPr>
          <p:spPr>
            <a:xfrm>
              <a:off x="2714909" y="698277"/>
              <a:ext cx="36000" cy="36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64" name="円/楕円 363"/>
            <p:cNvSpPr/>
            <p:nvPr/>
          </p:nvSpPr>
          <p:spPr>
            <a:xfrm>
              <a:off x="2977651" y="956931"/>
              <a:ext cx="36000" cy="36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65" name="円/楕円 364"/>
            <p:cNvSpPr/>
            <p:nvPr/>
          </p:nvSpPr>
          <p:spPr>
            <a:xfrm>
              <a:off x="3013655" y="1013240"/>
              <a:ext cx="36000" cy="36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66" name="円/楕円 365"/>
            <p:cNvSpPr/>
            <p:nvPr/>
          </p:nvSpPr>
          <p:spPr>
            <a:xfrm>
              <a:off x="3067139" y="1156613"/>
              <a:ext cx="36000" cy="36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67" name="円/楕円 366"/>
            <p:cNvSpPr/>
            <p:nvPr/>
          </p:nvSpPr>
          <p:spPr>
            <a:xfrm>
              <a:off x="3080475" y="833875"/>
              <a:ext cx="36000" cy="36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68" name="円/楕円 367"/>
            <p:cNvSpPr/>
            <p:nvPr/>
          </p:nvSpPr>
          <p:spPr>
            <a:xfrm>
              <a:off x="3143975" y="1035513"/>
              <a:ext cx="36000" cy="36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69" name="円/楕円 368"/>
            <p:cNvSpPr/>
            <p:nvPr/>
          </p:nvSpPr>
          <p:spPr>
            <a:xfrm>
              <a:off x="2859690" y="875489"/>
              <a:ext cx="36000" cy="36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70" name="円/楕円 369"/>
            <p:cNvSpPr/>
            <p:nvPr/>
          </p:nvSpPr>
          <p:spPr>
            <a:xfrm>
              <a:off x="3117160" y="1232114"/>
              <a:ext cx="36000" cy="36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71" name="円/楕円 370"/>
            <p:cNvSpPr/>
            <p:nvPr/>
          </p:nvSpPr>
          <p:spPr>
            <a:xfrm>
              <a:off x="2937649" y="855755"/>
              <a:ext cx="36000" cy="36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72" name="円/楕円 371"/>
            <p:cNvSpPr/>
            <p:nvPr/>
          </p:nvSpPr>
          <p:spPr>
            <a:xfrm>
              <a:off x="2897401" y="1049189"/>
              <a:ext cx="36000" cy="36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73" name="円/楕円 372"/>
            <p:cNvSpPr/>
            <p:nvPr/>
          </p:nvSpPr>
          <p:spPr>
            <a:xfrm>
              <a:off x="3116626" y="937427"/>
              <a:ext cx="36000" cy="36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74" name="円/楕円 373"/>
            <p:cNvSpPr/>
            <p:nvPr/>
          </p:nvSpPr>
          <p:spPr>
            <a:xfrm>
              <a:off x="2638713" y="581632"/>
              <a:ext cx="36000" cy="36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75" name="円/楕円 374"/>
            <p:cNvSpPr/>
            <p:nvPr/>
          </p:nvSpPr>
          <p:spPr>
            <a:xfrm>
              <a:off x="3179240" y="1258250"/>
              <a:ext cx="36000" cy="36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76" name="円/楕円 375"/>
            <p:cNvSpPr/>
            <p:nvPr/>
          </p:nvSpPr>
          <p:spPr>
            <a:xfrm>
              <a:off x="3168154" y="1412015"/>
              <a:ext cx="36000" cy="36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77" name="円/楕円 376"/>
            <p:cNvSpPr/>
            <p:nvPr/>
          </p:nvSpPr>
          <p:spPr>
            <a:xfrm>
              <a:off x="3004471" y="892879"/>
              <a:ext cx="36000" cy="36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78" name="円/楕円 377"/>
            <p:cNvSpPr/>
            <p:nvPr/>
          </p:nvSpPr>
          <p:spPr>
            <a:xfrm>
              <a:off x="2837221" y="985687"/>
              <a:ext cx="36000" cy="36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79" name="円/楕円 378"/>
            <p:cNvSpPr/>
            <p:nvPr/>
          </p:nvSpPr>
          <p:spPr>
            <a:xfrm>
              <a:off x="3158629" y="1145315"/>
              <a:ext cx="36000" cy="36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80" name="円/楕円 379"/>
            <p:cNvSpPr/>
            <p:nvPr/>
          </p:nvSpPr>
          <p:spPr>
            <a:xfrm>
              <a:off x="2949569" y="990377"/>
              <a:ext cx="36000" cy="36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81" name="円/楕円 380"/>
            <p:cNvSpPr/>
            <p:nvPr/>
          </p:nvSpPr>
          <p:spPr>
            <a:xfrm>
              <a:off x="3078326" y="1049381"/>
              <a:ext cx="36000" cy="36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83" name="円/楕円 382"/>
            <p:cNvSpPr/>
            <p:nvPr/>
          </p:nvSpPr>
          <p:spPr>
            <a:xfrm>
              <a:off x="2781340" y="816679"/>
              <a:ext cx="36000" cy="36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39" name="円/楕円 138"/>
          <p:cNvSpPr/>
          <p:nvPr/>
        </p:nvSpPr>
        <p:spPr>
          <a:xfrm>
            <a:off x="9098528" y="3407883"/>
            <a:ext cx="36000" cy="3600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0" name="円/楕円 139"/>
          <p:cNvSpPr/>
          <p:nvPr/>
        </p:nvSpPr>
        <p:spPr>
          <a:xfrm>
            <a:off x="8383018" y="3491081"/>
            <a:ext cx="36000" cy="3600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1" name="円/楕円 140"/>
          <p:cNvSpPr/>
          <p:nvPr/>
        </p:nvSpPr>
        <p:spPr>
          <a:xfrm>
            <a:off x="9014031" y="3554410"/>
            <a:ext cx="36000" cy="3600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2" name="円/楕円 141"/>
          <p:cNvSpPr/>
          <p:nvPr/>
        </p:nvSpPr>
        <p:spPr>
          <a:xfrm>
            <a:off x="9690232" y="3515557"/>
            <a:ext cx="36000" cy="3600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3" name="円/楕円 142"/>
          <p:cNvSpPr/>
          <p:nvPr/>
        </p:nvSpPr>
        <p:spPr>
          <a:xfrm>
            <a:off x="8844751" y="3684851"/>
            <a:ext cx="36000" cy="3600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4" name="円/楕円 143"/>
          <p:cNvSpPr/>
          <p:nvPr/>
        </p:nvSpPr>
        <p:spPr>
          <a:xfrm>
            <a:off x="8440215" y="3300856"/>
            <a:ext cx="36000" cy="3600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5" name="円/楕円 144"/>
          <p:cNvSpPr/>
          <p:nvPr/>
        </p:nvSpPr>
        <p:spPr>
          <a:xfrm>
            <a:off x="9944232" y="3490157"/>
            <a:ext cx="36000" cy="3600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6" name="円/楕円 145"/>
          <p:cNvSpPr/>
          <p:nvPr/>
        </p:nvSpPr>
        <p:spPr>
          <a:xfrm>
            <a:off x="9740260" y="3547509"/>
            <a:ext cx="36000" cy="3600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7" name="円/楕円 146"/>
          <p:cNvSpPr/>
          <p:nvPr/>
        </p:nvSpPr>
        <p:spPr>
          <a:xfrm>
            <a:off x="7963918" y="3440281"/>
            <a:ext cx="36000" cy="3600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8" name="円/楕円 147"/>
          <p:cNvSpPr/>
          <p:nvPr/>
        </p:nvSpPr>
        <p:spPr>
          <a:xfrm>
            <a:off x="8300850" y="3373146"/>
            <a:ext cx="36000" cy="3600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9" name="円/楕円 148"/>
          <p:cNvSpPr/>
          <p:nvPr/>
        </p:nvSpPr>
        <p:spPr>
          <a:xfrm>
            <a:off x="8273251" y="3557851"/>
            <a:ext cx="36000" cy="3600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0" name="円/楕円 149"/>
          <p:cNvSpPr/>
          <p:nvPr/>
        </p:nvSpPr>
        <p:spPr>
          <a:xfrm>
            <a:off x="8425651" y="3634051"/>
            <a:ext cx="36000" cy="3600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1" name="円/楕円 150"/>
          <p:cNvSpPr/>
          <p:nvPr/>
        </p:nvSpPr>
        <p:spPr>
          <a:xfrm>
            <a:off x="9944232" y="3604457"/>
            <a:ext cx="36000" cy="36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2" name="円/楕円 151"/>
          <p:cNvSpPr/>
          <p:nvPr/>
        </p:nvSpPr>
        <p:spPr>
          <a:xfrm>
            <a:off x="8665649" y="2992515"/>
            <a:ext cx="36000" cy="3600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3" name="円/楕円 152"/>
          <p:cNvSpPr/>
          <p:nvPr/>
        </p:nvSpPr>
        <p:spPr>
          <a:xfrm>
            <a:off x="8919649" y="2967115"/>
            <a:ext cx="36000" cy="3600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4" name="円/楕円 153"/>
          <p:cNvSpPr/>
          <p:nvPr/>
        </p:nvSpPr>
        <p:spPr>
          <a:xfrm>
            <a:off x="8336850" y="2502506"/>
            <a:ext cx="36000" cy="3600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5" name="円/楕円 154"/>
          <p:cNvSpPr/>
          <p:nvPr/>
        </p:nvSpPr>
        <p:spPr>
          <a:xfrm>
            <a:off x="9672232" y="3238016"/>
            <a:ext cx="36000" cy="3600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6" name="円/楕円 155"/>
          <p:cNvSpPr/>
          <p:nvPr/>
        </p:nvSpPr>
        <p:spPr>
          <a:xfrm>
            <a:off x="8747880" y="2614732"/>
            <a:ext cx="36000" cy="3600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82238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 smtClean="0"/>
              <a:t>gmapping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5507381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031173"/>
            <a:ext cx="7977051" cy="3263082"/>
          </a:xfrm>
          <a:prstGeom prst="rect">
            <a:avLst/>
          </a:prstGeom>
        </p:spPr>
      </p:pic>
      <p:sp>
        <p:nvSpPr>
          <p:cNvPr id="2" name="正方形/長方形 1"/>
          <p:cNvSpPr/>
          <p:nvPr/>
        </p:nvSpPr>
        <p:spPr>
          <a:xfrm>
            <a:off x="609600" y="627017"/>
            <a:ext cx="4153989" cy="282236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b="1" dirty="0" err="1" smtClean="0">
                <a:solidFill>
                  <a:schemeClr val="tx1"/>
                </a:solidFill>
              </a:rPr>
              <a:t>gmapping</a:t>
            </a:r>
            <a:r>
              <a:rPr lang="en-US" altLang="ja-JP" sz="1400" b="1" dirty="0" smtClean="0">
                <a:solidFill>
                  <a:schemeClr val="tx1"/>
                </a:solidFill>
              </a:rPr>
              <a:t> </a:t>
            </a:r>
            <a:r>
              <a:rPr lang="ja-JP" altLang="en-US" sz="1400" b="1" dirty="0" smtClean="0">
                <a:solidFill>
                  <a:schemeClr val="tx1"/>
                </a:solidFill>
              </a:rPr>
              <a:t>は </a:t>
            </a:r>
            <a:r>
              <a:rPr lang="en-US" altLang="ja-JP" sz="1400" b="1" dirty="0" smtClean="0">
                <a:solidFill>
                  <a:schemeClr val="tx1"/>
                </a:solidFill>
              </a:rPr>
              <a:t>Navigation Stack </a:t>
            </a:r>
            <a:r>
              <a:rPr lang="ja-JP" altLang="en-US" sz="1400" b="1" dirty="0" smtClean="0">
                <a:solidFill>
                  <a:schemeClr val="tx1"/>
                </a:solidFill>
              </a:rPr>
              <a:t>の中には存在しない</a:t>
            </a:r>
            <a:endParaRPr lang="ja-JP" altLang="en-US" sz="1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4049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/>
          <p:cNvSpPr/>
          <p:nvPr/>
        </p:nvSpPr>
        <p:spPr>
          <a:xfrm>
            <a:off x="1790700" y="979886"/>
            <a:ext cx="4023360" cy="224353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ja-JP" dirty="0" smtClean="0">
                <a:solidFill>
                  <a:schemeClr val="tx1"/>
                </a:solidFill>
              </a:rPr>
              <a:t>navigation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2247899" y="517327"/>
            <a:ext cx="2838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dirty="0" smtClean="0"/>
              <a:t>ナビゲーション関連一式</a:t>
            </a:r>
            <a:endParaRPr kumimoji="1" lang="ja-JP" altLang="en-US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1802606" y="2103162"/>
            <a:ext cx="1638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自己</a:t>
            </a:r>
            <a:r>
              <a:rPr lang="ja-JP" altLang="en-US" dirty="0" smtClean="0"/>
              <a:t>位置推定</a:t>
            </a:r>
            <a:endParaRPr kumimoji="1" lang="ja-JP" altLang="en-US" dirty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1802606" y="1460186"/>
            <a:ext cx="1733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 smtClean="0"/>
              <a:t>ナビゲーション</a:t>
            </a:r>
            <a:endParaRPr lang="en-US" altLang="ja-JP" dirty="0" smtClean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1802606" y="2746138"/>
            <a:ext cx="1638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地図</a:t>
            </a:r>
            <a:r>
              <a:rPr lang="ja-JP" altLang="en-US" dirty="0" smtClean="0"/>
              <a:t>の管理</a:t>
            </a:r>
            <a:endParaRPr kumimoji="1" lang="ja-JP" altLang="en-US" dirty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8284839" y="517327"/>
            <a:ext cx="2838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 smtClean="0"/>
              <a:t>地図生成</a:t>
            </a:r>
            <a:endParaRPr kumimoji="1" lang="ja-JP" altLang="en-US" dirty="0"/>
          </a:p>
        </p:txBody>
      </p:sp>
      <p:sp>
        <p:nvSpPr>
          <p:cNvPr id="14" name="フリーフォーム 13"/>
          <p:cNvSpPr/>
          <p:nvPr/>
        </p:nvSpPr>
        <p:spPr>
          <a:xfrm>
            <a:off x="3539485" y="2422211"/>
            <a:ext cx="38100" cy="324000"/>
          </a:xfrm>
          <a:custGeom>
            <a:avLst/>
            <a:gdLst>
              <a:gd name="connsiteX0" fmla="*/ 0 w 38100"/>
              <a:gd name="connsiteY0" fmla="*/ 342900 h 342900"/>
              <a:gd name="connsiteX1" fmla="*/ 38100 w 38100"/>
              <a:gd name="connsiteY1" fmla="*/ 180975 h 342900"/>
              <a:gd name="connsiteX2" fmla="*/ 0 w 38100"/>
              <a:gd name="connsiteY2" fmla="*/ 0 h 34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100" h="342900">
                <a:moveTo>
                  <a:pt x="0" y="342900"/>
                </a:moveTo>
                <a:cubicBezTo>
                  <a:pt x="19050" y="290512"/>
                  <a:pt x="38100" y="238125"/>
                  <a:pt x="38100" y="180975"/>
                </a:cubicBezTo>
                <a:cubicBezTo>
                  <a:pt x="38100" y="123825"/>
                  <a:pt x="19050" y="61912"/>
                  <a:pt x="0" y="0"/>
                </a:cubicBezTo>
              </a:path>
            </a:pathLst>
          </a:custGeom>
          <a:noFill/>
          <a:ln w="1905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フリーフォーム 14"/>
          <p:cNvSpPr/>
          <p:nvPr/>
        </p:nvSpPr>
        <p:spPr>
          <a:xfrm>
            <a:off x="4679632" y="1803360"/>
            <a:ext cx="128588" cy="936000"/>
          </a:xfrm>
          <a:custGeom>
            <a:avLst/>
            <a:gdLst>
              <a:gd name="connsiteX0" fmla="*/ 0 w 38100"/>
              <a:gd name="connsiteY0" fmla="*/ 342900 h 342900"/>
              <a:gd name="connsiteX1" fmla="*/ 38100 w 38100"/>
              <a:gd name="connsiteY1" fmla="*/ 180975 h 342900"/>
              <a:gd name="connsiteX2" fmla="*/ 0 w 38100"/>
              <a:gd name="connsiteY2" fmla="*/ 0 h 34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100" h="342900">
                <a:moveTo>
                  <a:pt x="0" y="342900"/>
                </a:moveTo>
                <a:cubicBezTo>
                  <a:pt x="19050" y="290512"/>
                  <a:pt x="38100" y="238125"/>
                  <a:pt x="38100" y="180975"/>
                </a:cubicBezTo>
                <a:cubicBezTo>
                  <a:pt x="38100" y="123825"/>
                  <a:pt x="19050" y="61912"/>
                  <a:pt x="0" y="0"/>
                </a:cubicBezTo>
              </a:path>
            </a:pathLst>
          </a:custGeom>
          <a:noFill/>
          <a:ln w="1905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フリーフォーム 15"/>
          <p:cNvSpPr/>
          <p:nvPr/>
        </p:nvSpPr>
        <p:spPr>
          <a:xfrm>
            <a:off x="3544242" y="1790364"/>
            <a:ext cx="38100" cy="324000"/>
          </a:xfrm>
          <a:custGeom>
            <a:avLst/>
            <a:gdLst>
              <a:gd name="connsiteX0" fmla="*/ 0 w 38100"/>
              <a:gd name="connsiteY0" fmla="*/ 342900 h 342900"/>
              <a:gd name="connsiteX1" fmla="*/ 38100 w 38100"/>
              <a:gd name="connsiteY1" fmla="*/ 180975 h 342900"/>
              <a:gd name="connsiteX2" fmla="*/ 0 w 38100"/>
              <a:gd name="connsiteY2" fmla="*/ 0 h 34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100" h="342900">
                <a:moveTo>
                  <a:pt x="0" y="342900"/>
                </a:moveTo>
                <a:cubicBezTo>
                  <a:pt x="19050" y="290512"/>
                  <a:pt x="38100" y="238125"/>
                  <a:pt x="38100" y="180975"/>
                </a:cubicBezTo>
                <a:cubicBezTo>
                  <a:pt x="38100" y="123825"/>
                  <a:pt x="19050" y="61912"/>
                  <a:pt x="0" y="0"/>
                </a:cubicBezTo>
              </a:path>
            </a:pathLst>
          </a:custGeom>
          <a:noFill/>
          <a:ln w="1905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3550439" y="2408711"/>
            <a:ext cx="10601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800" dirty="0">
                <a:solidFill>
                  <a:srgbClr val="C00000"/>
                </a:solidFill>
              </a:rPr>
              <a:t>正確</a:t>
            </a:r>
            <a:r>
              <a:rPr lang="ja-JP" altLang="en-US" sz="800" dirty="0" smtClean="0">
                <a:solidFill>
                  <a:srgbClr val="C00000"/>
                </a:solidFill>
              </a:rPr>
              <a:t>な位置推定のために地図を使う</a:t>
            </a:r>
            <a:endParaRPr lang="en-US" altLang="ja-JP" sz="800" dirty="0" smtClean="0">
              <a:solidFill>
                <a:srgbClr val="C00000"/>
              </a:solidFill>
            </a:endParaRPr>
          </a:p>
        </p:txBody>
      </p:sp>
      <p:sp>
        <p:nvSpPr>
          <p:cNvPr id="7" name="正方形/長方形 6"/>
          <p:cNvSpPr/>
          <p:nvPr/>
        </p:nvSpPr>
        <p:spPr>
          <a:xfrm>
            <a:off x="3472815" y="2121141"/>
            <a:ext cx="866775" cy="304800"/>
          </a:xfrm>
          <a:prstGeom prst="rect">
            <a:avLst/>
          </a:prstGeom>
          <a:solidFill>
            <a:srgbClr val="FFCCCC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err="1" smtClean="0">
                <a:solidFill>
                  <a:schemeClr val="tx1"/>
                </a:solidFill>
              </a:rPr>
              <a:t>amcl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9" name="正方形/長方形 8"/>
          <p:cNvSpPr/>
          <p:nvPr/>
        </p:nvSpPr>
        <p:spPr>
          <a:xfrm>
            <a:off x="3472815" y="1492210"/>
            <a:ext cx="1304925" cy="304800"/>
          </a:xfrm>
          <a:prstGeom prst="rect">
            <a:avLst/>
          </a:prstGeom>
          <a:solidFill>
            <a:srgbClr val="FFCCCC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 err="1">
                <a:solidFill>
                  <a:schemeClr val="tx1"/>
                </a:solidFill>
              </a:rPr>
              <a:t>move_base</a:t>
            </a:r>
            <a:endParaRPr lang="ja-JP" altLang="en-US" dirty="0">
              <a:solidFill>
                <a:schemeClr val="tx1"/>
              </a:solidFill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3487102" y="2741357"/>
            <a:ext cx="1452563" cy="304800"/>
          </a:xfrm>
          <a:prstGeom prst="rect">
            <a:avLst/>
          </a:prstGeom>
          <a:solidFill>
            <a:srgbClr val="FFCCCC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 err="1">
                <a:solidFill>
                  <a:schemeClr val="tx1"/>
                </a:solidFill>
              </a:rPr>
              <a:t>m</a:t>
            </a:r>
            <a:r>
              <a:rPr kumimoji="1" lang="en-US" altLang="ja-JP" dirty="0" err="1" smtClean="0">
                <a:solidFill>
                  <a:schemeClr val="tx1"/>
                </a:solidFill>
              </a:rPr>
              <a:t>ap_serever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3550439" y="1793112"/>
            <a:ext cx="10601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800" dirty="0">
                <a:solidFill>
                  <a:srgbClr val="C00000"/>
                </a:solidFill>
              </a:rPr>
              <a:t>正確</a:t>
            </a:r>
            <a:r>
              <a:rPr lang="ja-JP" altLang="en-US" sz="800" dirty="0" smtClean="0">
                <a:solidFill>
                  <a:srgbClr val="C00000"/>
                </a:solidFill>
              </a:rPr>
              <a:t>なナビのために</a:t>
            </a:r>
            <a:endParaRPr lang="en-US" altLang="ja-JP" sz="800" dirty="0" smtClean="0">
              <a:solidFill>
                <a:srgbClr val="C00000"/>
              </a:solidFill>
            </a:endParaRPr>
          </a:p>
          <a:p>
            <a:r>
              <a:rPr lang="ja-JP" altLang="en-US" sz="800" dirty="0">
                <a:solidFill>
                  <a:srgbClr val="C00000"/>
                </a:solidFill>
              </a:rPr>
              <a:t>正確</a:t>
            </a:r>
            <a:r>
              <a:rPr lang="ja-JP" altLang="en-US" sz="800" dirty="0" smtClean="0">
                <a:solidFill>
                  <a:srgbClr val="C00000"/>
                </a:solidFill>
              </a:rPr>
              <a:t>な推定値を使う</a:t>
            </a:r>
            <a:endParaRPr lang="en-US" altLang="ja-JP" sz="800" dirty="0" smtClean="0">
              <a:solidFill>
                <a:srgbClr val="C00000"/>
              </a:solidFill>
            </a:endParaRPr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4769883" y="2110689"/>
            <a:ext cx="10601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800" dirty="0">
                <a:solidFill>
                  <a:srgbClr val="C00000"/>
                </a:solidFill>
              </a:rPr>
              <a:t>正確</a:t>
            </a:r>
            <a:r>
              <a:rPr lang="ja-JP" altLang="en-US" sz="800" dirty="0" smtClean="0">
                <a:solidFill>
                  <a:srgbClr val="C00000"/>
                </a:solidFill>
              </a:rPr>
              <a:t>なナビのために</a:t>
            </a:r>
            <a:endParaRPr lang="en-US" altLang="ja-JP" sz="800" dirty="0" smtClean="0">
              <a:solidFill>
                <a:srgbClr val="C00000"/>
              </a:solidFill>
            </a:endParaRPr>
          </a:p>
          <a:p>
            <a:r>
              <a:rPr lang="ja-JP" altLang="en-US" sz="800" dirty="0" smtClean="0">
                <a:solidFill>
                  <a:srgbClr val="C00000"/>
                </a:solidFill>
              </a:rPr>
              <a:t>地図を使う</a:t>
            </a:r>
            <a:endParaRPr lang="en-US" altLang="ja-JP" sz="800" dirty="0" smtClean="0">
              <a:solidFill>
                <a:srgbClr val="C00000"/>
              </a:solidFill>
            </a:endParaRPr>
          </a:p>
        </p:txBody>
      </p:sp>
      <p:sp>
        <p:nvSpPr>
          <p:cNvPr id="20" name="正方形/長方形 19"/>
          <p:cNvSpPr/>
          <p:nvPr/>
        </p:nvSpPr>
        <p:spPr>
          <a:xfrm>
            <a:off x="7692385" y="979886"/>
            <a:ext cx="4023360" cy="224353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ja-JP" dirty="0" err="1" smtClean="0">
                <a:solidFill>
                  <a:schemeClr val="tx1"/>
                </a:solidFill>
              </a:rPr>
              <a:t>slam_gmapping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21" name="正方形/長方形 20"/>
          <p:cNvSpPr/>
          <p:nvPr/>
        </p:nvSpPr>
        <p:spPr>
          <a:xfrm>
            <a:off x="8482482" y="2741357"/>
            <a:ext cx="1452563" cy="304800"/>
          </a:xfrm>
          <a:prstGeom prst="rect">
            <a:avLst/>
          </a:prstGeom>
          <a:solidFill>
            <a:srgbClr val="FFCCCC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 err="1">
                <a:solidFill>
                  <a:schemeClr val="tx1"/>
                </a:solidFill>
              </a:rPr>
              <a:t>gmapping</a:t>
            </a:r>
            <a:endParaRPr lang="ja-JP" altLang="en-US" dirty="0">
              <a:solidFill>
                <a:schemeClr val="tx1"/>
              </a:solidFill>
            </a:endParaRPr>
          </a:p>
        </p:txBody>
      </p:sp>
      <p:sp>
        <p:nvSpPr>
          <p:cNvPr id="23" name="正方形/長方形 22"/>
          <p:cNvSpPr/>
          <p:nvPr/>
        </p:nvSpPr>
        <p:spPr>
          <a:xfrm>
            <a:off x="6342100" y="2565204"/>
            <a:ext cx="838200" cy="65710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 smtClean="0"/>
              <a:t>地図</a:t>
            </a:r>
            <a:endParaRPr lang="en-US" altLang="ja-JP" dirty="0" smtClean="0"/>
          </a:p>
          <a:p>
            <a:pPr algn="ctr"/>
            <a:r>
              <a:rPr kumimoji="1" lang="ja-JP" altLang="en-US" dirty="0"/>
              <a:t>データ</a:t>
            </a:r>
          </a:p>
        </p:txBody>
      </p:sp>
      <p:cxnSp>
        <p:nvCxnSpPr>
          <p:cNvPr id="25" name="直線矢印コネクタ 24"/>
          <p:cNvCxnSpPr>
            <a:stCxn id="21" idx="1"/>
            <a:endCxn id="23" idx="3"/>
          </p:cNvCxnSpPr>
          <p:nvPr/>
        </p:nvCxnSpPr>
        <p:spPr>
          <a:xfrm flipH="1">
            <a:off x="7180300" y="2893757"/>
            <a:ext cx="1302182" cy="0"/>
          </a:xfrm>
          <a:prstGeom prst="straightConnector1">
            <a:avLst/>
          </a:prstGeom>
          <a:noFill/>
          <a:ln w="19050"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7" name="直線矢印コネクタ 26"/>
          <p:cNvCxnSpPr>
            <a:stCxn id="23" idx="1"/>
            <a:endCxn id="11" idx="3"/>
          </p:cNvCxnSpPr>
          <p:nvPr/>
        </p:nvCxnSpPr>
        <p:spPr>
          <a:xfrm flipH="1">
            <a:off x="4939665" y="2893757"/>
            <a:ext cx="1402435" cy="0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テキスト ボックス 27"/>
          <p:cNvSpPr txBox="1"/>
          <p:nvPr/>
        </p:nvSpPr>
        <p:spPr>
          <a:xfrm>
            <a:off x="7663861" y="2678313"/>
            <a:ext cx="86928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800" dirty="0" smtClean="0">
                <a:solidFill>
                  <a:schemeClr val="accent6">
                    <a:lumMod val="75000"/>
                  </a:schemeClr>
                </a:solidFill>
              </a:rPr>
              <a:t>地図を保存する</a:t>
            </a:r>
            <a:endParaRPr lang="en-US" altLang="ja-JP" sz="800" dirty="0" smtClean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9" name="テキスト ボックス 28"/>
          <p:cNvSpPr txBox="1"/>
          <p:nvPr/>
        </p:nvSpPr>
        <p:spPr>
          <a:xfrm>
            <a:off x="4981093" y="2678313"/>
            <a:ext cx="94107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800" dirty="0" smtClean="0">
                <a:solidFill>
                  <a:schemeClr val="accent6">
                    <a:lumMod val="75000"/>
                  </a:schemeClr>
                </a:solidFill>
              </a:rPr>
              <a:t>地図を読み込む</a:t>
            </a:r>
            <a:endParaRPr lang="en-US" altLang="ja-JP" sz="800" dirty="0" smtClean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0" name="テキスト ボックス 29"/>
          <p:cNvSpPr txBox="1"/>
          <p:nvPr/>
        </p:nvSpPr>
        <p:spPr>
          <a:xfrm>
            <a:off x="10237946" y="2709091"/>
            <a:ext cx="1379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b="1" dirty="0">
                <a:solidFill>
                  <a:srgbClr val="FF0000"/>
                </a:solidFill>
              </a:rPr>
              <a:t>地図</a:t>
            </a:r>
            <a:r>
              <a:rPr lang="ja-JP" altLang="en-US" b="1" dirty="0" smtClean="0">
                <a:solidFill>
                  <a:srgbClr val="FF0000"/>
                </a:solidFill>
              </a:rPr>
              <a:t>の生成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31" name="テキスト ボックス 30"/>
          <p:cNvSpPr txBox="1"/>
          <p:nvPr/>
        </p:nvSpPr>
        <p:spPr>
          <a:xfrm>
            <a:off x="835808" y="1460186"/>
            <a:ext cx="655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親分</a:t>
            </a:r>
            <a:endParaRPr kumimoji="1" lang="ja-JP" altLang="en-US" dirty="0"/>
          </a:p>
        </p:txBody>
      </p:sp>
      <p:sp>
        <p:nvSpPr>
          <p:cNvPr id="32" name="左中かっこ 31"/>
          <p:cNvSpPr/>
          <p:nvPr/>
        </p:nvSpPr>
        <p:spPr>
          <a:xfrm>
            <a:off x="1506500" y="2042160"/>
            <a:ext cx="162280" cy="1036263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テキスト ボックス 32"/>
          <p:cNvSpPr txBox="1"/>
          <p:nvPr/>
        </p:nvSpPr>
        <p:spPr>
          <a:xfrm>
            <a:off x="844377" y="2393322"/>
            <a:ext cx="655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子分</a:t>
            </a:r>
            <a:endParaRPr kumimoji="1" lang="ja-JP" altLang="en-US" dirty="0"/>
          </a:p>
        </p:txBody>
      </p:sp>
      <p:sp>
        <p:nvSpPr>
          <p:cNvPr id="34" name="左中かっこ 33"/>
          <p:cNvSpPr/>
          <p:nvPr/>
        </p:nvSpPr>
        <p:spPr>
          <a:xfrm>
            <a:off x="1499355" y="1477358"/>
            <a:ext cx="162280" cy="36000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/>
          <p:cNvSpPr/>
          <p:nvPr/>
        </p:nvSpPr>
        <p:spPr>
          <a:xfrm>
            <a:off x="1790700" y="3495219"/>
            <a:ext cx="1135380" cy="28687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ja-JP" altLang="en-US" sz="1200" dirty="0" smtClean="0">
                <a:solidFill>
                  <a:schemeClr val="tx1"/>
                </a:solidFill>
              </a:rPr>
              <a:t>メタパッケージ</a:t>
            </a:r>
            <a:endParaRPr kumimoji="1" lang="ja-JP" altLang="en-US" sz="1200" dirty="0">
              <a:solidFill>
                <a:schemeClr val="tx1"/>
              </a:solidFill>
            </a:endParaRPr>
          </a:p>
        </p:txBody>
      </p:sp>
      <p:sp>
        <p:nvSpPr>
          <p:cNvPr id="36" name="正方形/長方形 35"/>
          <p:cNvSpPr/>
          <p:nvPr/>
        </p:nvSpPr>
        <p:spPr>
          <a:xfrm>
            <a:off x="1790700" y="3843561"/>
            <a:ext cx="1135380" cy="286879"/>
          </a:xfrm>
          <a:prstGeom prst="rect">
            <a:avLst/>
          </a:prstGeom>
          <a:solidFill>
            <a:srgbClr val="FFCCCC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sz="1200" dirty="0">
                <a:solidFill>
                  <a:schemeClr val="tx1"/>
                </a:solidFill>
              </a:rPr>
              <a:t>パッケージ</a:t>
            </a:r>
          </a:p>
        </p:txBody>
      </p:sp>
      <p:sp>
        <p:nvSpPr>
          <p:cNvPr id="37" name="四角形吹き出し 36"/>
          <p:cNvSpPr/>
          <p:nvPr/>
        </p:nvSpPr>
        <p:spPr>
          <a:xfrm>
            <a:off x="9801194" y="2274575"/>
            <a:ext cx="873504" cy="361479"/>
          </a:xfrm>
          <a:prstGeom prst="wedgeRectCallout">
            <a:avLst>
              <a:gd name="adj1" fmla="val -43832"/>
              <a:gd name="adj2" fmla="val 95091"/>
            </a:avLst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b="1" dirty="0" smtClean="0">
                <a:solidFill>
                  <a:schemeClr val="tx1"/>
                </a:solidFill>
              </a:rPr>
              <a:t>ココ！</a:t>
            </a:r>
            <a:endParaRPr lang="ja-JP" alt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6755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20" y="0"/>
            <a:ext cx="12046960" cy="6858000"/>
          </a:xfrm>
          <a:prstGeom prst="rect">
            <a:avLst/>
          </a:prstGeom>
        </p:spPr>
      </p:pic>
      <p:sp>
        <p:nvSpPr>
          <p:cNvPr id="5" name="正方形/長方形 4"/>
          <p:cNvSpPr/>
          <p:nvPr/>
        </p:nvSpPr>
        <p:spPr>
          <a:xfrm>
            <a:off x="72520" y="1399632"/>
            <a:ext cx="2151017" cy="1260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/>
          <p:cNvSpPr/>
          <p:nvPr/>
        </p:nvSpPr>
        <p:spPr>
          <a:xfrm>
            <a:off x="278674" y="539932"/>
            <a:ext cx="2151017" cy="1260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四角形吹き出し 6"/>
          <p:cNvSpPr/>
          <p:nvPr/>
        </p:nvSpPr>
        <p:spPr>
          <a:xfrm>
            <a:off x="2020389" y="824864"/>
            <a:ext cx="2786741" cy="283302"/>
          </a:xfrm>
          <a:prstGeom prst="wedgeRectCallout">
            <a:avLst>
              <a:gd name="adj1" fmla="val -43340"/>
              <a:gd name="adj2" fmla="val -123586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 dirty="0" smtClean="0">
                <a:solidFill>
                  <a:schemeClr val="tx1"/>
                </a:solidFill>
              </a:rPr>
              <a:t>ワールド座標系の原点</a:t>
            </a:r>
            <a:r>
              <a:rPr lang="ja-JP" altLang="en-US" sz="1400" dirty="0" smtClean="0">
                <a:solidFill>
                  <a:schemeClr val="tx1"/>
                </a:solidFill>
              </a:rPr>
              <a:t>を</a:t>
            </a:r>
            <a:r>
              <a:rPr lang="en-US" altLang="ja-JP" sz="1400" dirty="0" smtClean="0">
                <a:solidFill>
                  <a:schemeClr val="tx1"/>
                </a:solidFill>
              </a:rPr>
              <a:t>map</a:t>
            </a:r>
            <a:r>
              <a:rPr lang="ja-JP" altLang="en-US" sz="1400" dirty="0" smtClean="0">
                <a:solidFill>
                  <a:schemeClr val="tx1"/>
                </a:solidFill>
              </a:rPr>
              <a:t>に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8" name="四角形吹き出し 7"/>
          <p:cNvSpPr/>
          <p:nvPr/>
        </p:nvSpPr>
        <p:spPr>
          <a:xfrm>
            <a:off x="2020391" y="1698920"/>
            <a:ext cx="2142308" cy="468220"/>
          </a:xfrm>
          <a:prstGeom prst="wedgeRectCallout">
            <a:avLst>
              <a:gd name="adj1" fmla="val -45612"/>
              <a:gd name="adj2" fmla="val -99407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 smtClean="0">
                <a:solidFill>
                  <a:schemeClr val="tx1"/>
                </a:solidFill>
              </a:rPr>
              <a:t>/map, /</a:t>
            </a:r>
            <a:r>
              <a:rPr kumimoji="1" lang="en-US" altLang="ja-JP" sz="1400" dirty="0" err="1" smtClean="0">
                <a:solidFill>
                  <a:schemeClr val="tx1"/>
                </a:solidFill>
              </a:rPr>
              <a:t>odom</a:t>
            </a:r>
            <a:r>
              <a:rPr kumimoji="1" lang="en-US" altLang="ja-JP" sz="1400" dirty="0" smtClean="0">
                <a:solidFill>
                  <a:schemeClr val="tx1"/>
                </a:solidFill>
              </a:rPr>
              <a:t>, /</a:t>
            </a:r>
            <a:r>
              <a:rPr kumimoji="1" lang="en-US" altLang="ja-JP" sz="1400" dirty="0" err="1" smtClean="0">
                <a:solidFill>
                  <a:schemeClr val="tx1"/>
                </a:solidFill>
              </a:rPr>
              <a:t>base_link</a:t>
            </a:r>
            <a:endParaRPr kumimoji="1" lang="en-US" altLang="ja-JP" sz="1400" dirty="0" smtClean="0">
              <a:solidFill>
                <a:schemeClr val="tx1"/>
              </a:solidFill>
            </a:endParaRPr>
          </a:p>
          <a:p>
            <a:pPr algn="ctr"/>
            <a:r>
              <a:rPr lang="ja-JP" altLang="en-US" sz="1400" dirty="0" smtClean="0">
                <a:solidFill>
                  <a:schemeClr val="tx1"/>
                </a:solidFill>
              </a:rPr>
              <a:t>を有効に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635666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20" y="0"/>
            <a:ext cx="12046960" cy="6858000"/>
          </a:xfrm>
          <a:prstGeom prst="rect">
            <a:avLst/>
          </a:prstGeom>
        </p:spPr>
      </p:pic>
      <p:sp>
        <p:nvSpPr>
          <p:cNvPr id="5" name="四角形吹き出し 4"/>
          <p:cNvSpPr/>
          <p:nvPr/>
        </p:nvSpPr>
        <p:spPr>
          <a:xfrm>
            <a:off x="7262950" y="4621800"/>
            <a:ext cx="2264228" cy="524965"/>
          </a:xfrm>
          <a:prstGeom prst="wedgeRectCallout">
            <a:avLst>
              <a:gd name="adj1" fmla="val -97451"/>
              <a:gd name="adj2" fmla="val 51432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 dirty="0" smtClean="0">
                <a:solidFill>
                  <a:schemeClr val="tx1"/>
                </a:solidFill>
              </a:rPr>
              <a:t>目標に向かう過程で徐々に</a:t>
            </a:r>
            <a:endParaRPr kumimoji="1" lang="en-US" altLang="ja-JP" sz="1400" dirty="0" smtClean="0">
              <a:solidFill>
                <a:schemeClr val="tx1"/>
              </a:solidFill>
            </a:endParaRPr>
          </a:p>
          <a:p>
            <a:pPr algn="ctr"/>
            <a:r>
              <a:rPr kumimoji="1" lang="ja-JP" altLang="en-US" sz="1400" dirty="0" smtClean="0">
                <a:solidFill>
                  <a:schemeClr val="tx1"/>
                </a:solidFill>
              </a:rPr>
              <a:t>地図が作られていく．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746399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円/楕円 3"/>
          <p:cNvSpPr/>
          <p:nvPr/>
        </p:nvSpPr>
        <p:spPr>
          <a:xfrm>
            <a:off x="3345570" y="3662732"/>
            <a:ext cx="1745976" cy="34902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600" dirty="0" smtClean="0">
                <a:solidFill>
                  <a:schemeClr val="tx1"/>
                </a:solidFill>
              </a:rPr>
              <a:t>/</a:t>
            </a:r>
            <a:r>
              <a:rPr lang="en-US" altLang="ja-JP" sz="1600" dirty="0" err="1" smtClean="0">
                <a:solidFill>
                  <a:schemeClr val="tx1"/>
                </a:solidFill>
              </a:rPr>
              <a:t>move_base</a:t>
            </a:r>
            <a:endParaRPr kumimoji="1" lang="ja-JP" altLang="en-US" sz="1600" dirty="0">
              <a:solidFill>
                <a:schemeClr val="tx1"/>
              </a:solidFill>
            </a:endParaRPr>
          </a:p>
        </p:txBody>
      </p:sp>
      <p:sp>
        <p:nvSpPr>
          <p:cNvPr id="6" name="角丸四角形 5"/>
          <p:cNvSpPr/>
          <p:nvPr/>
        </p:nvSpPr>
        <p:spPr>
          <a:xfrm>
            <a:off x="2962376" y="2846867"/>
            <a:ext cx="2505436" cy="365415"/>
          </a:xfrm>
          <a:prstGeom prst="round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 dirty="0" smtClean="0">
                <a:solidFill>
                  <a:srgbClr val="0070C0"/>
                </a:solidFill>
              </a:rPr>
              <a:t>/</a:t>
            </a:r>
            <a:r>
              <a:rPr kumimoji="1" lang="en-US" altLang="ja-JP" sz="1600" dirty="0" err="1" smtClean="0">
                <a:solidFill>
                  <a:srgbClr val="0070C0"/>
                </a:solidFill>
              </a:rPr>
              <a:t>move_base_simple</a:t>
            </a:r>
            <a:r>
              <a:rPr kumimoji="1" lang="en-US" altLang="ja-JP" sz="1600" dirty="0" smtClean="0">
                <a:solidFill>
                  <a:srgbClr val="0070C0"/>
                </a:solidFill>
              </a:rPr>
              <a:t>/goal</a:t>
            </a:r>
            <a:endParaRPr kumimoji="1" lang="ja-JP" altLang="en-US" sz="1600" dirty="0">
              <a:solidFill>
                <a:srgbClr val="0070C0"/>
              </a:solidFill>
            </a:endParaRPr>
          </a:p>
        </p:txBody>
      </p:sp>
      <p:cxnSp>
        <p:nvCxnSpPr>
          <p:cNvPr id="8" name="直線矢印コネクタ 7"/>
          <p:cNvCxnSpPr>
            <a:stCxn id="6" idx="2"/>
            <a:endCxn id="4" idx="0"/>
          </p:cNvCxnSpPr>
          <p:nvPr/>
        </p:nvCxnSpPr>
        <p:spPr>
          <a:xfrm>
            <a:off x="4215094" y="3212282"/>
            <a:ext cx="3464" cy="45045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円/楕円 9"/>
          <p:cNvSpPr/>
          <p:nvPr/>
        </p:nvSpPr>
        <p:spPr>
          <a:xfrm>
            <a:off x="899074" y="5629311"/>
            <a:ext cx="1605045" cy="34902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600" dirty="0" smtClean="0">
                <a:solidFill>
                  <a:schemeClr val="tx1"/>
                </a:solidFill>
              </a:rPr>
              <a:t>/gazebo</a:t>
            </a:r>
            <a:endParaRPr kumimoji="1" lang="ja-JP" altLang="en-US" sz="1600" dirty="0">
              <a:solidFill>
                <a:schemeClr val="tx1"/>
              </a:solidFill>
            </a:endParaRPr>
          </a:p>
        </p:txBody>
      </p:sp>
      <p:sp>
        <p:nvSpPr>
          <p:cNvPr id="12" name="角丸四角形 11"/>
          <p:cNvSpPr/>
          <p:nvPr/>
        </p:nvSpPr>
        <p:spPr>
          <a:xfrm>
            <a:off x="2685332" y="5610703"/>
            <a:ext cx="3284470" cy="365415"/>
          </a:xfrm>
          <a:prstGeom prst="round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 dirty="0" smtClean="0">
                <a:solidFill>
                  <a:srgbClr val="0070C0"/>
                </a:solidFill>
              </a:rPr>
              <a:t>/</a:t>
            </a:r>
            <a:r>
              <a:rPr kumimoji="1" lang="en-US" altLang="ja-JP" sz="1600" dirty="0" err="1" smtClean="0">
                <a:solidFill>
                  <a:srgbClr val="0070C0"/>
                </a:solidFill>
              </a:rPr>
              <a:t>husky_velocity_controller</a:t>
            </a:r>
            <a:r>
              <a:rPr kumimoji="1" lang="en-US" altLang="ja-JP" sz="1600" dirty="0" smtClean="0">
                <a:solidFill>
                  <a:srgbClr val="0070C0"/>
                </a:solidFill>
              </a:rPr>
              <a:t>/</a:t>
            </a:r>
            <a:r>
              <a:rPr kumimoji="1" lang="en-US" altLang="ja-JP" sz="1600" dirty="0" err="1" smtClean="0">
                <a:solidFill>
                  <a:srgbClr val="0070C0"/>
                </a:solidFill>
              </a:rPr>
              <a:t>odom</a:t>
            </a:r>
            <a:endParaRPr kumimoji="1" lang="ja-JP" altLang="en-US" sz="1600" dirty="0">
              <a:solidFill>
                <a:srgbClr val="0070C0"/>
              </a:solidFill>
            </a:endParaRPr>
          </a:p>
        </p:txBody>
      </p:sp>
      <p:sp>
        <p:nvSpPr>
          <p:cNvPr id="15" name="角丸四角形 14"/>
          <p:cNvSpPr/>
          <p:nvPr/>
        </p:nvSpPr>
        <p:spPr>
          <a:xfrm>
            <a:off x="932595" y="241842"/>
            <a:ext cx="1464151" cy="365415"/>
          </a:xfrm>
          <a:prstGeom prst="round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 dirty="0" smtClean="0">
                <a:solidFill>
                  <a:srgbClr val="0070C0"/>
                </a:solidFill>
              </a:rPr>
              <a:t>/</a:t>
            </a:r>
            <a:r>
              <a:rPr kumimoji="1" lang="en-US" altLang="ja-JP" sz="1600" dirty="0" err="1" smtClean="0">
                <a:solidFill>
                  <a:srgbClr val="0070C0"/>
                </a:solidFill>
              </a:rPr>
              <a:t>joint_states</a:t>
            </a:r>
            <a:endParaRPr kumimoji="1" lang="ja-JP" altLang="en-US" sz="1600" dirty="0">
              <a:solidFill>
                <a:srgbClr val="0070C0"/>
              </a:solidFill>
            </a:endParaRPr>
          </a:p>
        </p:txBody>
      </p:sp>
      <p:sp>
        <p:nvSpPr>
          <p:cNvPr id="16" name="円/楕円 15"/>
          <p:cNvSpPr/>
          <p:nvPr/>
        </p:nvSpPr>
        <p:spPr>
          <a:xfrm>
            <a:off x="2649038" y="250037"/>
            <a:ext cx="3003568" cy="34902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600" dirty="0" smtClean="0">
                <a:solidFill>
                  <a:schemeClr val="tx1"/>
                </a:solidFill>
              </a:rPr>
              <a:t>/</a:t>
            </a:r>
            <a:r>
              <a:rPr lang="en-US" altLang="ja-JP" sz="1600" dirty="0" err="1" smtClean="0">
                <a:solidFill>
                  <a:schemeClr val="tx1"/>
                </a:solidFill>
              </a:rPr>
              <a:t>robot_state_publisher</a:t>
            </a:r>
            <a:endParaRPr kumimoji="1" lang="ja-JP" altLang="en-US" sz="1600" dirty="0">
              <a:solidFill>
                <a:schemeClr val="tx1"/>
              </a:solidFill>
            </a:endParaRPr>
          </a:p>
        </p:txBody>
      </p:sp>
      <p:cxnSp>
        <p:nvCxnSpPr>
          <p:cNvPr id="18" name="直線矢印コネクタ 17"/>
          <p:cNvCxnSpPr>
            <a:endCxn id="15" idx="1"/>
          </p:cNvCxnSpPr>
          <p:nvPr/>
        </p:nvCxnSpPr>
        <p:spPr>
          <a:xfrm flipV="1">
            <a:off x="301557" y="424550"/>
            <a:ext cx="631038" cy="1621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矢印コネクタ 19"/>
          <p:cNvCxnSpPr/>
          <p:nvPr/>
        </p:nvCxnSpPr>
        <p:spPr>
          <a:xfrm flipV="1">
            <a:off x="5101035" y="586717"/>
            <a:ext cx="252292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矢印コネクタ 21"/>
          <p:cNvCxnSpPr>
            <a:stCxn id="10" idx="6"/>
            <a:endCxn id="12" idx="1"/>
          </p:cNvCxnSpPr>
          <p:nvPr/>
        </p:nvCxnSpPr>
        <p:spPr>
          <a:xfrm flipV="1">
            <a:off x="2504119" y="5793411"/>
            <a:ext cx="181213" cy="1041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円/楕円 22"/>
          <p:cNvSpPr/>
          <p:nvPr/>
        </p:nvSpPr>
        <p:spPr>
          <a:xfrm>
            <a:off x="6314622" y="5629311"/>
            <a:ext cx="2232581" cy="34902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600" dirty="0" smtClean="0">
                <a:solidFill>
                  <a:schemeClr val="tx1"/>
                </a:solidFill>
              </a:rPr>
              <a:t>/</a:t>
            </a:r>
            <a:r>
              <a:rPr lang="en-US" altLang="ja-JP" sz="1600" dirty="0" err="1" smtClean="0">
                <a:solidFill>
                  <a:schemeClr val="tx1"/>
                </a:solidFill>
              </a:rPr>
              <a:t>ekf_localization</a:t>
            </a:r>
            <a:endParaRPr kumimoji="1" lang="ja-JP" altLang="en-US" sz="1600" dirty="0">
              <a:solidFill>
                <a:schemeClr val="tx1"/>
              </a:solidFill>
            </a:endParaRPr>
          </a:p>
        </p:txBody>
      </p:sp>
      <p:cxnSp>
        <p:nvCxnSpPr>
          <p:cNvPr id="25" name="直線矢印コネクタ 24"/>
          <p:cNvCxnSpPr>
            <a:stCxn id="12" idx="3"/>
            <a:endCxn id="23" idx="2"/>
          </p:cNvCxnSpPr>
          <p:nvPr/>
        </p:nvCxnSpPr>
        <p:spPr>
          <a:xfrm>
            <a:off x="5969802" y="5793411"/>
            <a:ext cx="344820" cy="1041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角丸四角形 25"/>
          <p:cNvSpPr/>
          <p:nvPr/>
        </p:nvSpPr>
        <p:spPr>
          <a:xfrm>
            <a:off x="3519095" y="6139718"/>
            <a:ext cx="1464151" cy="365415"/>
          </a:xfrm>
          <a:prstGeom prst="round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 dirty="0" smtClean="0">
                <a:solidFill>
                  <a:srgbClr val="0070C0"/>
                </a:solidFill>
              </a:rPr>
              <a:t>/</a:t>
            </a:r>
            <a:r>
              <a:rPr kumimoji="1" lang="en-US" altLang="ja-JP" sz="1600" dirty="0" err="1" smtClean="0">
                <a:solidFill>
                  <a:srgbClr val="0070C0"/>
                </a:solidFill>
              </a:rPr>
              <a:t>imu</a:t>
            </a:r>
            <a:r>
              <a:rPr lang="en-US" altLang="ja-JP" sz="1600" dirty="0" smtClean="0">
                <a:solidFill>
                  <a:srgbClr val="0070C0"/>
                </a:solidFill>
              </a:rPr>
              <a:t>/data</a:t>
            </a:r>
            <a:endParaRPr kumimoji="1" lang="ja-JP" altLang="en-US" sz="1600" dirty="0">
              <a:solidFill>
                <a:srgbClr val="0070C0"/>
              </a:solidFill>
            </a:endParaRPr>
          </a:p>
        </p:txBody>
      </p:sp>
      <p:cxnSp>
        <p:nvCxnSpPr>
          <p:cNvPr id="28" name="直線矢印コネクタ 27"/>
          <p:cNvCxnSpPr>
            <a:stCxn id="10" idx="5"/>
            <a:endCxn id="26" idx="1"/>
          </p:cNvCxnSpPr>
          <p:nvPr/>
        </p:nvCxnSpPr>
        <p:spPr>
          <a:xfrm>
            <a:off x="2269066" y="5927222"/>
            <a:ext cx="1250029" cy="3952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矢印コネクタ 29"/>
          <p:cNvCxnSpPr>
            <a:stCxn id="26" idx="3"/>
            <a:endCxn id="23" idx="3"/>
          </p:cNvCxnSpPr>
          <p:nvPr/>
        </p:nvCxnSpPr>
        <p:spPr>
          <a:xfrm flipV="1">
            <a:off x="4983246" y="5927222"/>
            <a:ext cx="1658330" cy="3952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矢印コネクタ 35"/>
          <p:cNvCxnSpPr>
            <a:stCxn id="15" idx="3"/>
            <a:endCxn id="16" idx="2"/>
          </p:cNvCxnSpPr>
          <p:nvPr/>
        </p:nvCxnSpPr>
        <p:spPr>
          <a:xfrm flipV="1">
            <a:off x="2396746" y="424549"/>
            <a:ext cx="252292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角丸四角形 36"/>
          <p:cNvSpPr/>
          <p:nvPr/>
        </p:nvSpPr>
        <p:spPr>
          <a:xfrm>
            <a:off x="9645367" y="1916174"/>
            <a:ext cx="1343752" cy="365415"/>
          </a:xfrm>
          <a:prstGeom prst="round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 dirty="0" smtClean="0">
                <a:solidFill>
                  <a:srgbClr val="0070C0"/>
                </a:solidFill>
              </a:rPr>
              <a:t>トピック</a:t>
            </a:r>
            <a:endParaRPr kumimoji="1" lang="ja-JP" altLang="en-US" sz="1600" dirty="0">
              <a:solidFill>
                <a:srgbClr val="0070C0"/>
              </a:solidFill>
            </a:endParaRPr>
          </a:p>
        </p:txBody>
      </p:sp>
      <p:sp>
        <p:nvSpPr>
          <p:cNvPr id="68" name="角丸四角形 67"/>
          <p:cNvSpPr/>
          <p:nvPr/>
        </p:nvSpPr>
        <p:spPr>
          <a:xfrm>
            <a:off x="57622" y="4517480"/>
            <a:ext cx="3287948" cy="365415"/>
          </a:xfrm>
          <a:prstGeom prst="round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 dirty="0" smtClean="0">
                <a:solidFill>
                  <a:srgbClr val="0070C0"/>
                </a:solidFill>
              </a:rPr>
              <a:t>/</a:t>
            </a:r>
            <a:r>
              <a:rPr kumimoji="1" lang="en-US" altLang="ja-JP" sz="1600" dirty="0" err="1" smtClean="0">
                <a:solidFill>
                  <a:srgbClr val="0070C0"/>
                </a:solidFill>
              </a:rPr>
              <a:t>husky_velocity_controller</a:t>
            </a:r>
            <a:r>
              <a:rPr kumimoji="1" lang="en-US" altLang="ja-JP" sz="1600" dirty="0" smtClean="0">
                <a:solidFill>
                  <a:srgbClr val="0070C0"/>
                </a:solidFill>
              </a:rPr>
              <a:t>/</a:t>
            </a:r>
            <a:r>
              <a:rPr kumimoji="1" lang="en-US" altLang="ja-JP" sz="1600" dirty="0" err="1" smtClean="0">
                <a:solidFill>
                  <a:srgbClr val="0070C0"/>
                </a:solidFill>
              </a:rPr>
              <a:t>cmd_vel</a:t>
            </a:r>
            <a:endParaRPr kumimoji="1" lang="ja-JP" altLang="en-US" sz="1600" dirty="0">
              <a:solidFill>
                <a:srgbClr val="0070C0"/>
              </a:solidFill>
            </a:endParaRPr>
          </a:p>
        </p:txBody>
      </p:sp>
      <p:cxnSp>
        <p:nvCxnSpPr>
          <p:cNvPr id="70" name="直線矢印コネクタ 69"/>
          <p:cNvCxnSpPr>
            <a:stCxn id="4" idx="2"/>
            <a:endCxn id="68" idx="0"/>
          </p:cNvCxnSpPr>
          <p:nvPr/>
        </p:nvCxnSpPr>
        <p:spPr>
          <a:xfrm flipH="1">
            <a:off x="1701596" y="3837244"/>
            <a:ext cx="1643974" cy="6802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線矢印コネクタ 79"/>
          <p:cNvCxnSpPr>
            <a:stCxn id="68" idx="2"/>
            <a:endCxn id="10" idx="0"/>
          </p:cNvCxnSpPr>
          <p:nvPr/>
        </p:nvCxnSpPr>
        <p:spPr>
          <a:xfrm>
            <a:off x="1701596" y="4882895"/>
            <a:ext cx="1" cy="7464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角丸四角形 94"/>
          <p:cNvSpPr/>
          <p:nvPr/>
        </p:nvSpPr>
        <p:spPr>
          <a:xfrm>
            <a:off x="3770615" y="4958277"/>
            <a:ext cx="888958" cy="365415"/>
          </a:xfrm>
          <a:prstGeom prst="round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 dirty="0" smtClean="0">
                <a:solidFill>
                  <a:srgbClr val="0070C0"/>
                </a:solidFill>
              </a:rPr>
              <a:t>/</a:t>
            </a:r>
            <a:r>
              <a:rPr lang="en-US" altLang="ja-JP" sz="1600" dirty="0">
                <a:solidFill>
                  <a:srgbClr val="0070C0"/>
                </a:solidFill>
              </a:rPr>
              <a:t>scan</a:t>
            </a:r>
            <a:endParaRPr kumimoji="1" lang="ja-JP" altLang="en-US" sz="1600" dirty="0">
              <a:solidFill>
                <a:srgbClr val="0070C0"/>
              </a:solidFill>
            </a:endParaRPr>
          </a:p>
        </p:txBody>
      </p:sp>
      <p:cxnSp>
        <p:nvCxnSpPr>
          <p:cNvPr id="99" name="直線矢印コネクタ 98"/>
          <p:cNvCxnSpPr>
            <a:stCxn id="10" idx="7"/>
            <a:endCxn id="95" idx="1"/>
          </p:cNvCxnSpPr>
          <p:nvPr/>
        </p:nvCxnSpPr>
        <p:spPr>
          <a:xfrm flipV="1">
            <a:off x="2269066" y="5140985"/>
            <a:ext cx="1501549" cy="5394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線矢印コネクタ 100"/>
          <p:cNvCxnSpPr>
            <a:stCxn id="95" idx="0"/>
            <a:endCxn id="4" idx="4"/>
          </p:cNvCxnSpPr>
          <p:nvPr/>
        </p:nvCxnSpPr>
        <p:spPr>
          <a:xfrm flipV="1">
            <a:off x="4215094" y="4011756"/>
            <a:ext cx="3464" cy="94652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テキスト ボックス 113"/>
          <p:cNvSpPr txBox="1"/>
          <p:nvPr/>
        </p:nvSpPr>
        <p:spPr>
          <a:xfrm>
            <a:off x="3036844" y="3252841"/>
            <a:ext cx="1214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目標位置</a:t>
            </a:r>
            <a:endParaRPr kumimoji="1" lang="ja-JP" altLang="en-US" dirty="0"/>
          </a:p>
        </p:txBody>
      </p:sp>
      <p:sp>
        <p:nvSpPr>
          <p:cNvPr id="115" name="テキスト ボックス 114"/>
          <p:cNvSpPr txBox="1"/>
          <p:nvPr/>
        </p:nvSpPr>
        <p:spPr>
          <a:xfrm>
            <a:off x="8388718" y="5201443"/>
            <a:ext cx="952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>
                <a:solidFill>
                  <a:srgbClr val="00B050"/>
                </a:solidFill>
              </a:rPr>
              <a:t>補正前</a:t>
            </a:r>
            <a:endParaRPr kumimoji="1" lang="ja-JP" altLang="en-US" dirty="0">
              <a:solidFill>
                <a:srgbClr val="00B050"/>
              </a:solidFill>
            </a:endParaRPr>
          </a:p>
        </p:txBody>
      </p:sp>
      <p:sp>
        <p:nvSpPr>
          <p:cNvPr id="116" name="テキスト ボックス 115"/>
          <p:cNvSpPr txBox="1"/>
          <p:nvPr/>
        </p:nvSpPr>
        <p:spPr>
          <a:xfrm>
            <a:off x="2746705" y="4035161"/>
            <a:ext cx="1201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速度指令</a:t>
            </a:r>
            <a:endParaRPr kumimoji="1" lang="ja-JP" altLang="en-US" dirty="0"/>
          </a:p>
        </p:txBody>
      </p:sp>
      <p:sp>
        <p:nvSpPr>
          <p:cNvPr id="117" name="テキスト ボックス 116"/>
          <p:cNvSpPr txBox="1"/>
          <p:nvPr/>
        </p:nvSpPr>
        <p:spPr>
          <a:xfrm>
            <a:off x="4271180" y="4219827"/>
            <a:ext cx="10170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/>
              <a:t>LRF</a:t>
            </a:r>
          </a:p>
          <a:p>
            <a:r>
              <a:rPr kumimoji="1" lang="ja-JP" altLang="en-US" dirty="0" smtClean="0"/>
              <a:t>検出値</a:t>
            </a:r>
            <a:endParaRPr kumimoji="1" lang="ja-JP" altLang="en-US" dirty="0"/>
          </a:p>
        </p:txBody>
      </p:sp>
      <p:sp>
        <p:nvSpPr>
          <p:cNvPr id="46" name="円/楕円 45"/>
          <p:cNvSpPr/>
          <p:nvPr/>
        </p:nvSpPr>
        <p:spPr>
          <a:xfrm>
            <a:off x="9645367" y="1384930"/>
            <a:ext cx="1343751" cy="34902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600" dirty="0">
                <a:solidFill>
                  <a:schemeClr val="tx1"/>
                </a:solidFill>
              </a:rPr>
              <a:t>ノード</a:t>
            </a:r>
            <a:endParaRPr kumimoji="1" lang="ja-JP" altLang="en-US" sz="1600" dirty="0">
              <a:solidFill>
                <a:schemeClr val="tx1"/>
              </a:solidFill>
            </a:endParaRPr>
          </a:p>
        </p:txBody>
      </p:sp>
      <p:sp>
        <p:nvSpPr>
          <p:cNvPr id="47" name="正方形/長方形 46"/>
          <p:cNvSpPr/>
          <p:nvPr/>
        </p:nvSpPr>
        <p:spPr>
          <a:xfrm>
            <a:off x="9645367" y="2499053"/>
            <a:ext cx="1343751" cy="365415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600" dirty="0" smtClean="0">
                <a:solidFill>
                  <a:srgbClr val="00B050"/>
                </a:solidFill>
              </a:rPr>
              <a:t>TF </a:t>
            </a:r>
            <a:r>
              <a:rPr kumimoji="1" lang="ja-JP" altLang="en-US" sz="1600" dirty="0" smtClean="0">
                <a:solidFill>
                  <a:srgbClr val="00B050"/>
                </a:solidFill>
              </a:rPr>
              <a:t>フレーム</a:t>
            </a:r>
            <a:endParaRPr kumimoji="1" lang="ja-JP" altLang="en-US" sz="1600" dirty="0">
              <a:solidFill>
                <a:srgbClr val="00B050"/>
              </a:solidFill>
            </a:endParaRPr>
          </a:p>
        </p:txBody>
      </p:sp>
      <p:sp>
        <p:nvSpPr>
          <p:cNvPr id="49" name="角丸四角形 48"/>
          <p:cNvSpPr/>
          <p:nvPr/>
        </p:nvSpPr>
        <p:spPr>
          <a:xfrm>
            <a:off x="5116186" y="2121089"/>
            <a:ext cx="937288" cy="365415"/>
          </a:xfrm>
          <a:prstGeom prst="round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 dirty="0" smtClean="0">
                <a:solidFill>
                  <a:srgbClr val="0070C0"/>
                </a:solidFill>
              </a:rPr>
              <a:t>/map</a:t>
            </a:r>
            <a:endParaRPr kumimoji="1" lang="ja-JP" altLang="en-US" sz="1600" dirty="0">
              <a:solidFill>
                <a:srgbClr val="0070C0"/>
              </a:solidFill>
            </a:endParaRPr>
          </a:p>
        </p:txBody>
      </p:sp>
      <p:sp>
        <p:nvSpPr>
          <p:cNvPr id="50" name="円/楕円 49"/>
          <p:cNvSpPr/>
          <p:nvPr/>
        </p:nvSpPr>
        <p:spPr>
          <a:xfrm>
            <a:off x="6320272" y="4117057"/>
            <a:ext cx="2221278" cy="349024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600" dirty="0" smtClean="0">
                <a:solidFill>
                  <a:srgbClr val="FF0000"/>
                </a:solidFill>
              </a:rPr>
              <a:t>/</a:t>
            </a:r>
            <a:r>
              <a:rPr lang="en-US" altLang="ja-JP" sz="1600" dirty="0" err="1" smtClean="0">
                <a:solidFill>
                  <a:srgbClr val="FF0000"/>
                </a:solidFill>
              </a:rPr>
              <a:t>slam_gmapping</a:t>
            </a:r>
            <a:endParaRPr kumimoji="1" lang="ja-JP" altLang="en-US" sz="1600" dirty="0">
              <a:solidFill>
                <a:srgbClr val="FF0000"/>
              </a:solidFill>
            </a:endParaRPr>
          </a:p>
        </p:txBody>
      </p:sp>
      <p:cxnSp>
        <p:nvCxnSpPr>
          <p:cNvPr id="11" name="カギ線コネクタ 10"/>
          <p:cNvCxnSpPr>
            <a:stCxn id="95" idx="3"/>
            <a:endCxn id="50" idx="2"/>
          </p:cNvCxnSpPr>
          <p:nvPr/>
        </p:nvCxnSpPr>
        <p:spPr>
          <a:xfrm flipV="1">
            <a:off x="4659573" y="4291569"/>
            <a:ext cx="1660699" cy="849416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グループ化 12"/>
          <p:cNvGrpSpPr/>
          <p:nvPr/>
        </p:nvGrpSpPr>
        <p:grpSpPr>
          <a:xfrm>
            <a:off x="6641576" y="4705310"/>
            <a:ext cx="1727742" cy="685744"/>
            <a:chOff x="7711815" y="4732932"/>
            <a:chExt cx="1727742" cy="685744"/>
          </a:xfrm>
        </p:grpSpPr>
        <p:sp>
          <p:nvSpPr>
            <p:cNvPr id="54" name="正方形/長方形 53"/>
            <p:cNvSpPr/>
            <p:nvPr/>
          </p:nvSpPr>
          <p:spPr>
            <a:xfrm>
              <a:off x="7711815" y="4732932"/>
              <a:ext cx="1343751" cy="365415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600" dirty="0" smtClean="0">
                  <a:solidFill>
                    <a:srgbClr val="00B050"/>
                  </a:solidFill>
                </a:rPr>
                <a:t>/</a:t>
              </a:r>
              <a:r>
                <a:rPr kumimoji="1" lang="en-US" altLang="ja-JP" sz="1600" dirty="0" err="1" smtClean="0">
                  <a:solidFill>
                    <a:srgbClr val="00B050"/>
                  </a:solidFill>
                </a:rPr>
                <a:t>odom</a:t>
              </a:r>
              <a:endParaRPr kumimoji="1" lang="ja-JP" altLang="en-US" sz="1600" dirty="0">
                <a:solidFill>
                  <a:srgbClr val="00B050"/>
                </a:solidFill>
              </a:endParaRPr>
            </a:p>
          </p:txBody>
        </p:sp>
        <p:sp>
          <p:nvSpPr>
            <p:cNvPr id="38" name="正方形/長方形 37"/>
            <p:cNvSpPr/>
            <p:nvPr/>
          </p:nvSpPr>
          <p:spPr>
            <a:xfrm>
              <a:off x="8095806" y="5053261"/>
              <a:ext cx="1343751" cy="365415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600" dirty="0" smtClean="0">
                  <a:solidFill>
                    <a:srgbClr val="00B050"/>
                  </a:solidFill>
                </a:rPr>
                <a:t>/</a:t>
              </a:r>
              <a:r>
                <a:rPr kumimoji="1" lang="en-US" altLang="ja-JP" sz="1600" dirty="0" err="1" smtClean="0">
                  <a:solidFill>
                    <a:srgbClr val="00B050"/>
                  </a:solidFill>
                </a:rPr>
                <a:t>base_link</a:t>
              </a:r>
              <a:endParaRPr kumimoji="1" lang="ja-JP" altLang="en-US" sz="1600" dirty="0">
                <a:solidFill>
                  <a:srgbClr val="00B050"/>
                </a:solidFill>
              </a:endParaRPr>
            </a:p>
          </p:txBody>
        </p:sp>
      </p:grpSp>
      <p:cxnSp>
        <p:nvCxnSpPr>
          <p:cNvPr id="17" name="直線矢印コネクタ 16"/>
          <p:cNvCxnSpPr>
            <a:stCxn id="23" idx="0"/>
          </p:cNvCxnSpPr>
          <p:nvPr/>
        </p:nvCxnSpPr>
        <p:spPr>
          <a:xfrm flipH="1" flipV="1">
            <a:off x="7430911" y="5391054"/>
            <a:ext cx="2" cy="23825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矢印コネクタ 20"/>
          <p:cNvCxnSpPr>
            <a:endCxn id="50" idx="4"/>
          </p:cNvCxnSpPr>
          <p:nvPr/>
        </p:nvCxnSpPr>
        <p:spPr>
          <a:xfrm flipV="1">
            <a:off x="7430911" y="4466081"/>
            <a:ext cx="0" cy="2501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2" name="グループ化 61"/>
          <p:cNvGrpSpPr/>
          <p:nvPr/>
        </p:nvGrpSpPr>
        <p:grpSpPr>
          <a:xfrm>
            <a:off x="6562787" y="3183166"/>
            <a:ext cx="1727742" cy="685744"/>
            <a:chOff x="7711815" y="4732932"/>
            <a:chExt cx="1727742" cy="685744"/>
          </a:xfrm>
        </p:grpSpPr>
        <p:sp>
          <p:nvSpPr>
            <p:cNvPr id="63" name="正方形/長方形 62"/>
            <p:cNvSpPr/>
            <p:nvPr/>
          </p:nvSpPr>
          <p:spPr>
            <a:xfrm>
              <a:off x="7711815" y="4732932"/>
              <a:ext cx="1343751" cy="365415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600" dirty="0" smtClean="0">
                  <a:solidFill>
                    <a:srgbClr val="00B050"/>
                  </a:solidFill>
                </a:rPr>
                <a:t>/</a:t>
              </a:r>
              <a:r>
                <a:rPr kumimoji="1" lang="en-US" altLang="ja-JP" sz="1600" dirty="0" err="1" smtClean="0">
                  <a:solidFill>
                    <a:srgbClr val="00B050"/>
                  </a:solidFill>
                </a:rPr>
                <a:t>odom</a:t>
              </a:r>
              <a:endParaRPr kumimoji="1" lang="ja-JP" altLang="en-US" sz="1600" dirty="0">
                <a:solidFill>
                  <a:srgbClr val="00B050"/>
                </a:solidFill>
              </a:endParaRPr>
            </a:p>
          </p:txBody>
        </p:sp>
        <p:sp>
          <p:nvSpPr>
            <p:cNvPr id="65" name="正方形/長方形 64"/>
            <p:cNvSpPr/>
            <p:nvPr/>
          </p:nvSpPr>
          <p:spPr>
            <a:xfrm>
              <a:off x="8095806" y="5053261"/>
              <a:ext cx="1343751" cy="365415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600" dirty="0" smtClean="0">
                  <a:solidFill>
                    <a:srgbClr val="00B050"/>
                  </a:solidFill>
                </a:rPr>
                <a:t>/</a:t>
              </a:r>
              <a:r>
                <a:rPr kumimoji="1" lang="en-US" altLang="ja-JP" sz="1600" dirty="0" err="1" smtClean="0">
                  <a:solidFill>
                    <a:srgbClr val="00B050"/>
                  </a:solidFill>
                </a:rPr>
                <a:t>base_link</a:t>
              </a:r>
              <a:endParaRPr kumimoji="1" lang="ja-JP" altLang="en-US" sz="1600" dirty="0">
                <a:solidFill>
                  <a:srgbClr val="00B050"/>
                </a:solidFill>
              </a:endParaRPr>
            </a:p>
          </p:txBody>
        </p:sp>
      </p:grpSp>
      <p:cxnSp>
        <p:nvCxnSpPr>
          <p:cNvPr id="27" name="直線矢印コネクタ 26"/>
          <p:cNvCxnSpPr>
            <a:stCxn id="50" idx="0"/>
          </p:cNvCxnSpPr>
          <p:nvPr/>
        </p:nvCxnSpPr>
        <p:spPr>
          <a:xfrm flipV="1">
            <a:off x="7430911" y="3877829"/>
            <a:ext cx="1" cy="2392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フリーフォーム 28"/>
          <p:cNvSpPr/>
          <p:nvPr/>
        </p:nvSpPr>
        <p:spPr>
          <a:xfrm>
            <a:off x="5484160" y="3027406"/>
            <a:ext cx="1940011" cy="160638"/>
          </a:xfrm>
          <a:custGeom>
            <a:avLst/>
            <a:gdLst>
              <a:gd name="connsiteX0" fmla="*/ 1940011 w 1940011"/>
              <a:gd name="connsiteY0" fmla="*/ 160638 h 160638"/>
              <a:gd name="connsiteX1" fmla="*/ 1940011 w 1940011"/>
              <a:gd name="connsiteY1" fmla="*/ 0 h 160638"/>
              <a:gd name="connsiteX2" fmla="*/ 0 w 1940011"/>
              <a:gd name="connsiteY2" fmla="*/ 0 h 160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40011" h="160638">
                <a:moveTo>
                  <a:pt x="1940011" y="160638"/>
                </a:moveTo>
                <a:lnTo>
                  <a:pt x="1940011" y="0"/>
                </a:lnTo>
                <a:lnTo>
                  <a:pt x="0" y="0"/>
                </a:ln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9" name="テキスト ボックス 68"/>
          <p:cNvSpPr txBox="1"/>
          <p:nvPr/>
        </p:nvSpPr>
        <p:spPr>
          <a:xfrm>
            <a:off x="7973464" y="3070944"/>
            <a:ext cx="952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 smtClean="0">
                <a:solidFill>
                  <a:srgbClr val="00B050"/>
                </a:solidFill>
              </a:rPr>
              <a:t>補正後</a:t>
            </a:r>
            <a:endParaRPr kumimoji="1" lang="ja-JP" altLang="en-US" dirty="0">
              <a:solidFill>
                <a:srgbClr val="00B050"/>
              </a:solidFill>
            </a:endParaRPr>
          </a:p>
        </p:txBody>
      </p:sp>
      <p:sp>
        <p:nvSpPr>
          <p:cNvPr id="32" name="フリーフォーム 31"/>
          <p:cNvSpPr/>
          <p:nvPr/>
        </p:nvSpPr>
        <p:spPr>
          <a:xfrm>
            <a:off x="2570205" y="2310714"/>
            <a:ext cx="2545492" cy="1507524"/>
          </a:xfrm>
          <a:custGeom>
            <a:avLst/>
            <a:gdLst>
              <a:gd name="connsiteX0" fmla="*/ 2545492 w 2545492"/>
              <a:gd name="connsiteY0" fmla="*/ 0 h 1507524"/>
              <a:gd name="connsiteX1" fmla="*/ 0 w 2545492"/>
              <a:gd name="connsiteY1" fmla="*/ 0 h 1507524"/>
              <a:gd name="connsiteX2" fmla="*/ 0 w 2545492"/>
              <a:gd name="connsiteY2" fmla="*/ 1272745 h 1507524"/>
              <a:gd name="connsiteX3" fmla="*/ 766119 w 2545492"/>
              <a:gd name="connsiteY3" fmla="*/ 1507524 h 1507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45492" h="1507524">
                <a:moveTo>
                  <a:pt x="2545492" y="0"/>
                </a:moveTo>
                <a:lnTo>
                  <a:pt x="0" y="0"/>
                </a:lnTo>
                <a:lnTo>
                  <a:pt x="0" y="1272745"/>
                </a:lnTo>
                <a:lnTo>
                  <a:pt x="766119" y="1507524"/>
                </a:ln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フリーフォーム 32"/>
          <p:cNvSpPr/>
          <p:nvPr/>
        </p:nvSpPr>
        <p:spPr>
          <a:xfrm>
            <a:off x="6067168" y="2298358"/>
            <a:ext cx="3274453" cy="1979440"/>
          </a:xfrm>
          <a:custGeom>
            <a:avLst/>
            <a:gdLst>
              <a:gd name="connsiteX0" fmla="*/ 0 w 3286897"/>
              <a:gd name="connsiteY0" fmla="*/ 0 h 1977081"/>
              <a:gd name="connsiteX1" fmla="*/ 3286897 w 3286897"/>
              <a:gd name="connsiteY1" fmla="*/ 0 h 1977081"/>
              <a:gd name="connsiteX2" fmla="*/ 3286897 w 3286897"/>
              <a:gd name="connsiteY2" fmla="*/ 1977081 h 1977081"/>
              <a:gd name="connsiteX3" fmla="*/ 1878227 w 3286897"/>
              <a:gd name="connsiteY3" fmla="*/ 1977081 h 1977081"/>
              <a:gd name="connsiteX0" fmla="*/ 0 w 3286897"/>
              <a:gd name="connsiteY0" fmla="*/ 0 h 1977081"/>
              <a:gd name="connsiteX1" fmla="*/ 3286897 w 3286897"/>
              <a:gd name="connsiteY1" fmla="*/ 0 h 1977081"/>
              <a:gd name="connsiteX2" fmla="*/ 3286897 w 3286897"/>
              <a:gd name="connsiteY2" fmla="*/ 1977081 h 1977081"/>
              <a:gd name="connsiteX3" fmla="*/ 2385243 w 3286897"/>
              <a:gd name="connsiteY3" fmla="*/ 1977081 h 1977081"/>
              <a:gd name="connsiteX0" fmla="*/ 0 w 3286897"/>
              <a:gd name="connsiteY0" fmla="*/ 0 h 1985790"/>
              <a:gd name="connsiteX1" fmla="*/ 3286897 w 3286897"/>
              <a:gd name="connsiteY1" fmla="*/ 0 h 1985790"/>
              <a:gd name="connsiteX2" fmla="*/ 3286897 w 3286897"/>
              <a:gd name="connsiteY2" fmla="*/ 1977081 h 1985790"/>
              <a:gd name="connsiteX3" fmla="*/ 2516368 w 3286897"/>
              <a:gd name="connsiteY3" fmla="*/ 1985790 h 1985790"/>
              <a:gd name="connsiteX0" fmla="*/ 0 w 3286897"/>
              <a:gd name="connsiteY0" fmla="*/ 0 h 1977081"/>
              <a:gd name="connsiteX1" fmla="*/ 3286897 w 3286897"/>
              <a:gd name="connsiteY1" fmla="*/ 0 h 1977081"/>
              <a:gd name="connsiteX2" fmla="*/ 3286897 w 3286897"/>
              <a:gd name="connsiteY2" fmla="*/ 1977081 h 1977081"/>
              <a:gd name="connsiteX3" fmla="*/ 2497245 w 3286897"/>
              <a:gd name="connsiteY3" fmla="*/ 1973090 h 1977081"/>
              <a:gd name="connsiteX0" fmla="*/ 0 w 3286897"/>
              <a:gd name="connsiteY0" fmla="*/ 0 h 1979440"/>
              <a:gd name="connsiteX1" fmla="*/ 3286897 w 3286897"/>
              <a:gd name="connsiteY1" fmla="*/ 0 h 1979440"/>
              <a:gd name="connsiteX2" fmla="*/ 3286897 w 3286897"/>
              <a:gd name="connsiteY2" fmla="*/ 1977081 h 1979440"/>
              <a:gd name="connsiteX3" fmla="*/ 2497245 w 3286897"/>
              <a:gd name="connsiteY3" fmla="*/ 1979440 h 1979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86897" h="1979440">
                <a:moveTo>
                  <a:pt x="0" y="0"/>
                </a:moveTo>
                <a:lnTo>
                  <a:pt x="3286897" y="0"/>
                </a:lnTo>
                <a:lnTo>
                  <a:pt x="3286897" y="1977081"/>
                </a:lnTo>
                <a:lnTo>
                  <a:pt x="2497245" y="1979440"/>
                </a:lnTo>
              </a:path>
            </a:pathLst>
          </a:custGeom>
          <a:noFill/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6" name="四角形吹き出し 75"/>
          <p:cNvSpPr/>
          <p:nvPr/>
        </p:nvSpPr>
        <p:spPr>
          <a:xfrm>
            <a:off x="8774663" y="4363921"/>
            <a:ext cx="2128288" cy="649239"/>
          </a:xfrm>
          <a:prstGeom prst="wedgeRectCallout">
            <a:avLst>
              <a:gd name="adj1" fmla="val -69082"/>
              <a:gd name="adj2" fmla="val -5356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400" dirty="0" smtClean="0">
                <a:solidFill>
                  <a:schemeClr val="tx1"/>
                </a:solidFill>
              </a:rPr>
              <a:t>自分で地図を作る．</a:t>
            </a:r>
            <a:endParaRPr lang="en-US" altLang="ja-JP" sz="1400" dirty="0" smtClean="0">
              <a:solidFill>
                <a:schemeClr val="tx1"/>
              </a:solidFill>
            </a:endParaRPr>
          </a:p>
          <a:p>
            <a:pPr algn="ctr"/>
            <a:r>
              <a:rPr lang="ja-JP" altLang="en-US" sz="1400" dirty="0" smtClean="0">
                <a:solidFill>
                  <a:schemeClr val="tx1"/>
                </a:solidFill>
              </a:rPr>
              <a:t>かつ，その地図を使って</a:t>
            </a:r>
            <a:endParaRPr lang="en-US" altLang="ja-JP" sz="1400" dirty="0" smtClean="0">
              <a:solidFill>
                <a:schemeClr val="tx1"/>
              </a:solidFill>
            </a:endParaRPr>
          </a:p>
          <a:p>
            <a:pPr algn="ctr"/>
            <a:r>
              <a:rPr lang="ja-JP" altLang="en-US" sz="1400" dirty="0" smtClean="0">
                <a:solidFill>
                  <a:schemeClr val="tx1"/>
                </a:solidFill>
              </a:rPr>
              <a:t>自己位置推定もする．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51" name="四角形吹き出し 50"/>
          <p:cNvSpPr/>
          <p:nvPr/>
        </p:nvSpPr>
        <p:spPr>
          <a:xfrm>
            <a:off x="6362098" y="1695863"/>
            <a:ext cx="1544440" cy="500078"/>
          </a:xfrm>
          <a:prstGeom prst="wedgeRectCallout">
            <a:avLst>
              <a:gd name="adj1" fmla="val -63326"/>
              <a:gd name="adj2" fmla="val 5689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 dirty="0" smtClean="0">
                <a:solidFill>
                  <a:schemeClr val="tx1"/>
                </a:solidFill>
              </a:rPr>
              <a:t>矢印の先が</a:t>
            </a:r>
            <a:endParaRPr kumimoji="1" lang="en-US" altLang="ja-JP" sz="1400" dirty="0" smtClean="0">
              <a:solidFill>
                <a:schemeClr val="tx1"/>
              </a:solidFill>
            </a:endParaRPr>
          </a:p>
          <a:p>
            <a:pPr algn="ctr"/>
            <a:r>
              <a:rPr lang="en-US" altLang="ja-JP" sz="1400" dirty="0" smtClean="0">
                <a:solidFill>
                  <a:schemeClr val="tx1"/>
                </a:solidFill>
              </a:rPr>
              <a:t>/map </a:t>
            </a:r>
            <a:r>
              <a:rPr lang="ja-JP" altLang="en-US" sz="1400" dirty="0" smtClean="0">
                <a:solidFill>
                  <a:schemeClr val="tx1"/>
                </a:solidFill>
              </a:rPr>
              <a:t>となっている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1773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円/楕円 3"/>
          <p:cNvSpPr/>
          <p:nvPr/>
        </p:nvSpPr>
        <p:spPr>
          <a:xfrm>
            <a:off x="3345570" y="3662732"/>
            <a:ext cx="1745976" cy="349024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600" dirty="0" smtClean="0">
                <a:solidFill>
                  <a:schemeClr val="bg1">
                    <a:lumMod val="65000"/>
                  </a:schemeClr>
                </a:solidFill>
              </a:rPr>
              <a:t>/</a:t>
            </a:r>
            <a:r>
              <a:rPr lang="en-US" altLang="ja-JP" sz="1600" dirty="0" err="1" smtClean="0">
                <a:solidFill>
                  <a:schemeClr val="bg1">
                    <a:lumMod val="65000"/>
                  </a:schemeClr>
                </a:solidFill>
              </a:rPr>
              <a:t>move_base</a:t>
            </a:r>
            <a:endParaRPr kumimoji="1" lang="ja-JP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角丸四角形 5"/>
          <p:cNvSpPr/>
          <p:nvPr/>
        </p:nvSpPr>
        <p:spPr>
          <a:xfrm>
            <a:off x="2962376" y="2846867"/>
            <a:ext cx="2505436" cy="365415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 dirty="0" smtClean="0">
                <a:solidFill>
                  <a:schemeClr val="bg1">
                    <a:lumMod val="65000"/>
                  </a:schemeClr>
                </a:solidFill>
              </a:rPr>
              <a:t>/</a:t>
            </a:r>
            <a:r>
              <a:rPr kumimoji="1" lang="en-US" altLang="ja-JP" sz="1600" dirty="0" err="1" smtClean="0">
                <a:solidFill>
                  <a:schemeClr val="bg1">
                    <a:lumMod val="65000"/>
                  </a:schemeClr>
                </a:solidFill>
              </a:rPr>
              <a:t>move_base_simple</a:t>
            </a:r>
            <a:r>
              <a:rPr kumimoji="1" lang="en-US" altLang="ja-JP" sz="1600" dirty="0" smtClean="0">
                <a:solidFill>
                  <a:schemeClr val="bg1">
                    <a:lumMod val="65000"/>
                  </a:schemeClr>
                </a:solidFill>
              </a:rPr>
              <a:t>/goal</a:t>
            </a:r>
            <a:endParaRPr kumimoji="1" lang="ja-JP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8" name="直線矢印コネクタ 7"/>
          <p:cNvCxnSpPr>
            <a:stCxn id="6" idx="2"/>
            <a:endCxn id="4" idx="0"/>
          </p:cNvCxnSpPr>
          <p:nvPr/>
        </p:nvCxnSpPr>
        <p:spPr>
          <a:xfrm>
            <a:off x="4215094" y="3212282"/>
            <a:ext cx="3464" cy="45045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円/楕円 9"/>
          <p:cNvSpPr/>
          <p:nvPr/>
        </p:nvSpPr>
        <p:spPr>
          <a:xfrm>
            <a:off x="899074" y="5629311"/>
            <a:ext cx="1605045" cy="349024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600" dirty="0" smtClean="0">
                <a:solidFill>
                  <a:schemeClr val="bg1">
                    <a:lumMod val="65000"/>
                  </a:schemeClr>
                </a:solidFill>
              </a:rPr>
              <a:t>/gazebo</a:t>
            </a:r>
            <a:endParaRPr kumimoji="1" lang="ja-JP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2" name="角丸四角形 11"/>
          <p:cNvSpPr/>
          <p:nvPr/>
        </p:nvSpPr>
        <p:spPr>
          <a:xfrm>
            <a:off x="2685332" y="5610703"/>
            <a:ext cx="3284470" cy="365415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 dirty="0" smtClean="0">
                <a:solidFill>
                  <a:schemeClr val="bg1">
                    <a:lumMod val="65000"/>
                  </a:schemeClr>
                </a:solidFill>
              </a:rPr>
              <a:t>/</a:t>
            </a:r>
            <a:r>
              <a:rPr kumimoji="1" lang="en-US" altLang="ja-JP" sz="1600" dirty="0" err="1" smtClean="0">
                <a:solidFill>
                  <a:schemeClr val="bg1">
                    <a:lumMod val="65000"/>
                  </a:schemeClr>
                </a:solidFill>
              </a:rPr>
              <a:t>husky_velocity_controller</a:t>
            </a:r>
            <a:r>
              <a:rPr kumimoji="1" lang="en-US" altLang="ja-JP" sz="1600" dirty="0" smtClean="0">
                <a:solidFill>
                  <a:schemeClr val="bg1">
                    <a:lumMod val="65000"/>
                  </a:schemeClr>
                </a:solidFill>
              </a:rPr>
              <a:t>/</a:t>
            </a:r>
            <a:r>
              <a:rPr kumimoji="1" lang="en-US" altLang="ja-JP" sz="1600" dirty="0" err="1" smtClean="0">
                <a:solidFill>
                  <a:schemeClr val="bg1">
                    <a:lumMod val="65000"/>
                  </a:schemeClr>
                </a:solidFill>
              </a:rPr>
              <a:t>odom</a:t>
            </a:r>
            <a:endParaRPr kumimoji="1" lang="ja-JP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" name="角丸四角形 14"/>
          <p:cNvSpPr/>
          <p:nvPr/>
        </p:nvSpPr>
        <p:spPr>
          <a:xfrm>
            <a:off x="932595" y="241842"/>
            <a:ext cx="1464151" cy="365415"/>
          </a:xfrm>
          <a:prstGeom prst="round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 dirty="0" smtClean="0">
                <a:solidFill>
                  <a:srgbClr val="0070C0"/>
                </a:solidFill>
              </a:rPr>
              <a:t>/</a:t>
            </a:r>
            <a:r>
              <a:rPr kumimoji="1" lang="en-US" altLang="ja-JP" sz="1600" dirty="0" err="1" smtClean="0">
                <a:solidFill>
                  <a:srgbClr val="0070C0"/>
                </a:solidFill>
              </a:rPr>
              <a:t>joint_states</a:t>
            </a:r>
            <a:endParaRPr kumimoji="1" lang="ja-JP" altLang="en-US" sz="1600" dirty="0">
              <a:solidFill>
                <a:srgbClr val="0070C0"/>
              </a:solidFill>
            </a:endParaRPr>
          </a:p>
        </p:txBody>
      </p:sp>
      <p:sp>
        <p:nvSpPr>
          <p:cNvPr id="16" name="円/楕円 15"/>
          <p:cNvSpPr/>
          <p:nvPr/>
        </p:nvSpPr>
        <p:spPr>
          <a:xfrm>
            <a:off x="2649038" y="250037"/>
            <a:ext cx="3003568" cy="34902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600" dirty="0" smtClean="0">
                <a:solidFill>
                  <a:schemeClr val="tx1"/>
                </a:solidFill>
              </a:rPr>
              <a:t>/</a:t>
            </a:r>
            <a:r>
              <a:rPr lang="en-US" altLang="ja-JP" sz="1600" dirty="0" err="1" smtClean="0">
                <a:solidFill>
                  <a:schemeClr val="tx1"/>
                </a:solidFill>
              </a:rPr>
              <a:t>robot_state_publisher</a:t>
            </a:r>
            <a:endParaRPr kumimoji="1" lang="ja-JP" altLang="en-US" sz="1600" dirty="0">
              <a:solidFill>
                <a:schemeClr val="tx1"/>
              </a:solidFill>
            </a:endParaRPr>
          </a:p>
        </p:txBody>
      </p:sp>
      <p:cxnSp>
        <p:nvCxnSpPr>
          <p:cNvPr id="18" name="直線矢印コネクタ 17"/>
          <p:cNvCxnSpPr>
            <a:endCxn id="15" idx="1"/>
          </p:cNvCxnSpPr>
          <p:nvPr/>
        </p:nvCxnSpPr>
        <p:spPr>
          <a:xfrm flipV="1">
            <a:off x="301557" y="424550"/>
            <a:ext cx="631038" cy="1621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矢印コネクタ 19"/>
          <p:cNvCxnSpPr/>
          <p:nvPr/>
        </p:nvCxnSpPr>
        <p:spPr>
          <a:xfrm flipV="1">
            <a:off x="5101035" y="586717"/>
            <a:ext cx="252292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矢印コネクタ 21"/>
          <p:cNvCxnSpPr>
            <a:stCxn id="10" idx="6"/>
            <a:endCxn id="12" idx="1"/>
          </p:cNvCxnSpPr>
          <p:nvPr/>
        </p:nvCxnSpPr>
        <p:spPr>
          <a:xfrm flipV="1">
            <a:off x="2504119" y="5793411"/>
            <a:ext cx="181213" cy="10412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円/楕円 22"/>
          <p:cNvSpPr/>
          <p:nvPr/>
        </p:nvSpPr>
        <p:spPr>
          <a:xfrm>
            <a:off x="6314622" y="5629311"/>
            <a:ext cx="2232581" cy="349024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600" dirty="0" smtClean="0">
                <a:solidFill>
                  <a:schemeClr val="bg1">
                    <a:lumMod val="65000"/>
                  </a:schemeClr>
                </a:solidFill>
              </a:rPr>
              <a:t>/</a:t>
            </a:r>
            <a:r>
              <a:rPr lang="en-US" altLang="ja-JP" sz="1600" dirty="0" err="1" smtClean="0">
                <a:solidFill>
                  <a:schemeClr val="bg1">
                    <a:lumMod val="65000"/>
                  </a:schemeClr>
                </a:solidFill>
              </a:rPr>
              <a:t>ekf_localization</a:t>
            </a:r>
            <a:endParaRPr kumimoji="1" lang="ja-JP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5" name="直線矢印コネクタ 24"/>
          <p:cNvCxnSpPr>
            <a:stCxn id="12" idx="3"/>
            <a:endCxn id="23" idx="2"/>
          </p:cNvCxnSpPr>
          <p:nvPr/>
        </p:nvCxnSpPr>
        <p:spPr>
          <a:xfrm>
            <a:off x="5969802" y="5793411"/>
            <a:ext cx="344820" cy="10412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角丸四角形 25"/>
          <p:cNvSpPr/>
          <p:nvPr/>
        </p:nvSpPr>
        <p:spPr>
          <a:xfrm>
            <a:off x="3519095" y="6139718"/>
            <a:ext cx="1464151" cy="365415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 dirty="0" smtClean="0">
                <a:solidFill>
                  <a:schemeClr val="bg1">
                    <a:lumMod val="65000"/>
                  </a:schemeClr>
                </a:solidFill>
              </a:rPr>
              <a:t>/</a:t>
            </a:r>
            <a:r>
              <a:rPr kumimoji="1" lang="en-US" altLang="ja-JP" sz="1600" dirty="0" err="1" smtClean="0">
                <a:solidFill>
                  <a:schemeClr val="bg1">
                    <a:lumMod val="65000"/>
                  </a:schemeClr>
                </a:solidFill>
              </a:rPr>
              <a:t>imu</a:t>
            </a:r>
            <a:r>
              <a:rPr lang="en-US" altLang="ja-JP" sz="1600" dirty="0" smtClean="0">
                <a:solidFill>
                  <a:schemeClr val="bg1">
                    <a:lumMod val="65000"/>
                  </a:schemeClr>
                </a:solidFill>
              </a:rPr>
              <a:t>/data</a:t>
            </a:r>
            <a:endParaRPr kumimoji="1" lang="ja-JP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8" name="直線矢印コネクタ 27"/>
          <p:cNvCxnSpPr>
            <a:stCxn id="10" idx="5"/>
            <a:endCxn id="26" idx="1"/>
          </p:cNvCxnSpPr>
          <p:nvPr/>
        </p:nvCxnSpPr>
        <p:spPr>
          <a:xfrm>
            <a:off x="2269066" y="5927222"/>
            <a:ext cx="1250029" cy="395204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矢印コネクタ 29"/>
          <p:cNvCxnSpPr>
            <a:stCxn id="26" idx="3"/>
            <a:endCxn id="23" idx="3"/>
          </p:cNvCxnSpPr>
          <p:nvPr/>
        </p:nvCxnSpPr>
        <p:spPr>
          <a:xfrm flipV="1">
            <a:off x="4983246" y="5927222"/>
            <a:ext cx="1658330" cy="395204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矢印コネクタ 35"/>
          <p:cNvCxnSpPr>
            <a:stCxn id="15" idx="3"/>
            <a:endCxn id="16" idx="2"/>
          </p:cNvCxnSpPr>
          <p:nvPr/>
        </p:nvCxnSpPr>
        <p:spPr>
          <a:xfrm flipV="1">
            <a:off x="2396746" y="424549"/>
            <a:ext cx="252292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角丸四角形 67"/>
          <p:cNvSpPr/>
          <p:nvPr/>
        </p:nvSpPr>
        <p:spPr>
          <a:xfrm>
            <a:off x="57622" y="4517480"/>
            <a:ext cx="3287948" cy="365415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 dirty="0" smtClean="0">
                <a:solidFill>
                  <a:schemeClr val="bg1">
                    <a:lumMod val="65000"/>
                  </a:schemeClr>
                </a:solidFill>
              </a:rPr>
              <a:t>/</a:t>
            </a:r>
            <a:r>
              <a:rPr kumimoji="1" lang="en-US" altLang="ja-JP" sz="1600" dirty="0" err="1" smtClean="0">
                <a:solidFill>
                  <a:schemeClr val="bg1">
                    <a:lumMod val="65000"/>
                  </a:schemeClr>
                </a:solidFill>
              </a:rPr>
              <a:t>husky_velocity_controller</a:t>
            </a:r>
            <a:r>
              <a:rPr kumimoji="1" lang="en-US" altLang="ja-JP" sz="1600" dirty="0" smtClean="0">
                <a:solidFill>
                  <a:schemeClr val="bg1">
                    <a:lumMod val="65000"/>
                  </a:schemeClr>
                </a:solidFill>
              </a:rPr>
              <a:t>/</a:t>
            </a:r>
            <a:r>
              <a:rPr kumimoji="1" lang="en-US" altLang="ja-JP" sz="1600" dirty="0" err="1" smtClean="0">
                <a:solidFill>
                  <a:schemeClr val="bg1">
                    <a:lumMod val="65000"/>
                  </a:schemeClr>
                </a:solidFill>
              </a:rPr>
              <a:t>cmd_vel</a:t>
            </a:r>
            <a:endParaRPr kumimoji="1" lang="ja-JP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70" name="直線矢印コネクタ 69"/>
          <p:cNvCxnSpPr>
            <a:stCxn id="4" idx="2"/>
            <a:endCxn id="68" idx="0"/>
          </p:cNvCxnSpPr>
          <p:nvPr/>
        </p:nvCxnSpPr>
        <p:spPr>
          <a:xfrm flipH="1">
            <a:off x="1701596" y="3837244"/>
            <a:ext cx="1643974" cy="680236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線矢印コネクタ 79"/>
          <p:cNvCxnSpPr>
            <a:stCxn id="68" idx="2"/>
            <a:endCxn id="10" idx="0"/>
          </p:cNvCxnSpPr>
          <p:nvPr/>
        </p:nvCxnSpPr>
        <p:spPr>
          <a:xfrm>
            <a:off x="1701596" y="4882895"/>
            <a:ext cx="1" cy="746416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角丸四角形 94"/>
          <p:cNvSpPr/>
          <p:nvPr/>
        </p:nvSpPr>
        <p:spPr>
          <a:xfrm>
            <a:off x="3770615" y="4958277"/>
            <a:ext cx="888958" cy="365415"/>
          </a:xfrm>
          <a:prstGeom prst="round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 dirty="0" smtClean="0">
                <a:solidFill>
                  <a:schemeClr val="bg1">
                    <a:lumMod val="65000"/>
                  </a:schemeClr>
                </a:solidFill>
              </a:rPr>
              <a:t>/</a:t>
            </a:r>
            <a:r>
              <a:rPr lang="en-US" altLang="ja-JP" sz="1600" dirty="0">
                <a:solidFill>
                  <a:srgbClr val="0070C0"/>
                </a:solidFill>
              </a:rPr>
              <a:t>scan</a:t>
            </a:r>
            <a:endParaRPr kumimoji="1" lang="ja-JP" altLang="en-US" sz="1600" dirty="0">
              <a:solidFill>
                <a:srgbClr val="0070C0"/>
              </a:solidFill>
            </a:endParaRPr>
          </a:p>
        </p:txBody>
      </p:sp>
      <p:cxnSp>
        <p:nvCxnSpPr>
          <p:cNvPr id="99" name="直線矢印コネクタ 98"/>
          <p:cNvCxnSpPr>
            <a:stCxn id="10" idx="7"/>
            <a:endCxn id="95" idx="1"/>
          </p:cNvCxnSpPr>
          <p:nvPr/>
        </p:nvCxnSpPr>
        <p:spPr>
          <a:xfrm flipV="1">
            <a:off x="2269066" y="5140985"/>
            <a:ext cx="1501549" cy="539439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線矢印コネクタ 100"/>
          <p:cNvCxnSpPr>
            <a:stCxn id="95" idx="0"/>
            <a:endCxn id="4" idx="4"/>
          </p:cNvCxnSpPr>
          <p:nvPr/>
        </p:nvCxnSpPr>
        <p:spPr>
          <a:xfrm flipV="1">
            <a:off x="4215094" y="4011756"/>
            <a:ext cx="3464" cy="946521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テキスト ボックス 113"/>
          <p:cNvSpPr txBox="1"/>
          <p:nvPr/>
        </p:nvSpPr>
        <p:spPr>
          <a:xfrm>
            <a:off x="3036844" y="3252841"/>
            <a:ext cx="1214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>
                <a:solidFill>
                  <a:schemeClr val="bg1">
                    <a:lumMod val="65000"/>
                  </a:schemeClr>
                </a:solidFill>
              </a:rPr>
              <a:t>目標位置</a:t>
            </a:r>
            <a:endParaRPr kumimoji="1" lang="ja-JP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5" name="テキスト ボックス 114"/>
          <p:cNvSpPr txBox="1"/>
          <p:nvPr/>
        </p:nvSpPr>
        <p:spPr>
          <a:xfrm>
            <a:off x="8388718" y="5201443"/>
            <a:ext cx="95290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ja-JP" altLang="en-US" dirty="0">
                <a:solidFill>
                  <a:srgbClr val="00B050"/>
                </a:solidFill>
              </a:rPr>
              <a:t>補正前</a:t>
            </a:r>
            <a:endParaRPr kumimoji="1" lang="ja-JP" altLang="en-US" dirty="0">
              <a:solidFill>
                <a:srgbClr val="00B050"/>
              </a:solidFill>
            </a:endParaRPr>
          </a:p>
        </p:txBody>
      </p:sp>
      <p:sp>
        <p:nvSpPr>
          <p:cNvPr id="116" name="テキスト ボックス 115"/>
          <p:cNvSpPr txBox="1"/>
          <p:nvPr/>
        </p:nvSpPr>
        <p:spPr>
          <a:xfrm>
            <a:off x="2746705" y="4035161"/>
            <a:ext cx="1201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>
                <a:solidFill>
                  <a:schemeClr val="bg1">
                    <a:lumMod val="65000"/>
                  </a:schemeClr>
                </a:solidFill>
              </a:rPr>
              <a:t>速度指令</a:t>
            </a:r>
            <a:endParaRPr kumimoji="1" lang="ja-JP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7" name="テキスト ボックス 116"/>
          <p:cNvSpPr txBox="1"/>
          <p:nvPr/>
        </p:nvSpPr>
        <p:spPr>
          <a:xfrm>
            <a:off x="4271180" y="4219827"/>
            <a:ext cx="10170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solidFill>
                  <a:schemeClr val="bg1">
                    <a:lumMod val="65000"/>
                  </a:schemeClr>
                </a:solidFill>
              </a:rPr>
              <a:t>LRF</a:t>
            </a:r>
          </a:p>
          <a:p>
            <a:r>
              <a:rPr kumimoji="1" lang="ja-JP" altLang="en-US" dirty="0" smtClean="0">
                <a:solidFill>
                  <a:schemeClr val="bg1">
                    <a:lumMod val="65000"/>
                  </a:schemeClr>
                </a:solidFill>
              </a:rPr>
              <a:t>検出値</a:t>
            </a:r>
            <a:endParaRPr kumimoji="1" lang="ja-JP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8" name="円/楕円 47"/>
          <p:cNvSpPr/>
          <p:nvPr/>
        </p:nvSpPr>
        <p:spPr>
          <a:xfrm>
            <a:off x="4690089" y="1384930"/>
            <a:ext cx="1789481" cy="34902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600" dirty="0" smtClean="0">
                <a:solidFill>
                  <a:schemeClr val="tx1"/>
                </a:solidFill>
              </a:rPr>
              <a:t>/</a:t>
            </a:r>
            <a:r>
              <a:rPr lang="en-US" altLang="ja-JP" sz="1600" dirty="0" err="1" smtClean="0">
                <a:solidFill>
                  <a:schemeClr val="tx1"/>
                </a:solidFill>
              </a:rPr>
              <a:t>map_server</a:t>
            </a:r>
            <a:endParaRPr kumimoji="1" lang="ja-JP" altLang="en-US" sz="1600" dirty="0">
              <a:solidFill>
                <a:schemeClr val="tx1"/>
              </a:solidFill>
            </a:endParaRPr>
          </a:p>
        </p:txBody>
      </p:sp>
      <p:sp>
        <p:nvSpPr>
          <p:cNvPr id="49" name="角丸四角形 48"/>
          <p:cNvSpPr/>
          <p:nvPr/>
        </p:nvSpPr>
        <p:spPr>
          <a:xfrm>
            <a:off x="5116186" y="2121089"/>
            <a:ext cx="937288" cy="365415"/>
          </a:xfrm>
          <a:prstGeom prst="round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 dirty="0" smtClean="0">
                <a:solidFill>
                  <a:srgbClr val="0070C0"/>
                </a:solidFill>
              </a:rPr>
              <a:t>/map</a:t>
            </a:r>
            <a:endParaRPr kumimoji="1" lang="ja-JP" altLang="en-US" sz="1600" dirty="0">
              <a:solidFill>
                <a:srgbClr val="0070C0"/>
              </a:solidFill>
            </a:endParaRPr>
          </a:p>
        </p:txBody>
      </p:sp>
      <p:sp>
        <p:nvSpPr>
          <p:cNvPr id="50" name="円/楕円 49"/>
          <p:cNvSpPr/>
          <p:nvPr/>
        </p:nvSpPr>
        <p:spPr>
          <a:xfrm>
            <a:off x="6912790" y="4117057"/>
            <a:ext cx="1036243" cy="349024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600" dirty="0" smtClean="0">
                <a:solidFill>
                  <a:srgbClr val="FF0000"/>
                </a:solidFill>
              </a:rPr>
              <a:t>/</a:t>
            </a:r>
            <a:r>
              <a:rPr lang="en-US" altLang="ja-JP" sz="1600" dirty="0" err="1" smtClean="0">
                <a:solidFill>
                  <a:srgbClr val="FF0000"/>
                </a:solidFill>
              </a:rPr>
              <a:t>amcl</a:t>
            </a:r>
            <a:endParaRPr kumimoji="1" lang="ja-JP" altLang="en-US" sz="1600" dirty="0">
              <a:solidFill>
                <a:srgbClr val="FF0000"/>
              </a:solidFill>
            </a:endParaRPr>
          </a:p>
        </p:txBody>
      </p:sp>
      <p:cxnSp>
        <p:nvCxnSpPr>
          <p:cNvPr id="11" name="カギ線コネクタ 10"/>
          <p:cNvCxnSpPr>
            <a:stCxn id="95" idx="3"/>
            <a:endCxn id="50" idx="2"/>
          </p:cNvCxnSpPr>
          <p:nvPr/>
        </p:nvCxnSpPr>
        <p:spPr>
          <a:xfrm flipV="1">
            <a:off x="4659573" y="4291569"/>
            <a:ext cx="2253217" cy="849416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グループ化 12"/>
          <p:cNvGrpSpPr/>
          <p:nvPr/>
        </p:nvGrpSpPr>
        <p:grpSpPr>
          <a:xfrm>
            <a:off x="6641576" y="4705310"/>
            <a:ext cx="1727742" cy="685744"/>
            <a:chOff x="7711815" y="4732932"/>
            <a:chExt cx="1727742" cy="685744"/>
          </a:xfrm>
        </p:grpSpPr>
        <p:sp>
          <p:nvSpPr>
            <p:cNvPr id="54" name="正方形/長方形 53"/>
            <p:cNvSpPr/>
            <p:nvPr/>
          </p:nvSpPr>
          <p:spPr>
            <a:xfrm>
              <a:off x="7711815" y="4732932"/>
              <a:ext cx="1343751" cy="365415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600" dirty="0" smtClean="0">
                  <a:solidFill>
                    <a:srgbClr val="00B050"/>
                  </a:solidFill>
                </a:rPr>
                <a:t>/</a:t>
              </a:r>
              <a:r>
                <a:rPr kumimoji="1" lang="en-US" altLang="ja-JP" sz="1600" dirty="0" err="1" smtClean="0">
                  <a:solidFill>
                    <a:srgbClr val="00B050"/>
                  </a:solidFill>
                </a:rPr>
                <a:t>odom</a:t>
              </a:r>
              <a:endParaRPr kumimoji="1" lang="ja-JP" altLang="en-US" sz="1600" dirty="0">
                <a:solidFill>
                  <a:srgbClr val="00B050"/>
                </a:solidFill>
              </a:endParaRPr>
            </a:p>
          </p:txBody>
        </p:sp>
        <p:sp>
          <p:nvSpPr>
            <p:cNvPr id="38" name="正方形/長方形 37"/>
            <p:cNvSpPr/>
            <p:nvPr/>
          </p:nvSpPr>
          <p:spPr>
            <a:xfrm>
              <a:off x="8095806" y="5053261"/>
              <a:ext cx="1343751" cy="365415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600" dirty="0" smtClean="0">
                  <a:solidFill>
                    <a:srgbClr val="00B050"/>
                  </a:solidFill>
                </a:rPr>
                <a:t>/</a:t>
              </a:r>
              <a:r>
                <a:rPr kumimoji="1" lang="en-US" altLang="ja-JP" sz="1600" dirty="0" err="1" smtClean="0">
                  <a:solidFill>
                    <a:srgbClr val="00B050"/>
                  </a:solidFill>
                </a:rPr>
                <a:t>base_link</a:t>
              </a:r>
              <a:endParaRPr kumimoji="1" lang="ja-JP" altLang="en-US" sz="1600" dirty="0">
                <a:solidFill>
                  <a:srgbClr val="00B050"/>
                </a:solidFill>
              </a:endParaRPr>
            </a:p>
          </p:txBody>
        </p:sp>
      </p:grpSp>
      <p:cxnSp>
        <p:nvCxnSpPr>
          <p:cNvPr id="17" name="直線矢印コネクタ 16"/>
          <p:cNvCxnSpPr>
            <a:stCxn id="23" idx="0"/>
          </p:cNvCxnSpPr>
          <p:nvPr/>
        </p:nvCxnSpPr>
        <p:spPr>
          <a:xfrm flipH="1" flipV="1">
            <a:off x="7430911" y="5391054"/>
            <a:ext cx="2" cy="238257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矢印コネクタ 20"/>
          <p:cNvCxnSpPr>
            <a:endCxn id="50" idx="4"/>
          </p:cNvCxnSpPr>
          <p:nvPr/>
        </p:nvCxnSpPr>
        <p:spPr>
          <a:xfrm flipV="1">
            <a:off x="7430911" y="4466081"/>
            <a:ext cx="1" cy="250196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2" name="グループ化 61"/>
          <p:cNvGrpSpPr/>
          <p:nvPr/>
        </p:nvGrpSpPr>
        <p:grpSpPr>
          <a:xfrm>
            <a:off x="6562787" y="3183166"/>
            <a:ext cx="1727742" cy="685744"/>
            <a:chOff x="7711815" y="4732932"/>
            <a:chExt cx="1727742" cy="685744"/>
          </a:xfrm>
        </p:grpSpPr>
        <p:sp>
          <p:nvSpPr>
            <p:cNvPr id="63" name="正方形/長方形 62"/>
            <p:cNvSpPr/>
            <p:nvPr/>
          </p:nvSpPr>
          <p:spPr>
            <a:xfrm>
              <a:off x="7711815" y="4732932"/>
              <a:ext cx="1343751" cy="365415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600" dirty="0" smtClean="0">
                  <a:solidFill>
                    <a:srgbClr val="00B050"/>
                  </a:solidFill>
                </a:rPr>
                <a:t>/</a:t>
              </a:r>
              <a:r>
                <a:rPr kumimoji="1" lang="en-US" altLang="ja-JP" sz="1600" dirty="0" err="1" smtClean="0">
                  <a:solidFill>
                    <a:srgbClr val="00B050"/>
                  </a:solidFill>
                </a:rPr>
                <a:t>odom</a:t>
              </a:r>
              <a:endParaRPr kumimoji="1" lang="ja-JP" altLang="en-US" sz="1600" dirty="0">
                <a:solidFill>
                  <a:srgbClr val="00B050"/>
                </a:solidFill>
              </a:endParaRPr>
            </a:p>
          </p:txBody>
        </p:sp>
        <p:sp>
          <p:nvSpPr>
            <p:cNvPr id="65" name="正方形/長方形 64"/>
            <p:cNvSpPr/>
            <p:nvPr/>
          </p:nvSpPr>
          <p:spPr>
            <a:xfrm>
              <a:off x="8095806" y="5053261"/>
              <a:ext cx="1343751" cy="365415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600" dirty="0" smtClean="0">
                  <a:solidFill>
                    <a:srgbClr val="00B050"/>
                  </a:solidFill>
                </a:rPr>
                <a:t>/</a:t>
              </a:r>
              <a:r>
                <a:rPr kumimoji="1" lang="en-US" altLang="ja-JP" sz="1600" dirty="0" err="1" smtClean="0">
                  <a:solidFill>
                    <a:srgbClr val="00B050"/>
                  </a:solidFill>
                </a:rPr>
                <a:t>base_link</a:t>
              </a:r>
              <a:endParaRPr kumimoji="1" lang="ja-JP" altLang="en-US" sz="1600" dirty="0">
                <a:solidFill>
                  <a:srgbClr val="00B050"/>
                </a:solidFill>
              </a:endParaRPr>
            </a:p>
          </p:txBody>
        </p:sp>
      </p:grpSp>
      <p:cxnSp>
        <p:nvCxnSpPr>
          <p:cNvPr id="27" name="直線矢印コネクタ 26"/>
          <p:cNvCxnSpPr>
            <a:stCxn id="50" idx="0"/>
          </p:cNvCxnSpPr>
          <p:nvPr/>
        </p:nvCxnSpPr>
        <p:spPr>
          <a:xfrm flipH="1" flipV="1">
            <a:off x="7430911" y="3877828"/>
            <a:ext cx="1" cy="2392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フリーフォーム 28"/>
          <p:cNvSpPr/>
          <p:nvPr/>
        </p:nvSpPr>
        <p:spPr>
          <a:xfrm>
            <a:off x="5484160" y="3027406"/>
            <a:ext cx="1940011" cy="160638"/>
          </a:xfrm>
          <a:custGeom>
            <a:avLst/>
            <a:gdLst>
              <a:gd name="connsiteX0" fmla="*/ 1940011 w 1940011"/>
              <a:gd name="connsiteY0" fmla="*/ 160638 h 160638"/>
              <a:gd name="connsiteX1" fmla="*/ 1940011 w 1940011"/>
              <a:gd name="connsiteY1" fmla="*/ 0 h 160638"/>
              <a:gd name="connsiteX2" fmla="*/ 0 w 1940011"/>
              <a:gd name="connsiteY2" fmla="*/ 0 h 160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40011" h="160638">
                <a:moveTo>
                  <a:pt x="1940011" y="160638"/>
                </a:moveTo>
                <a:lnTo>
                  <a:pt x="1940011" y="0"/>
                </a:lnTo>
                <a:lnTo>
                  <a:pt x="0" y="0"/>
                </a:ln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9" name="テキスト ボックス 68"/>
          <p:cNvSpPr txBox="1"/>
          <p:nvPr/>
        </p:nvSpPr>
        <p:spPr>
          <a:xfrm>
            <a:off x="7973464" y="3070944"/>
            <a:ext cx="952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 smtClean="0">
                <a:solidFill>
                  <a:srgbClr val="00B050"/>
                </a:solidFill>
              </a:rPr>
              <a:t>補正後</a:t>
            </a:r>
            <a:endParaRPr kumimoji="1" lang="ja-JP" altLang="en-US" dirty="0">
              <a:solidFill>
                <a:srgbClr val="00B050"/>
              </a:solidFill>
            </a:endParaRPr>
          </a:p>
        </p:txBody>
      </p:sp>
      <p:sp>
        <p:nvSpPr>
          <p:cNvPr id="32" name="フリーフォーム 31"/>
          <p:cNvSpPr/>
          <p:nvPr/>
        </p:nvSpPr>
        <p:spPr>
          <a:xfrm>
            <a:off x="2570205" y="2310714"/>
            <a:ext cx="2545492" cy="1507524"/>
          </a:xfrm>
          <a:custGeom>
            <a:avLst/>
            <a:gdLst>
              <a:gd name="connsiteX0" fmla="*/ 2545492 w 2545492"/>
              <a:gd name="connsiteY0" fmla="*/ 0 h 1507524"/>
              <a:gd name="connsiteX1" fmla="*/ 0 w 2545492"/>
              <a:gd name="connsiteY1" fmla="*/ 0 h 1507524"/>
              <a:gd name="connsiteX2" fmla="*/ 0 w 2545492"/>
              <a:gd name="connsiteY2" fmla="*/ 1272745 h 1507524"/>
              <a:gd name="connsiteX3" fmla="*/ 766119 w 2545492"/>
              <a:gd name="connsiteY3" fmla="*/ 1507524 h 1507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45492" h="1507524">
                <a:moveTo>
                  <a:pt x="2545492" y="0"/>
                </a:moveTo>
                <a:lnTo>
                  <a:pt x="0" y="0"/>
                </a:lnTo>
                <a:lnTo>
                  <a:pt x="0" y="1272745"/>
                </a:lnTo>
                <a:lnTo>
                  <a:pt x="766119" y="1507524"/>
                </a:ln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フリーフォーム 32"/>
          <p:cNvSpPr/>
          <p:nvPr/>
        </p:nvSpPr>
        <p:spPr>
          <a:xfrm>
            <a:off x="6067168" y="2298357"/>
            <a:ext cx="3286897" cy="1977081"/>
          </a:xfrm>
          <a:custGeom>
            <a:avLst/>
            <a:gdLst>
              <a:gd name="connsiteX0" fmla="*/ 0 w 3286897"/>
              <a:gd name="connsiteY0" fmla="*/ 0 h 1977081"/>
              <a:gd name="connsiteX1" fmla="*/ 3286897 w 3286897"/>
              <a:gd name="connsiteY1" fmla="*/ 0 h 1977081"/>
              <a:gd name="connsiteX2" fmla="*/ 3286897 w 3286897"/>
              <a:gd name="connsiteY2" fmla="*/ 1977081 h 1977081"/>
              <a:gd name="connsiteX3" fmla="*/ 1878227 w 3286897"/>
              <a:gd name="connsiteY3" fmla="*/ 1977081 h 19770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86897" h="1977081">
                <a:moveTo>
                  <a:pt x="0" y="0"/>
                </a:moveTo>
                <a:lnTo>
                  <a:pt x="3286897" y="0"/>
                </a:lnTo>
                <a:lnTo>
                  <a:pt x="3286897" y="1977081"/>
                </a:lnTo>
                <a:lnTo>
                  <a:pt x="1878227" y="1977081"/>
                </a:ln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5" name="直線矢印コネクタ 34"/>
          <p:cNvCxnSpPr>
            <a:stCxn id="48" idx="4"/>
            <a:endCxn id="49" idx="0"/>
          </p:cNvCxnSpPr>
          <p:nvPr/>
        </p:nvCxnSpPr>
        <p:spPr>
          <a:xfrm>
            <a:off x="5584830" y="1733954"/>
            <a:ext cx="0" cy="3871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四角形吹き出し 50"/>
          <p:cNvSpPr/>
          <p:nvPr/>
        </p:nvSpPr>
        <p:spPr>
          <a:xfrm>
            <a:off x="8503448" y="4370900"/>
            <a:ext cx="2491541" cy="610623"/>
          </a:xfrm>
          <a:prstGeom prst="wedgeRectCallout">
            <a:avLst>
              <a:gd name="adj1" fmla="val -78257"/>
              <a:gd name="adj2" fmla="val -4836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400" dirty="0">
                <a:solidFill>
                  <a:schemeClr val="tx1"/>
                </a:solidFill>
              </a:rPr>
              <a:t>補正前</a:t>
            </a:r>
            <a:r>
              <a:rPr lang="ja-JP" altLang="en-US" sz="1400" dirty="0" smtClean="0">
                <a:solidFill>
                  <a:schemeClr val="tx1"/>
                </a:solidFill>
              </a:rPr>
              <a:t>のオドメトリ</a:t>
            </a:r>
            <a:r>
              <a:rPr lang="en-US" altLang="ja-JP" sz="1400" dirty="0" smtClean="0">
                <a:solidFill>
                  <a:schemeClr val="tx1"/>
                </a:solidFill>
              </a:rPr>
              <a:t>, </a:t>
            </a:r>
            <a:r>
              <a:rPr kumimoji="1" lang="en-US" altLang="ja-JP" sz="1400" dirty="0" smtClean="0">
                <a:solidFill>
                  <a:schemeClr val="tx1"/>
                </a:solidFill>
              </a:rPr>
              <a:t>LRF, </a:t>
            </a:r>
            <a:r>
              <a:rPr kumimoji="1" lang="ja-JP" altLang="en-US" sz="1400" dirty="0" smtClean="0">
                <a:solidFill>
                  <a:schemeClr val="tx1"/>
                </a:solidFill>
              </a:rPr>
              <a:t>地図を</a:t>
            </a:r>
            <a:endParaRPr kumimoji="1" lang="en-US" altLang="ja-JP" sz="1400" dirty="0" smtClean="0">
              <a:solidFill>
                <a:schemeClr val="tx1"/>
              </a:solidFill>
            </a:endParaRPr>
          </a:p>
          <a:p>
            <a:pPr algn="ctr"/>
            <a:r>
              <a:rPr lang="ja-JP" altLang="en-US" sz="1400" dirty="0">
                <a:solidFill>
                  <a:schemeClr val="tx1"/>
                </a:solidFill>
              </a:rPr>
              <a:t>利用</a:t>
            </a:r>
            <a:r>
              <a:rPr lang="ja-JP" altLang="en-US" sz="1400" dirty="0" smtClean="0">
                <a:solidFill>
                  <a:schemeClr val="tx1"/>
                </a:solidFill>
              </a:rPr>
              <a:t>して自己位置を修正する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52" name="角丸四角形 51"/>
          <p:cNvSpPr/>
          <p:nvPr/>
        </p:nvSpPr>
        <p:spPr>
          <a:xfrm>
            <a:off x="9645367" y="1916174"/>
            <a:ext cx="1343752" cy="365415"/>
          </a:xfrm>
          <a:prstGeom prst="round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 dirty="0" smtClean="0">
                <a:solidFill>
                  <a:srgbClr val="0070C0"/>
                </a:solidFill>
              </a:rPr>
              <a:t>トピック</a:t>
            </a:r>
            <a:endParaRPr kumimoji="1" lang="ja-JP" altLang="en-US" sz="1600" dirty="0">
              <a:solidFill>
                <a:srgbClr val="0070C0"/>
              </a:solidFill>
            </a:endParaRPr>
          </a:p>
        </p:txBody>
      </p:sp>
      <p:sp>
        <p:nvSpPr>
          <p:cNvPr id="53" name="円/楕円 52"/>
          <p:cNvSpPr/>
          <p:nvPr/>
        </p:nvSpPr>
        <p:spPr>
          <a:xfrm>
            <a:off x="9645367" y="1384930"/>
            <a:ext cx="1343751" cy="34902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600" dirty="0">
                <a:solidFill>
                  <a:schemeClr val="tx1"/>
                </a:solidFill>
              </a:rPr>
              <a:t>ノード</a:t>
            </a:r>
            <a:endParaRPr kumimoji="1" lang="ja-JP" altLang="en-US" sz="1600" dirty="0">
              <a:solidFill>
                <a:schemeClr val="tx1"/>
              </a:solidFill>
            </a:endParaRPr>
          </a:p>
        </p:txBody>
      </p:sp>
      <p:sp>
        <p:nvSpPr>
          <p:cNvPr id="55" name="正方形/長方形 54"/>
          <p:cNvSpPr/>
          <p:nvPr/>
        </p:nvSpPr>
        <p:spPr>
          <a:xfrm>
            <a:off x="9645367" y="2499053"/>
            <a:ext cx="1343751" cy="365415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600" dirty="0" smtClean="0">
                <a:solidFill>
                  <a:srgbClr val="00B050"/>
                </a:solidFill>
              </a:rPr>
              <a:t>TF </a:t>
            </a:r>
            <a:r>
              <a:rPr kumimoji="1" lang="ja-JP" altLang="en-US" sz="1600" dirty="0" smtClean="0">
                <a:solidFill>
                  <a:srgbClr val="00B050"/>
                </a:solidFill>
              </a:rPr>
              <a:t>フレーム</a:t>
            </a:r>
            <a:endParaRPr kumimoji="1" lang="ja-JP" altLang="en-US" sz="1600" dirty="0">
              <a:solidFill>
                <a:srgbClr val="00B050"/>
              </a:solidFill>
            </a:endParaRPr>
          </a:p>
        </p:txBody>
      </p:sp>
      <p:sp>
        <p:nvSpPr>
          <p:cNvPr id="56" name="四角形吹き出し 55"/>
          <p:cNvSpPr/>
          <p:nvPr/>
        </p:nvSpPr>
        <p:spPr>
          <a:xfrm>
            <a:off x="3064616" y="1627041"/>
            <a:ext cx="1556670" cy="387622"/>
          </a:xfrm>
          <a:prstGeom prst="wedgeRectCallout">
            <a:avLst>
              <a:gd name="adj1" fmla="val 70183"/>
              <a:gd name="adj2" fmla="val -643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 dirty="0" smtClean="0">
                <a:solidFill>
                  <a:schemeClr val="tx1"/>
                </a:solidFill>
              </a:rPr>
              <a:t>地図を提供する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7743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662902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ja-JP" dirty="0" err="1" smtClean="0"/>
              <a:t>move_base</a:t>
            </a:r>
            <a:endParaRPr kumimoji="1" lang="ja-JP" altLang="en-US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70253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Fast SLAM</a:t>
            </a:r>
            <a:r>
              <a:rPr kumimoji="1" lang="ja-JP" altLang="en-US" dirty="0" smtClean="0"/>
              <a:t>の基本フロー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3712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kumimoji="1" lang="ja-JP" altLang="en-US" dirty="0" smtClean="0">
                <a:solidFill>
                  <a:srgbClr val="00B050"/>
                </a:solidFill>
              </a:rPr>
              <a:t>事前推定</a:t>
            </a:r>
            <a:endParaRPr kumimoji="1" lang="en-US" altLang="ja-JP" dirty="0" smtClean="0">
              <a:solidFill>
                <a:srgbClr val="00B050"/>
              </a:solidFill>
            </a:endParaRPr>
          </a:p>
          <a:p>
            <a:pPr lvl="1"/>
            <a:r>
              <a:rPr kumimoji="1" lang="ja-JP" altLang="en-US" dirty="0" smtClean="0">
                <a:solidFill>
                  <a:schemeClr val="bg2"/>
                </a:solidFill>
              </a:rPr>
              <a:t>動作モデルに従ってサンプリング</a:t>
            </a:r>
            <a:endParaRPr kumimoji="1" lang="en-US" altLang="ja-JP" dirty="0" smtClean="0">
              <a:solidFill>
                <a:schemeClr val="bg2"/>
              </a:solidFill>
            </a:endParaRPr>
          </a:p>
          <a:p>
            <a:pPr lvl="1"/>
            <a:r>
              <a:rPr lang="ja-JP" altLang="en-US" dirty="0" smtClean="0">
                <a:solidFill>
                  <a:schemeClr val="bg2"/>
                </a:solidFill>
              </a:rPr>
              <a:t>観測に従ってサンプルを更新 </a:t>
            </a:r>
            <a:r>
              <a:rPr lang="ja-JP" altLang="en-US" dirty="0">
                <a:solidFill>
                  <a:schemeClr val="bg2"/>
                </a:solidFill>
              </a:rPr>
              <a:t>←</a:t>
            </a:r>
            <a:r>
              <a:rPr lang="ja-JP" altLang="en-US" dirty="0" smtClean="0">
                <a:solidFill>
                  <a:schemeClr val="bg2"/>
                </a:solidFill>
              </a:rPr>
              <a:t> </a:t>
            </a:r>
            <a:r>
              <a:rPr lang="ja-JP" altLang="en-US" dirty="0">
                <a:solidFill>
                  <a:schemeClr val="bg2"/>
                </a:solidFill>
              </a:rPr>
              <a:t>作成途中の地図情報を利用</a:t>
            </a:r>
            <a:endParaRPr kumimoji="1" lang="en-US" altLang="ja-JP" dirty="0" smtClean="0">
              <a:solidFill>
                <a:schemeClr val="bg2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ja-JP" altLang="en-US" dirty="0" smtClean="0">
                <a:solidFill>
                  <a:srgbClr val="FF0000"/>
                </a:solidFill>
              </a:rPr>
              <a:t>観測更新</a:t>
            </a:r>
            <a:r>
              <a:rPr lang="en-US" altLang="ja-JP" dirty="0" smtClean="0">
                <a:solidFill>
                  <a:srgbClr val="FF0000"/>
                </a:solidFill>
              </a:rPr>
              <a:t>1</a:t>
            </a:r>
          </a:p>
          <a:p>
            <a:pPr lvl="1"/>
            <a:r>
              <a:rPr lang="ja-JP" altLang="en-US" dirty="0" smtClean="0">
                <a:solidFill>
                  <a:schemeClr val="bg2"/>
                </a:solidFill>
              </a:rPr>
              <a:t>重みを計算 </a:t>
            </a:r>
            <a:r>
              <a:rPr lang="ja-JP" altLang="en-US" dirty="0">
                <a:solidFill>
                  <a:schemeClr val="bg2"/>
                </a:solidFill>
              </a:rPr>
              <a:t>←</a:t>
            </a:r>
            <a:r>
              <a:rPr lang="ja-JP" altLang="en-US" dirty="0" smtClean="0">
                <a:solidFill>
                  <a:schemeClr val="bg2"/>
                </a:solidFill>
              </a:rPr>
              <a:t> 作成途中の地図情報と事前分布を利用</a:t>
            </a:r>
            <a:endParaRPr lang="en-US" altLang="ja-JP" dirty="0" smtClean="0">
              <a:solidFill>
                <a:schemeClr val="bg2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ja-JP" altLang="en-US" dirty="0" smtClean="0">
                <a:solidFill>
                  <a:srgbClr val="C00000"/>
                </a:solidFill>
              </a:rPr>
              <a:t>地図更新</a:t>
            </a:r>
            <a:endParaRPr lang="en-US" altLang="ja-JP" dirty="0" smtClean="0">
              <a:solidFill>
                <a:srgbClr val="C00000"/>
              </a:solidFill>
            </a:endParaRPr>
          </a:p>
          <a:p>
            <a:pPr lvl="1"/>
            <a:r>
              <a:rPr kumimoji="1" lang="ja-JP" altLang="en-US" dirty="0" smtClean="0">
                <a:solidFill>
                  <a:schemeClr val="bg2"/>
                </a:solidFill>
              </a:rPr>
              <a:t>地図を更新する </a:t>
            </a:r>
            <a:r>
              <a:rPr lang="ja-JP" altLang="en-US" dirty="0">
                <a:solidFill>
                  <a:schemeClr val="bg2"/>
                </a:solidFill>
              </a:rPr>
              <a:t>←</a:t>
            </a:r>
            <a:r>
              <a:rPr kumimoji="1" lang="ja-JP" altLang="en-US" dirty="0" smtClean="0">
                <a:solidFill>
                  <a:schemeClr val="bg2"/>
                </a:solidFill>
              </a:rPr>
              <a:t> 事前推定</a:t>
            </a:r>
            <a:r>
              <a:rPr lang="ja-JP" altLang="en-US" dirty="0" smtClean="0">
                <a:solidFill>
                  <a:schemeClr val="bg2"/>
                </a:solidFill>
              </a:rPr>
              <a:t>による状態値を利用</a:t>
            </a:r>
            <a:endParaRPr kumimoji="1" lang="en-US" altLang="ja-JP" dirty="0">
              <a:solidFill>
                <a:schemeClr val="bg2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ja-JP" altLang="en-US" dirty="0" smtClean="0">
                <a:solidFill>
                  <a:srgbClr val="FF0000"/>
                </a:solidFill>
              </a:rPr>
              <a:t>観測更新</a:t>
            </a:r>
            <a:r>
              <a:rPr lang="en-US" altLang="ja-JP" dirty="0" smtClean="0">
                <a:solidFill>
                  <a:srgbClr val="FF0000"/>
                </a:solidFill>
              </a:rPr>
              <a:t>2</a:t>
            </a:r>
          </a:p>
          <a:p>
            <a:pPr lvl="1"/>
            <a:r>
              <a:rPr kumimoji="1" lang="ja-JP" altLang="en-US" dirty="0" smtClean="0">
                <a:solidFill>
                  <a:schemeClr val="bg2"/>
                </a:solidFill>
              </a:rPr>
              <a:t>重みが最大となる</a:t>
            </a:r>
            <a:r>
              <a:rPr lang="ja-JP" altLang="en-US" dirty="0">
                <a:solidFill>
                  <a:schemeClr val="bg2"/>
                </a:solidFill>
              </a:rPr>
              <a:t>粒子</a:t>
            </a:r>
            <a:r>
              <a:rPr lang="ja-JP" altLang="en-US" dirty="0" smtClean="0">
                <a:solidFill>
                  <a:schemeClr val="bg2"/>
                </a:solidFill>
              </a:rPr>
              <a:t>の状態値と地図を現時刻の推定値とする</a:t>
            </a:r>
            <a:endParaRPr kumimoji="1" lang="en-US" altLang="ja-JP" dirty="0" smtClean="0">
              <a:solidFill>
                <a:schemeClr val="bg2"/>
              </a:solidFill>
            </a:endParaRPr>
          </a:p>
          <a:p>
            <a:pPr lvl="1"/>
            <a:endParaRPr kumimoji="1" lang="en-US" altLang="ja-JP" dirty="0" smtClean="0">
              <a:solidFill>
                <a:schemeClr val="bg2"/>
              </a:solidFill>
            </a:endParaRPr>
          </a:p>
          <a:p>
            <a:pPr lvl="1"/>
            <a:r>
              <a:rPr kumimoji="1" lang="ja-JP" altLang="en-US" dirty="0" smtClean="0">
                <a:solidFill>
                  <a:schemeClr val="bg2"/>
                </a:solidFill>
              </a:rPr>
              <a:t>必要ならリサンプリングする</a:t>
            </a:r>
            <a:endParaRPr kumimoji="1" lang="ja-JP" alt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807165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Fast SLAM</a:t>
            </a:r>
            <a:r>
              <a:rPr kumimoji="1" lang="ja-JP" altLang="en-US" dirty="0" smtClean="0"/>
              <a:t>の基本フロー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3712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kumimoji="1" lang="ja-JP" altLang="en-US" dirty="0" smtClean="0">
                <a:solidFill>
                  <a:srgbClr val="00B050"/>
                </a:solidFill>
              </a:rPr>
              <a:t>事前推定</a:t>
            </a:r>
            <a:endParaRPr kumimoji="1" lang="en-US" altLang="ja-JP" dirty="0" smtClean="0">
              <a:solidFill>
                <a:srgbClr val="00B050"/>
              </a:solidFill>
            </a:endParaRPr>
          </a:p>
          <a:p>
            <a:pPr lvl="1"/>
            <a:r>
              <a:rPr kumimoji="1" lang="ja-JP" altLang="en-US" dirty="0" smtClean="0">
                <a:solidFill>
                  <a:srgbClr val="00B050"/>
                </a:solidFill>
              </a:rPr>
              <a:t>動作モデル</a:t>
            </a:r>
            <a:r>
              <a:rPr kumimoji="1" lang="ja-JP" altLang="en-US" dirty="0" smtClean="0"/>
              <a:t>に従ってサンプリング</a:t>
            </a:r>
            <a:endParaRPr kumimoji="1" lang="en-US" altLang="ja-JP" dirty="0" smtClean="0"/>
          </a:p>
          <a:p>
            <a:pPr lvl="1"/>
            <a:r>
              <a:rPr lang="ja-JP" altLang="en-US" dirty="0" smtClean="0">
                <a:solidFill>
                  <a:srgbClr val="FF0000"/>
                </a:solidFill>
              </a:rPr>
              <a:t>観測</a:t>
            </a:r>
            <a:r>
              <a:rPr lang="ja-JP" altLang="en-US" dirty="0" smtClean="0"/>
              <a:t>に従ってサンプルを更新 </a:t>
            </a:r>
            <a:r>
              <a:rPr lang="ja-JP" altLang="en-US" dirty="0"/>
              <a:t>←</a:t>
            </a:r>
            <a:r>
              <a:rPr lang="ja-JP" altLang="en-US" dirty="0" smtClean="0"/>
              <a:t> </a:t>
            </a:r>
            <a:r>
              <a:rPr lang="ja-JP" altLang="en-US" dirty="0"/>
              <a:t>作成途中の</a:t>
            </a:r>
            <a:r>
              <a:rPr lang="ja-JP" altLang="en-US" dirty="0">
                <a:solidFill>
                  <a:srgbClr val="C00000"/>
                </a:solidFill>
              </a:rPr>
              <a:t>地図</a:t>
            </a:r>
            <a:r>
              <a:rPr lang="ja-JP" altLang="en-US" dirty="0"/>
              <a:t>情報を利用</a:t>
            </a:r>
            <a:endParaRPr kumimoji="1" lang="en-US" altLang="ja-JP" dirty="0" smtClean="0"/>
          </a:p>
          <a:p>
            <a:pPr marL="514350" indent="-514350">
              <a:buFont typeface="+mj-lt"/>
              <a:buAutoNum type="arabicPeriod"/>
            </a:pPr>
            <a:r>
              <a:rPr lang="ja-JP" altLang="en-US" dirty="0" smtClean="0">
                <a:solidFill>
                  <a:srgbClr val="FF0000"/>
                </a:solidFill>
              </a:rPr>
              <a:t>観測更新</a:t>
            </a:r>
            <a:r>
              <a:rPr lang="en-US" altLang="ja-JP" dirty="0" smtClean="0">
                <a:solidFill>
                  <a:srgbClr val="FF0000"/>
                </a:solidFill>
              </a:rPr>
              <a:t>1</a:t>
            </a:r>
          </a:p>
          <a:p>
            <a:pPr lvl="1"/>
            <a:r>
              <a:rPr lang="ja-JP" altLang="en-US" dirty="0" smtClean="0">
                <a:solidFill>
                  <a:srgbClr val="FF0000"/>
                </a:solidFill>
              </a:rPr>
              <a:t>重み</a:t>
            </a:r>
            <a:r>
              <a:rPr lang="ja-JP" altLang="en-US" dirty="0" smtClean="0"/>
              <a:t>を計算 </a:t>
            </a:r>
            <a:r>
              <a:rPr lang="ja-JP" altLang="en-US" dirty="0"/>
              <a:t>←</a:t>
            </a:r>
            <a:r>
              <a:rPr lang="ja-JP" altLang="en-US" dirty="0" smtClean="0"/>
              <a:t> 作成途中の</a:t>
            </a:r>
            <a:r>
              <a:rPr lang="ja-JP" altLang="en-US" dirty="0" smtClean="0">
                <a:solidFill>
                  <a:srgbClr val="C00000"/>
                </a:solidFill>
              </a:rPr>
              <a:t>地図</a:t>
            </a:r>
            <a:r>
              <a:rPr lang="ja-JP" altLang="en-US" dirty="0" smtClean="0"/>
              <a:t>情報と</a:t>
            </a:r>
            <a:r>
              <a:rPr lang="ja-JP" altLang="en-US" dirty="0" smtClean="0">
                <a:solidFill>
                  <a:srgbClr val="00B050"/>
                </a:solidFill>
              </a:rPr>
              <a:t>事前分布</a:t>
            </a:r>
            <a:r>
              <a:rPr lang="ja-JP" altLang="en-US" dirty="0" smtClean="0"/>
              <a:t>を利用</a:t>
            </a:r>
            <a:endParaRPr lang="en-US" altLang="ja-JP" dirty="0" smtClean="0"/>
          </a:p>
          <a:p>
            <a:pPr marL="514350" indent="-514350">
              <a:buFont typeface="+mj-lt"/>
              <a:buAutoNum type="arabicPeriod"/>
            </a:pPr>
            <a:r>
              <a:rPr lang="ja-JP" altLang="en-US" dirty="0" smtClean="0">
                <a:solidFill>
                  <a:srgbClr val="C00000"/>
                </a:solidFill>
              </a:rPr>
              <a:t>地図更新</a:t>
            </a:r>
            <a:endParaRPr lang="en-US" altLang="ja-JP" dirty="0" smtClean="0">
              <a:solidFill>
                <a:srgbClr val="C00000"/>
              </a:solidFill>
            </a:endParaRPr>
          </a:p>
          <a:p>
            <a:pPr lvl="1"/>
            <a:r>
              <a:rPr kumimoji="1" lang="ja-JP" altLang="en-US" dirty="0" smtClean="0">
                <a:solidFill>
                  <a:srgbClr val="C00000"/>
                </a:solidFill>
              </a:rPr>
              <a:t>地図</a:t>
            </a:r>
            <a:r>
              <a:rPr kumimoji="1" lang="ja-JP" altLang="en-US" dirty="0" smtClean="0"/>
              <a:t>を更新する</a:t>
            </a:r>
            <a:r>
              <a:rPr kumimoji="1" lang="ja-JP" altLang="en-US" dirty="0" smtClean="0">
                <a:solidFill>
                  <a:srgbClr val="00B050"/>
                </a:solidFill>
              </a:rPr>
              <a:t> </a:t>
            </a:r>
            <a:r>
              <a:rPr lang="ja-JP" altLang="en-US" dirty="0"/>
              <a:t>←</a:t>
            </a:r>
            <a:r>
              <a:rPr kumimoji="1" lang="ja-JP" altLang="en-US" dirty="0" smtClean="0">
                <a:solidFill>
                  <a:srgbClr val="00B050"/>
                </a:solidFill>
              </a:rPr>
              <a:t> 事前推定</a:t>
            </a:r>
            <a:r>
              <a:rPr lang="ja-JP" altLang="en-US" dirty="0" smtClean="0"/>
              <a:t>による状態値を利用</a:t>
            </a:r>
            <a:endParaRPr kumimoji="1" lang="en-US" altLang="ja-JP" dirty="0"/>
          </a:p>
          <a:p>
            <a:pPr marL="514350" indent="-514350">
              <a:buFont typeface="+mj-lt"/>
              <a:buAutoNum type="arabicPeriod"/>
            </a:pPr>
            <a:r>
              <a:rPr lang="ja-JP" altLang="en-US" dirty="0" smtClean="0">
                <a:solidFill>
                  <a:srgbClr val="FF0000"/>
                </a:solidFill>
              </a:rPr>
              <a:t>観測更新</a:t>
            </a:r>
            <a:r>
              <a:rPr lang="en-US" altLang="ja-JP" dirty="0" smtClean="0">
                <a:solidFill>
                  <a:srgbClr val="FF0000"/>
                </a:solidFill>
              </a:rPr>
              <a:t>2</a:t>
            </a:r>
          </a:p>
          <a:p>
            <a:pPr lvl="1"/>
            <a:r>
              <a:rPr kumimoji="1" lang="ja-JP" altLang="en-US" dirty="0" smtClean="0">
                <a:solidFill>
                  <a:srgbClr val="FF0000"/>
                </a:solidFill>
              </a:rPr>
              <a:t>重み</a:t>
            </a:r>
            <a:r>
              <a:rPr kumimoji="1" lang="ja-JP" altLang="en-US" dirty="0" smtClean="0"/>
              <a:t>が最大となる</a:t>
            </a:r>
            <a:r>
              <a:rPr lang="ja-JP" altLang="en-US" dirty="0"/>
              <a:t>粒子</a:t>
            </a:r>
            <a:r>
              <a:rPr lang="ja-JP" altLang="en-US" dirty="0" smtClean="0"/>
              <a:t>の</a:t>
            </a:r>
            <a:r>
              <a:rPr lang="ja-JP" altLang="en-US" dirty="0" smtClean="0">
                <a:solidFill>
                  <a:srgbClr val="00B050"/>
                </a:solidFill>
              </a:rPr>
              <a:t>状態値</a:t>
            </a:r>
            <a:r>
              <a:rPr lang="ja-JP" altLang="en-US" dirty="0" smtClean="0"/>
              <a:t>と</a:t>
            </a:r>
            <a:r>
              <a:rPr lang="ja-JP" altLang="en-US" dirty="0" smtClean="0">
                <a:solidFill>
                  <a:srgbClr val="C00000"/>
                </a:solidFill>
              </a:rPr>
              <a:t>地図</a:t>
            </a:r>
            <a:r>
              <a:rPr lang="ja-JP" altLang="en-US" dirty="0" smtClean="0"/>
              <a:t>を現時刻の推定値とする</a:t>
            </a:r>
            <a:endParaRPr kumimoji="1" lang="en-US" altLang="ja-JP" dirty="0" smtClean="0"/>
          </a:p>
          <a:p>
            <a:pPr lvl="1"/>
            <a:endParaRPr kumimoji="1" lang="en-US" altLang="ja-JP" dirty="0" smtClean="0"/>
          </a:p>
          <a:p>
            <a:pPr lvl="1"/>
            <a:r>
              <a:rPr kumimoji="1" lang="ja-JP" altLang="en-US" dirty="0" smtClean="0"/>
              <a:t>必要なら</a:t>
            </a:r>
            <a:r>
              <a:rPr kumimoji="1" lang="ja-JP" altLang="en-US" dirty="0" smtClean="0">
                <a:solidFill>
                  <a:srgbClr val="CC66FF"/>
                </a:solidFill>
              </a:rPr>
              <a:t>リサンプリング</a:t>
            </a:r>
            <a:r>
              <a:rPr kumimoji="1" lang="ja-JP" altLang="en-US" dirty="0" smtClean="0"/>
              <a:t>する</a:t>
            </a:r>
            <a:endParaRPr kumimoji="1" lang="ja-JP" altLang="en-US" dirty="0"/>
          </a:p>
        </p:txBody>
      </p:sp>
      <p:sp>
        <p:nvSpPr>
          <p:cNvPr id="8" name="四角形吹き出し 7"/>
          <p:cNvSpPr/>
          <p:nvPr/>
        </p:nvSpPr>
        <p:spPr>
          <a:xfrm>
            <a:off x="7854462" y="2191086"/>
            <a:ext cx="2241648" cy="288253"/>
          </a:xfrm>
          <a:prstGeom prst="wedgeRectCallout">
            <a:avLst>
              <a:gd name="adj1" fmla="val -47484"/>
              <a:gd name="adj2" fmla="val 10555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Fast</a:t>
            </a:r>
            <a:r>
              <a:rPr lang="ja-JP" altLang="en-US" dirty="0"/>
              <a:t> </a:t>
            </a:r>
            <a:r>
              <a:rPr lang="en-US" altLang="ja-JP" dirty="0" smtClean="0"/>
              <a:t>SLAM 2.0 </a:t>
            </a:r>
            <a:r>
              <a:rPr lang="ja-JP" altLang="en-US" dirty="0" smtClean="0"/>
              <a:t>で追加</a:t>
            </a:r>
            <a:endParaRPr kumimoji="1" lang="ja-JP" altLang="en-US" dirty="0"/>
          </a:p>
        </p:txBody>
      </p:sp>
      <p:sp>
        <p:nvSpPr>
          <p:cNvPr id="9" name="四角形吹き出し 8"/>
          <p:cNvSpPr/>
          <p:nvPr/>
        </p:nvSpPr>
        <p:spPr>
          <a:xfrm>
            <a:off x="6322644" y="4005933"/>
            <a:ext cx="2241648" cy="288253"/>
          </a:xfrm>
          <a:prstGeom prst="wedgeRectCallout">
            <a:avLst>
              <a:gd name="adj1" fmla="val 3069"/>
              <a:gd name="adj2" fmla="val -7610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Fast</a:t>
            </a:r>
            <a:r>
              <a:rPr lang="ja-JP" altLang="en-US" dirty="0"/>
              <a:t> </a:t>
            </a:r>
            <a:r>
              <a:rPr lang="en-US" altLang="ja-JP" dirty="0" smtClean="0"/>
              <a:t>SLAM 2.0 </a:t>
            </a:r>
            <a:r>
              <a:rPr lang="ja-JP" altLang="en-US" dirty="0" smtClean="0"/>
              <a:t>で追加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4393521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Fast SLAM</a:t>
            </a:r>
            <a:r>
              <a:rPr kumimoji="1" lang="ja-JP" altLang="en-US" dirty="0" smtClean="0"/>
              <a:t>の基本フロー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3712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kumimoji="1" lang="ja-JP" altLang="en-US" dirty="0" smtClean="0">
                <a:solidFill>
                  <a:srgbClr val="00B050"/>
                </a:solidFill>
              </a:rPr>
              <a:t>事前推定</a:t>
            </a:r>
            <a:endParaRPr kumimoji="1" lang="en-US" altLang="ja-JP" dirty="0" smtClean="0">
              <a:solidFill>
                <a:srgbClr val="00B050"/>
              </a:solidFill>
            </a:endParaRPr>
          </a:p>
          <a:p>
            <a:pPr lvl="1"/>
            <a:r>
              <a:rPr kumimoji="1" lang="ja-JP" altLang="en-US" dirty="0" smtClean="0">
                <a:solidFill>
                  <a:srgbClr val="00B050"/>
                </a:solidFill>
              </a:rPr>
              <a:t>動作モデル</a:t>
            </a:r>
            <a:r>
              <a:rPr kumimoji="1" lang="ja-JP" altLang="en-US" dirty="0" smtClean="0"/>
              <a:t>に従ってサンプリング</a:t>
            </a:r>
            <a:endParaRPr kumimoji="1" lang="en-US" altLang="ja-JP" dirty="0" smtClean="0"/>
          </a:p>
          <a:p>
            <a:pPr lvl="1"/>
            <a:r>
              <a:rPr lang="ja-JP" altLang="en-US" dirty="0" smtClean="0">
                <a:solidFill>
                  <a:srgbClr val="FF0000"/>
                </a:solidFill>
              </a:rPr>
              <a:t>観測</a:t>
            </a:r>
            <a:r>
              <a:rPr lang="ja-JP" altLang="en-US" dirty="0" smtClean="0"/>
              <a:t>に従ってサンプルを更新 </a:t>
            </a:r>
            <a:r>
              <a:rPr lang="ja-JP" altLang="en-US" dirty="0"/>
              <a:t>←</a:t>
            </a:r>
            <a:r>
              <a:rPr lang="ja-JP" altLang="en-US" dirty="0" smtClean="0"/>
              <a:t> </a:t>
            </a:r>
            <a:r>
              <a:rPr lang="ja-JP" altLang="en-US" dirty="0"/>
              <a:t>作成途中の</a:t>
            </a:r>
            <a:r>
              <a:rPr lang="ja-JP" altLang="en-US" dirty="0">
                <a:solidFill>
                  <a:srgbClr val="C00000"/>
                </a:solidFill>
              </a:rPr>
              <a:t>地図</a:t>
            </a:r>
            <a:r>
              <a:rPr lang="ja-JP" altLang="en-US" dirty="0"/>
              <a:t>情報を利用</a:t>
            </a:r>
            <a:endParaRPr kumimoji="1" lang="en-US" altLang="ja-JP" dirty="0" smtClean="0"/>
          </a:p>
          <a:p>
            <a:pPr marL="514350" indent="-514350">
              <a:buFont typeface="+mj-lt"/>
              <a:buAutoNum type="arabicPeriod"/>
            </a:pPr>
            <a:r>
              <a:rPr lang="ja-JP" altLang="en-US" dirty="0" smtClean="0">
                <a:solidFill>
                  <a:srgbClr val="FF0000"/>
                </a:solidFill>
              </a:rPr>
              <a:t>観測更新</a:t>
            </a:r>
            <a:r>
              <a:rPr lang="en-US" altLang="ja-JP" dirty="0" smtClean="0">
                <a:solidFill>
                  <a:srgbClr val="FF0000"/>
                </a:solidFill>
              </a:rPr>
              <a:t>1</a:t>
            </a:r>
          </a:p>
          <a:p>
            <a:pPr lvl="1"/>
            <a:r>
              <a:rPr lang="ja-JP" altLang="en-US" dirty="0" smtClean="0">
                <a:solidFill>
                  <a:srgbClr val="FF0000"/>
                </a:solidFill>
              </a:rPr>
              <a:t>重み</a:t>
            </a:r>
            <a:r>
              <a:rPr lang="ja-JP" altLang="en-US" dirty="0" smtClean="0"/>
              <a:t>を計算 </a:t>
            </a:r>
            <a:r>
              <a:rPr lang="ja-JP" altLang="en-US" dirty="0"/>
              <a:t>←</a:t>
            </a:r>
            <a:r>
              <a:rPr lang="ja-JP" altLang="en-US" dirty="0" smtClean="0"/>
              <a:t> 作成途中の</a:t>
            </a:r>
            <a:r>
              <a:rPr lang="ja-JP" altLang="en-US" dirty="0" smtClean="0">
                <a:solidFill>
                  <a:srgbClr val="C00000"/>
                </a:solidFill>
              </a:rPr>
              <a:t>地図</a:t>
            </a:r>
            <a:r>
              <a:rPr lang="ja-JP" altLang="en-US" dirty="0" smtClean="0"/>
              <a:t>情報と</a:t>
            </a:r>
            <a:r>
              <a:rPr lang="ja-JP" altLang="en-US" dirty="0" smtClean="0">
                <a:solidFill>
                  <a:srgbClr val="00B050"/>
                </a:solidFill>
              </a:rPr>
              <a:t>事前分布</a:t>
            </a:r>
            <a:r>
              <a:rPr lang="ja-JP" altLang="en-US" dirty="0" smtClean="0"/>
              <a:t>を利用</a:t>
            </a:r>
            <a:endParaRPr lang="en-US" altLang="ja-JP" dirty="0" smtClean="0"/>
          </a:p>
          <a:p>
            <a:pPr marL="514350" indent="-514350">
              <a:buFont typeface="+mj-lt"/>
              <a:buAutoNum type="arabicPeriod"/>
            </a:pPr>
            <a:r>
              <a:rPr lang="ja-JP" altLang="en-US" dirty="0" smtClean="0">
                <a:solidFill>
                  <a:srgbClr val="C00000"/>
                </a:solidFill>
              </a:rPr>
              <a:t>地図更新</a:t>
            </a:r>
            <a:endParaRPr lang="en-US" altLang="ja-JP" dirty="0" smtClean="0">
              <a:solidFill>
                <a:srgbClr val="C00000"/>
              </a:solidFill>
            </a:endParaRPr>
          </a:p>
          <a:p>
            <a:pPr lvl="1"/>
            <a:r>
              <a:rPr kumimoji="1" lang="ja-JP" altLang="en-US" dirty="0" smtClean="0">
                <a:solidFill>
                  <a:srgbClr val="C00000"/>
                </a:solidFill>
              </a:rPr>
              <a:t>地図</a:t>
            </a:r>
            <a:r>
              <a:rPr kumimoji="1" lang="ja-JP" altLang="en-US" dirty="0" smtClean="0"/>
              <a:t>を更新する</a:t>
            </a:r>
            <a:r>
              <a:rPr kumimoji="1" lang="ja-JP" altLang="en-US" dirty="0" smtClean="0">
                <a:solidFill>
                  <a:srgbClr val="00B050"/>
                </a:solidFill>
              </a:rPr>
              <a:t> </a:t>
            </a:r>
            <a:r>
              <a:rPr lang="ja-JP" altLang="en-US" dirty="0"/>
              <a:t>←</a:t>
            </a:r>
            <a:r>
              <a:rPr kumimoji="1" lang="ja-JP" altLang="en-US" dirty="0" smtClean="0">
                <a:solidFill>
                  <a:srgbClr val="00B050"/>
                </a:solidFill>
              </a:rPr>
              <a:t> 事前推定</a:t>
            </a:r>
            <a:r>
              <a:rPr lang="ja-JP" altLang="en-US" dirty="0" smtClean="0"/>
              <a:t>による状態値を利用</a:t>
            </a:r>
            <a:endParaRPr kumimoji="1" lang="en-US" altLang="ja-JP" dirty="0"/>
          </a:p>
          <a:p>
            <a:pPr marL="514350" indent="-514350">
              <a:buFont typeface="+mj-lt"/>
              <a:buAutoNum type="arabicPeriod"/>
            </a:pPr>
            <a:r>
              <a:rPr lang="ja-JP" altLang="en-US" dirty="0" smtClean="0">
                <a:solidFill>
                  <a:srgbClr val="FF0000"/>
                </a:solidFill>
              </a:rPr>
              <a:t>観測更新</a:t>
            </a:r>
            <a:r>
              <a:rPr lang="en-US" altLang="ja-JP" dirty="0" smtClean="0">
                <a:solidFill>
                  <a:srgbClr val="FF0000"/>
                </a:solidFill>
              </a:rPr>
              <a:t>2</a:t>
            </a:r>
          </a:p>
          <a:p>
            <a:pPr lvl="1"/>
            <a:r>
              <a:rPr kumimoji="1" lang="ja-JP" altLang="en-US" dirty="0" smtClean="0">
                <a:solidFill>
                  <a:srgbClr val="FF0000"/>
                </a:solidFill>
              </a:rPr>
              <a:t>重み</a:t>
            </a:r>
            <a:r>
              <a:rPr kumimoji="1" lang="ja-JP" altLang="en-US" dirty="0" smtClean="0"/>
              <a:t>が最大となる</a:t>
            </a:r>
            <a:r>
              <a:rPr lang="ja-JP" altLang="en-US" dirty="0"/>
              <a:t>粒子</a:t>
            </a:r>
            <a:r>
              <a:rPr lang="ja-JP" altLang="en-US" dirty="0" smtClean="0"/>
              <a:t>の</a:t>
            </a:r>
            <a:r>
              <a:rPr lang="ja-JP" altLang="en-US" dirty="0" smtClean="0">
                <a:solidFill>
                  <a:srgbClr val="00B050"/>
                </a:solidFill>
              </a:rPr>
              <a:t>状態値</a:t>
            </a:r>
            <a:r>
              <a:rPr lang="ja-JP" altLang="en-US" dirty="0" smtClean="0"/>
              <a:t>と</a:t>
            </a:r>
            <a:r>
              <a:rPr lang="ja-JP" altLang="en-US" dirty="0" smtClean="0">
                <a:solidFill>
                  <a:srgbClr val="C00000"/>
                </a:solidFill>
              </a:rPr>
              <a:t>地図</a:t>
            </a:r>
            <a:r>
              <a:rPr lang="ja-JP" altLang="en-US" dirty="0" smtClean="0"/>
              <a:t>を現時刻の推定値とする</a:t>
            </a:r>
            <a:endParaRPr kumimoji="1" lang="en-US" altLang="ja-JP" dirty="0" smtClean="0"/>
          </a:p>
          <a:p>
            <a:pPr lvl="1"/>
            <a:endParaRPr kumimoji="1" lang="en-US" altLang="ja-JP" dirty="0" smtClean="0"/>
          </a:p>
          <a:p>
            <a:pPr lvl="1"/>
            <a:r>
              <a:rPr kumimoji="1" lang="ja-JP" altLang="en-US" dirty="0" smtClean="0"/>
              <a:t>必要なら</a:t>
            </a:r>
            <a:r>
              <a:rPr kumimoji="1" lang="ja-JP" altLang="en-US" dirty="0" smtClean="0">
                <a:solidFill>
                  <a:srgbClr val="CC66FF"/>
                </a:solidFill>
              </a:rPr>
              <a:t>リサンプリング</a:t>
            </a:r>
            <a:r>
              <a:rPr kumimoji="1" lang="ja-JP" altLang="en-US" dirty="0" smtClean="0"/>
              <a:t>する</a:t>
            </a:r>
            <a:endParaRPr kumimoji="1" lang="ja-JP" altLang="en-US" dirty="0"/>
          </a:p>
        </p:txBody>
      </p:sp>
      <p:sp>
        <p:nvSpPr>
          <p:cNvPr id="19" name="フリーフォーム 18"/>
          <p:cNvSpPr/>
          <p:nvPr/>
        </p:nvSpPr>
        <p:spPr>
          <a:xfrm>
            <a:off x="734646" y="3821723"/>
            <a:ext cx="851877" cy="1641231"/>
          </a:xfrm>
          <a:custGeom>
            <a:avLst/>
            <a:gdLst>
              <a:gd name="connsiteX0" fmla="*/ 851877 w 851877"/>
              <a:gd name="connsiteY0" fmla="*/ 0 h 1641231"/>
              <a:gd name="connsiteX1" fmla="*/ 851877 w 851877"/>
              <a:gd name="connsiteY1" fmla="*/ 0 h 1641231"/>
              <a:gd name="connsiteX2" fmla="*/ 719015 w 851877"/>
              <a:gd name="connsiteY2" fmla="*/ 132862 h 1641231"/>
              <a:gd name="connsiteX3" fmla="*/ 0 w 851877"/>
              <a:gd name="connsiteY3" fmla="*/ 132862 h 1641231"/>
              <a:gd name="connsiteX4" fmla="*/ 0 w 851877"/>
              <a:gd name="connsiteY4" fmla="*/ 1547446 h 1641231"/>
              <a:gd name="connsiteX5" fmla="*/ 742462 w 851877"/>
              <a:gd name="connsiteY5" fmla="*/ 1547446 h 1641231"/>
              <a:gd name="connsiteX6" fmla="*/ 836247 w 851877"/>
              <a:gd name="connsiteY6" fmla="*/ 1641231 h 16412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51877" h="1641231">
                <a:moveTo>
                  <a:pt x="851877" y="0"/>
                </a:moveTo>
                <a:lnTo>
                  <a:pt x="851877" y="0"/>
                </a:lnTo>
                <a:lnTo>
                  <a:pt x="719015" y="132862"/>
                </a:lnTo>
                <a:lnTo>
                  <a:pt x="0" y="132862"/>
                </a:lnTo>
                <a:lnTo>
                  <a:pt x="0" y="1547446"/>
                </a:lnTo>
                <a:lnTo>
                  <a:pt x="742462" y="1547446"/>
                </a:lnTo>
                <a:lnTo>
                  <a:pt x="836247" y="1641231"/>
                </a:ln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フリーフォーム 19"/>
          <p:cNvSpPr/>
          <p:nvPr/>
        </p:nvSpPr>
        <p:spPr>
          <a:xfrm>
            <a:off x="5197230" y="2844800"/>
            <a:ext cx="4642338" cy="1609969"/>
          </a:xfrm>
          <a:custGeom>
            <a:avLst/>
            <a:gdLst>
              <a:gd name="connsiteX0" fmla="*/ 4212492 w 4642338"/>
              <a:gd name="connsiteY0" fmla="*/ 0 h 1609969"/>
              <a:gd name="connsiteX1" fmla="*/ 4642338 w 4642338"/>
              <a:gd name="connsiteY1" fmla="*/ 0 h 1609969"/>
              <a:gd name="connsiteX2" fmla="*/ 4642338 w 4642338"/>
              <a:gd name="connsiteY2" fmla="*/ 1500554 h 1609969"/>
              <a:gd name="connsiteX3" fmla="*/ 109415 w 4642338"/>
              <a:gd name="connsiteY3" fmla="*/ 1500554 h 1609969"/>
              <a:gd name="connsiteX4" fmla="*/ 0 w 4642338"/>
              <a:gd name="connsiteY4" fmla="*/ 1609969 h 1609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42338" h="1609969">
                <a:moveTo>
                  <a:pt x="4212492" y="0"/>
                </a:moveTo>
                <a:lnTo>
                  <a:pt x="4642338" y="0"/>
                </a:lnTo>
                <a:lnTo>
                  <a:pt x="4642338" y="1500554"/>
                </a:lnTo>
                <a:lnTo>
                  <a:pt x="109415" y="1500554"/>
                </a:lnTo>
                <a:lnTo>
                  <a:pt x="0" y="1609969"/>
                </a:lnTo>
              </a:path>
            </a:pathLst>
          </a:custGeom>
          <a:noFill/>
          <a:ln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5" name="直線コネクタ 24"/>
          <p:cNvCxnSpPr/>
          <p:nvPr/>
        </p:nvCxnSpPr>
        <p:spPr>
          <a:xfrm>
            <a:off x="1594338" y="5744308"/>
            <a:ext cx="617416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テキスト ボックス 25"/>
          <p:cNvSpPr txBox="1"/>
          <p:nvPr/>
        </p:nvSpPr>
        <p:spPr>
          <a:xfrm>
            <a:off x="1865285" y="5792205"/>
            <a:ext cx="2344615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JP" altLang="en-US" b="1" dirty="0" smtClean="0">
                <a:solidFill>
                  <a:srgbClr val="C00000"/>
                </a:solidFill>
              </a:rPr>
              <a:t>地図依存</a:t>
            </a:r>
            <a:r>
              <a:rPr kumimoji="1" lang="ja-JP" altLang="en-US" dirty="0" smtClean="0"/>
              <a:t>のパラメータ</a:t>
            </a:r>
            <a:endParaRPr kumimoji="1" lang="ja-JP" altLang="en-US" dirty="0"/>
          </a:p>
        </p:txBody>
      </p:sp>
      <p:cxnSp>
        <p:nvCxnSpPr>
          <p:cNvPr id="27" name="直線コネクタ 26"/>
          <p:cNvCxnSpPr/>
          <p:nvPr/>
        </p:nvCxnSpPr>
        <p:spPr>
          <a:xfrm>
            <a:off x="4839039" y="5747387"/>
            <a:ext cx="903959" cy="0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テキスト ボックス 27"/>
          <p:cNvSpPr txBox="1"/>
          <p:nvPr/>
        </p:nvSpPr>
        <p:spPr>
          <a:xfrm>
            <a:off x="5150337" y="5792205"/>
            <a:ext cx="2344615" cy="36933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JP" altLang="en-US" b="1" dirty="0" smtClean="0">
                <a:solidFill>
                  <a:srgbClr val="C00000"/>
                </a:solidFill>
              </a:rPr>
              <a:t>地図依存</a:t>
            </a:r>
            <a:r>
              <a:rPr kumimoji="1" lang="ja-JP" altLang="en-US" dirty="0" smtClean="0"/>
              <a:t>のパラメータ</a:t>
            </a:r>
            <a:endParaRPr kumimoji="1" lang="ja-JP" altLang="en-US" dirty="0"/>
          </a:p>
        </p:txBody>
      </p:sp>
      <p:sp>
        <p:nvSpPr>
          <p:cNvPr id="29" name="フリーフォーム 28"/>
          <p:cNvSpPr/>
          <p:nvPr/>
        </p:nvSpPr>
        <p:spPr>
          <a:xfrm>
            <a:off x="4994031" y="5744308"/>
            <a:ext cx="164123" cy="218830"/>
          </a:xfrm>
          <a:custGeom>
            <a:avLst/>
            <a:gdLst>
              <a:gd name="connsiteX0" fmla="*/ 0 w 164123"/>
              <a:gd name="connsiteY0" fmla="*/ 0 h 218830"/>
              <a:gd name="connsiteX1" fmla="*/ 0 w 164123"/>
              <a:gd name="connsiteY1" fmla="*/ 218830 h 218830"/>
              <a:gd name="connsiteX2" fmla="*/ 164123 w 164123"/>
              <a:gd name="connsiteY2" fmla="*/ 218830 h 218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4123" h="218830">
                <a:moveTo>
                  <a:pt x="0" y="0"/>
                </a:moveTo>
                <a:lnTo>
                  <a:pt x="0" y="218830"/>
                </a:lnTo>
                <a:lnTo>
                  <a:pt x="164123" y="218830"/>
                </a:lnTo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フリーフォーム 29"/>
          <p:cNvSpPr/>
          <p:nvPr/>
        </p:nvSpPr>
        <p:spPr>
          <a:xfrm>
            <a:off x="1705071" y="5744308"/>
            <a:ext cx="164123" cy="218830"/>
          </a:xfrm>
          <a:custGeom>
            <a:avLst/>
            <a:gdLst>
              <a:gd name="connsiteX0" fmla="*/ 0 w 164123"/>
              <a:gd name="connsiteY0" fmla="*/ 0 h 218830"/>
              <a:gd name="connsiteX1" fmla="*/ 0 w 164123"/>
              <a:gd name="connsiteY1" fmla="*/ 218830 h 218830"/>
              <a:gd name="connsiteX2" fmla="*/ 164123 w 164123"/>
              <a:gd name="connsiteY2" fmla="*/ 218830 h 218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4123" h="218830">
                <a:moveTo>
                  <a:pt x="0" y="0"/>
                </a:moveTo>
                <a:lnTo>
                  <a:pt x="0" y="218830"/>
                </a:lnTo>
                <a:lnTo>
                  <a:pt x="164123" y="218830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2" name="直線矢印コネクタ 31"/>
          <p:cNvCxnSpPr/>
          <p:nvPr/>
        </p:nvCxnSpPr>
        <p:spPr>
          <a:xfrm>
            <a:off x="5150337" y="4861170"/>
            <a:ext cx="0" cy="500184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矢印コネクタ 36"/>
          <p:cNvCxnSpPr/>
          <p:nvPr/>
        </p:nvCxnSpPr>
        <p:spPr>
          <a:xfrm flipV="1">
            <a:off x="7090611" y="3962400"/>
            <a:ext cx="0" cy="368968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066576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Fast SLAM</a:t>
            </a:r>
            <a:r>
              <a:rPr kumimoji="1" lang="ja-JP" altLang="en-US" dirty="0" smtClean="0"/>
              <a:t>の基本フロー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3712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kumimoji="1" lang="ja-JP" altLang="en-US" dirty="0" smtClean="0">
                <a:solidFill>
                  <a:srgbClr val="00B050"/>
                </a:solidFill>
              </a:rPr>
              <a:t>事前推定</a:t>
            </a:r>
            <a:endParaRPr kumimoji="1" lang="en-US" altLang="ja-JP" dirty="0" smtClean="0">
              <a:solidFill>
                <a:srgbClr val="00B050"/>
              </a:solidFill>
            </a:endParaRPr>
          </a:p>
          <a:p>
            <a:pPr lvl="1"/>
            <a:r>
              <a:rPr kumimoji="1" lang="ja-JP" altLang="en-US" dirty="0" smtClean="0">
                <a:solidFill>
                  <a:srgbClr val="00B050"/>
                </a:solidFill>
              </a:rPr>
              <a:t>動作モデル</a:t>
            </a:r>
            <a:r>
              <a:rPr kumimoji="1" lang="ja-JP" altLang="en-US" dirty="0" smtClean="0"/>
              <a:t>に従ってサンプリング</a:t>
            </a:r>
            <a:endParaRPr kumimoji="1" lang="en-US" altLang="ja-JP" dirty="0" smtClean="0"/>
          </a:p>
          <a:p>
            <a:pPr lvl="1"/>
            <a:r>
              <a:rPr lang="ja-JP" altLang="en-US" dirty="0" smtClean="0">
                <a:solidFill>
                  <a:srgbClr val="FF0000"/>
                </a:solidFill>
              </a:rPr>
              <a:t>観測</a:t>
            </a:r>
            <a:r>
              <a:rPr lang="ja-JP" altLang="en-US" dirty="0" smtClean="0"/>
              <a:t>に従ってサンプルを更新 </a:t>
            </a:r>
            <a:r>
              <a:rPr lang="ja-JP" altLang="en-US" dirty="0"/>
              <a:t>←</a:t>
            </a:r>
            <a:r>
              <a:rPr lang="ja-JP" altLang="en-US" dirty="0" smtClean="0"/>
              <a:t> </a:t>
            </a:r>
            <a:r>
              <a:rPr lang="ja-JP" altLang="en-US" dirty="0"/>
              <a:t>作成途中の</a:t>
            </a:r>
            <a:r>
              <a:rPr lang="ja-JP" altLang="en-US" dirty="0">
                <a:solidFill>
                  <a:srgbClr val="C00000"/>
                </a:solidFill>
              </a:rPr>
              <a:t>地図</a:t>
            </a:r>
            <a:r>
              <a:rPr lang="ja-JP" altLang="en-US" dirty="0"/>
              <a:t>情報を利用</a:t>
            </a:r>
            <a:endParaRPr kumimoji="1" lang="en-US" altLang="ja-JP" dirty="0" smtClean="0"/>
          </a:p>
          <a:p>
            <a:pPr marL="514350" indent="-514350">
              <a:buFont typeface="+mj-lt"/>
              <a:buAutoNum type="arabicPeriod"/>
            </a:pPr>
            <a:r>
              <a:rPr lang="ja-JP" altLang="en-US" dirty="0" smtClean="0">
                <a:solidFill>
                  <a:srgbClr val="FF0000"/>
                </a:solidFill>
              </a:rPr>
              <a:t>観測更新</a:t>
            </a:r>
            <a:r>
              <a:rPr lang="en-US" altLang="ja-JP" dirty="0" smtClean="0">
                <a:solidFill>
                  <a:srgbClr val="FF0000"/>
                </a:solidFill>
              </a:rPr>
              <a:t>1</a:t>
            </a:r>
          </a:p>
          <a:p>
            <a:pPr lvl="1"/>
            <a:r>
              <a:rPr lang="ja-JP" altLang="en-US" dirty="0" smtClean="0">
                <a:solidFill>
                  <a:srgbClr val="FF0000"/>
                </a:solidFill>
              </a:rPr>
              <a:t>重み</a:t>
            </a:r>
            <a:r>
              <a:rPr lang="ja-JP" altLang="en-US" dirty="0" smtClean="0"/>
              <a:t>を計算 </a:t>
            </a:r>
            <a:r>
              <a:rPr lang="ja-JP" altLang="en-US" dirty="0"/>
              <a:t>←</a:t>
            </a:r>
            <a:r>
              <a:rPr lang="ja-JP" altLang="en-US" dirty="0" smtClean="0"/>
              <a:t> 作成途中の</a:t>
            </a:r>
            <a:r>
              <a:rPr lang="ja-JP" altLang="en-US" dirty="0" smtClean="0">
                <a:solidFill>
                  <a:srgbClr val="C00000"/>
                </a:solidFill>
              </a:rPr>
              <a:t>地図</a:t>
            </a:r>
            <a:r>
              <a:rPr lang="ja-JP" altLang="en-US" dirty="0" smtClean="0"/>
              <a:t>情報と</a:t>
            </a:r>
            <a:r>
              <a:rPr lang="ja-JP" altLang="en-US" dirty="0" smtClean="0">
                <a:solidFill>
                  <a:srgbClr val="00B050"/>
                </a:solidFill>
              </a:rPr>
              <a:t>事前分布</a:t>
            </a:r>
            <a:r>
              <a:rPr lang="ja-JP" altLang="en-US" dirty="0" smtClean="0"/>
              <a:t>を利用</a:t>
            </a:r>
            <a:endParaRPr lang="en-US" altLang="ja-JP" dirty="0" smtClean="0"/>
          </a:p>
          <a:p>
            <a:pPr marL="514350" indent="-514350">
              <a:buFont typeface="+mj-lt"/>
              <a:buAutoNum type="arabicPeriod"/>
            </a:pPr>
            <a:r>
              <a:rPr lang="ja-JP" altLang="en-US" dirty="0" smtClean="0">
                <a:solidFill>
                  <a:srgbClr val="C00000"/>
                </a:solidFill>
              </a:rPr>
              <a:t>地図更新</a:t>
            </a:r>
            <a:endParaRPr lang="en-US" altLang="ja-JP" dirty="0" smtClean="0">
              <a:solidFill>
                <a:srgbClr val="C00000"/>
              </a:solidFill>
            </a:endParaRPr>
          </a:p>
          <a:p>
            <a:pPr lvl="1"/>
            <a:r>
              <a:rPr kumimoji="1" lang="ja-JP" altLang="en-US" dirty="0" smtClean="0">
                <a:solidFill>
                  <a:srgbClr val="C00000"/>
                </a:solidFill>
              </a:rPr>
              <a:t>地図</a:t>
            </a:r>
            <a:r>
              <a:rPr kumimoji="1" lang="ja-JP" altLang="en-US" dirty="0" smtClean="0"/>
              <a:t>を更新する</a:t>
            </a:r>
            <a:r>
              <a:rPr kumimoji="1" lang="ja-JP" altLang="en-US" dirty="0" smtClean="0">
                <a:solidFill>
                  <a:srgbClr val="00B050"/>
                </a:solidFill>
              </a:rPr>
              <a:t> </a:t>
            </a:r>
            <a:r>
              <a:rPr lang="ja-JP" altLang="en-US" dirty="0"/>
              <a:t>←</a:t>
            </a:r>
            <a:r>
              <a:rPr kumimoji="1" lang="ja-JP" altLang="en-US" dirty="0" smtClean="0">
                <a:solidFill>
                  <a:srgbClr val="00B050"/>
                </a:solidFill>
              </a:rPr>
              <a:t> 事前推定</a:t>
            </a:r>
            <a:r>
              <a:rPr lang="ja-JP" altLang="en-US" dirty="0" smtClean="0"/>
              <a:t>による状態値を利用</a:t>
            </a:r>
            <a:endParaRPr kumimoji="1" lang="en-US" altLang="ja-JP" dirty="0"/>
          </a:p>
          <a:p>
            <a:pPr marL="514350" indent="-514350">
              <a:buFont typeface="+mj-lt"/>
              <a:buAutoNum type="arabicPeriod"/>
            </a:pPr>
            <a:r>
              <a:rPr lang="ja-JP" altLang="en-US" dirty="0" smtClean="0">
                <a:solidFill>
                  <a:srgbClr val="FF0000"/>
                </a:solidFill>
              </a:rPr>
              <a:t>観測更新</a:t>
            </a:r>
            <a:r>
              <a:rPr lang="en-US" altLang="ja-JP" dirty="0" smtClean="0">
                <a:solidFill>
                  <a:srgbClr val="FF0000"/>
                </a:solidFill>
              </a:rPr>
              <a:t>2</a:t>
            </a:r>
          </a:p>
          <a:p>
            <a:pPr lvl="1"/>
            <a:r>
              <a:rPr kumimoji="1" lang="ja-JP" altLang="en-US" dirty="0" smtClean="0">
                <a:solidFill>
                  <a:srgbClr val="FF0000"/>
                </a:solidFill>
              </a:rPr>
              <a:t>重み</a:t>
            </a:r>
            <a:r>
              <a:rPr kumimoji="1" lang="ja-JP" altLang="en-US" dirty="0" smtClean="0"/>
              <a:t>が最大となる</a:t>
            </a:r>
            <a:r>
              <a:rPr lang="ja-JP" altLang="en-US" dirty="0"/>
              <a:t>粒子</a:t>
            </a:r>
            <a:r>
              <a:rPr lang="ja-JP" altLang="en-US" dirty="0" smtClean="0"/>
              <a:t>の</a:t>
            </a:r>
            <a:r>
              <a:rPr lang="ja-JP" altLang="en-US" dirty="0" smtClean="0">
                <a:solidFill>
                  <a:srgbClr val="00B050"/>
                </a:solidFill>
              </a:rPr>
              <a:t>状態値</a:t>
            </a:r>
            <a:r>
              <a:rPr lang="ja-JP" altLang="en-US" dirty="0" smtClean="0"/>
              <a:t>と</a:t>
            </a:r>
            <a:r>
              <a:rPr lang="ja-JP" altLang="en-US" dirty="0" smtClean="0">
                <a:solidFill>
                  <a:srgbClr val="C00000"/>
                </a:solidFill>
              </a:rPr>
              <a:t>地図</a:t>
            </a:r>
            <a:r>
              <a:rPr lang="ja-JP" altLang="en-US" dirty="0" smtClean="0"/>
              <a:t>を現時刻の推定値とする</a:t>
            </a:r>
            <a:endParaRPr kumimoji="1" lang="en-US" altLang="ja-JP" dirty="0" smtClean="0"/>
          </a:p>
          <a:p>
            <a:pPr lvl="1"/>
            <a:endParaRPr kumimoji="1" lang="en-US" altLang="ja-JP" dirty="0" smtClean="0"/>
          </a:p>
          <a:p>
            <a:pPr lvl="1"/>
            <a:r>
              <a:rPr kumimoji="1" lang="ja-JP" altLang="en-US" dirty="0" smtClean="0"/>
              <a:t>必要なら</a:t>
            </a:r>
            <a:r>
              <a:rPr kumimoji="1" lang="ja-JP" altLang="en-US" dirty="0" smtClean="0">
                <a:solidFill>
                  <a:srgbClr val="CC66FF"/>
                </a:solidFill>
              </a:rPr>
              <a:t>リサンプリング</a:t>
            </a:r>
            <a:r>
              <a:rPr kumimoji="1" lang="ja-JP" altLang="en-US" dirty="0" smtClean="0"/>
              <a:t>する</a:t>
            </a:r>
            <a:endParaRPr kumimoji="1" lang="ja-JP" altLang="en-US" dirty="0"/>
          </a:p>
        </p:txBody>
      </p:sp>
      <p:sp>
        <p:nvSpPr>
          <p:cNvPr id="9" name="フリーフォーム 8"/>
          <p:cNvSpPr/>
          <p:nvPr/>
        </p:nvSpPr>
        <p:spPr>
          <a:xfrm>
            <a:off x="484554" y="1477108"/>
            <a:ext cx="10449169" cy="5064369"/>
          </a:xfrm>
          <a:custGeom>
            <a:avLst/>
            <a:gdLst>
              <a:gd name="connsiteX0" fmla="*/ 367323 w 10449169"/>
              <a:gd name="connsiteY0" fmla="*/ 2782277 h 4939323"/>
              <a:gd name="connsiteX1" fmla="*/ 0 w 10449169"/>
              <a:gd name="connsiteY1" fmla="*/ 2782277 h 4939323"/>
              <a:gd name="connsiteX2" fmla="*/ 0 w 10449169"/>
              <a:gd name="connsiteY2" fmla="*/ 4939323 h 4939323"/>
              <a:gd name="connsiteX3" fmla="*/ 10449169 w 10449169"/>
              <a:gd name="connsiteY3" fmla="*/ 4939323 h 4939323"/>
              <a:gd name="connsiteX4" fmla="*/ 10449169 w 10449169"/>
              <a:gd name="connsiteY4" fmla="*/ 0 h 4939323"/>
              <a:gd name="connsiteX5" fmla="*/ 7143261 w 10449169"/>
              <a:gd name="connsiteY5" fmla="*/ 0 h 4939323"/>
              <a:gd name="connsiteX6" fmla="*/ 7143261 w 10449169"/>
              <a:gd name="connsiteY6" fmla="*/ 1164492 h 49393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449169" h="4939323">
                <a:moveTo>
                  <a:pt x="367323" y="2782277"/>
                </a:moveTo>
                <a:lnTo>
                  <a:pt x="0" y="2782277"/>
                </a:lnTo>
                <a:lnTo>
                  <a:pt x="0" y="4939323"/>
                </a:lnTo>
                <a:lnTo>
                  <a:pt x="10449169" y="4939323"/>
                </a:lnTo>
                <a:lnTo>
                  <a:pt x="10449169" y="0"/>
                </a:lnTo>
                <a:lnTo>
                  <a:pt x="7143261" y="0"/>
                </a:lnTo>
                <a:lnTo>
                  <a:pt x="7143261" y="1164492"/>
                </a:lnTo>
              </a:path>
            </a:pathLst>
          </a:custGeom>
          <a:noFill/>
          <a:ln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フリーフォーム 9"/>
          <p:cNvSpPr/>
          <p:nvPr/>
        </p:nvSpPr>
        <p:spPr>
          <a:xfrm>
            <a:off x="5642708" y="3087077"/>
            <a:ext cx="1953846" cy="461107"/>
          </a:xfrm>
          <a:custGeom>
            <a:avLst/>
            <a:gdLst>
              <a:gd name="connsiteX0" fmla="*/ 1953846 w 1953846"/>
              <a:gd name="connsiteY0" fmla="*/ 0 h 461107"/>
              <a:gd name="connsiteX1" fmla="*/ 1953846 w 1953846"/>
              <a:gd name="connsiteY1" fmla="*/ 289169 h 461107"/>
              <a:gd name="connsiteX2" fmla="*/ 171938 w 1953846"/>
              <a:gd name="connsiteY2" fmla="*/ 289169 h 461107"/>
              <a:gd name="connsiteX3" fmla="*/ 0 w 1953846"/>
              <a:gd name="connsiteY3" fmla="*/ 461107 h 461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53846" h="461107">
                <a:moveTo>
                  <a:pt x="1953846" y="0"/>
                </a:moveTo>
                <a:lnTo>
                  <a:pt x="1953846" y="289169"/>
                </a:lnTo>
                <a:lnTo>
                  <a:pt x="171938" y="289169"/>
                </a:lnTo>
                <a:lnTo>
                  <a:pt x="0" y="461107"/>
                </a:lnTo>
              </a:path>
            </a:pathLst>
          </a:custGeom>
          <a:noFill/>
          <a:ln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フリーフォーム 34"/>
          <p:cNvSpPr/>
          <p:nvPr/>
        </p:nvSpPr>
        <p:spPr>
          <a:xfrm>
            <a:off x="6439877" y="3376246"/>
            <a:ext cx="2274277" cy="2008554"/>
          </a:xfrm>
          <a:custGeom>
            <a:avLst/>
            <a:gdLst>
              <a:gd name="connsiteX0" fmla="*/ 1156677 w 2274277"/>
              <a:gd name="connsiteY0" fmla="*/ 0 h 2008554"/>
              <a:gd name="connsiteX1" fmla="*/ 2274277 w 2274277"/>
              <a:gd name="connsiteY1" fmla="*/ 0 h 2008554"/>
              <a:gd name="connsiteX2" fmla="*/ 2274277 w 2274277"/>
              <a:gd name="connsiteY2" fmla="*/ 1844431 h 2008554"/>
              <a:gd name="connsiteX3" fmla="*/ 0 w 2274277"/>
              <a:gd name="connsiteY3" fmla="*/ 1844431 h 2008554"/>
              <a:gd name="connsiteX4" fmla="*/ 0 w 2274277"/>
              <a:gd name="connsiteY4" fmla="*/ 2008554 h 20085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74277" h="2008554">
                <a:moveTo>
                  <a:pt x="1156677" y="0"/>
                </a:moveTo>
                <a:lnTo>
                  <a:pt x="2274277" y="0"/>
                </a:lnTo>
                <a:lnTo>
                  <a:pt x="2274277" y="1844431"/>
                </a:lnTo>
                <a:lnTo>
                  <a:pt x="0" y="1844431"/>
                </a:lnTo>
                <a:lnTo>
                  <a:pt x="0" y="2008554"/>
                </a:lnTo>
              </a:path>
            </a:pathLst>
          </a:custGeom>
          <a:noFill/>
          <a:ln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48650011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Fast SLAM</a:t>
            </a:r>
            <a:r>
              <a:rPr kumimoji="1" lang="ja-JP" altLang="en-US" dirty="0" smtClean="0"/>
              <a:t>の基本フロー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3712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kumimoji="1" lang="ja-JP" altLang="en-US" dirty="0" smtClean="0">
                <a:solidFill>
                  <a:srgbClr val="00B050"/>
                </a:solidFill>
              </a:rPr>
              <a:t>事前推定</a:t>
            </a:r>
            <a:endParaRPr kumimoji="1" lang="en-US" altLang="ja-JP" dirty="0" smtClean="0">
              <a:solidFill>
                <a:srgbClr val="00B050"/>
              </a:solidFill>
            </a:endParaRPr>
          </a:p>
          <a:p>
            <a:pPr lvl="1"/>
            <a:r>
              <a:rPr kumimoji="1" lang="ja-JP" altLang="en-US" dirty="0" smtClean="0">
                <a:solidFill>
                  <a:srgbClr val="00B050"/>
                </a:solidFill>
              </a:rPr>
              <a:t>動作モデル</a:t>
            </a:r>
            <a:r>
              <a:rPr kumimoji="1" lang="ja-JP" altLang="en-US" dirty="0" smtClean="0"/>
              <a:t>に従ってサンプリング</a:t>
            </a:r>
            <a:endParaRPr kumimoji="1" lang="en-US" altLang="ja-JP" dirty="0" smtClean="0"/>
          </a:p>
          <a:p>
            <a:pPr lvl="1"/>
            <a:r>
              <a:rPr lang="ja-JP" altLang="en-US" dirty="0" smtClean="0">
                <a:solidFill>
                  <a:srgbClr val="FF0000"/>
                </a:solidFill>
              </a:rPr>
              <a:t>観測</a:t>
            </a:r>
            <a:r>
              <a:rPr lang="ja-JP" altLang="en-US" dirty="0" smtClean="0"/>
              <a:t>に従ってサンプルを更新 </a:t>
            </a:r>
            <a:r>
              <a:rPr lang="ja-JP" altLang="en-US" dirty="0"/>
              <a:t>←</a:t>
            </a:r>
            <a:r>
              <a:rPr lang="ja-JP" altLang="en-US" dirty="0" smtClean="0"/>
              <a:t> </a:t>
            </a:r>
            <a:r>
              <a:rPr lang="ja-JP" altLang="en-US" dirty="0"/>
              <a:t>作成途中の</a:t>
            </a:r>
            <a:r>
              <a:rPr lang="ja-JP" altLang="en-US" dirty="0">
                <a:solidFill>
                  <a:srgbClr val="C00000"/>
                </a:solidFill>
              </a:rPr>
              <a:t>地図</a:t>
            </a:r>
            <a:r>
              <a:rPr lang="ja-JP" altLang="en-US" dirty="0"/>
              <a:t>情報を利用</a:t>
            </a:r>
            <a:endParaRPr kumimoji="1" lang="en-US" altLang="ja-JP" dirty="0" smtClean="0"/>
          </a:p>
          <a:p>
            <a:pPr marL="514350" indent="-514350">
              <a:buFont typeface="+mj-lt"/>
              <a:buAutoNum type="arabicPeriod"/>
            </a:pPr>
            <a:r>
              <a:rPr lang="ja-JP" altLang="en-US" dirty="0" smtClean="0">
                <a:solidFill>
                  <a:srgbClr val="FF0000"/>
                </a:solidFill>
              </a:rPr>
              <a:t>観測更新</a:t>
            </a:r>
            <a:r>
              <a:rPr lang="en-US" altLang="ja-JP" dirty="0" smtClean="0">
                <a:solidFill>
                  <a:srgbClr val="FF0000"/>
                </a:solidFill>
              </a:rPr>
              <a:t>1</a:t>
            </a:r>
          </a:p>
          <a:p>
            <a:pPr lvl="1"/>
            <a:r>
              <a:rPr lang="ja-JP" altLang="en-US" dirty="0" smtClean="0">
                <a:solidFill>
                  <a:srgbClr val="FF0000"/>
                </a:solidFill>
              </a:rPr>
              <a:t>重み</a:t>
            </a:r>
            <a:r>
              <a:rPr lang="ja-JP" altLang="en-US" dirty="0" smtClean="0"/>
              <a:t>を計算 </a:t>
            </a:r>
            <a:r>
              <a:rPr lang="ja-JP" altLang="en-US" dirty="0"/>
              <a:t>←</a:t>
            </a:r>
            <a:r>
              <a:rPr lang="ja-JP" altLang="en-US" dirty="0" smtClean="0"/>
              <a:t> 作成途中の</a:t>
            </a:r>
            <a:r>
              <a:rPr lang="ja-JP" altLang="en-US" dirty="0" smtClean="0">
                <a:solidFill>
                  <a:srgbClr val="C00000"/>
                </a:solidFill>
              </a:rPr>
              <a:t>地図</a:t>
            </a:r>
            <a:r>
              <a:rPr lang="ja-JP" altLang="en-US" dirty="0" smtClean="0"/>
              <a:t>情報と</a:t>
            </a:r>
            <a:r>
              <a:rPr lang="ja-JP" altLang="en-US" dirty="0" smtClean="0">
                <a:solidFill>
                  <a:srgbClr val="00B050"/>
                </a:solidFill>
              </a:rPr>
              <a:t>事前分布</a:t>
            </a:r>
            <a:r>
              <a:rPr lang="ja-JP" altLang="en-US" dirty="0" smtClean="0"/>
              <a:t>を利用</a:t>
            </a:r>
            <a:endParaRPr lang="en-US" altLang="ja-JP" dirty="0" smtClean="0"/>
          </a:p>
          <a:p>
            <a:pPr marL="514350" indent="-514350">
              <a:buFont typeface="+mj-lt"/>
              <a:buAutoNum type="arabicPeriod"/>
            </a:pPr>
            <a:r>
              <a:rPr lang="ja-JP" altLang="en-US" dirty="0" smtClean="0">
                <a:solidFill>
                  <a:srgbClr val="C00000"/>
                </a:solidFill>
              </a:rPr>
              <a:t>地図更新</a:t>
            </a:r>
            <a:endParaRPr lang="en-US" altLang="ja-JP" dirty="0" smtClean="0">
              <a:solidFill>
                <a:srgbClr val="C00000"/>
              </a:solidFill>
            </a:endParaRPr>
          </a:p>
          <a:p>
            <a:pPr lvl="1"/>
            <a:r>
              <a:rPr kumimoji="1" lang="ja-JP" altLang="en-US" dirty="0" smtClean="0">
                <a:solidFill>
                  <a:srgbClr val="C00000"/>
                </a:solidFill>
              </a:rPr>
              <a:t>地図</a:t>
            </a:r>
            <a:r>
              <a:rPr kumimoji="1" lang="ja-JP" altLang="en-US" dirty="0" smtClean="0"/>
              <a:t>を更新する</a:t>
            </a:r>
            <a:r>
              <a:rPr kumimoji="1" lang="ja-JP" altLang="en-US" dirty="0" smtClean="0">
                <a:solidFill>
                  <a:srgbClr val="00B050"/>
                </a:solidFill>
              </a:rPr>
              <a:t> </a:t>
            </a:r>
            <a:r>
              <a:rPr lang="ja-JP" altLang="en-US" dirty="0"/>
              <a:t>←</a:t>
            </a:r>
            <a:r>
              <a:rPr kumimoji="1" lang="ja-JP" altLang="en-US" dirty="0" smtClean="0">
                <a:solidFill>
                  <a:srgbClr val="00B050"/>
                </a:solidFill>
              </a:rPr>
              <a:t> 事前推定</a:t>
            </a:r>
            <a:r>
              <a:rPr lang="ja-JP" altLang="en-US" dirty="0" smtClean="0"/>
              <a:t>による状態値を利用</a:t>
            </a:r>
            <a:endParaRPr kumimoji="1" lang="en-US" altLang="ja-JP" dirty="0"/>
          </a:p>
          <a:p>
            <a:pPr marL="514350" indent="-514350">
              <a:buFont typeface="+mj-lt"/>
              <a:buAutoNum type="arabicPeriod"/>
            </a:pPr>
            <a:r>
              <a:rPr lang="ja-JP" altLang="en-US" dirty="0" smtClean="0">
                <a:solidFill>
                  <a:srgbClr val="FF0000"/>
                </a:solidFill>
              </a:rPr>
              <a:t>観測更新</a:t>
            </a:r>
            <a:r>
              <a:rPr lang="en-US" altLang="ja-JP" dirty="0" smtClean="0">
                <a:solidFill>
                  <a:srgbClr val="FF0000"/>
                </a:solidFill>
              </a:rPr>
              <a:t>2</a:t>
            </a:r>
          </a:p>
          <a:p>
            <a:pPr lvl="1"/>
            <a:r>
              <a:rPr kumimoji="1" lang="ja-JP" altLang="en-US" dirty="0" smtClean="0">
                <a:solidFill>
                  <a:srgbClr val="FF0000"/>
                </a:solidFill>
              </a:rPr>
              <a:t>重み</a:t>
            </a:r>
            <a:r>
              <a:rPr kumimoji="1" lang="ja-JP" altLang="en-US" dirty="0" smtClean="0"/>
              <a:t>が最大となる</a:t>
            </a:r>
            <a:r>
              <a:rPr lang="ja-JP" altLang="en-US" dirty="0"/>
              <a:t>粒子</a:t>
            </a:r>
            <a:r>
              <a:rPr lang="ja-JP" altLang="en-US" dirty="0" smtClean="0"/>
              <a:t>の</a:t>
            </a:r>
            <a:r>
              <a:rPr lang="ja-JP" altLang="en-US" dirty="0" smtClean="0">
                <a:solidFill>
                  <a:srgbClr val="00B050"/>
                </a:solidFill>
              </a:rPr>
              <a:t>状態値</a:t>
            </a:r>
            <a:r>
              <a:rPr lang="ja-JP" altLang="en-US" dirty="0" smtClean="0"/>
              <a:t>と</a:t>
            </a:r>
            <a:r>
              <a:rPr lang="ja-JP" altLang="en-US" dirty="0" smtClean="0">
                <a:solidFill>
                  <a:srgbClr val="C00000"/>
                </a:solidFill>
              </a:rPr>
              <a:t>地図</a:t>
            </a:r>
            <a:r>
              <a:rPr lang="ja-JP" altLang="en-US" dirty="0" smtClean="0"/>
              <a:t>を現時刻の推定値とする</a:t>
            </a:r>
            <a:endParaRPr kumimoji="1" lang="en-US" altLang="ja-JP" dirty="0" smtClean="0"/>
          </a:p>
          <a:p>
            <a:pPr lvl="1"/>
            <a:endParaRPr kumimoji="1" lang="en-US" altLang="ja-JP" dirty="0" smtClean="0"/>
          </a:p>
          <a:p>
            <a:pPr lvl="1"/>
            <a:r>
              <a:rPr kumimoji="1" lang="ja-JP" altLang="en-US" dirty="0" smtClean="0"/>
              <a:t>必要なら</a:t>
            </a:r>
            <a:r>
              <a:rPr kumimoji="1" lang="ja-JP" altLang="en-US" dirty="0" smtClean="0">
                <a:solidFill>
                  <a:srgbClr val="CC66FF"/>
                </a:solidFill>
              </a:rPr>
              <a:t>リサンプリング</a:t>
            </a:r>
            <a:r>
              <a:rPr kumimoji="1" lang="ja-JP" altLang="en-US" dirty="0" smtClean="0"/>
              <a:t>する</a:t>
            </a:r>
            <a:endParaRPr kumimoji="1" lang="ja-JP" altLang="en-US" dirty="0"/>
          </a:p>
        </p:txBody>
      </p:sp>
      <p:sp>
        <p:nvSpPr>
          <p:cNvPr id="9" name="フリーフォーム 8"/>
          <p:cNvSpPr/>
          <p:nvPr/>
        </p:nvSpPr>
        <p:spPr>
          <a:xfrm>
            <a:off x="484554" y="1477108"/>
            <a:ext cx="10449169" cy="5064369"/>
          </a:xfrm>
          <a:custGeom>
            <a:avLst/>
            <a:gdLst>
              <a:gd name="connsiteX0" fmla="*/ 367323 w 10449169"/>
              <a:gd name="connsiteY0" fmla="*/ 2782277 h 4939323"/>
              <a:gd name="connsiteX1" fmla="*/ 0 w 10449169"/>
              <a:gd name="connsiteY1" fmla="*/ 2782277 h 4939323"/>
              <a:gd name="connsiteX2" fmla="*/ 0 w 10449169"/>
              <a:gd name="connsiteY2" fmla="*/ 4939323 h 4939323"/>
              <a:gd name="connsiteX3" fmla="*/ 10449169 w 10449169"/>
              <a:gd name="connsiteY3" fmla="*/ 4939323 h 4939323"/>
              <a:gd name="connsiteX4" fmla="*/ 10449169 w 10449169"/>
              <a:gd name="connsiteY4" fmla="*/ 0 h 4939323"/>
              <a:gd name="connsiteX5" fmla="*/ 7143261 w 10449169"/>
              <a:gd name="connsiteY5" fmla="*/ 0 h 4939323"/>
              <a:gd name="connsiteX6" fmla="*/ 7143261 w 10449169"/>
              <a:gd name="connsiteY6" fmla="*/ 1164492 h 49393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449169" h="4939323">
                <a:moveTo>
                  <a:pt x="367323" y="2782277"/>
                </a:moveTo>
                <a:lnTo>
                  <a:pt x="0" y="2782277"/>
                </a:lnTo>
                <a:lnTo>
                  <a:pt x="0" y="4939323"/>
                </a:lnTo>
                <a:lnTo>
                  <a:pt x="10449169" y="4939323"/>
                </a:lnTo>
                <a:lnTo>
                  <a:pt x="10449169" y="0"/>
                </a:lnTo>
                <a:lnTo>
                  <a:pt x="7143261" y="0"/>
                </a:lnTo>
                <a:lnTo>
                  <a:pt x="7143261" y="1164492"/>
                </a:lnTo>
              </a:path>
            </a:pathLst>
          </a:custGeom>
          <a:noFill/>
          <a:ln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フリーフォーム 9"/>
          <p:cNvSpPr/>
          <p:nvPr/>
        </p:nvSpPr>
        <p:spPr>
          <a:xfrm>
            <a:off x="5642708" y="3087077"/>
            <a:ext cx="1953846" cy="461107"/>
          </a:xfrm>
          <a:custGeom>
            <a:avLst/>
            <a:gdLst>
              <a:gd name="connsiteX0" fmla="*/ 1953846 w 1953846"/>
              <a:gd name="connsiteY0" fmla="*/ 0 h 461107"/>
              <a:gd name="connsiteX1" fmla="*/ 1953846 w 1953846"/>
              <a:gd name="connsiteY1" fmla="*/ 289169 h 461107"/>
              <a:gd name="connsiteX2" fmla="*/ 171938 w 1953846"/>
              <a:gd name="connsiteY2" fmla="*/ 289169 h 461107"/>
              <a:gd name="connsiteX3" fmla="*/ 0 w 1953846"/>
              <a:gd name="connsiteY3" fmla="*/ 461107 h 461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53846" h="461107">
                <a:moveTo>
                  <a:pt x="1953846" y="0"/>
                </a:moveTo>
                <a:lnTo>
                  <a:pt x="1953846" y="289169"/>
                </a:lnTo>
                <a:lnTo>
                  <a:pt x="171938" y="289169"/>
                </a:lnTo>
                <a:lnTo>
                  <a:pt x="0" y="461107"/>
                </a:lnTo>
              </a:path>
            </a:pathLst>
          </a:custGeom>
          <a:noFill/>
          <a:ln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フリーフォーム 18"/>
          <p:cNvSpPr/>
          <p:nvPr/>
        </p:nvSpPr>
        <p:spPr>
          <a:xfrm>
            <a:off x="734646" y="3821723"/>
            <a:ext cx="851877" cy="1641231"/>
          </a:xfrm>
          <a:custGeom>
            <a:avLst/>
            <a:gdLst>
              <a:gd name="connsiteX0" fmla="*/ 851877 w 851877"/>
              <a:gd name="connsiteY0" fmla="*/ 0 h 1641231"/>
              <a:gd name="connsiteX1" fmla="*/ 851877 w 851877"/>
              <a:gd name="connsiteY1" fmla="*/ 0 h 1641231"/>
              <a:gd name="connsiteX2" fmla="*/ 719015 w 851877"/>
              <a:gd name="connsiteY2" fmla="*/ 132862 h 1641231"/>
              <a:gd name="connsiteX3" fmla="*/ 0 w 851877"/>
              <a:gd name="connsiteY3" fmla="*/ 132862 h 1641231"/>
              <a:gd name="connsiteX4" fmla="*/ 0 w 851877"/>
              <a:gd name="connsiteY4" fmla="*/ 1547446 h 1641231"/>
              <a:gd name="connsiteX5" fmla="*/ 742462 w 851877"/>
              <a:gd name="connsiteY5" fmla="*/ 1547446 h 1641231"/>
              <a:gd name="connsiteX6" fmla="*/ 836247 w 851877"/>
              <a:gd name="connsiteY6" fmla="*/ 1641231 h 16412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51877" h="1641231">
                <a:moveTo>
                  <a:pt x="851877" y="0"/>
                </a:moveTo>
                <a:lnTo>
                  <a:pt x="851877" y="0"/>
                </a:lnTo>
                <a:lnTo>
                  <a:pt x="719015" y="132862"/>
                </a:lnTo>
                <a:lnTo>
                  <a:pt x="0" y="132862"/>
                </a:lnTo>
                <a:lnTo>
                  <a:pt x="0" y="1547446"/>
                </a:lnTo>
                <a:lnTo>
                  <a:pt x="742462" y="1547446"/>
                </a:lnTo>
                <a:lnTo>
                  <a:pt x="836247" y="1641231"/>
                </a:ln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フリーフォーム 19"/>
          <p:cNvSpPr/>
          <p:nvPr/>
        </p:nvSpPr>
        <p:spPr>
          <a:xfrm>
            <a:off x="5197230" y="2844800"/>
            <a:ext cx="4642338" cy="1609969"/>
          </a:xfrm>
          <a:custGeom>
            <a:avLst/>
            <a:gdLst>
              <a:gd name="connsiteX0" fmla="*/ 4212492 w 4642338"/>
              <a:gd name="connsiteY0" fmla="*/ 0 h 1609969"/>
              <a:gd name="connsiteX1" fmla="*/ 4642338 w 4642338"/>
              <a:gd name="connsiteY1" fmla="*/ 0 h 1609969"/>
              <a:gd name="connsiteX2" fmla="*/ 4642338 w 4642338"/>
              <a:gd name="connsiteY2" fmla="*/ 1500554 h 1609969"/>
              <a:gd name="connsiteX3" fmla="*/ 109415 w 4642338"/>
              <a:gd name="connsiteY3" fmla="*/ 1500554 h 1609969"/>
              <a:gd name="connsiteX4" fmla="*/ 0 w 4642338"/>
              <a:gd name="connsiteY4" fmla="*/ 1609969 h 1609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42338" h="1609969">
                <a:moveTo>
                  <a:pt x="4212492" y="0"/>
                </a:moveTo>
                <a:lnTo>
                  <a:pt x="4642338" y="0"/>
                </a:lnTo>
                <a:lnTo>
                  <a:pt x="4642338" y="1500554"/>
                </a:lnTo>
                <a:lnTo>
                  <a:pt x="109415" y="1500554"/>
                </a:lnTo>
                <a:lnTo>
                  <a:pt x="0" y="1609969"/>
                </a:lnTo>
              </a:path>
            </a:pathLst>
          </a:custGeom>
          <a:noFill/>
          <a:ln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5" name="直線コネクタ 24"/>
          <p:cNvCxnSpPr/>
          <p:nvPr/>
        </p:nvCxnSpPr>
        <p:spPr>
          <a:xfrm>
            <a:off x="1594338" y="5744308"/>
            <a:ext cx="617416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テキスト ボックス 25"/>
          <p:cNvSpPr txBox="1"/>
          <p:nvPr/>
        </p:nvSpPr>
        <p:spPr>
          <a:xfrm>
            <a:off x="1865285" y="5792205"/>
            <a:ext cx="2344615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JP" altLang="en-US" b="1" dirty="0" smtClean="0">
                <a:solidFill>
                  <a:srgbClr val="C00000"/>
                </a:solidFill>
              </a:rPr>
              <a:t>地図依存</a:t>
            </a:r>
            <a:r>
              <a:rPr kumimoji="1" lang="ja-JP" altLang="en-US" dirty="0" smtClean="0"/>
              <a:t>のパラメータ</a:t>
            </a:r>
            <a:endParaRPr kumimoji="1" lang="ja-JP" altLang="en-US" dirty="0"/>
          </a:p>
        </p:txBody>
      </p:sp>
      <p:cxnSp>
        <p:nvCxnSpPr>
          <p:cNvPr id="27" name="直線コネクタ 26"/>
          <p:cNvCxnSpPr/>
          <p:nvPr/>
        </p:nvCxnSpPr>
        <p:spPr>
          <a:xfrm>
            <a:off x="4839039" y="5747387"/>
            <a:ext cx="903959" cy="0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テキスト ボックス 27"/>
          <p:cNvSpPr txBox="1"/>
          <p:nvPr/>
        </p:nvSpPr>
        <p:spPr>
          <a:xfrm>
            <a:off x="5150337" y="5792205"/>
            <a:ext cx="2344615" cy="36933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JP" altLang="en-US" b="1" dirty="0" smtClean="0">
                <a:solidFill>
                  <a:srgbClr val="C00000"/>
                </a:solidFill>
              </a:rPr>
              <a:t>地図依存</a:t>
            </a:r>
            <a:r>
              <a:rPr kumimoji="1" lang="ja-JP" altLang="en-US" dirty="0" smtClean="0"/>
              <a:t>のパラメータ</a:t>
            </a:r>
            <a:endParaRPr kumimoji="1" lang="ja-JP" altLang="en-US" dirty="0"/>
          </a:p>
        </p:txBody>
      </p:sp>
      <p:sp>
        <p:nvSpPr>
          <p:cNvPr id="29" name="フリーフォーム 28"/>
          <p:cNvSpPr/>
          <p:nvPr/>
        </p:nvSpPr>
        <p:spPr>
          <a:xfrm>
            <a:off x="4994031" y="5744308"/>
            <a:ext cx="164123" cy="218830"/>
          </a:xfrm>
          <a:custGeom>
            <a:avLst/>
            <a:gdLst>
              <a:gd name="connsiteX0" fmla="*/ 0 w 164123"/>
              <a:gd name="connsiteY0" fmla="*/ 0 h 218830"/>
              <a:gd name="connsiteX1" fmla="*/ 0 w 164123"/>
              <a:gd name="connsiteY1" fmla="*/ 218830 h 218830"/>
              <a:gd name="connsiteX2" fmla="*/ 164123 w 164123"/>
              <a:gd name="connsiteY2" fmla="*/ 218830 h 218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4123" h="218830">
                <a:moveTo>
                  <a:pt x="0" y="0"/>
                </a:moveTo>
                <a:lnTo>
                  <a:pt x="0" y="218830"/>
                </a:lnTo>
                <a:lnTo>
                  <a:pt x="164123" y="218830"/>
                </a:lnTo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フリーフォーム 29"/>
          <p:cNvSpPr/>
          <p:nvPr/>
        </p:nvSpPr>
        <p:spPr>
          <a:xfrm>
            <a:off x="1705071" y="5744308"/>
            <a:ext cx="164123" cy="218830"/>
          </a:xfrm>
          <a:custGeom>
            <a:avLst/>
            <a:gdLst>
              <a:gd name="connsiteX0" fmla="*/ 0 w 164123"/>
              <a:gd name="connsiteY0" fmla="*/ 0 h 218830"/>
              <a:gd name="connsiteX1" fmla="*/ 0 w 164123"/>
              <a:gd name="connsiteY1" fmla="*/ 218830 h 218830"/>
              <a:gd name="connsiteX2" fmla="*/ 164123 w 164123"/>
              <a:gd name="connsiteY2" fmla="*/ 218830 h 218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4123" h="218830">
                <a:moveTo>
                  <a:pt x="0" y="0"/>
                </a:moveTo>
                <a:lnTo>
                  <a:pt x="0" y="218830"/>
                </a:lnTo>
                <a:lnTo>
                  <a:pt x="164123" y="218830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2" name="直線矢印コネクタ 31"/>
          <p:cNvCxnSpPr/>
          <p:nvPr/>
        </p:nvCxnSpPr>
        <p:spPr>
          <a:xfrm>
            <a:off x="5150337" y="4861170"/>
            <a:ext cx="0" cy="500184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フリーフォーム 34"/>
          <p:cNvSpPr/>
          <p:nvPr/>
        </p:nvSpPr>
        <p:spPr>
          <a:xfrm>
            <a:off x="6439877" y="3376246"/>
            <a:ext cx="2274277" cy="2008554"/>
          </a:xfrm>
          <a:custGeom>
            <a:avLst/>
            <a:gdLst>
              <a:gd name="connsiteX0" fmla="*/ 1156677 w 2274277"/>
              <a:gd name="connsiteY0" fmla="*/ 0 h 2008554"/>
              <a:gd name="connsiteX1" fmla="*/ 2274277 w 2274277"/>
              <a:gd name="connsiteY1" fmla="*/ 0 h 2008554"/>
              <a:gd name="connsiteX2" fmla="*/ 2274277 w 2274277"/>
              <a:gd name="connsiteY2" fmla="*/ 1844431 h 2008554"/>
              <a:gd name="connsiteX3" fmla="*/ 0 w 2274277"/>
              <a:gd name="connsiteY3" fmla="*/ 1844431 h 2008554"/>
              <a:gd name="connsiteX4" fmla="*/ 0 w 2274277"/>
              <a:gd name="connsiteY4" fmla="*/ 2008554 h 20085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74277" h="2008554">
                <a:moveTo>
                  <a:pt x="1156677" y="0"/>
                </a:moveTo>
                <a:lnTo>
                  <a:pt x="2274277" y="0"/>
                </a:lnTo>
                <a:lnTo>
                  <a:pt x="2274277" y="1844431"/>
                </a:lnTo>
                <a:lnTo>
                  <a:pt x="0" y="1844431"/>
                </a:lnTo>
                <a:lnTo>
                  <a:pt x="0" y="2008554"/>
                </a:lnTo>
              </a:path>
            </a:pathLst>
          </a:custGeom>
          <a:noFill/>
          <a:ln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cxnSp>
        <p:nvCxnSpPr>
          <p:cNvPr id="5" name="直線矢印コネクタ 4"/>
          <p:cNvCxnSpPr/>
          <p:nvPr/>
        </p:nvCxnSpPr>
        <p:spPr>
          <a:xfrm flipV="1">
            <a:off x="7090611" y="3962400"/>
            <a:ext cx="0" cy="368968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671209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Fast SLAM</a:t>
            </a:r>
            <a:r>
              <a:rPr kumimoji="1" lang="ja-JP" altLang="en-US" dirty="0" smtClean="0"/>
              <a:t>の基本フロー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3712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kumimoji="1" lang="ja-JP" altLang="en-US" dirty="0" smtClean="0">
                <a:solidFill>
                  <a:srgbClr val="00B050"/>
                </a:solidFill>
              </a:rPr>
              <a:t>事前推定</a:t>
            </a:r>
            <a:endParaRPr kumimoji="1" lang="en-US" altLang="ja-JP" dirty="0" smtClean="0">
              <a:solidFill>
                <a:srgbClr val="00B050"/>
              </a:solidFill>
            </a:endParaRPr>
          </a:p>
          <a:p>
            <a:pPr lvl="1"/>
            <a:r>
              <a:rPr kumimoji="1" lang="ja-JP" altLang="en-US" dirty="0" smtClean="0">
                <a:solidFill>
                  <a:srgbClr val="00B050"/>
                </a:solidFill>
              </a:rPr>
              <a:t>動作モデル</a:t>
            </a:r>
            <a:r>
              <a:rPr kumimoji="1" lang="ja-JP" altLang="en-US" dirty="0" smtClean="0"/>
              <a:t>に従ってサンプリング</a:t>
            </a:r>
            <a:endParaRPr kumimoji="1" lang="en-US" altLang="ja-JP" dirty="0" smtClean="0"/>
          </a:p>
          <a:p>
            <a:pPr lvl="1"/>
            <a:r>
              <a:rPr lang="ja-JP" altLang="en-US" dirty="0" smtClean="0">
                <a:solidFill>
                  <a:srgbClr val="FF0000"/>
                </a:solidFill>
              </a:rPr>
              <a:t>観測</a:t>
            </a:r>
            <a:r>
              <a:rPr lang="ja-JP" altLang="en-US" dirty="0" smtClean="0"/>
              <a:t>に従ってサンプルを更新 </a:t>
            </a:r>
            <a:r>
              <a:rPr lang="ja-JP" altLang="en-US" dirty="0"/>
              <a:t>←</a:t>
            </a:r>
            <a:r>
              <a:rPr lang="ja-JP" altLang="en-US" dirty="0" smtClean="0"/>
              <a:t> </a:t>
            </a:r>
            <a:r>
              <a:rPr lang="ja-JP" altLang="en-US" dirty="0"/>
              <a:t>作成途中の</a:t>
            </a:r>
            <a:r>
              <a:rPr lang="ja-JP" altLang="en-US" dirty="0">
                <a:solidFill>
                  <a:srgbClr val="C00000"/>
                </a:solidFill>
              </a:rPr>
              <a:t>地図</a:t>
            </a:r>
            <a:r>
              <a:rPr lang="ja-JP" altLang="en-US" dirty="0"/>
              <a:t>情報を利用</a:t>
            </a:r>
            <a:endParaRPr kumimoji="1" lang="en-US" altLang="ja-JP" dirty="0" smtClean="0"/>
          </a:p>
          <a:p>
            <a:pPr marL="514350" indent="-514350">
              <a:buFont typeface="+mj-lt"/>
              <a:buAutoNum type="arabicPeriod"/>
            </a:pPr>
            <a:r>
              <a:rPr lang="ja-JP" altLang="en-US" dirty="0" smtClean="0">
                <a:solidFill>
                  <a:srgbClr val="FF0000"/>
                </a:solidFill>
              </a:rPr>
              <a:t>観測更新</a:t>
            </a:r>
            <a:r>
              <a:rPr lang="en-US" altLang="ja-JP" dirty="0" smtClean="0">
                <a:solidFill>
                  <a:srgbClr val="FF0000"/>
                </a:solidFill>
              </a:rPr>
              <a:t>1</a:t>
            </a:r>
          </a:p>
          <a:p>
            <a:pPr lvl="1"/>
            <a:r>
              <a:rPr lang="ja-JP" altLang="en-US" dirty="0" smtClean="0">
                <a:solidFill>
                  <a:srgbClr val="FF0000"/>
                </a:solidFill>
              </a:rPr>
              <a:t>重み</a:t>
            </a:r>
            <a:r>
              <a:rPr lang="ja-JP" altLang="en-US" dirty="0" smtClean="0"/>
              <a:t>を計算 </a:t>
            </a:r>
            <a:r>
              <a:rPr lang="ja-JP" altLang="en-US" dirty="0"/>
              <a:t>←</a:t>
            </a:r>
            <a:r>
              <a:rPr lang="ja-JP" altLang="en-US" dirty="0" smtClean="0"/>
              <a:t> 作成途中の</a:t>
            </a:r>
            <a:r>
              <a:rPr lang="ja-JP" altLang="en-US" dirty="0" smtClean="0">
                <a:solidFill>
                  <a:srgbClr val="C00000"/>
                </a:solidFill>
              </a:rPr>
              <a:t>地図</a:t>
            </a:r>
            <a:r>
              <a:rPr lang="ja-JP" altLang="en-US" dirty="0" smtClean="0"/>
              <a:t>情報と</a:t>
            </a:r>
            <a:r>
              <a:rPr lang="ja-JP" altLang="en-US" dirty="0" smtClean="0">
                <a:solidFill>
                  <a:srgbClr val="00B050"/>
                </a:solidFill>
              </a:rPr>
              <a:t>事前分布</a:t>
            </a:r>
            <a:r>
              <a:rPr lang="ja-JP" altLang="en-US" dirty="0" smtClean="0"/>
              <a:t>を利用</a:t>
            </a:r>
            <a:endParaRPr lang="en-US" altLang="ja-JP" dirty="0" smtClean="0"/>
          </a:p>
          <a:p>
            <a:pPr marL="514350" indent="-514350">
              <a:buFont typeface="+mj-lt"/>
              <a:buAutoNum type="arabicPeriod"/>
            </a:pPr>
            <a:r>
              <a:rPr lang="ja-JP" altLang="en-US" dirty="0" smtClean="0">
                <a:solidFill>
                  <a:srgbClr val="C00000"/>
                </a:solidFill>
              </a:rPr>
              <a:t>地図更新</a:t>
            </a:r>
            <a:endParaRPr lang="en-US" altLang="ja-JP" dirty="0" smtClean="0">
              <a:solidFill>
                <a:srgbClr val="C00000"/>
              </a:solidFill>
            </a:endParaRPr>
          </a:p>
          <a:p>
            <a:pPr lvl="1"/>
            <a:r>
              <a:rPr kumimoji="1" lang="ja-JP" altLang="en-US" dirty="0" smtClean="0">
                <a:solidFill>
                  <a:srgbClr val="C00000"/>
                </a:solidFill>
              </a:rPr>
              <a:t>地図</a:t>
            </a:r>
            <a:r>
              <a:rPr kumimoji="1" lang="ja-JP" altLang="en-US" dirty="0" smtClean="0"/>
              <a:t>を更新する</a:t>
            </a:r>
            <a:r>
              <a:rPr kumimoji="1" lang="ja-JP" altLang="en-US" dirty="0" smtClean="0">
                <a:solidFill>
                  <a:srgbClr val="00B050"/>
                </a:solidFill>
              </a:rPr>
              <a:t> </a:t>
            </a:r>
            <a:r>
              <a:rPr lang="ja-JP" altLang="en-US" dirty="0"/>
              <a:t>←</a:t>
            </a:r>
            <a:r>
              <a:rPr kumimoji="1" lang="ja-JP" altLang="en-US" dirty="0" smtClean="0">
                <a:solidFill>
                  <a:srgbClr val="00B050"/>
                </a:solidFill>
              </a:rPr>
              <a:t> 事前推定</a:t>
            </a:r>
            <a:r>
              <a:rPr lang="ja-JP" altLang="en-US" dirty="0" smtClean="0"/>
              <a:t>による状態値を利用</a:t>
            </a:r>
            <a:endParaRPr kumimoji="1" lang="en-US" altLang="ja-JP" dirty="0"/>
          </a:p>
          <a:p>
            <a:pPr marL="514350" indent="-514350">
              <a:buFont typeface="+mj-lt"/>
              <a:buAutoNum type="arabicPeriod"/>
            </a:pPr>
            <a:r>
              <a:rPr lang="ja-JP" altLang="en-US" dirty="0" smtClean="0">
                <a:solidFill>
                  <a:srgbClr val="FF0000"/>
                </a:solidFill>
              </a:rPr>
              <a:t>観測更新</a:t>
            </a:r>
            <a:r>
              <a:rPr lang="en-US" altLang="ja-JP" dirty="0" smtClean="0">
                <a:solidFill>
                  <a:srgbClr val="FF0000"/>
                </a:solidFill>
              </a:rPr>
              <a:t>2</a:t>
            </a:r>
          </a:p>
          <a:p>
            <a:pPr lvl="1"/>
            <a:r>
              <a:rPr kumimoji="1" lang="ja-JP" altLang="en-US" dirty="0" smtClean="0">
                <a:solidFill>
                  <a:srgbClr val="FF0000"/>
                </a:solidFill>
              </a:rPr>
              <a:t>重み</a:t>
            </a:r>
            <a:r>
              <a:rPr kumimoji="1" lang="ja-JP" altLang="en-US" dirty="0" smtClean="0"/>
              <a:t>が最大となる</a:t>
            </a:r>
            <a:r>
              <a:rPr lang="ja-JP" altLang="en-US" dirty="0"/>
              <a:t>粒子</a:t>
            </a:r>
            <a:r>
              <a:rPr lang="ja-JP" altLang="en-US" dirty="0" smtClean="0"/>
              <a:t>の</a:t>
            </a:r>
            <a:r>
              <a:rPr lang="ja-JP" altLang="en-US" dirty="0" smtClean="0">
                <a:solidFill>
                  <a:srgbClr val="00B050"/>
                </a:solidFill>
              </a:rPr>
              <a:t>状態値</a:t>
            </a:r>
            <a:r>
              <a:rPr lang="ja-JP" altLang="en-US" dirty="0" smtClean="0"/>
              <a:t>と</a:t>
            </a:r>
            <a:r>
              <a:rPr lang="ja-JP" altLang="en-US" dirty="0" smtClean="0">
                <a:solidFill>
                  <a:srgbClr val="C00000"/>
                </a:solidFill>
              </a:rPr>
              <a:t>地図</a:t>
            </a:r>
            <a:r>
              <a:rPr lang="ja-JP" altLang="en-US" dirty="0" smtClean="0"/>
              <a:t>を現時刻の推定値とする</a:t>
            </a:r>
            <a:endParaRPr kumimoji="1" lang="en-US" altLang="ja-JP" dirty="0" smtClean="0"/>
          </a:p>
          <a:p>
            <a:pPr lvl="1"/>
            <a:endParaRPr kumimoji="1" lang="en-US" altLang="ja-JP" dirty="0" smtClean="0"/>
          </a:p>
          <a:p>
            <a:pPr lvl="1"/>
            <a:r>
              <a:rPr kumimoji="1" lang="ja-JP" altLang="en-US" dirty="0" smtClean="0"/>
              <a:t>必要なら</a:t>
            </a:r>
            <a:r>
              <a:rPr kumimoji="1" lang="ja-JP" altLang="en-US" dirty="0" smtClean="0">
                <a:solidFill>
                  <a:srgbClr val="CC66FF"/>
                </a:solidFill>
              </a:rPr>
              <a:t>リサンプリング</a:t>
            </a:r>
            <a:r>
              <a:rPr kumimoji="1" lang="ja-JP" altLang="en-US" dirty="0" smtClean="0"/>
              <a:t>する</a:t>
            </a:r>
            <a:endParaRPr kumimoji="1" lang="ja-JP" altLang="en-US" dirty="0"/>
          </a:p>
        </p:txBody>
      </p:sp>
      <p:sp>
        <p:nvSpPr>
          <p:cNvPr id="9" name="フリーフォーム 8"/>
          <p:cNvSpPr/>
          <p:nvPr/>
        </p:nvSpPr>
        <p:spPr>
          <a:xfrm>
            <a:off x="484554" y="1477108"/>
            <a:ext cx="10449169" cy="5064369"/>
          </a:xfrm>
          <a:custGeom>
            <a:avLst/>
            <a:gdLst>
              <a:gd name="connsiteX0" fmla="*/ 367323 w 10449169"/>
              <a:gd name="connsiteY0" fmla="*/ 2782277 h 4939323"/>
              <a:gd name="connsiteX1" fmla="*/ 0 w 10449169"/>
              <a:gd name="connsiteY1" fmla="*/ 2782277 h 4939323"/>
              <a:gd name="connsiteX2" fmla="*/ 0 w 10449169"/>
              <a:gd name="connsiteY2" fmla="*/ 4939323 h 4939323"/>
              <a:gd name="connsiteX3" fmla="*/ 10449169 w 10449169"/>
              <a:gd name="connsiteY3" fmla="*/ 4939323 h 4939323"/>
              <a:gd name="connsiteX4" fmla="*/ 10449169 w 10449169"/>
              <a:gd name="connsiteY4" fmla="*/ 0 h 4939323"/>
              <a:gd name="connsiteX5" fmla="*/ 7143261 w 10449169"/>
              <a:gd name="connsiteY5" fmla="*/ 0 h 4939323"/>
              <a:gd name="connsiteX6" fmla="*/ 7143261 w 10449169"/>
              <a:gd name="connsiteY6" fmla="*/ 1164492 h 49393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449169" h="4939323">
                <a:moveTo>
                  <a:pt x="367323" y="2782277"/>
                </a:moveTo>
                <a:lnTo>
                  <a:pt x="0" y="2782277"/>
                </a:lnTo>
                <a:lnTo>
                  <a:pt x="0" y="4939323"/>
                </a:lnTo>
                <a:lnTo>
                  <a:pt x="10449169" y="4939323"/>
                </a:lnTo>
                <a:lnTo>
                  <a:pt x="10449169" y="0"/>
                </a:lnTo>
                <a:lnTo>
                  <a:pt x="7143261" y="0"/>
                </a:lnTo>
                <a:lnTo>
                  <a:pt x="7143261" y="1164492"/>
                </a:lnTo>
              </a:path>
            </a:pathLst>
          </a:custGeom>
          <a:noFill/>
          <a:ln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フリーフォーム 9"/>
          <p:cNvSpPr/>
          <p:nvPr/>
        </p:nvSpPr>
        <p:spPr>
          <a:xfrm>
            <a:off x="5642708" y="3087077"/>
            <a:ext cx="1953846" cy="461107"/>
          </a:xfrm>
          <a:custGeom>
            <a:avLst/>
            <a:gdLst>
              <a:gd name="connsiteX0" fmla="*/ 1953846 w 1953846"/>
              <a:gd name="connsiteY0" fmla="*/ 0 h 461107"/>
              <a:gd name="connsiteX1" fmla="*/ 1953846 w 1953846"/>
              <a:gd name="connsiteY1" fmla="*/ 289169 h 461107"/>
              <a:gd name="connsiteX2" fmla="*/ 171938 w 1953846"/>
              <a:gd name="connsiteY2" fmla="*/ 289169 h 461107"/>
              <a:gd name="connsiteX3" fmla="*/ 0 w 1953846"/>
              <a:gd name="connsiteY3" fmla="*/ 461107 h 461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53846" h="461107">
                <a:moveTo>
                  <a:pt x="1953846" y="0"/>
                </a:moveTo>
                <a:lnTo>
                  <a:pt x="1953846" y="289169"/>
                </a:lnTo>
                <a:lnTo>
                  <a:pt x="171938" y="289169"/>
                </a:lnTo>
                <a:lnTo>
                  <a:pt x="0" y="461107"/>
                </a:lnTo>
              </a:path>
            </a:pathLst>
          </a:custGeom>
          <a:noFill/>
          <a:ln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フリーフォーム 18"/>
          <p:cNvSpPr/>
          <p:nvPr/>
        </p:nvSpPr>
        <p:spPr>
          <a:xfrm>
            <a:off x="734646" y="3821723"/>
            <a:ext cx="851877" cy="1641231"/>
          </a:xfrm>
          <a:custGeom>
            <a:avLst/>
            <a:gdLst>
              <a:gd name="connsiteX0" fmla="*/ 851877 w 851877"/>
              <a:gd name="connsiteY0" fmla="*/ 0 h 1641231"/>
              <a:gd name="connsiteX1" fmla="*/ 851877 w 851877"/>
              <a:gd name="connsiteY1" fmla="*/ 0 h 1641231"/>
              <a:gd name="connsiteX2" fmla="*/ 719015 w 851877"/>
              <a:gd name="connsiteY2" fmla="*/ 132862 h 1641231"/>
              <a:gd name="connsiteX3" fmla="*/ 0 w 851877"/>
              <a:gd name="connsiteY3" fmla="*/ 132862 h 1641231"/>
              <a:gd name="connsiteX4" fmla="*/ 0 w 851877"/>
              <a:gd name="connsiteY4" fmla="*/ 1547446 h 1641231"/>
              <a:gd name="connsiteX5" fmla="*/ 742462 w 851877"/>
              <a:gd name="connsiteY5" fmla="*/ 1547446 h 1641231"/>
              <a:gd name="connsiteX6" fmla="*/ 836247 w 851877"/>
              <a:gd name="connsiteY6" fmla="*/ 1641231 h 16412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51877" h="1641231">
                <a:moveTo>
                  <a:pt x="851877" y="0"/>
                </a:moveTo>
                <a:lnTo>
                  <a:pt x="851877" y="0"/>
                </a:lnTo>
                <a:lnTo>
                  <a:pt x="719015" y="132862"/>
                </a:lnTo>
                <a:lnTo>
                  <a:pt x="0" y="132862"/>
                </a:lnTo>
                <a:lnTo>
                  <a:pt x="0" y="1547446"/>
                </a:lnTo>
                <a:lnTo>
                  <a:pt x="742462" y="1547446"/>
                </a:lnTo>
                <a:lnTo>
                  <a:pt x="836247" y="1641231"/>
                </a:ln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フリーフォーム 19"/>
          <p:cNvSpPr/>
          <p:nvPr/>
        </p:nvSpPr>
        <p:spPr>
          <a:xfrm>
            <a:off x="5197230" y="2844800"/>
            <a:ext cx="4642338" cy="1609969"/>
          </a:xfrm>
          <a:custGeom>
            <a:avLst/>
            <a:gdLst>
              <a:gd name="connsiteX0" fmla="*/ 4212492 w 4642338"/>
              <a:gd name="connsiteY0" fmla="*/ 0 h 1609969"/>
              <a:gd name="connsiteX1" fmla="*/ 4642338 w 4642338"/>
              <a:gd name="connsiteY1" fmla="*/ 0 h 1609969"/>
              <a:gd name="connsiteX2" fmla="*/ 4642338 w 4642338"/>
              <a:gd name="connsiteY2" fmla="*/ 1500554 h 1609969"/>
              <a:gd name="connsiteX3" fmla="*/ 109415 w 4642338"/>
              <a:gd name="connsiteY3" fmla="*/ 1500554 h 1609969"/>
              <a:gd name="connsiteX4" fmla="*/ 0 w 4642338"/>
              <a:gd name="connsiteY4" fmla="*/ 1609969 h 1609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42338" h="1609969">
                <a:moveTo>
                  <a:pt x="4212492" y="0"/>
                </a:moveTo>
                <a:lnTo>
                  <a:pt x="4642338" y="0"/>
                </a:lnTo>
                <a:lnTo>
                  <a:pt x="4642338" y="1500554"/>
                </a:lnTo>
                <a:lnTo>
                  <a:pt x="109415" y="1500554"/>
                </a:lnTo>
                <a:lnTo>
                  <a:pt x="0" y="1609969"/>
                </a:lnTo>
              </a:path>
            </a:pathLst>
          </a:custGeom>
          <a:noFill/>
          <a:ln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5" name="直線コネクタ 24"/>
          <p:cNvCxnSpPr/>
          <p:nvPr/>
        </p:nvCxnSpPr>
        <p:spPr>
          <a:xfrm>
            <a:off x="1594338" y="5744308"/>
            <a:ext cx="617416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テキスト ボックス 25"/>
          <p:cNvSpPr txBox="1"/>
          <p:nvPr/>
        </p:nvSpPr>
        <p:spPr>
          <a:xfrm>
            <a:off x="1865285" y="5792205"/>
            <a:ext cx="2344615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JP" altLang="en-US" b="1" dirty="0" smtClean="0">
                <a:solidFill>
                  <a:srgbClr val="C00000"/>
                </a:solidFill>
              </a:rPr>
              <a:t>地図依存</a:t>
            </a:r>
            <a:r>
              <a:rPr kumimoji="1" lang="ja-JP" altLang="en-US" dirty="0" smtClean="0"/>
              <a:t>のパラメータ</a:t>
            </a:r>
            <a:endParaRPr kumimoji="1" lang="ja-JP" altLang="en-US" dirty="0"/>
          </a:p>
        </p:txBody>
      </p:sp>
      <p:cxnSp>
        <p:nvCxnSpPr>
          <p:cNvPr id="27" name="直線コネクタ 26"/>
          <p:cNvCxnSpPr/>
          <p:nvPr/>
        </p:nvCxnSpPr>
        <p:spPr>
          <a:xfrm>
            <a:off x="4839039" y="5747387"/>
            <a:ext cx="903959" cy="0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テキスト ボックス 27"/>
          <p:cNvSpPr txBox="1"/>
          <p:nvPr/>
        </p:nvSpPr>
        <p:spPr>
          <a:xfrm>
            <a:off x="5150337" y="5792205"/>
            <a:ext cx="2344615" cy="36933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JP" altLang="en-US" b="1" dirty="0" smtClean="0">
                <a:solidFill>
                  <a:srgbClr val="C00000"/>
                </a:solidFill>
              </a:rPr>
              <a:t>地図依存</a:t>
            </a:r>
            <a:r>
              <a:rPr kumimoji="1" lang="ja-JP" altLang="en-US" dirty="0" smtClean="0"/>
              <a:t>のパラメータ</a:t>
            </a:r>
            <a:endParaRPr kumimoji="1" lang="ja-JP" altLang="en-US" dirty="0"/>
          </a:p>
        </p:txBody>
      </p:sp>
      <p:sp>
        <p:nvSpPr>
          <p:cNvPr id="29" name="フリーフォーム 28"/>
          <p:cNvSpPr/>
          <p:nvPr/>
        </p:nvSpPr>
        <p:spPr>
          <a:xfrm>
            <a:off x="4994031" y="5744308"/>
            <a:ext cx="164123" cy="218830"/>
          </a:xfrm>
          <a:custGeom>
            <a:avLst/>
            <a:gdLst>
              <a:gd name="connsiteX0" fmla="*/ 0 w 164123"/>
              <a:gd name="connsiteY0" fmla="*/ 0 h 218830"/>
              <a:gd name="connsiteX1" fmla="*/ 0 w 164123"/>
              <a:gd name="connsiteY1" fmla="*/ 218830 h 218830"/>
              <a:gd name="connsiteX2" fmla="*/ 164123 w 164123"/>
              <a:gd name="connsiteY2" fmla="*/ 218830 h 218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4123" h="218830">
                <a:moveTo>
                  <a:pt x="0" y="0"/>
                </a:moveTo>
                <a:lnTo>
                  <a:pt x="0" y="218830"/>
                </a:lnTo>
                <a:lnTo>
                  <a:pt x="164123" y="218830"/>
                </a:lnTo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フリーフォーム 29"/>
          <p:cNvSpPr/>
          <p:nvPr/>
        </p:nvSpPr>
        <p:spPr>
          <a:xfrm>
            <a:off x="1705071" y="5744308"/>
            <a:ext cx="164123" cy="218830"/>
          </a:xfrm>
          <a:custGeom>
            <a:avLst/>
            <a:gdLst>
              <a:gd name="connsiteX0" fmla="*/ 0 w 164123"/>
              <a:gd name="connsiteY0" fmla="*/ 0 h 218830"/>
              <a:gd name="connsiteX1" fmla="*/ 0 w 164123"/>
              <a:gd name="connsiteY1" fmla="*/ 218830 h 218830"/>
              <a:gd name="connsiteX2" fmla="*/ 164123 w 164123"/>
              <a:gd name="connsiteY2" fmla="*/ 218830 h 218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4123" h="218830">
                <a:moveTo>
                  <a:pt x="0" y="0"/>
                </a:moveTo>
                <a:lnTo>
                  <a:pt x="0" y="218830"/>
                </a:lnTo>
                <a:lnTo>
                  <a:pt x="164123" y="218830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2" name="直線矢印コネクタ 31"/>
          <p:cNvCxnSpPr/>
          <p:nvPr/>
        </p:nvCxnSpPr>
        <p:spPr>
          <a:xfrm>
            <a:off x="5150337" y="4861170"/>
            <a:ext cx="0" cy="500184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四角形吹き出し 32"/>
          <p:cNvSpPr/>
          <p:nvPr/>
        </p:nvSpPr>
        <p:spPr>
          <a:xfrm>
            <a:off x="7854462" y="2191086"/>
            <a:ext cx="2241648" cy="288253"/>
          </a:xfrm>
          <a:prstGeom prst="wedgeRectCallout">
            <a:avLst>
              <a:gd name="adj1" fmla="val -47484"/>
              <a:gd name="adj2" fmla="val 10555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Fast</a:t>
            </a:r>
            <a:r>
              <a:rPr lang="ja-JP" altLang="en-US" dirty="0"/>
              <a:t> </a:t>
            </a:r>
            <a:r>
              <a:rPr lang="en-US" altLang="ja-JP" dirty="0" smtClean="0"/>
              <a:t>SLAM 2.0 </a:t>
            </a:r>
            <a:r>
              <a:rPr lang="ja-JP" altLang="en-US" dirty="0" smtClean="0"/>
              <a:t>で追加</a:t>
            </a:r>
            <a:endParaRPr kumimoji="1" lang="ja-JP" altLang="en-US" dirty="0"/>
          </a:p>
        </p:txBody>
      </p:sp>
      <p:sp>
        <p:nvSpPr>
          <p:cNvPr id="35" name="フリーフォーム 34"/>
          <p:cNvSpPr/>
          <p:nvPr/>
        </p:nvSpPr>
        <p:spPr>
          <a:xfrm>
            <a:off x="6439877" y="3376246"/>
            <a:ext cx="2274277" cy="2008554"/>
          </a:xfrm>
          <a:custGeom>
            <a:avLst/>
            <a:gdLst>
              <a:gd name="connsiteX0" fmla="*/ 1156677 w 2274277"/>
              <a:gd name="connsiteY0" fmla="*/ 0 h 2008554"/>
              <a:gd name="connsiteX1" fmla="*/ 2274277 w 2274277"/>
              <a:gd name="connsiteY1" fmla="*/ 0 h 2008554"/>
              <a:gd name="connsiteX2" fmla="*/ 2274277 w 2274277"/>
              <a:gd name="connsiteY2" fmla="*/ 1844431 h 2008554"/>
              <a:gd name="connsiteX3" fmla="*/ 0 w 2274277"/>
              <a:gd name="connsiteY3" fmla="*/ 1844431 h 2008554"/>
              <a:gd name="connsiteX4" fmla="*/ 0 w 2274277"/>
              <a:gd name="connsiteY4" fmla="*/ 2008554 h 20085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74277" h="2008554">
                <a:moveTo>
                  <a:pt x="1156677" y="0"/>
                </a:moveTo>
                <a:lnTo>
                  <a:pt x="2274277" y="0"/>
                </a:lnTo>
                <a:lnTo>
                  <a:pt x="2274277" y="1844431"/>
                </a:lnTo>
                <a:lnTo>
                  <a:pt x="0" y="1844431"/>
                </a:lnTo>
                <a:lnTo>
                  <a:pt x="0" y="2008554"/>
                </a:lnTo>
              </a:path>
            </a:pathLst>
          </a:custGeom>
          <a:noFill/>
          <a:ln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36" name="四角形吹き出し 35"/>
          <p:cNvSpPr/>
          <p:nvPr/>
        </p:nvSpPr>
        <p:spPr>
          <a:xfrm>
            <a:off x="6322644" y="4005933"/>
            <a:ext cx="2241648" cy="288253"/>
          </a:xfrm>
          <a:prstGeom prst="wedgeRectCallout">
            <a:avLst>
              <a:gd name="adj1" fmla="val 3069"/>
              <a:gd name="adj2" fmla="val -7610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Fast</a:t>
            </a:r>
            <a:r>
              <a:rPr lang="ja-JP" altLang="en-US" dirty="0"/>
              <a:t> </a:t>
            </a:r>
            <a:r>
              <a:rPr lang="en-US" altLang="ja-JP" dirty="0" smtClean="0"/>
              <a:t>SLAM 2.0 </a:t>
            </a:r>
            <a:r>
              <a:rPr lang="ja-JP" altLang="en-US" dirty="0" smtClean="0"/>
              <a:t>で追加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41240434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正方形/長方形 64"/>
          <p:cNvSpPr/>
          <p:nvPr/>
        </p:nvSpPr>
        <p:spPr>
          <a:xfrm>
            <a:off x="5331147" y="0"/>
            <a:ext cx="5251755" cy="176205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6" name="フリーフォーム 65"/>
          <p:cNvSpPr/>
          <p:nvPr/>
        </p:nvSpPr>
        <p:spPr>
          <a:xfrm>
            <a:off x="5436570" y="22005"/>
            <a:ext cx="5096087" cy="1721358"/>
          </a:xfrm>
          <a:custGeom>
            <a:avLst/>
            <a:gdLst>
              <a:gd name="connsiteX0" fmla="*/ 0 w 5038725"/>
              <a:gd name="connsiteY0" fmla="*/ 819150 h 1485900"/>
              <a:gd name="connsiteX1" fmla="*/ 2428875 w 5038725"/>
              <a:gd name="connsiteY1" fmla="*/ 819150 h 1485900"/>
              <a:gd name="connsiteX2" fmla="*/ 2428875 w 5038725"/>
              <a:gd name="connsiteY2" fmla="*/ 0 h 1485900"/>
              <a:gd name="connsiteX3" fmla="*/ 3400425 w 5038725"/>
              <a:gd name="connsiteY3" fmla="*/ 0 h 1485900"/>
              <a:gd name="connsiteX4" fmla="*/ 3400425 w 5038725"/>
              <a:gd name="connsiteY4" fmla="*/ 790575 h 1485900"/>
              <a:gd name="connsiteX5" fmla="*/ 5038725 w 5038725"/>
              <a:gd name="connsiteY5" fmla="*/ 790575 h 1485900"/>
              <a:gd name="connsiteX6" fmla="*/ 5038725 w 5038725"/>
              <a:gd name="connsiteY6" fmla="*/ 1485900 h 1485900"/>
              <a:gd name="connsiteX7" fmla="*/ 19050 w 5038725"/>
              <a:gd name="connsiteY7" fmla="*/ 1485900 h 1485900"/>
              <a:gd name="connsiteX8" fmla="*/ 0 w 5038725"/>
              <a:gd name="connsiteY8" fmla="*/ 819150 h 1485900"/>
              <a:gd name="connsiteX0" fmla="*/ 0 w 5038725"/>
              <a:gd name="connsiteY0" fmla="*/ 819150 h 1485900"/>
              <a:gd name="connsiteX1" fmla="*/ 2428875 w 5038725"/>
              <a:gd name="connsiteY1" fmla="*/ 819150 h 1485900"/>
              <a:gd name="connsiteX2" fmla="*/ 2428875 w 5038725"/>
              <a:gd name="connsiteY2" fmla="*/ 0 h 1485900"/>
              <a:gd name="connsiteX3" fmla="*/ 3400425 w 5038725"/>
              <a:gd name="connsiteY3" fmla="*/ 0 h 1485900"/>
              <a:gd name="connsiteX4" fmla="*/ 3400425 w 5038725"/>
              <a:gd name="connsiteY4" fmla="*/ 790575 h 1485900"/>
              <a:gd name="connsiteX5" fmla="*/ 5038725 w 5038725"/>
              <a:gd name="connsiteY5" fmla="*/ 790575 h 1485900"/>
              <a:gd name="connsiteX6" fmla="*/ 5038725 w 5038725"/>
              <a:gd name="connsiteY6" fmla="*/ 1485900 h 1485900"/>
              <a:gd name="connsiteX7" fmla="*/ 2569 w 5038725"/>
              <a:gd name="connsiteY7" fmla="*/ 1485900 h 1485900"/>
              <a:gd name="connsiteX8" fmla="*/ 0 w 5038725"/>
              <a:gd name="connsiteY8" fmla="*/ 819150 h 1485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38725" h="1485900">
                <a:moveTo>
                  <a:pt x="0" y="819150"/>
                </a:moveTo>
                <a:lnTo>
                  <a:pt x="2428875" y="819150"/>
                </a:lnTo>
                <a:lnTo>
                  <a:pt x="2428875" y="0"/>
                </a:lnTo>
                <a:lnTo>
                  <a:pt x="3400425" y="0"/>
                </a:lnTo>
                <a:lnTo>
                  <a:pt x="3400425" y="790575"/>
                </a:lnTo>
                <a:lnTo>
                  <a:pt x="5038725" y="790575"/>
                </a:lnTo>
                <a:lnTo>
                  <a:pt x="5038725" y="1485900"/>
                </a:lnTo>
                <a:lnTo>
                  <a:pt x="2569" y="1485900"/>
                </a:lnTo>
                <a:cubicBezTo>
                  <a:pt x="1713" y="1263650"/>
                  <a:pt x="856" y="1041400"/>
                  <a:pt x="0" y="819150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41" name="円/楕円 140"/>
          <p:cNvSpPr/>
          <p:nvPr/>
        </p:nvSpPr>
        <p:spPr>
          <a:xfrm rot="2869555">
            <a:off x="8377588" y="1132266"/>
            <a:ext cx="279836" cy="264438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/>
        </p:nvSpPr>
        <p:spPr>
          <a:xfrm>
            <a:off x="0" y="0"/>
            <a:ext cx="5251755" cy="176205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フリーフォーム 33"/>
          <p:cNvSpPr/>
          <p:nvPr/>
        </p:nvSpPr>
        <p:spPr>
          <a:xfrm>
            <a:off x="105423" y="22005"/>
            <a:ext cx="5096087" cy="1721358"/>
          </a:xfrm>
          <a:custGeom>
            <a:avLst/>
            <a:gdLst>
              <a:gd name="connsiteX0" fmla="*/ 0 w 5038725"/>
              <a:gd name="connsiteY0" fmla="*/ 819150 h 1485900"/>
              <a:gd name="connsiteX1" fmla="*/ 2428875 w 5038725"/>
              <a:gd name="connsiteY1" fmla="*/ 819150 h 1485900"/>
              <a:gd name="connsiteX2" fmla="*/ 2428875 w 5038725"/>
              <a:gd name="connsiteY2" fmla="*/ 0 h 1485900"/>
              <a:gd name="connsiteX3" fmla="*/ 3400425 w 5038725"/>
              <a:gd name="connsiteY3" fmla="*/ 0 h 1485900"/>
              <a:gd name="connsiteX4" fmla="*/ 3400425 w 5038725"/>
              <a:gd name="connsiteY4" fmla="*/ 790575 h 1485900"/>
              <a:gd name="connsiteX5" fmla="*/ 5038725 w 5038725"/>
              <a:gd name="connsiteY5" fmla="*/ 790575 h 1485900"/>
              <a:gd name="connsiteX6" fmla="*/ 5038725 w 5038725"/>
              <a:gd name="connsiteY6" fmla="*/ 1485900 h 1485900"/>
              <a:gd name="connsiteX7" fmla="*/ 19050 w 5038725"/>
              <a:gd name="connsiteY7" fmla="*/ 1485900 h 1485900"/>
              <a:gd name="connsiteX8" fmla="*/ 0 w 5038725"/>
              <a:gd name="connsiteY8" fmla="*/ 819150 h 1485900"/>
              <a:gd name="connsiteX0" fmla="*/ 0 w 5038725"/>
              <a:gd name="connsiteY0" fmla="*/ 819150 h 1485900"/>
              <a:gd name="connsiteX1" fmla="*/ 2428875 w 5038725"/>
              <a:gd name="connsiteY1" fmla="*/ 819150 h 1485900"/>
              <a:gd name="connsiteX2" fmla="*/ 2428875 w 5038725"/>
              <a:gd name="connsiteY2" fmla="*/ 0 h 1485900"/>
              <a:gd name="connsiteX3" fmla="*/ 3400425 w 5038725"/>
              <a:gd name="connsiteY3" fmla="*/ 0 h 1485900"/>
              <a:gd name="connsiteX4" fmla="*/ 3400425 w 5038725"/>
              <a:gd name="connsiteY4" fmla="*/ 790575 h 1485900"/>
              <a:gd name="connsiteX5" fmla="*/ 5038725 w 5038725"/>
              <a:gd name="connsiteY5" fmla="*/ 790575 h 1485900"/>
              <a:gd name="connsiteX6" fmla="*/ 5038725 w 5038725"/>
              <a:gd name="connsiteY6" fmla="*/ 1485900 h 1485900"/>
              <a:gd name="connsiteX7" fmla="*/ 2569 w 5038725"/>
              <a:gd name="connsiteY7" fmla="*/ 1483844 h 1485900"/>
              <a:gd name="connsiteX8" fmla="*/ 0 w 5038725"/>
              <a:gd name="connsiteY8" fmla="*/ 819150 h 1485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38725" h="1485900">
                <a:moveTo>
                  <a:pt x="0" y="819150"/>
                </a:moveTo>
                <a:lnTo>
                  <a:pt x="2428875" y="819150"/>
                </a:lnTo>
                <a:lnTo>
                  <a:pt x="2428875" y="0"/>
                </a:lnTo>
                <a:lnTo>
                  <a:pt x="3400425" y="0"/>
                </a:lnTo>
                <a:lnTo>
                  <a:pt x="3400425" y="790575"/>
                </a:lnTo>
                <a:lnTo>
                  <a:pt x="5038725" y="790575"/>
                </a:lnTo>
                <a:lnTo>
                  <a:pt x="5038725" y="1485900"/>
                </a:lnTo>
                <a:lnTo>
                  <a:pt x="2569" y="1483844"/>
                </a:lnTo>
                <a:cubicBezTo>
                  <a:pt x="1713" y="1262279"/>
                  <a:pt x="856" y="1040715"/>
                  <a:pt x="0" y="819150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64" name="円/楕円 63"/>
          <p:cNvSpPr/>
          <p:nvPr/>
        </p:nvSpPr>
        <p:spPr>
          <a:xfrm rot="2869555">
            <a:off x="3044689" y="1124055"/>
            <a:ext cx="279836" cy="264438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円/楕円 37"/>
          <p:cNvSpPr/>
          <p:nvPr/>
        </p:nvSpPr>
        <p:spPr>
          <a:xfrm>
            <a:off x="3002516" y="1096466"/>
            <a:ext cx="36000" cy="36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円/楕円 38"/>
          <p:cNvSpPr/>
          <p:nvPr/>
        </p:nvSpPr>
        <p:spPr>
          <a:xfrm>
            <a:off x="2819389" y="776004"/>
            <a:ext cx="36000" cy="36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円/楕円 39"/>
          <p:cNvSpPr/>
          <p:nvPr/>
        </p:nvSpPr>
        <p:spPr>
          <a:xfrm>
            <a:off x="2714909" y="698277"/>
            <a:ext cx="36000" cy="36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円/楕円 40"/>
          <p:cNvSpPr/>
          <p:nvPr/>
        </p:nvSpPr>
        <p:spPr>
          <a:xfrm>
            <a:off x="2977651" y="956931"/>
            <a:ext cx="36000" cy="36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円/楕円 41"/>
          <p:cNvSpPr/>
          <p:nvPr/>
        </p:nvSpPr>
        <p:spPr>
          <a:xfrm>
            <a:off x="3013655" y="1013240"/>
            <a:ext cx="36000" cy="36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円/楕円 42"/>
          <p:cNvSpPr/>
          <p:nvPr/>
        </p:nvSpPr>
        <p:spPr>
          <a:xfrm>
            <a:off x="3067139" y="1156613"/>
            <a:ext cx="36000" cy="36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円/楕円 43"/>
          <p:cNvSpPr/>
          <p:nvPr/>
        </p:nvSpPr>
        <p:spPr>
          <a:xfrm>
            <a:off x="3080475" y="833875"/>
            <a:ext cx="36000" cy="36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円/楕円 44"/>
          <p:cNvSpPr/>
          <p:nvPr/>
        </p:nvSpPr>
        <p:spPr>
          <a:xfrm>
            <a:off x="3143975" y="1035513"/>
            <a:ext cx="36000" cy="36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円/楕円 45"/>
          <p:cNvSpPr/>
          <p:nvPr/>
        </p:nvSpPr>
        <p:spPr>
          <a:xfrm>
            <a:off x="2859690" y="875489"/>
            <a:ext cx="36000" cy="36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円/楕円 46"/>
          <p:cNvSpPr/>
          <p:nvPr/>
        </p:nvSpPr>
        <p:spPr>
          <a:xfrm>
            <a:off x="3117160" y="1232114"/>
            <a:ext cx="36000" cy="36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円/楕円 47"/>
          <p:cNvSpPr/>
          <p:nvPr/>
        </p:nvSpPr>
        <p:spPr>
          <a:xfrm>
            <a:off x="2937649" y="855755"/>
            <a:ext cx="36000" cy="36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円/楕円 48"/>
          <p:cNvSpPr/>
          <p:nvPr/>
        </p:nvSpPr>
        <p:spPr>
          <a:xfrm>
            <a:off x="2897401" y="1049189"/>
            <a:ext cx="36000" cy="36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円/楕円 49"/>
          <p:cNvSpPr/>
          <p:nvPr/>
        </p:nvSpPr>
        <p:spPr>
          <a:xfrm>
            <a:off x="3116626" y="937427"/>
            <a:ext cx="36000" cy="36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円/楕円 50"/>
          <p:cNvSpPr/>
          <p:nvPr/>
        </p:nvSpPr>
        <p:spPr>
          <a:xfrm>
            <a:off x="2638713" y="581632"/>
            <a:ext cx="36000" cy="36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円/楕円 51"/>
          <p:cNvSpPr/>
          <p:nvPr/>
        </p:nvSpPr>
        <p:spPr>
          <a:xfrm>
            <a:off x="3198290" y="1258250"/>
            <a:ext cx="36000" cy="36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円/楕円 52"/>
          <p:cNvSpPr/>
          <p:nvPr/>
        </p:nvSpPr>
        <p:spPr>
          <a:xfrm>
            <a:off x="3234829" y="1412015"/>
            <a:ext cx="36000" cy="36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円/楕円 53"/>
          <p:cNvSpPr/>
          <p:nvPr/>
        </p:nvSpPr>
        <p:spPr>
          <a:xfrm>
            <a:off x="3004471" y="892879"/>
            <a:ext cx="36000" cy="36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円/楕円 54"/>
          <p:cNvSpPr/>
          <p:nvPr/>
        </p:nvSpPr>
        <p:spPr>
          <a:xfrm>
            <a:off x="2837221" y="985687"/>
            <a:ext cx="36000" cy="36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円/楕円 55"/>
          <p:cNvSpPr/>
          <p:nvPr/>
        </p:nvSpPr>
        <p:spPr>
          <a:xfrm>
            <a:off x="3158629" y="1145315"/>
            <a:ext cx="36000" cy="36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円/楕円 56"/>
          <p:cNvSpPr/>
          <p:nvPr/>
        </p:nvSpPr>
        <p:spPr>
          <a:xfrm>
            <a:off x="2949569" y="990377"/>
            <a:ext cx="36000" cy="36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円/楕円 57"/>
          <p:cNvSpPr/>
          <p:nvPr/>
        </p:nvSpPr>
        <p:spPr>
          <a:xfrm>
            <a:off x="3078326" y="1049381"/>
            <a:ext cx="36000" cy="36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2" name="円/楕円 61"/>
          <p:cNvSpPr/>
          <p:nvPr/>
        </p:nvSpPr>
        <p:spPr>
          <a:xfrm>
            <a:off x="2918112" y="718989"/>
            <a:ext cx="36000" cy="36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3" name="円/楕円 62"/>
          <p:cNvSpPr/>
          <p:nvPr/>
        </p:nvSpPr>
        <p:spPr>
          <a:xfrm>
            <a:off x="2781340" y="816679"/>
            <a:ext cx="36000" cy="36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1" name="円/楕円 70"/>
          <p:cNvSpPr/>
          <p:nvPr/>
        </p:nvSpPr>
        <p:spPr>
          <a:xfrm>
            <a:off x="8333663" y="1096466"/>
            <a:ext cx="36000" cy="36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2" name="円/楕円 71"/>
          <p:cNvSpPr/>
          <p:nvPr/>
        </p:nvSpPr>
        <p:spPr>
          <a:xfrm>
            <a:off x="8150536" y="776004"/>
            <a:ext cx="36000" cy="36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3" name="円/楕円 72"/>
          <p:cNvSpPr/>
          <p:nvPr/>
        </p:nvSpPr>
        <p:spPr>
          <a:xfrm>
            <a:off x="8046056" y="698277"/>
            <a:ext cx="36000" cy="36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4" name="円/楕円 73"/>
          <p:cNvSpPr/>
          <p:nvPr/>
        </p:nvSpPr>
        <p:spPr>
          <a:xfrm>
            <a:off x="8308798" y="956931"/>
            <a:ext cx="36000" cy="36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5" name="円/楕円 74"/>
          <p:cNvSpPr/>
          <p:nvPr/>
        </p:nvSpPr>
        <p:spPr>
          <a:xfrm>
            <a:off x="8344802" y="1013240"/>
            <a:ext cx="36000" cy="36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6" name="円/楕円 75"/>
          <p:cNvSpPr/>
          <p:nvPr/>
        </p:nvSpPr>
        <p:spPr>
          <a:xfrm>
            <a:off x="8398286" y="1156613"/>
            <a:ext cx="36000" cy="360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7" name="円/楕円 76"/>
          <p:cNvSpPr/>
          <p:nvPr/>
        </p:nvSpPr>
        <p:spPr>
          <a:xfrm>
            <a:off x="8411622" y="833875"/>
            <a:ext cx="36000" cy="36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8" name="円/楕円 77"/>
          <p:cNvSpPr/>
          <p:nvPr/>
        </p:nvSpPr>
        <p:spPr>
          <a:xfrm>
            <a:off x="8475122" y="1035513"/>
            <a:ext cx="36000" cy="36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9" name="円/楕円 78"/>
          <p:cNvSpPr/>
          <p:nvPr/>
        </p:nvSpPr>
        <p:spPr>
          <a:xfrm>
            <a:off x="8190837" y="875489"/>
            <a:ext cx="36000" cy="36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0" name="円/楕円 79"/>
          <p:cNvSpPr/>
          <p:nvPr/>
        </p:nvSpPr>
        <p:spPr>
          <a:xfrm>
            <a:off x="8448307" y="1232114"/>
            <a:ext cx="36000" cy="360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1" name="円/楕円 80"/>
          <p:cNvSpPr/>
          <p:nvPr/>
        </p:nvSpPr>
        <p:spPr>
          <a:xfrm>
            <a:off x="8268796" y="855755"/>
            <a:ext cx="36000" cy="36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2" name="円/楕円 81"/>
          <p:cNvSpPr/>
          <p:nvPr/>
        </p:nvSpPr>
        <p:spPr>
          <a:xfrm>
            <a:off x="8228548" y="1049189"/>
            <a:ext cx="36000" cy="36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3" name="円/楕円 82"/>
          <p:cNvSpPr/>
          <p:nvPr/>
        </p:nvSpPr>
        <p:spPr>
          <a:xfrm>
            <a:off x="8447773" y="937427"/>
            <a:ext cx="36000" cy="36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4" name="円/楕円 83"/>
          <p:cNvSpPr/>
          <p:nvPr/>
        </p:nvSpPr>
        <p:spPr>
          <a:xfrm>
            <a:off x="7969860" y="581632"/>
            <a:ext cx="36000" cy="36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5" name="円/楕円 84"/>
          <p:cNvSpPr/>
          <p:nvPr/>
        </p:nvSpPr>
        <p:spPr>
          <a:xfrm>
            <a:off x="8529437" y="1258250"/>
            <a:ext cx="36000" cy="36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6" name="円/楕円 85"/>
          <p:cNvSpPr/>
          <p:nvPr/>
        </p:nvSpPr>
        <p:spPr>
          <a:xfrm>
            <a:off x="8565976" y="1412015"/>
            <a:ext cx="36000" cy="36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7" name="円/楕円 86"/>
          <p:cNvSpPr/>
          <p:nvPr/>
        </p:nvSpPr>
        <p:spPr>
          <a:xfrm>
            <a:off x="8335618" y="892879"/>
            <a:ext cx="36000" cy="36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8" name="円/楕円 87"/>
          <p:cNvSpPr/>
          <p:nvPr/>
        </p:nvSpPr>
        <p:spPr>
          <a:xfrm>
            <a:off x="8168368" y="985687"/>
            <a:ext cx="36000" cy="36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9" name="円/楕円 88"/>
          <p:cNvSpPr/>
          <p:nvPr/>
        </p:nvSpPr>
        <p:spPr>
          <a:xfrm>
            <a:off x="8489776" y="1145315"/>
            <a:ext cx="36000" cy="36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0" name="円/楕円 89"/>
          <p:cNvSpPr/>
          <p:nvPr/>
        </p:nvSpPr>
        <p:spPr>
          <a:xfrm>
            <a:off x="8280716" y="990377"/>
            <a:ext cx="36000" cy="36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1" name="円/楕円 90"/>
          <p:cNvSpPr/>
          <p:nvPr/>
        </p:nvSpPr>
        <p:spPr>
          <a:xfrm>
            <a:off x="8409473" y="1049381"/>
            <a:ext cx="36000" cy="36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2" name="円/楕円 91"/>
          <p:cNvSpPr/>
          <p:nvPr/>
        </p:nvSpPr>
        <p:spPr>
          <a:xfrm>
            <a:off x="8249259" y="718989"/>
            <a:ext cx="36000" cy="36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3" name="円/楕円 92"/>
          <p:cNvSpPr/>
          <p:nvPr/>
        </p:nvSpPr>
        <p:spPr>
          <a:xfrm>
            <a:off x="8112487" y="816679"/>
            <a:ext cx="36000" cy="36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145" name="グループ化 144"/>
          <p:cNvGrpSpPr/>
          <p:nvPr/>
        </p:nvGrpSpPr>
        <p:grpSpPr>
          <a:xfrm rot="1544443">
            <a:off x="2244612" y="1183679"/>
            <a:ext cx="304800" cy="304800"/>
            <a:chOff x="2305050" y="3905250"/>
            <a:chExt cx="304800" cy="304800"/>
          </a:xfrm>
        </p:grpSpPr>
        <p:sp>
          <p:nvSpPr>
            <p:cNvPr id="150" name="円/楕円 149"/>
            <p:cNvSpPr/>
            <p:nvPr/>
          </p:nvSpPr>
          <p:spPr>
            <a:xfrm>
              <a:off x="2305050" y="3905250"/>
              <a:ext cx="304800" cy="3048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151" name="直線コネクタ 150"/>
            <p:cNvCxnSpPr>
              <a:endCxn id="150" idx="7"/>
            </p:cNvCxnSpPr>
            <p:nvPr/>
          </p:nvCxnSpPr>
          <p:spPr>
            <a:xfrm flipV="1">
              <a:off x="2460625" y="3949887"/>
              <a:ext cx="104588" cy="9823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2" name="グループ化 151"/>
          <p:cNvGrpSpPr/>
          <p:nvPr/>
        </p:nvGrpSpPr>
        <p:grpSpPr>
          <a:xfrm rot="1544443">
            <a:off x="7556926" y="1173378"/>
            <a:ext cx="304800" cy="304800"/>
            <a:chOff x="2305050" y="3905250"/>
            <a:chExt cx="304800" cy="304800"/>
          </a:xfrm>
        </p:grpSpPr>
        <p:sp>
          <p:nvSpPr>
            <p:cNvPr id="177" name="円/楕円 176"/>
            <p:cNvSpPr/>
            <p:nvPr/>
          </p:nvSpPr>
          <p:spPr>
            <a:xfrm>
              <a:off x="2305050" y="3905250"/>
              <a:ext cx="304800" cy="3048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178" name="直線コネクタ 177"/>
            <p:cNvCxnSpPr>
              <a:endCxn id="177" idx="7"/>
            </p:cNvCxnSpPr>
            <p:nvPr/>
          </p:nvCxnSpPr>
          <p:spPr>
            <a:xfrm flipV="1">
              <a:off x="2460625" y="3949887"/>
              <a:ext cx="104588" cy="9823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正方形/長方形 59"/>
          <p:cNvSpPr/>
          <p:nvPr/>
        </p:nvSpPr>
        <p:spPr>
          <a:xfrm>
            <a:off x="5331147" y="1896934"/>
            <a:ext cx="5251755" cy="176205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フリーフォーム 60"/>
          <p:cNvSpPr/>
          <p:nvPr/>
        </p:nvSpPr>
        <p:spPr>
          <a:xfrm>
            <a:off x="5436484" y="1918939"/>
            <a:ext cx="5096174" cy="1721358"/>
          </a:xfrm>
          <a:custGeom>
            <a:avLst/>
            <a:gdLst>
              <a:gd name="connsiteX0" fmla="*/ 0 w 5038725"/>
              <a:gd name="connsiteY0" fmla="*/ 819150 h 1485900"/>
              <a:gd name="connsiteX1" fmla="*/ 2428875 w 5038725"/>
              <a:gd name="connsiteY1" fmla="*/ 819150 h 1485900"/>
              <a:gd name="connsiteX2" fmla="*/ 2428875 w 5038725"/>
              <a:gd name="connsiteY2" fmla="*/ 0 h 1485900"/>
              <a:gd name="connsiteX3" fmla="*/ 3400425 w 5038725"/>
              <a:gd name="connsiteY3" fmla="*/ 0 h 1485900"/>
              <a:gd name="connsiteX4" fmla="*/ 3400425 w 5038725"/>
              <a:gd name="connsiteY4" fmla="*/ 790575 h 1485900"/>
              <a:gd name="connsiteX5" fmla="*/ 5038725 w 5038725"/>
              <a:gd name="connsiteY5" fmla="*/ 790575 h 1485900"/>
              <a:gd name="connsiteX6" fmla="*/ 5038725 w 5038725"/>
              <a:gd name="connsiteY6" fmla="*/ 1485900 h 1485900"/>
              <a:gd name="connsiteX7" fmla="*/ 19050 w 5038725"/>
              <a:gd name="connsiteY7" fmla="*/ 1485900 h 1485900"/>
              <a:gd name="connsiteX8" fmla="*/ 0 w 5038725"/>
              <a:gd name="connsiteY8" fmla="*/ 819150 h 1485900"/>
              <a:gd name="connsiteX0" fmla="*/ 2140 w 5040865"/>
              <a:gd name="connsiteY0" fmla="*/ 819150 h 1485900"/>
              <a:gd name="connsiteX1" fmla="*/ 2431015 w 5040865"/>
              <a:gd name="connsiteY1" fmla="*/ 819150 h 1485900"/>
              <a:gd name="connsiteX2" fmla="*/ 2431015 w 5040865"/>
              <a:gd name="connsiteY2" fmla="*/ 0 h 1485900"/>
              <a:gd name="connsiteX3" fmla="*/ 3402565 w 5040865"/>
              <a:gd name="connsiteY3" fmla="*/ 0 h 1485900"/>
              <a:gd name="connsiteX4" fmla="*/ 3402565 w 5040865"/>
              <a:gd name="connsiteY4" fmla="*/ 790575 h 1485900"/>
              <a:gd name="connsiteX5" fmla="*/ 5040865 w 5040865"/>
              <a:gd name="connsiteY5" fmla="*/ 790575 h 1485900"/>
              <a:gd name="connsiteX6" fmla="*/ 5040865 w 5040865"/>
              <a:gd name="connsiteY6" fmla="*/ 1485900 h 1485900"/>
              <a:gd name="connsiteX7" fmla="*/ 0 w 5040865"/>
              <a:gd name="connsiteY7" fmla="*/ 1485900 h 1485900"/>
              <a:gd name="connsiteX8" fmla="*/ 2140 w 5040865"/>
              <a:gd name="connsiteY8" fmla="*/ 819150 h 1485900"/>
              <a:gd name="connsiteX0" fmla="*/ 2140 w 5040865"/>
              <a:gd name="connsiteY0" fmla="*/ 819150 h 1485900"/>
              <a:gd name="connsiteX1" fmla="*/ 2431015 w 5040865"/>
              <a:gd name="connsiteY1" fmla="*/ 819150 h 1485900"/>
              <a:gd name="connsiteX2" fmla="*/ 2431015 w 5040865"/>
              <a:gd name="connsiteY2" fmla="*/ 0 h 1485900"/>
              <a:gd name="connsiteX3" fmla="*/ 3402565 w 5040865"/>
              <a:gd name="connsiteY3" fmla="*/ 0 h 1485900"/>
              <a:gd name="connsiteX4" fmla="*/ 3402565 w 5040865"/>
              <a:gd name="connsiteY4" fmla="*/ 790575 h 1485900"/>
              <a:gd name="connsiteX5" fmla="*/ 5040865 w 5040865"/>
              <a:gd name="connsiteY5" fmla="*/ 790575 h 1485900"/>
              <a:gd name="connsiteX6" fmla="*/ 5040865 w 5040865"/>
              <a:gd name="connsiteY6" fmla="*/ 1485900 h 1485900"/>
              <a:gd name="connsiteX7" fmla="*/ 0 w 5040865"/>
              <a:gd name="connsiteY7" fmla="*/ 1485900 h 1485900"/>
              <a:gd name="connsiteX8" fmla="*/ 2140 w 5040865"/>
              <a:gd name="connsiteY8" fmla="*/ 819150 h 1485900"/>
              <a:gd name="connsiteX0" fmla="*/ 86 w 5038811"/>
              <a:gd name="connsiteY0" fmla="*/ 819150 h 1485900"/>
              <a:gd name="connsiteX1" fmla="*/ 2428961 w 5038811"/>
              <a:gd name="connsiteY1" fmla="*/ 819150 h 1485900"/>
              <a:gd name="connsiteX2" fmla="*/ 2428961 w 5038811"/>
              <a:gd name="connsiteY2" fmla="*/ 0 h 1485900"/>
              <a:gd name="connsiteX3" fmla="*/ 3400511 w 5038811"/>
              <a:gd name="connsiteY3" fmla="*/ 0 h 1485900"/>
              <a:gd name="connsiteX4" fmla="*/ 3400511 w 5038811"/>
              <a:gd name="connsiteY4" fmla="*/ 790575 h 1485900"/>
              <a:gd name="connsiteX5" fmla="*/ 5038811 w 5038811"/>
              <a:gd name="connsiteY5" fmla="*/ 790575 h 1485900"/>
              <a:gd name="connsiteX6" fmla="*/ 5038811 w 5038811"/>
              <a:gd name="connsiteY6" fmla="*/ 1485900 h 1485900"/>
              <a:gd name="connsiteX7" fmla="*/ 2654 w 5038811"/>
              <a:gd name="connsiteY7" fmla="*/ 1485900 h 1485900"/>
              <a:gd name="connsiteX8" fmla="*/ 86 w 5038811"/>
              <a:gd name="connsiteY8" fmla="*/ 819150 h 1485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38811" h="1485900">
                <a:moveTo>
                  <a:pt x="86" y="819150"/>
                </a:moveTo>
                <a:lnTo>
                  <a:pt x="2428961" y="819150"/>
                </a:lnTo>
                <a:lnTo>
                  <a:pt x="2428961" y="0"/>
                </a:lnTo>
                <a:lnTo>
                  <a:pt x="3400511" y="0"/>
                </a:lnTo>
                <a:lnTo>
                  <a:pt x="3400511" y="790575"/>
                </a:lnTo>
                <a:lnTo>
                  <a:pt x="5038811" y="790575"/>
                </a:lnTo>
                <a:lnTo>
                  <a:pt x="5038811" y="1485900"/>
                </a:lnTo>
                <a:lnTo>
                  <a:pt x="2654" y="1485900"/>
                </a:lnTo>
                <a:cubicBezTo>
                  <a:pt x="3367" y="1263650"/>
                  <a:pt x="-627" y="1041400"/>
                  <a:pt x="86" y="819150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67" name="円/楕円 66"/>
          <p:cNvSpPr/>
          <p:nvPr/>
        </p:nvSpPr>
        <p:spPr>
          <a:xfrm rot="3222639">
            <a:off x="8143471" y="2908655"/>
            <a:ext cx="620049" cy="304958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8" name="円/楕円 67"/>
          <p:cNvSpPr/>
          <p:nvPr/>
        </p:nvSpPr>
        <p:spPr>
          <a:xfrm>
            <a:off x="8333663" y="2993400"/>
            <a:ext cx="36000" cy="36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9" name="円/楕円 68"/>
          <p:cNvSpPr/>
          <p:nvPr/>
        </p:nvSpPr>
        <p:spPr>
          <a:xfrm>
            <a:off x="8150536" y="2672938"/>
            <a:ext cx="36000" cy="36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0" name="円/楕円 69"/>
          <p:cNvSpPr/>
          <p:nvPr/>
        </p:nvSpPr>
        <p:spPr>
          <a:xfrm>
            <a:off x="8046056" y="2595211"/>
            <a:ext cx="36000" cy="36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4" name="円/楕円 93"/>
          <p:cNvSpPr/>
          <p:nvPr/>
        </p:nvSpPr>
        <p:spPr>
          <a:xfrm>
            <a:off x="8308798" y="2853865"/>
            <a:ext cx="36000" cy="36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5" name="円/楕円 94"/>
          <p:cNvSpPr/>
          <p:nvPr/>
        </p:nvSpPr>
        <p:spPr>
          <a:xfrm>
            <a:off x="8344802" y="2910174"/>
            <a:ext cx="36000" cy="36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6" name="円/楕円 95"/>
          <p:cNvSpPr/>
          <p:nvPr/>
        </p:nvSpPr>
        <p:spPr>
          <a:xfrm>
            <a:off x="8398286" y="3053547"/>
            <a:ext cx="36000" cy="36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7" name="円/楕円 96"/>
          <p:cNvSpPr/>
          <p:nvPr/>
        </p:nvSpPr>
        <p:spPr>
          <a:xfrm>
            <a:off x="8411622" y="2730809"/>
            <a:ext cx="36000" cy="36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8" name="円/楕円 97"/>
          <p:cNvSpPr/>
          <p:nvPr/>
        </p:nvSpPr>
        <p:spPr>
          <a:xfrm>
            <a:off x="8475122" y="2932447"/>
            <a:ext cx="36000" cy="36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9" name="円/楕円 98"/>
          <p:cNvSpPr/>
          <p:nvPr/>
        </p:nvSpPr>
        <p:spPr>
          <a:xfrm>
            <a:off x="8190837" y="2772423"/>
            <a:ext cx="36000" cy="36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0" name="円/楕円 99"/>
          <p:cNvSpPr/>
          <p:nvPr/>
        </p:nvSpPr>
        <p:spPr>
          <a:xfrm>
            <a:off x="8448307" y="3129048"/>
            <a:ext cx="36000" cy="36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1" name="円/楕円 100"/>
          <p:cNvSpPr/>
          <p:nvPr/>
        </p:nvSpPr>
        <p:spPr>
          <a:xfrm>
            <a:off x="8268796" y="2752689"/>
            <a:ext cx="36000" cy="36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2" name="円/楕円 101"/>
          <p:cNvSpPr/>
          <p:nvPr/>
        </p:nvSpPr>
        <p:spPr>
          <a:xfrm>
            <a:off x="8228548" y="2946123"/>
            <a:ext cx="36000" cy="36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3" name="円/楕円 102"/>
          <p:cNvSpPr/>
          <p:nvPr/>
        </p:nvSpPr>
        <p:spPr>
          <a:xfrm>
            <a:off x="8447773" y="2834361"/>
            <a:ext cx="36000" cy="36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4" name="円/楕円 103"/>
          <p:cNvSpPr/>
          <p:nvPr/>
        </p:nvSpPr>
        <p:spPr>
          <a:xfrm>
            <a:off x="7969860" y="2478566"/>
            <a:ext cx="36000" cy="36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5" name="円/楕円 104"/>
          <p:cNvSpPr/>
          <p:nvPr/>
        </p:nvSpPr>
        <p:spPr>
          <a:xfrm>
            <a:off x="8529437" y="3155184"/>
            <a:ext cx="36000" cy="36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6" name="円/楕円 105"/>
          <p:cNvSpPr/>
          <p:nvPr/>
        </p:nvSpPr>
        <p:spPr>
          <a:xfrm>
            <a:off x="8565976" y="3308949"/>
            <a:ext cx="36000" cy="36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7" name="円/楕円 106"/>
          <p:cNvSpPr/>
          <p:nvPr/>
        </p:nvSpPr>
        <p:spPr>
          <a:xfrm>
            <a:off x="8335618" y="2789813"/>
            <a:ext cx="36000" cy="36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8" name="円/楕円 107"/>
          <p:cNvSpPr/>
          <p:nvPr/>
        </p:nvSpPr>
        <p:spPr>
          <a:xfrm>
            <a:off x="8168368" y="2882621"/>
            <a:ext cx="36000" cy="36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9" name="円/楕円 108"/>
          <p:cNvSpPr/>
          <p:nvPr/>
        </p:nvSpPr>
        <p:spPr>
          <a:xfrm>
            <a:off x="8489776" y="3042249"/>
            <a:ext cx="36000" cy="36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0" name="円/楕円 109"/>
          <p:cNvSpPr/>
          <p:nvPr/>
        </p:nvSpPr>
        <p:spPr>
          <a:xfrm>
            <a:off x="8280716" y="2887311"/>
            <a:ext cx="36000" cy="36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1" name="円/楕円 110"/>
          <p:cNvSpPr/>
          <p:nvPr/>
        </p:nvSpPr>
        <p:spPr>
          <a:xfrm>
            <a:off x="8409473" y="2946315"/>
            <a:ext cx="36000" cy="36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2" name="円/楕円 111"/>
          <p:cNvSpPr/>
          <p:nvPr/>
        </p:nvSpPr>
        <p:spPr>
          <a:xfrm>
            <a:off x="8249259" y="2615923"/>
            <a:ext cx="36000" cy="36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3" name="円/楕円 112"/>
          <p:cNvSpPr/>
          <p:nvPr/>
        </p:nvSpPr>
        <p:spPr>
          <a:xfrm>
            <a:off x="8112487" y="2713613"/>
            <a:ext cx="36000" cy="36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114" name="グループ化 113"/>
          <p:cNvGrpSpPr/>
          <p:nvPr/>
        </p:nvGrpSpPr>
        <p:grpSpPr>
          <a:xfrm rot="1544443">
            <a:off x="7556926" y="3070312"/>
            <a:ext cx="304800" cy="304800"/>
            <a:chOff x="2305050" y="3905250"/>
            <a:chExt cx="304800" cy="304800"/>
          </a:xfrm>
        </p:grpSpPr>
        <p:sp>
          <p:nvSpPr>
            <p:cNvPr id="115" name="円/楕円 114"/>
            <p:cNvSpPr/>
            <p:nvPr/>
          </p:nvSpPr>
          <p:spPr>
            <a:xfrm>
              <a:off x="2305050" y="3905250"/>
              <a:ext cx="304800" cy="3048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116" name="直線コネクタ 115"/>
            <p:cNvCxnSpPr>
              <a:endCxn id="115" idx="7"/>
            </p:cNvCxnSpPr>
            <p:nvPr/>
          </p:nvCxnSpPr>
          <p:spPr>
            <a:xfrm flipV="1">
              <a:off x="2460625" y="3949887"/>
              <a:ext cx="104588" cy="9823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9248254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正方形/長方形 9"/>
          <p:cNvSpPr/>
          <p:nvPr/>
        </p:nvSpPr>
        <p:spPr>
          <a:xfrm>
            <a:off x="4173723" y="0"/>
            <a:ext cx="3907120" cy="323958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フリーフォーム 10"/>
          <p:cNvSpPr/>
          <p:nvPr/>
        </p:nvSpPr>
        <p:spPr>
          <a:xfrm>
            <a:off x="4459001" y="107794"/>
            <a:ext cx="3384133" cy="3036072"/>
          </a:xfrm>
          <a:custGeom>
            <a:avLst/>
            <a:gdLst>
              <a:gd name="connsiteX0" fmla="*/ 100 w 3476528"/>
              <a:gd name="connsiteY0" fmla="*/ 901817 h 2916469"/>
              <a:gd name="connsiteX1" fmla="*/ 287483 w 3476528"/>
              <a:gd name="connsiteY1" fmla="*/ 48377 h 2916469"/>
              <a:gd name="connsiteX2" fmla="*/ 914500 w 3476528"/>
              <a:gd name="connsiteY2" fmla="*/ 152879 h 2916469"/>
              <a:gd name="connsiteX3" fmla="*/ 1315094 w 3476528"/>
              <a:gd name="connsiteY3" fmla="*/ 544765 h 2916469"/>
              <a:gd name="connsiteX4" fmla="*/ 2133700 w 3476528"/>
              <a:gd name="connsiteY4" fmla="*/ 327051 h 2916469"/>
              <a:gd name="connsiteX5" fmla="*/ 2682340 w 3476528"/>
              <a:gd name="connsiteY5" fmla="*/ 431554 h 2916469"/>
              <a:gd name="connsiteX6" fmla="*/ 3196146 w 3476528"/>
              <a:gd name="connsiteY6" fmla="*/ 1128239 h 2916469"/>
              <a:gd name="connsiteX7" fmla="*/ 3431277 w 3476528"/>
              <a:gd name="connsiteY7" fmla="*/ 1824925 h 2916469"/>
              <a:gd name="connsiteX8" fmla="*/ 3431277 w 3476528"/>
              <a:gd name="connsiteY8" fmla="*/ 2599988 h 2916469"/>
              <a:gd name="connsiteX9" fmla="*/ 2961014 w 3476528"/>
              <a:gd name="connsiteY9" fmla="*/ 2904788 h 2916469"/>
              <a:gd name="connsiteX10" fmla="*/ 2621380 w 3476528"/>
              <a:gd name="connsiteY10" fmla="*/ 2800285 h 2916469"/>
              <a:gd name="connsiteX11" fmla="*/ 2464626 w 3476528"/>
              <a:gd name="connsiteY11" fmla="*/ 2312605 h 2916469"/>
              <a:gd name="connsiteX12" fmla="*/ 1959529 w 3476528"/>
              <a:gd name="connsiteY12" fmla="*/ 2094891 h 2916469"/>
              <a:gd name="connsiteX13" fmla="*/ 1567643 w 3476528"/>
              <a:gd name="connsiteY13" fmla="*/ 2399691 h 2916469"/>
              <a:gd name="connsiteX14" fmla="*/ 1219300 w 3476528"/>
              <a:gd name="connsiteY14" fmla="*/ 2591279 h 2916469"/>
              <a:gd name="connsiteX15" fmla="*/ 783871 w 3476528"/>
              <a:gd name="connsiteY15" fmla="*/ 2556445 h 2916469"/>
              <a:gd name="connsiteX16" fmla="*/ 348443 w 3476528"/>
              <a:gd name="connsiteY16" fmla="*/ 2260354 h 2916469"/>
              <a:gd name="connsiteX17" fmla="*/ 740329 w 3476528"/>
              <a:gd name="connsiteY17" fmla="*/ 1676879 h 2916469"/>
              <a:gd name="connsiteX18" fmla="*/ 749037 w 3476528"/>
              <a:gd name="connsiteY18" fmla="*/ 1215325 h 2916469"/>
              <a:gd name="connsiteX19" fmla="*/ 261357 w 3476528"/>
              <a:gd name="connsiteY19" fmla="*/ 1084697 h 2916469"/>
              <a:gd name="connsiteX20" fmla="*/ 100 w 3476528"/>
              <a:gd name="connsiteY20" fmla="*/ 901817 h 2916469"/>
              <a:gd name="connsiteX0" fmla="*/ 100 w 3476528"/>
              <a:gd name="connsiteY0" fmla="*/ 897498 h 2912150"/>
              <a:gd name="connsiteX1" fmla="*/ 287483 w 3476528"/>
              <a:gd name="connsiteY1" fmla="*/ 44058 h 2912150"/>
              <a:gd name="connsiteX2" fmla="*/ 914500 w 3476528"/>
              <a:gd name="connsiteY2" fmla="*/ 148560 h 2912150"/>
              <a:gd name="connsiteX3" fmla="*/ 1358674 w 3476528"/>
              <a:gd name="connsiteY3" fmla="*/ 373389 h 2912150"/>
              <a:gd name="connsiteX4" fmla="*/ 2133700 w 3476528"/>
              <a:gd name="connsiteY4" fmla="*/ 322732 h 2912150"/>
              <a:gd name="connsiteX5" fmla="*/ 2682340 w 3476528"/>
              <a:gd name="connsiteY5" fmla="*/ 427235 h 2912150"/>
              <a:gd name="connsiteX6" fmla="*/ 3196146 w 3476528"/>
              <a:gd name="connsiteY6" fmla="*/ 1123920 h 2912150"/>
              <a:gd name="connsiteX7" fmla="*/ 3431277 w 3476528"/>
              <a:gd name="connsiteY7" fmla="*/ 1820606 h 2912150"/>
              <a:gd name="connsiteX8" fmla="*/ 3431277 w 3476528"/>
              <a:gd name="connsiteY8" fmla="*/ 2595669 h 2912150"/>
              <a:gd name="connsiteX9" fmla="*/ 2961014 w 3476528"/>
              <a:gd name="connsiteY9" fmla="*/ 2900469 h 2912150"/>
              <a:gd name="connsiteX10" fmla="*/ 2621380 w 3476528"/>
              <a:gd name="connsiteY10" fmla="*/ 2795966 h 2912150"/>
              <a:gd name="connsiteX11" fmla="*/ 2464626 w 3476528"/>
              <a:gd name="connsiteY11" fmla="*/ 2308286 h 2912150"/>
              <a:gd name="connsiteX12" fmla="*/ 1959529 w 3476528"/>
              <a:gd name="connsiteY12" fmla="*/ 2090572 h 2912150"/>
              <a:gd name="connsiteX13" fmla="*/ 1567643 w 3476528"/>
              <a:gd name="connsiteY13" fmla="*/ 2395372 h 2912150"/>
              <a:gd name="connsiteX14" fmla="*/ 1219300 w 3476528"/>
              <a:gd name="connsiteY14" fmla="*/ 2586960 h 2912150"/>
              <a:gd name="connsiteX15" fmla="*/ 783871 w 3476528"/>
              <a:gd name="connsiteY15" fmla="*/ 2552126 h 2912150"/>
              <a:gd name="connsiteX16" fmla="*/ 348443 w 3476528"/>
              <a:gd name="connsiteY16" fmla="*/ 2256035 h 2912150"/>
              <a:gd name="connsiteX17" fmla="*/ 740329 w 3476528"/>
              <a:gd name="connsiteY17" fmla="*/ 1672560 h 2912150"/>
              <a:gd name="connsiteX18" fmla="*/ 749037 w 3476528"/>
              <a:gd name="connsiteY18" fmla="*/ 1211006 h 2912150"/>
              <a:gd name="connsiteX19" fmla="*/ 261357 w 3476528"/>
              <a:gd name="connsiteY19" fmla="*/ 1080378 h 2912150"/>
              <a:gd name="connsiteX20" fmla="*/ 100 w 3476528"/>
              <a:gd name="connsiteY20" fmla="*/ 897498 h 2912150"/>
              <a:gd name="connsiteX0" fmla="*/ 91 w 3476519"/>
              <a:gd name="connsiteY0" fmla="*/ 897498 h 2912150"/>
              <a:gd name="connsiteX1" fmla="*/ 287474 w 3476519"/>
              <a:gd name="connsiteY1" fmla="*/ 44058 h 2912150"/>
              <a:gd name="connsiteX2" fmla="*/ 914491 w 3476519"/>
              <a:gd name="connsiteY2" fmla="*/ 148560 h 2912150"/>
              <a:gd name="connsiteX3" fmla="*/ 1358665 w 3476519"/>
              <a:gd name="connsiteY3" fmla="*/ 373389 h 2912150"/>
              <a:gd name="connsiteX4" fmla="*/ 2133691 w 3476519"/>
              <a:gd name="connsiteY4" fmla="*/ 322732 h 2912150"/>
              <a:gd name="connsiteX5" fmla="*/ 2682331 w 3476519"/>
              <a:gd name="connsiteY5" fmla="*/ 427235 h 2912150"/>
              <a:gd name="connsiteX6" fmla="*/ 3196137 w 3476519"/>
              <a:gd name="connsiteY6" fmla="*/ 1123920 h 2912150"/>
              <a:gd name="connsiteX7" fmla="*/ 3431268 w 3476519"/>
              <a:gd name="connsiteY7" fmla="*/ 1820606 h 2912150"/>
              <a:gd name="connsiteX8" fmla="*/ 3431268 w 3476519"/>
              <a:gd name="connsiteY8" fmla="*/ 2595669 h 2912150"/>
              <a:gd name="connsiteX9" fmla="*/ 2961005 w 3476519"/>
              <a:gd name="connsiteY9" fmla="*/ 2900469 h 2912150"/>
              <a:gd name="connsiteX10" fmla="*/ 2621371 w 3476519"/>
              <a:gd name="connsiteY10" fmla="*/ 2795966 h 2912150"/>
              <a:gd name="connsiteX11" fmla="*/ 2464617 w 3476519"/>
              <a:gd name="connsiteY11" fmla="*/ 2308286 h 2912150"/>
              <a:gd name="connsiteX12" fmla="*/ 1959520 w 3476519"/>
              <a:gd name="connsiteY12" fmla="*/ 2090572 h 2912150"/>
              <a:gd name="connsiteX13" fmla="*/ 1567634 w 3476519"/>
              <a:gd name="connsiteY13" fmla="*/ 2395372 h 2912150"/>
              <a:gd name="connsiteX14" fmla="*/ 1219291 w 3476519"/>
              <a:gd name="connsiteY14" fmla="*/ 2586960 h 2912150"/>
              <a:gd name="connsiteX15" fmla="*/ 783862 w 3476519"/>
              <a:gd name="connsiteY15" fmla="*/ 2552126 h 2912150"/>
              <a:gd name="connsiteX16" fmla="*/ 348434 w 3476519"/>
              <a:gd name="connsiteY16" fmla="*/ 2256035 h 2912150"/>
              <a:gd name="connsiteX17" fmla="*/ 740320 w 3476519"/>
              <a:gd name="connsiteY17" fmla="*/ 1672560 h 2912150"/>
              <a:gd name="connsiteX18" fmla="*/ 669131 w 3476519"/>
              <a:gd name="connsiteY18" fmla="*/ 1421643 h 2912150"/>
              <a:gd name="connsiteX19" fmla="*/ 261348 w 3476519"/>
              <a:gd name="connsiteY19" fmla="*/ 1080378 h 2912150"/>
              <a:gd name="connsiteX20" fmla="*/ 91 w 3476519"/>
              <a:gd name="connsiteY20" fmla="*/ 897498 h 2912150"/>
              <a:gd name="connsiteX0" fmla="*/ 96 w 3476524"/>
              <a:gd name="connsiteY0" fmla="*/ 897498 h 2912150"/>
              <a:gd name="connsiteX1" fmla="*/ 287479 w 3476524"/>
              <a:gd name="connsiteY1" fmla="*/ 44058 h 2912150"/>
              <a:gd name="connsiteX2" fmla="*/ 914496 w 3476524"/>
              <a:gd name="connsiteY2" fmla="*/ 148560 h 2912150"/>
              <a:gd name="connsiteX3" fmla="*/ 1358670 w 3476524"/>
              <a:gd name="connsiteY3" fmla="*/ 373389 h 2912150"/>
              <a:gd name="connsiteX4" fmla="*/ 2133696 w 3476524"/>
              <a:gd name="connsiteY4" fmla="*/ 322732 h 2912150"/>
              <a:gd name="connsiteX5" fmla="*/ 2682336 w 3476524"/>
              <a:gd name="connsiteY5" fmla="*/ 427235 h 2912150"/>
              <a:gd name="connsiteX6" fmla="*/ 3196142 w 3476524"/>
              <a:gd name="connsiteY6" fmla="*/ 1123920 h 2912150"/>
              <a:gd name="connsiteX7" fmla="*/ 3431273 w 3476524"/>
              <a:gd name="connsiteY7" fmla="*/ 1820606 h 2912150"/>
              <a:gd name="connsiteX8" fmla="*/ 3431273 w 3476524"/>
              <a:gd name="connsiteY8" fmla="*/ 2595669 h 2912150"/>
              <a:gd name="connsiteX9" fmla="*/ 2961010 w 3476524"/>
              <a:gd name="connsiteY9" fmla="*/ 2900469 h 2912150"/>
              <a:gd name="connsiteX10" fmla="*/ 2621376 w 3476524"/>
              <a:gd name="connsiteY10" fmla="*/ 2795966 h 2912150"/>
              <a:gd name="connsiteX11" fmla="*/ 2464622 w 3476524"/>
              <a:gd name="connsiteY11" fmla="*/ 2308286 h 2912150"/>
              <a:gd name="connsiteX12" fmla="*/ 1959525 w 3476524"/>
              <a:gd name="connsiteY12" fmla="*/ 2090572 h 2912150"/>
              <a:gd name="connsiteX13" fmla="*/ 1567639 w 3476524"/>
              <a:gd name="connsiteY13" fmla="*/ 2395372 h 2912150"/>
              <a:gd name="connsiteX14" fmla="*/ 1219296 w 3476524"/>
              <a:gd name="connsiteY14" fmla="*/ 2586960 h 2912150"/>
              <a:gd name="connsiteX15" fmla="*/ 783867 w 3476524"/>
              <a:gd name="connsiteY15" fmla="*/ 2552126 h 2912150"/>
              <a:gd name="connsiteX16" fmla="*/ 348439 w 3476524"/>
              <a:gd name="connsiteY16" fmla="*/ 2256035 h 2912150"/>
              <a:gd name="connsiteX17" fmla="*/ 740325 w 3476524"/>
              <a:gd name="connsiteY17" fmla="*/ 1672560 h 2912150"/>
              <a:gd name="connsiteX18" fmla="*/ 727242 w 3476524"/>
              <a:gd name="connsiteY18" fmla="*/ 1319956 h 2912150"/>
              <a:gd name="connsiteX19" fmla="*/ 261353 w 3476524"/>
              <a:gd name="connsiteY19" fmla="*/ 1080378 h 2912150"/>
              <a:gd name="connsiteX20" fmla="*/ 96 w 3476524"/>
              <a:gd name="connsiteY20" fmla="*/ 897498 h 2912150"/>
              <a:gd name="connsiteX0" fmla="*/ 96 w 3476524"/>
              <a:gd name="connsiteY0" fmla="*/ 897498 h 2912150"/>
              <a:gd name="connsiteX1" fmla="*/ 287479 w 3476524"/>
              <a:gd name="connsiteY1" fmla="*/ 44058 h 2912150"/>
              <a:gd name="connsiteX2" fmla="*/ 914496 w 3476524"/>
              <a:gd name="connsiteY2" fmla="*/ 148560 h 2912150"/>
              <a:gd name="connsiteX3" fmla="*/ 1358670 w 3476524"/>
              <a:gd name="connsiteY3" fmla="*/ 373389 h 2912150"/>
              <a:gd name="connsiteX4" fmla="*/ 2133696 w 3476524"/>
              <a:gd name="connsiteY4" fmla="*/ 322732 h 2912150"/>
              <a:gd name="connsiteX5" fmla="*/ 2682336 w 3476524"/>
              <a:gd name="connsiteY5" fmla="*/ 427235 h 2912150"/>
              <a:gd name="connsiteX6" fmla="*/ 3196142 w 3476524"/>
              <a:gd name="connsiteY6" fmla="*/ 1123920 h 2912150"/>
              <a:gd name="connsiteX7" fmla="*/ 3431273 w 3476524"/>
              <a:gd name="connsiteY7" fmla="*/ 1820606 h 2912150"/>
              <a:gd name="connsiteX8" fmla="*/ 3431273 w 3476524"/>
              <a:gd name="connsiteY8" fmla="*/ 2595669 h 2912150"/>
              <a:gd name="connsiteX9" fmla="*/ 2961010 w 3476524"/>
              <a:gd name="connsiteY9" fmla="*/ 2900469 h 2912150"/>
              <a:gd name="connsiteX10" fmla="*/ 2621376 w 3476524"/>
              <a:gd name="connsiteY10" fmla="*/ 2795966 h 2912150"/>
              <a:gd name="connsiteX11" fmla="*/ 2464622 w 3476524"/>
              <a:gd name="connsiteY11" fmla="*/ 2308286 h 2912150"/>
              <a:gd name="connsiteX12" fmla="*/ 1959525 w 3476524"/>
              <a:gd name="connsiteY12" fmla="*/ 2090572 h 2912150"/>
              <a:gd name="connsiteX13" fmla="*/ 1567639 w 3476524"/>
              <a:gd name="connsiteY13" fmla="*/ 2395372 h 2912150"/>
              <a:gd name="connsiteX14" fmla="*/ 1219296 w 3476524"/>
              <a:gd name="connsiteY14" fmla="*/ 2586960 h 2912150"/>
              <a:gd name="connsiteX15" fmla="*/ 703970 w 3476524"/>
              <a:gd name="connsiteY15" fmla="*/ 2740973 h 2912150"/>
              <a:gd name="connsiteX16" fmla="*/ 348439 w 3476524"/>
              <a:gd name="connsiteY16" fmla="*/ 2256035 h 2912150"/>
              <a:gd name="connsiteX17" fmla="*/ 740325 w 3476524"/>
              <a:gd name="connsiteY17" fmla="*/ 1672560 h 2912150"/>
              <a:gd name="connsiteX18" fmla="*/ 727242 w 3476524"/>
              <a:gd name="connsiteY18" fmla="*/ 1319956 h 2912150"/>
              <a:gd name="connsiteX19" fmla="*/ 261353 w 3476524"/>
              <a:gd name="connsiteY19" fmla="*/ 1080378 h 2912150"/>
              <a:gd name="connsiteX20" fmla="*/ 96 w 3476524"/>
              <a:gd name="connsiteY20" fmla="*/ 897498 h 2912150"/>
              <a:gd name="connsiteX0" fmla="*/ 96 w 3476524"/>
              <a:gd name="connsiteY0" fmla="*/ 897498 h 2912150"/>
              <a:gd name="connsiteX1" fmla="*/ 287479 w 3476524"/>
              <a:gd name="connsiteY1" fmla="*/ 44058 h 2912150"/>
              <a:gd name="connsiteX2" fmla="*/ 914496 w 3476524"/>
              <a:gd name="connsiteY2" fmla="*/ 148560 h 2912150"/>
              <a:gd name="connsiteX3" fmla="*/ 1358670 w 3476524"/>
              <a:gd name="connsiteY3" fmla="*/ 373389 h 2912150"/>
              <a:gd name="connsiteX4" fmla="*/ 2133696 w 3476524"/>
              <a:gd name="connsiteY4" fmla="*/ 322732 h 2912150"/>
              <a:gd name="connsiteX5" fmla="*/ 2682336 w 3476524"/>
              <a:gd name="connsiteY5" fmla="*/ 427235 h 2912150"/>
              <a:gd name="connsiteX6" fmla="*/ 3196142 w 3476524"/>
              <a:gd name="connsiteY6" fmla="*/ 1123920 h 2912150"/>
              <a:gd name="connsiteX7" fmla="*/ 3431273 w 3476524"/>
              <a:gd name="connsiteY7" fmla="*/ 1820606 h 2912150"/>
              <a:gd name="connsiteX8" fmla="*/ 3431273 w 3476524"/>
              <a:gd name="connsiteY8" fmla="*/ 2595669 h 2912150"/>
              <a:gd name="connsiteX9" fmla="*/ 2961010 w 3476524"/>
              <a:gd name="connsiteY9" fmla="*/ 2900469 h 2912150"/>
              <a:gd name="connsiteX10" fmla="*/ 2621376 w 3476524"/>
              <a:gd name="connsiteY10" fmla="*/ 2795966 h 2912150"/>
              <a:gd name="connsiteX11" fmla="*/ 2464622 w 3476524"/>
              <a:gd name="connsiteY11" fmla="*/ 2308286 h 2912150"/>
              <a:gd name="connsiteX12" fmla="*/ 1959525 w 3476524"/>
              <a:gd name="connsiteY12" fmla="*/ 2090572 h 2912150"/>
              <a:gd name="connsiteX13" fmla="*/ 1662062 w 3476524"/>
              <a:gd name="connsiteY13" fmla="*/ 2504322 h 2912150"/>
              <a:gd name="connsiteX14" fmla="*/ 1219296 w 3476524"/>
              <a:gd name="connsiteY14" fmla="*/ 2586960 h 2912150"/>
              <a:gd name="connsiteX15" fmla="*/ 703970 w 3476524"/>
              <a:gd name="connsiteY15" fmla="*/ 2740973 h 2912150"/>
              <a:gd name="connsiteX16" fmla="*/ 348439 w 3476524"/>
              <a:gd name="connsiteY16" fmla="*/ 2256035 h 2912150"/>
              <a:gd name="connsiteX17" fmla="*/ 740325 w 3476524"/>
              <a:gd name="connsiteY17" fmla="*/ 1672560 h 2912150"/>
              <a:gd name="connsiteX18" fmla="*/ 727242 w 3476524"/>
              <a:gd name="connsiteY18" fmla="*/ 1319956 h 2912150"/>
              <a:gd name="connsiteX19" fmla="*/ 261353 w 3476524"/>
              <a:gd name="connsiteY19" fmla="*/ 1080378 h 2912150"/>
              <a:gd name="connsiteX20" fmla="*/ 96 w 3476524"/>
              <a:gd name="connsiteY20" fmla="*/ 897498 h 2912150"/>
              <a:gd name="connsiteX0" fmla="*/ 96 w 3476524"/>
              <a:gd name="connsiteY0" fmla="*/ 897498 h 2910267"/>
              <a:gd name="connsiteX1" fmla="*/ 287479 w 3476524"/>
              <a:gd name="connsiteY1" fmla="*/ 44058 h 2910267"/>
              <a:gd name="connsiteX2" fmla="*/ 914496 w 3476524"/>
              <a:gd name="connsiteY2" fmla="*/ 148560 h 2910267"/>
              <a:gd name="connsiteX3" fmla="*/ 1358670 w 3476524"/>
              <a:gd name="connsiteY3" fmla="*/ 373389 h 2910267"/>
              <a:gd name="connsiteX4" fmla="*/ 2133696 w 3476524"/>
              <a:gd name="connsiteY4" fmla="*/ 322732 h 2910267"/>
              <a:gd name="connsiteX5" fmla="*/ 2682336 w 3476524"/>
              <a:gd name="connsiteY5" fmla="*/ 427235 h 2910267"/>
              <a:gd name="connsiteX6" fmla="*/ 3196142 w 3476524"/>
              <a:gd name="connsiteY6" fmla="*/ 1123920 h 2910267"/>
              <a:gd name="connsiteX7" fmla="*/ 3431273 w 3476524"/>
              <a:gd name="connsiteY7" fmla="*/ 1820606 h 2910267"/>
              <a:gd name="connsiteX8" fmla="*/ 3431273 w 3476524"/>
              <a:gd name="connsiteY8" fmla="*/ 2595669 h 2910267"/>
              <a:gd name="connsiteX9" fmla="*/ 2961010 w 3476524"/>
              <a:gd name="connsiteY9" fmla="*/ 2900469 h 2910267"/>
              <a:gd name="connsiteX10" fmla="*/ 2621376 w 3476524"/>
              <a:gd name="connsiteY10" fmla="*/ 2795966 h 2910267"/>
              <a:gd name="connsiteX11" fmla="*/ 2355672 w 3476524"/>
              <a:gd name="connsiteY11" fmla="*/ 2409973 h 2910267"/>
              <a:gd name="connsiteX12" fmla="*/ 1959525 w 3476524"/>
              <a:gd name="connsiteY12" fmla="*/ 2090572 h 2910267"/>
              <a:gd name="connsiteX13" fmla="*/ 1662062 w 3476524"/>
              <a:gd name="connsiteY13" fmla="*/ 2504322 h 2910267"/>
              <a:gd name="connsiteX14" fmla="*/ 1219296 w 3476524"/>
              <a:gd name="connsiteY14" fmla="*/ 2586960 h 2910267"/>
              <a:gd name="connsiteX15" fmla="*/ 703970 w 3476524"/>
              <a:gd name="connsiteY15" fmla="*/ 2740973 h 2910267"/>
              <a:gd name="connsiteX16" fmla="*/ 348439 w 3476524"/>
              <a:gd name="connsiteY16" fmla="*/ 2256035 h 2910267"/>
              <a:gd name="connsiteX17" fmla="*/ 740325 w 3476524"/>
              <a:gd name="connsiteY17" fmla="*/ 1672560 h 2910267"/>
              <a:gd name="connsiteX18" fmla="*/ 727242 w 3476524"/>
              <a:gd name="connsiteY18" fmla="*/ 1319956 h 2910267"/>
              <a:gd name="connsiteX19" fmla="*/ 261353 w 3476524"/>
              <a:gd name="connsiteY19" fmla="*/ 1080378 h 2910267"/>
              <a:gd name="connsiteX20" fmla="*/ 96 w 3476524"/>
              <a:gd name="connsiteY20" fmla="*/ 897498 h 2910267"/>
              <a:gd name="connsiteX0" fmla="*/ 96 w 3431362"/>
              <a:gd name="connsiteY0" fmla="*/ 897498 h 2906652"/>
              <a:gd name="connsiteX1" fmla="*/ 287479 w 3431362"/>
              <a:gd name="connsiteY1" fmla="*/ 44058 h 2906652"/>
              <a:gd name="connsiteX2" fmla="*/ 914496 w 3431362"/>
              <a:gd name="connsiteY2" fmla="*/ 148560 h 2906652"/>
              <a:gd name="connsiteX3" fmla="*/ 1358670 w 3431362"/>
              <a:gd name="connsiteY3" fmla="*/ 373389 h 2906652"/>
              <a:gd name="connsiteX4" fmla="*/ 2133696 w 3431362"/>
              <a:gd name="connsiteY4" fmla="*/ 322732 h 2906652"/>
              <a:gd name="connsiteX5" fmla="*/ 2682336 w 3431362"/>
              <a:gd name="connsiteY5" fmla="*/ 427235 h 2906652"/>
              <a:gd name="connsiteX6" fmla="*/ 3196142 w 3431362"/>
              <a:gd name="connsiteY6" fmla="*/ 1123920 h 2906652"/>
              <a:gd name="connsiteX7" fmla="*/ 3431273 w 3431362"/>
              <a:gd name="connsiteY7" fmla="*/ 1820606 h 2906652"/>
              <a:gd name="connsiteX8" fmla="*/ 3220636 w 3431362"/>
              <a:gd name="connsiteY8" fmla="*/ 2653776 h 2906652"/>
              <a:gd name="connsiteX9" fmla="*/ 2961010 w 3431362"/>
              <a:gd name="connsiteY9" fmla="*/ 2900469 h 2906652"/>
              <a:gd name="connsiteX10" fmla="*/ 2621376 w 3431362"/>
              <a:gd name="connsiteY10" fmla="*/ 2795966 h 2906652"/>
              <a:gd name="connsiteX11" fmla="*/ 2355672 w 3431362"/>
              <a:gd name="connsiteY11" fmla="*/ 2409973 h 2906652"/>
              <a:gd name="connsiteX12" fmla="*/ 1959525 w 3431362"/>
              <a:gd name="connsiteY12" fmla="*/ 2090572 h 2906652"/>
              <a:gd name="connsiteX13" fmla="*/ 1662062 w 3431362"/>
              <a:gd name="connsiteY13" fmla="*/ 2504322 h 2906652"/>
              <a:gd name="connsiteX14" fmla="*/ 1219296 w 3431362"/>
              <a:gd name="connsiteY14" fmla="*/ 2586960 h 2906652"/>
              <a:gd name="connsiteX15" fmla="*/ 703970 w 3431362"/>
              <a:gd name="connsiteY15" fmla="*/ 2740973 h 2906652"/>
              <a:gd name="connsiteX16" fmla="*/ 348439 w 3431362"/>
              <a:gd name="connsiteY16" fmla="*/ 2256035 h 2906652"/>
              <a:gd name="connsiteX17" fmla="*/ 740325 w 3431362"/>
              <a:gd name="connsiteY17" fmla="*/ 1672560 h 2906652"/>
              <a:gd name="connsiteX18" fmla="*/ 727242 w 3431362"/>
              <a:gd name="connsiteY18" fmla="*/ 1319956 h 2906652"/>
              <a:gd name="connsiteX19" fmla="*/ 261353 w 3431362"/>
              <a:gd name="connsiteY19" fmla="*/ 1080378 h 2906652"/>
              <a:gd name="connsiteX20" fmla="*/ 96 w 3431362"/>
              <a:gd name="connsiteY20" fmla="*/ 897498 h 2906652"/>
              <a:gd name="connsiteX0" fmla="*/ 96 w 3431907"/>
              <a:gd name="connsiteY0" fmla="*/ 897498 h 2906652"/>
              <a:gd name="connsiteX1" fmla="*/ 287479 w 3431907"/>
              <a:gd name="connsiteY1" fmla="*/ 44058 h 2906652"/>
              <a:gd name="connsiteX2" fmla="*/ 914496 w 3431907"/>
              <a:gd name="connsiteY2" fmla="*/ 148560 h 2906652"/>
              <a:gd name="connsiteX3" fmla="*/ 1358670 w 3431907"/>
              <a:gd name="connsiteY3" fmla="*/ 373389 h 2906652"/>
              <a:gd name="connsiteX4" fmla="*/ 2133696 w 3431907"/>
              <a:gd name="connsiteY4" fmla="*/ 322732 h 2906652"/>
              <a:gd name="connsiteX5" fmla="*/ 2682336 w 3431907"/>
              <a:gd name="connsiteY5" fmla="*/ 427235 h 2906652"/>
              <a:gd name="connsiteX6" fmla="*/ 3152562 w 3431907"/>
              <a:gd name="connsiteY6" fmla="*/ 1211080 h 2906652"/>
              <a:gd name="connsiteX7" fmla="*/ 3431273 w 3431907"/>
              <a:gd name="connsiteY7" fmla="*/ 1820606 h 2906652"/>
              <a:gd name="connsiteX8" fmla="*/ 3220636 w 3431907"/>
              <a:gd name="connsiteY8" fmla="*/ 2653776 h 2906652"/>
              <a:gd name="connsiteX9" fmla="*/ 2961010 w 3431907"/>
              <a:gd name="connsiteY9" fmla="*/ 2900469 h 2906652"/>
              <a:gd name="connsiteX10" fmla="*/ 2621376 w 3431907"/>
              <a:gd name="connsiteY10" fmla="*/ 2795966 h 2906652"/>
              <a:gd name="connsiteX11" fmla="*/ 2355672 w 3431907"/>
              <a:gd name="connsiteY11" fmla="*/ 2409973 h 2906652"/>
              <a:gd name="connsiteX12" fmla="*/ 1959525 w 3431907"/>
              <a:gd name="connsiteY12" fmla="*/ 2090572 h 2906652"/>
              <a:gd name="connsiteX13" fmla="*/ 1662062 w 3431907"/>
              <a:gd name="connsiteY13" fmla="*/ 2504322 h 2906652"/>
              <a:gd name="connsiteX14" fmla="*/ 1219296 w 3431907"/>
              <a:gd name="connsiteY14" fmla="*/ 2586960 h 2906652"/>
              <a:gd name="connsiteX15" fmla="*/ 703970 w 3431907"/>
              <a:gd name="connsiteY15" fmla="*/ 2740973 h 2906652"/>
              <a:gd name="connsiteX16" fmla="*/ 348439 w 3431907"/>
              <a:gd name="connsiteY16" fmla="*/ 2256035 h 2906652"/>
              <a:gd name="connsiteX17" fmla="*/ 740325 w 3431907"/>
              <a:gd name="connsiteY17" fmla="*/ 1672560 h 2906652"/>
              <a:gd name="connsiteX18" fmla="*/ 727242 w 3431907"/>
              <a:gd name="connsiteY18" fmla="*/ 1319956 h 2906652"/>
              <a:gd name="connsiteX19" fmla="*/ 261353 w 3431907"/>
              <a:gd name="connsiteY19" fmla="*/ 1080378 h 2906652"/>
              <a:gd name="connsiteX20" fmla="*/ 96 w 3431907"/>
              <a:gd name="connsiteY20" fmla="*/ 897498 h 2906652"/>
              <a:gd name="connsiteX0" fmla="*/ 11824 w 3225735"/>
              <a:gd name="connsiteY0" fmla="*/ 703227 h 2893965"/>
              <a:gd name="connsiteX1" fmla="*/ 81307 w 3225735"/>
              <a:gd name="connsiteY1" fmla="*/ 31371 h 2893965"/>
              <a:gd name="connsiteX2" fmla="*/ 708324 w 3225735"/>
              <a:gd name="connsiteY2" fmla="*/ 135873 h 2893965"/>
              <a:gd name="connsiteX3" fmla="*/ 1152498 w 3225735"/>
              <a:gd name="connsiteY3" fmla="*/ 360702 h 2893965"/>
              <a:gd name="connsiteX4" fmla="*/ 1927524 w 3225735"/>
              <a:gd name="connsiteY4" fmla="*/ 310045 h 2893965"/>
              <a:gd name="connsiteX5" fmla="*/ 2476164 w 3225735"/>
              <a:gd name="connsiteY5" fmla="*/ 414548 h 2893965"/>
              <a:gd name="connsiteX6" fmla="*/ 2946390 w 3225735"/>
              <a:gd name="connsiteY6" fmla="*/ 1198393 h 2893965"/>
              <a:gd name="connsiteX7" fmla="*/ 3225101 w 3225735"/>
              <a:gd name="connsiteY7" fmla="*/ 1807919 h 2893965"/>
              <a:gd name="connsiteX8" fmla="*/ 3014464 w 3225735"/>
              <a:gd name="connsiteY8" fmla="*/ 2641089 h 2893965"/>
              <a:gd name="connsiteX9" fmla="*/ 2754838 w 3225735"/>
              <a:gd name="connsiteY9" fmla="*/ 2887782 h 2893965"/>
              <a:gd name="connsiteX10" fmla="*/ 2415204 w 3225735"/>
              <a:gd name="connsiteY10" fmla="*/ 2783279 h 2893965"/>
              <a:gd name="connsiteX11" fmla="*/ 2149500 w 3225735"/>
              <a:gd name="connsiteY11" fmla="*/ 2397286 h 2893965"/>
              <a:gd name="connsiteX12" fmla="*/ 1753353 w 3225735"/>
              <a:gd name="connsiteY12" fmla="*/ 2077885 h 2893965"/>
              <a:gd name="connsiteX13" fmla="*/ 1455890 w 3225735"/>
              <a:gd name="connsiteY13" fmla="*/ 2491635 h 2893965"/>
              <a:gd name="connsiteX14" fmla="*/ 1013124 w 3225735"/>
              <a:gd name="connsiteY14" fmla="*/ 2574273 h 2893965"/>
              <a:gd name="connsiteX15" fmla="*/ 497798 w 3225735"/>
              <a:gd name="connsiteY15" fmla="*/ 2728286 h 2893965"/>
              <a:gd name="connsiteX16" fmla="*/ 142267 w 3225735"/>
              <a:gd name="connsiteY16" fmla="*/ 2243348 h 2893965"/>
              <a:gd name="connsiteX17" fmla="*/ 534153 w 3225735"/>
              <a:gd name="connsiteY17" fmla="*/ 1659873 h 2893965"/>
              <a:gd name="connsiteX18" fmla="*/ 521070 w 3225735"/>
              <a:gd name="connsiteY18" fmla="*/ 1307269 h 2893965"/>
              <a:gd name="connsiteX19" fmla="*/ 55181 w 3225735"/>
              <a:gd name="connsiteY19" fmla="*/ 1067691 h 2893965"/>
              <a:gd name="connsiteX20" fmla="*/ 11824 w 3225735"/>
              <a:gd name="connsiteY20" fmla="*/ 703227 h 28939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225735" h="2893965">
                <a:moveTo>
                  <a:pt x="11824" y="703227"/>
                </a:moveTo>
                <a:cubicBezTo>
                  <a:pt x="16178" y="530507"/>
                  <a:pt x="-34776" y="125930"/>
                  <a:pt x="81307" y="31371"/>
                </a:cubicBezTo>
                <a:cubicBezTo>
                  <a:pt x="197390" y="-63188"/>
                  <a:pt x="529792" y="80984"/>
                  <a:pt x="708324" y="135873"/>
                </a:cubicBezTo>
                <a:cubicBezTo>
                  <a:pt x="886856" y="190762"/>
                  <a:pt x="949298" y="331673"/>
                  <a:pt x="1152498" y="360702"/>
                </a:cubicBezTo>
                <a:cubicBezTo>
                  <a:pt x="1355698" y="389731"/>
                  <a:pt x="1706913" y="301071"/>
                  <a:pt x="1927524" y="310045"/>
                </a:cubicBezTo>
                <a:cubicBezTo>
                  <a:pt x="2148135" y="319019"/>
                  <a:pt x="2306353" y="266490"/>
                  <a:pt x="2476164" y="414548"/>
                </a:cubicBezTo>
                <a:cubicBezTo>
                  <a:pt x="2645975" y="562606"/>
                  <a:pt x="2821567" y="966165"/>
                  <a:pt x="2946390" y="1198393"/>
                </a:cubicBezTo>
                <a:cubicBezTo>
                  <a:pt x="3071213" y="1430621"/>
                  <a:pt x="3213755" y="1567470"/>
                  <a:pt x="3225101" y="1807919"/>
                </a:cubicBezTo>
                <a:cubicBezTo>
                  <a:pt x="3236447" y="2048368"/>
                  <a:pt x="3092841" y="2461112"/>
                  <a:pt x="3014464" y="2641089"/>
                </a:cubicBezTo>
                <a:cubicBezTo>
                  <a:pt x="2936087" y="2821066"/>
                  <a:pt x="2854715" y="2864084"/>
                  <a:pt x="2754838" y="2887782"/>
                </a:cubicBezTo>
                <a:cubicBezTo>
                  <a:pt x="2654961" y="2911480"/>
                  <a:pt x="2516094" y="2865028"/>
                  <a:pt x="2415204" y="2783279"/>
                </a:cubicBezTo>
                <a:cubicBezTo>
                  <a:pt x="2314314" y="2701530"/>
                  <a:pt x="2259808" y="2514852"/>
                  <a:pt x="2149500" y="2397286"/>
                </a:cubicBezTo>
                <a:cubicBezTo>
                  <a:pt x="2039192" y="2279720"/>
                  <a:pt x="1868955" y="2062160"/>
                  <a:pt x="1753353" y="2077885"/>
                </a:cubicBezTo>
                <a:cubicBezTo>
                  <a:pt x="1637751" y="2093610"/>
                  <a:pt x="1579261" y="2408904"/>
                  <a:pt x="1455890" y="2491635"/>
                </a:cubicBezTo>
                <a:cubicBezTo>
                  <a:pt x="1332519" y="2574366"/>
                  <a:pt x="1172806" y="2534831"/>
                  <a:pt x="1013124" y="2574273"/>
                </a:cubicBezTo>
                <a:cubicBezTo>
                  <a:pt x="853442" y="2613715"/>
                  <a:pt x="642941" y="2783440"/>
                  <a:pt x="497798" y="2728286"/>
                </a:cubicBezTo>
                <a:cubicBezTo>
                  <a:pt x="352655" y="2673132"/>
                  <a:pt x="136208" y="2421417"/>
                  <a:pt x="142267" y="2243348"/>
                </a:cubicBezTo>
                <a:cubicBezTo>
                  <a:pt x="148326" y="2065279"/>
                  <a:pt x="471019" y="1815886"/>
                  <a:pt x="534153" y="1659873"/>
                </a:cubicBezTo>
                <a:cubicBezTo>
                  <a:pt x="597287" y="1503860"/>
                  <a:pt x="600899" y="1405966"/>
                  <a:pt x="521070" y="1307269"/>
                </a:cubicBezTo>
                <a:cubicBezTo>
                  <a:pt x="441241" y="1208572"/>
                  <a:pt x="140055" y="1168365"/>
                  <a:pt x="55181" y="1067691"/>
                </a:cubicBezTo>
                <a:cubicBezTo>
                  <a:pt x="-29693" y="967017"/>
                  <a:pt x="7470" y="875947"/>
                  <a:pt x="11824" y="703227"/>
                </a:cubicBezTo>
                <a:close/>
              </a:path>
            </a:pathLst>
          </a:custGeom>
          <a:solidFill>
            <a:srgbClr val="FFFFFF">
              <a:alpha val="69804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フリーフォーム 11"/>
          <p:cNvSpPr/>
          <p:nvPr/>
        </p:nvSpPr>
        <p:spPr>
          <a:xfrm>
            <a:off x="4686331" y="391673"/>
            <a:ext cx="2994524" cy="2357413"/>
          </a:xfrm>
          <a:custGeom>
            <a:avLst/>
            <a:gdLst>
              <a:gd name="connsiteX0" fmla="*/ 100 w 3476528"/>
              <a:gd name="connsiteY0" fmla="*/ 901817 h 2916469"/>
              <a:gd name="connsiteX1" fmla="*/ 287483 w 3476528"/>
              <a:gd name="connsiteY1" fmla="*/ 48377 h 2916469"/>
              <a:gd name="connsiteX2" fmla="*/ 914500 w 3476528"/>
              <a:gd name="connsiteY2" fmla="*/ 152879 h 2916469"/>
              <a:gd name="connsiteX3" fmla="*/ 1315094 w 3476528"/>
              <a:gd name="connsiteY3" fmla="*/ 544765 h 2916469"/>
              <a:gd name="connsiteX4" fmla="*/ 2133700 w 3476528"/>
              <a:gd name="connsiteY4" fmla="*/ 327051 h 2916469"/>
              <a:gd name="connsiteX5" fmla="*/ 2682340 w 3476528"/>
              <a:gd name="connsiteY5" fmla="*/ 431554 h 2916469"/>
              <a:gd name="connsiteX6" fmla="*/ 3196146 w 3476528"/>
              <a:gd name="connsiteY6" fmla="*/ 1128239 h 2916469"/>
              <a:gd name="connsiteX7" fmla="*/ 3431277 w 3476528"/>
              <a:gd name="connsiteY7" fmla="*/ 1824925 h 2916469"/>
              <a:gd name="connsiteX8" fmla="*/ 3431277 w 3476528"/>
              <a:gd name="connsiteY8" fmla="*/ 2599988 h 2916469"/>
              <a:gd name="connsiteX9" fmla="*/ 2961014 w 3476528"/>
              <a:gd name="connsiteY9" fmla="*/ 2904788 h 2916469"/>
              <a:gd name="connsiteX10" fmla="*/ 2621380 w 3476528"/>
              <a:gd name="connsiteY10" fmla="*/ 2800285 h 2916469"/>
              <a:gd name="connsiteX11" fmla="*/ 2464626 w 3476528"/>
              <a:gd name="connsiteY11" fmla="*/ 2312605 h 2916469"/>
              <a:gd name="connsiteX12" fmla="*/ 1959529 w 3476528"/>
              <a:gd name="connsiteY12" fmla="*/ 2094891 h 2916469"/>
              <a:gd name="connsiteX13" fmla="*/ 1567643 w 3476528"/>
              <a:gd name="connsiteY13" fmla="*/ 2399691 h 2916469"/>
              <a:gd name="connsiteX14" fmla="*/ 1219300 w 3476528"/>
              <a:gd name="connsiteY14" fmla="*/ 2591279 h 2916469"/>
              <a:gd name="connsiteX15" fmla="*/ 783871 w 3476528"/>
              <a:gd name="connsiteY15" fmla="*/ 2556445 h 2916469"/>
              <a:gd name="connsiteX16" fmla="*/ 348443 w 3476528"/>
              <a:gd name="connsiteY16" fmla="*/ 2260354 h 2916469"/>
              <a:gd name="connsiteX17" fmla="*/ 740329 w 3476528"/>
              <a:gd name="connsiteY17" fmla="*/ 1676879 h 2916469"/>
              <a:gd name="connsiteX18" fmla="*/ 749037 w 3476528"/>
              <a:gd name="connsiteY18" fmla="*/ 1215325 h 2916469"/>
              <a:gd name="connsiteX19" fmla="*/ 261357 w 3476528"/>
              <a:gd name="connsiteY19" fmla="*/ 1084697 h 2916469"/>
              <a:gd name="connsiteX20" fmla="*/ 100 w 3476528"/>
              <a:gd name="connsiteY20" fmla="*/ 901817 h 2916469"/>
              <a:gd name="connsiteX0" fmla="*/ 100 w 3476528"/>
              <a:gd name="connsiteY0" fmla="*/ 903900 h 2918552"/>
              <a:gd name="connsiteX1" fmla="*/ 287483 w 3476528"/>
              <a:gd name="connsiteY1" fmla="*/ 50460 h 2918552"/>
              <a:gd name="connsiteX2" fmla="*/ 650381 w 3476528"/>
              <a:gd name="connsiteY2" fmla="*/ 147149 h 2918552"/>
              <a:gd name="connsiteX3" fmla="*/ 1315094 w 3476528"/>
              <a:gd name="connsiteY3" fmla="*/ 546848 h 2918552"/>
              <a:gd name="connsiteX4" fmla="*/ 2133700 w 3476528"/>
              <a:gd name="connsiteY4" fmla="*/ 329134 h 2918552"/>
              <a:gd name="connsiteX5" fmla="*/ 2682340 w 3476528"/>
              <a:gd name="connsiteY5" fmla="*/ 433637 h 2918552"/>
              <a:gd name="connsiteX6" fmla="*/ 3196146 w 3476528"/>
              <a:gd name="connsiteY6" fmla="*/ 1130322 h 2918552"/>
              <a:gd name="connsiteX7" fmla="*/ 3431277 w 3476528"/>
              <a:gd name="connsiteY7" fmla="*/ 1827008 h 2918552"/>
              <a:gd name="connsiteX8" fmla="*/ 3431277 w 3476528"/>
              <a:gd name="connsiteY8" fmla="*/ 2602071 h 2918552"/>
              <a:gd name="connsiteX9" fmla="*/ 2961014 w 3476528"/>
              <a:gd name="connsiteY9" fmla="*/ 2906871 h 2918552"/>
              <a:gd name="connsiteX10" fmla="*/ 2621380 w 3476528"/>
              <a:gd name="connsiteY10" fmla="*/ 2802368 h 2918552"/>
              <a:gd name="connsiteX11" fmla="*/ 2464626 w 3476528"/>
              <a:gd name="connsiteY11" fmla="*/ 2314688 h 2918552"/>
              <a:gd name="connsiteX12" fmla="*/ 1959529 w 3476528"/>
              <a:gd name="connsiteY12" fmla="*/ 2096974 h 2918552"/>
              <a:gd name="connsiteX13" fmla="*/ 1567643 w 3476528"/>
              <a:gd name="connsiteY13" fmla="*/ 2401774 h 2918552"/>
              <a:gd name="connsiteX14" fmla="*/ 1219300 w 3476528"/>
              <a:gd name="connsiteY14" fmla="*/ 2593362 h 2918552"/>
              <a:gd name="connsiteX15" fmla="*/ 783871 w 3476528"/>
              <a:gd name="connsiteY15" fmla="*/ 2558528 h 2918552"/>
              <a:gd name="connsiteX16" fmla="*/ 348443 w 3476528"/>
              <a:gd name="connsiteY16" fmla="*/ 2262437 h 2918552"/>
              <a:gd name="connsiteX17" fmla="*/ 740329 w 3476528"/>
              <a:gd name="connsiteY17" fmla="*/ 1678962 h 2918552"/>
              <a:gd name="connsiteX18" fmla="*/ 749037 w 3476528"/>
              <a:gd name="connsiteY18" fmla="*/ 1217408 h 2918552"/>
              <a:gd name="connsiteX19" fmla="*/ 261357 w 3476528"/>
              <a:gd name="connsiteY19" fmla="*/ 1086780 h 2918552"/>
              <a:gd name="connsiteX20" fmla="*/ 100 w 3476528"/>
              <a:gd name="connsiteY20" fmla="*/ 903900 h 2918552"/>
              <a:gd name="connsiteX0" fmla="*/ 13293 w 3489721"/>
              <a:gd name="connsiteY0" fmla="*/ 950673 h 2965325"/>
              <a:gd name="connsiteX1" fmla="*/ 104473 w 3489721"/>
              <a:gd name="connsiteY1" fmla="*/ 42540 h 2965325"/>
              <a:gd name="connsiteX2" fmla="*/ 663574 w 3489721"/>
              <a:gd name="connsiteY2" fmla="*/ 193922 h 2965325"/>
              <a:gd name="connsiteX3" fmla="*/ 1328287 w 3489721"/>
              <a:gd name="connsiteY3" fmla="*/ 593621 h 2965325"/>
              <a:gd name="connsiteX4" fmla="*/ 2146893 w 3489721"/>
              <a:gd name="connsiteY4" fmla="*/ 375907 h 2965325"/>
              <a:gd name="connsiteX5" fmla="*/ 2695533 w 3489721"/>
              <a:gd name="connsiteY5" fmla="*/ 480410 h 2965325"/>
              <a:gd name="connsiteX6" fmla="*/ 3209339 w 3489721"/>
              <a:gd name="connsiteY6" fmla="*/ 1177095 h 2965325"/>
              <a:gd name="connsiteX7" fmla="*/ 3444470 w 3489721"/>
              <a:gd name="connsiteY7" fmla="*/ 1873781 h 2965325"/>
              <a:gd name="connsiteX8" fmla="*/ 3444470 w 3489721"/>
              <a:gd name="connsiteY8" fmla="*/ 2648844 h 2965325"/>
              <a:gd name="connsiteX9" fmla="*/ 2974207 w 3489721"/>
              <a:gd name="connsiteY9" fmla="*/ 2953644 h 2965325"/>
              <a:gd name="connsiteX10" fmla="*/ 2634573 w 3489721"/>
              <a:gd name="connsiteY10" fmla="*/ 2849141 h 2965325"/>
              <a:gd name="connsiteX11" fmla="*/ 2477819 w 3489721"/>
              <a:gd name="connsiteY11" fmla="*/ 2361461 h 2965325"/>
              <a:gd name="connsiteX12" fmla="*/ 1972722 w 3489721"/>
              <a:gd name="connsiteY12" fmla="*/ 2143747 h 2965325"/>
              <a:gd name="connsiteX13" fmla="*/ 1580836 w 3489721"/>
              <a:gd name="connsiteY13" fmla="*/ 2448547 h 2965325"/>
              <a:gd name="connsiteX14" fmla="*/ 1232493 w 3489721"/>
              <a:gd name="connsiteY14" fmla="*/ 2640135 h 2965325"/>
              <a:gd name="connsiteX15" fmla="*/ 797064 w 3489721"/>
              <a:gd name="connsiteY15" fmla="*/ 2605301 h 2965325"/>
              <a:gd name="connsiteX16" fmla="*/ 361636 w 3489721"/>
              <a:gd name="connsiteY16" fmla="*/ 2309210 h 2965325"/>
              <a:gd name="connsiteX17" fmla="*/ 753522 w 3489721"/>
              <a:gd name="connsiteY17" fmla="*/ 1725735 h 2965325"/>
              <a:gd name="connsiteX18" fmla="*/ 762230 w 3489721"/>
              <a:gd name="connsiteY18" fmla="*/ 1264181 h 2965325"/>
              <a:gd name="connsiteX19" fmla="*/ 274550 w 3489721"/>
              <a:gd name="connsiteY19" fmla="*/ 1133553 h 2965325"/>
              <a:gd name="connsiteX20" fmla="*/ 13293 w 3489721"/>
              <a:gd name="connsiteY20" fmla="*/ 950673 h 2965325"/>
              <a:gd name="connsiteX0" fmla="*/ 3760 w 3631113"/>
              <a:gd name="connsiteY0" fmla="*/ 625434 h 2944799"/>
              <a:gd name="connsiteX1" fmla="*/ 245865 w 3631113"/>
              <a:gd name="connsiteY1" fmla="*/ 22014 h 2944799"/>
              <a:gd name="connsiteX2" fmla="*/ 804966 w 3631113"/>
              <a:gd name="connsiteY2" fmla="*/ 173396 h 2944799"/>
              <a:gd name="connsiteX3" fmla="*/ 1469679 w 3631113"/>
              <a:gd name="connsiteY3" fmla="*/ 573095 h 2944799"/>
              <a:gd name="connsiteX4" fmla="*/ 2288285 w 3631113"/>
              <a:gd name="connsiteY4" fmla="*/ 355381 h 2944799"/>
              <a:gd name="connsiteX5" fmla="*/ 2836925 w 3631113"/>
              <a:gd name="connsiteY5" fmla="*/ 459884 h 2944799"/>
              <a:gd name="connsiteX6" fmla="*/ 3350731 w 3631113"/>
              <a:gd name="connsiteY6" fmla="*/ 1156569 h 2944799"/>
              <a:gd name="connsiteX7" fmla="*/ 3585862 w 3631113"/>
              <a:gd name="connsiteY7" fmla="*/ 1853255 h 2944799"/>
              <a:gd name="connsiteX8" fmla="*/ 3585862 w 3631113"/>
              <a:gd name="connsiteY8" fmla="*/ 2628318 h 2944799"/>
              <a:gd name="connsiteX9" fmla="*/ 3115599 w 3631113"/>
              <a:gd name="connsiteY9" fmla="*/ 2933118 h 2944799"/>
              <a:gd name="connsiteX10" fmla="*/ 2775965 w 3631113"/>
              <a:gd name="connsiteY10" fmla="*/ 2828615 h 2944799"/>
              <a:gd name="connsiteX11" fmla="*/ 2619211 w 3631113"/>
              <a:gd name="connsiteY11" fmla="*/ 2340935 h 2944799"/>
              <a:gd name="connsiteX12" fmla="*/ 2114114 w 3631113"/>
              <a:gd name="connsiteY12" fmla="*/ 2123221 h 2944799"/>
              <a:gd name="connsiteX13" fmla="*/ 1722228 w 3631113"/>
              <a:gd name="connsiteY13" fmla="*/ 2428021 h 2944799"/>
              <a:gd name="connsiteX14" fmla="*/ 1373885 w 3631113"/>
              <a:gd name="connsiteY14" fmla="*/ 2619609 h 2944799"/>
              <a:gd name="connsiteX15" fmla="*/ 938456 w 3631113"/>
              <a:gd name="connsiteY15" fmla="*/ 2584775 h 2944799"/>
              <a:gd name="connsiteX16" fmla="*/ 503028 w 3631113"/>
              <a:gd name="connsiteY16" fmla="*/ 2288684 h 2944799"/>
              <a:gd name="connsiteX17" fmla="*/ 894914 w 3631113"/>
              <a:gd name="connsiteY17" fmla="*/ 1705209 h 2944799"/>
              <a:gd name="connsiteX18" fmla="*/ 903622 w 3631113"/>
              <a:gd name="connsiteY18" fmla="*/ 1243655 h 2944799"/>
              <a:gd name="connsiteX19" fmla="*/ 415942 w 3631113"/>
              <a:gd name="connsiteY19" fmla="*/ 1113027 h 2944799"/>
              <a:gd name="connsiteX20" fmla="*/ 3760 w 3631113"/>
              <a:gd name="connsiteY20" fmla="*/ 625434 h 2944799"/>
              <a:gd name="connsiteX0" fmla="*/ 3484 w 3630837"/>
              <a:gd name="connsiteY0" fmla="*/ 625434 h 2944799"/>
              <a:gd name="connsiteX1" fmla="*/ 245589 w 3630837"/>
              <a:gd name="connsiteY1" fmla="*/ 22014 h 2944799"/>
              <a:gd name="connsiteX2" fmla="*/ 804690 w 3630837"/>
              <a:gd name="connsiteY2" fmla="*/ 173396 h 2944799"/>
              <a:gd name="connsiteX3" fmla="*/ 1469403 w 3630837"/>
              <a:gd name="connsiteY3" fmla="*/ 573095 h 2944799"/>
              <a:gd name="connsiteX4" fmla="*/ 2288009 w 3630837"/>
              <a:gd name="connsiteY4" fmla="*/ 355381 h 2944799"/>
              <a:gd name="connsiteX5" fmla="*/ 2836649 w 3630837"/>
              <a:gd name="connsiteY5" fmla="*/ 459884 h 2944799"/>
              <a:gd name="connsiteX6" fmla="*/ 3350455 w 3630837"/>
              <a:gd name="connsiteY6" fmla="*/ 1156569 h 2944799"/>
              <a:gd name="connsiteX7" fmla="*/ 3585586 w 3630837"/>
              <a:gd name="connsiteY7" fmla="*/ 1853255 h 2944799"/>
              <a:gd name="connsiteX8" fmla="*/ 3585586 w 3630837"/>
              <a:gd name="connsiteY8" fmla="*/ 2628318 h 2944799"/>
              <a:gd name="connsiteX9" fmla="*/ 3115323 w 3630837"/>
              <a:gd name="connsiteY9" fmla="*/ 2933118 h 2944799"/>
              <a:gd name="connsiteX10" fmla="*/ 2775689 w 3630837"/>
              <a:gd name="connsiteY10" fmla="*/ 2828615 h 2944799"/>
              <a:gd name="connsiteX11" fmla="*/ 2618935 w 3630837"/>
              <a:gd name="connsiteY11" fmla="*/ 2340935 h 2944799"/>
              <a:gd name="connsiteX12" fmla="*/ 2113838 w 3630837"/>
              <a:gd name="connsiteY12" fmla="*/ 2123221 h 2944799"/>
              <a:gd name="connsiteX13" fmla="*/ 1721952 w 3630837"/>
              <a:gd name="connsiteY13" fmla="*/ 2428021 h 2944799"/>
              <a:gd name="connsiteX14" fmla="*/ 1373609 w 3630837"/>
              <a:gd name="connsiteY14" fmla="*/ 2619609 h 2944799"/>
              <a:gd name="connsiteX15" fmla="*/ 938180 w 3630837"/>
              <a:gd name="connsiteY15" fmla="*/ 2584775 h 2944799"/>
              <a:gd name="connsiteX16" fmla="*/ 502752 w 3630837"/>
              <a:gd name="connsiteY16" fmla="*/ 2288684 h 2944799"/>
              <a:gd name="connsiteX17" fmla="*/ 894638 w 3630837"/>
              <a:gd name="connsiteY17" fmla="*/ 1705209 h 2944799"/>
              <a:gd name="connsiteX18" fmla="*/ 903346 w 3630837"/>
              <a:gd name="connsiteY18" fmla="*/ 1243655 h 2944799"/>
              <a:gd name="connsiteX19" fmla="*/ 408120 w 3630837"/>
              <a:gd name="connsiteY19" fmla="*/ 917698 h 2944799"/>
              <a:gd name="connsiteX20" fmla="*/ 3484 w 3630837"/>
              <a:gd name="connsiteY20" fmla="*/ 625434 h 2944799"/>
              <a:gd name="connsiteX0" fmla="*/ 5883 w 3633236"/>
              <a:gd name="connsiteY0" fmla="*/ 625434 h 2944799"/>
              <a:gd name="connsiteX1" fmla="*/ 247988 w 3633236"/>
              <a:gd name="connsiteY1" fmla="*/ 22014 h 2944799"/>
              <a:gd name="connsiteX2" fmla="*/ 807089 w 3633236"/>
              <a:gd name="connsiteY2" fmla="*/ 173396 h 2944799"/>
              <a:gd name="connsiteX3" fmla="*/ 1471802 w 3633236"/>
              <a:gd name="connsiteY3" fmla="*/ 573095 h 2944799"/>
              <a:gd name="connsiteX4" fmla="*/ 2290408 w 3633236"/>
              <a:gd name="connsiteY4" fmla="*/ 355381 h 2944799"/>
              <a:gd name="connsiteX5" fmla="*/ 2839048 w 3633236"/>
              <a:gd name="connsiteY5" fmla="*/ 459884 h 2944799"/>
              <a:gd name="connsiteX6" fmla="*/ 3352854 w 3633236"/>
              <a:gd name="connsiteY6" fmla="*/ 1156569 h 2944799"/>
              <a:gd name="connsiteX7" fmla="*/ 3587985 w 3633236"/>
              <a:gd name="connsiteY7" fmla="*/ 1853255 h 2944799"/>
              <a:gd name="connsiteX8" fmla="*/ 3587985 w 3633236"/>
              <a:gd name="connsiteY8" fmla="*/ 2628318 h 2944799"/>
              <a:gd name="connsiteX9" fmla="*/ 3117722 w 3633236"/>
              <a:gd name="connsiteY9" fmla="*/ 2933118 h 2944799"/>
              <a:gd name="connsiteX10" fmla="*/ 2778088 w 3633236"/>
              <a:gd name="connsiteY10" fmla="*/ 2828615 h 2944799"/>
              <a:gd name="connsiteX11" fmla="*/ 2621334 w 3633236"/>
              <a:gd name="connsiteY11" fmla="*/ 2340935 h 2944799"/>
              <a:gd name="connsiteX12" fmla="*/ 2116237 w 3633236"/>
              <a:gd name="connsiteY12" fmla="*/ 2123221 h 2944799"/>
              <a:gd name="connsiteX13" fmla="*/ 1724351 w 3633236"/>
              <a:gd name="connsiteY13" fmla="*/ 2428021 h 2944799"/>
              <a:gd name="connsiteX14" fmla="*/ 1376008 w 3633236"/>
              <a:gd name="connsiteY14" fmla="*/ 2619609 h 2944799"/>
              <a:gd name="connsiteX15" fmla="*/ 940579 w 3633236"/>
              <a:gd name="connsiteY15" fmla="*/ 2584775 h 2944799"/>
              <a:gd name="connsiteX16" fmla="*/ 505151 w 3633236"/>
              <a:gd name="connsiteY16" fmla="*/ 2288684 h 2944799"/>
              <a:gd name="connsiteX17" fmla="*/ 897037 w 3633236"/>
              <a:gd name="connsiteY17" fmla="*/ 1705209 h 2944799"/>
              <a:gd name="connsiteX18" fmla="*/ 905745 w 3633236"/>
              <a:gd name="connsiteY18" fmla="*/ 1243655 h 2944799"/>
              <a:gd name="connsiteX19" fmla="*/ 470889 w 3633236"/>
              <a:gd name="connsiteY19" fmla="*/ 870819 h 2944799"/>
              <a:gd name="connsiteX20" fmla="*/ 5883 w 3633236"/>
              <a:gd name="connsiteY20" fmla="*/ 625434 h 2944799"/>
              <a:gd name="connsiteX0" fmla="*/ 5883 w 3633236"/>
              <a:gd name="connsiteY0" fmla="*/ 625434 h 2944799"/>
              <a:gd name="connsiteX1" fmla="*/ 247988 w 3633236"/>
              <a:gd name="connsiteY1" fmla="*/ 22014 h 2944799"/>
              <a:gd name="connsiteX2" fmla="*/ 807089 w 3633236"/>
              <a:gd name="connsiteY2" fmla="*/ 173396 h 2944799"/>
              <a:gd name="connsiteX3" fmla="*/ 1471802 w 3633236"/>
              <a:gd name="connsiteY3" fmla="*/ 573095 h 2944799"/>
              <a:gd name="connsiteX4" fmla="*/ 2290408 w 3633236"/>
              <a:gd name="connsiteY4" fmla="*/ 355381 h 2944799"/>
              <a:gd name="connsiteX5" fmla="*/ 2839048 w 3633236"/>
              <a:gd name="connsiteY5" fmla="*/ 459884 h 2944799"/>
              <a:gd name="connsiteX6" fmla="*/ 3352854 w 3633236"/>
              <a:gd name="connsiteY6" fmla="*/ 1156569 h 2944799"/>
              <a:gd name="connsiteX7" fmla="*/ 3587985 w 3633236"/>
              <a:gd name="connsiteY7" fmla="*/ 1853255 h 2944799"/>
              <a:gd name="connsiteX8" fmla="*/ 3587985 w 3633236"/>
              <a:gd name="connsiteY8" fmla="*/ 2628318 h 2944799"/>
              <a:gd name="connsiteX9" fmla="*/ 3117722 w 3633236"/>
              <a:gd name="connsiteY9" fmla="*/ 2933118 h 2944799"/>
              <a:gd name="connsiteX10" fmla="*/ 2778088 w 3633236"/>
              <a:gd name="connsiteY10" fmla="*/ 2828615 h 2944799"/>
              <a:gd name="connsiteX11" fmla="*/ 2621334 w 3633236"/>
              <a:gd name="connsiteY11" fmla="*/ 2340935 h 2944799"/>
              <a:gd name="connsiteX12" fmla="*/ 2116237 w 3633236"/>
              <a:gd name="connsiteY12" fmla="*/ 2123221 h 2944799"/>
              <a:gd name="connsiteX13" fmla="*/ 1724351 w 3633236"/>
              <a:gd name="connsiteY13" fmla="*/ 2428021 h 2944799"/>
              <a:gd name="connsiteX14" fmla="*/ 1376008 w 3633236"/>
              <a:gd name="connsiteY14" fmla="*/ 2619609 h 2944799"/>
              <a:gd name="connsiteX15" fmla="*/ 940579 w 3633236"/>
              <a:gd name="connsiteY15" fmla="*/ 2584775 h 2944799"/>
              <a:gd name="connsiteX16" fmla="*/ 505151 w 3633236"/>
              <a:gd name="connsiteY16" fmla="*/ 2288684 h 2944799"/>
              <a:gd name="connsiteX17" fmla="*/ 897037 w 3633236"/>
              <a:gd name="connsiteY17" fmla="*/ 1705209 h 2944799"/>
              <a:gd name="connsiteX18" fmla="*/ 1018939 w 3633236"/>
              <a:gd name="connsiteY18" fmla="*/ 1142084 h 2944799"/>
              <a:gd name="connsiteX19" fmla="*/ 470889 w 3633236"/>
              <a:gd name="connsiteY19" fmla="*/ 870819 h 2944799"/>
              <a:gd name="connsiteX20" fmla="*/ 5883 w 3633236"/>
              <a:gd name="connsiteY20" fmla="*/ 625434 h 2944799"/>
              <a:gd name="connsiteX0" fmla="*/ 5883 w 3633236"/>
              <a:gd name="connsiteY0" fmla="*/ 625434 h 2944799"/>
              <a:gd name="connsiteX1" fmla="*/ 247988 w 3633236"/>
              <a:gd name="connsiteY1" fmla="*/ 22014 h 2944799"/>
              <a:gd name="connsiteX2" fmla="*/ 807089 w 3633236"/>
              <a:gd name="connsiteY2" fmla="*/ 173396 h 2944799"/>
              <a:gd name="connsiteX3" fmla="*/ 1471802 w 3633236"/>
              <a:gd name="connsiteY3" fmla="*/ 573095 h 2944799"/>
              <a:gd name="connsiteX4" fmla="*/ 2290408 w 3633236"/>
              <a:gd name="connsiteY4" fmla="*/ 355381 h 2944799"/>
              <a:gd name="connsiteX5" fmla="*/ 2839048 w 3633236"/>
              <a:gd name="connsiteY5" fmla="*/ 459884 h 2944799"/>
              <a:gd name="connsiteX6" fmla="*/ 3352854 w 3633236"/>
              <a:gd name="connsiteY6" fmla="*/ 1156569 h 2944799"/>
              <a:gd name="connsiteX7" fmla="*/ 3587985 w 3633236"/>
              <a:gd name="connsiteY7" fmla="*/ 1853255 h 2944799"/>
              <a:gd name="connsiteX8" fmla="*/ 3587985 w 3633236"/>
              <a:gd name="connsiteY8" fmla="*/ 2628318 h 2944799"/>
              <a:gd name="connsiteX9" fmla="*/ 3117722 w 3633236"/>
              <a:gd name="connsiteY9" fmla="*/ 2933118 h 2944799"/>
              <a:gd name="connsiteX10" fmla="*/ 2778088 w 3633236"/>
              <a:gd name="connsiteY10" fmla="*/ 2828615 h 2944799"/>
              <a:gd name="connsiteX11" fmla="*/ 2621334 w 3633236"/>
              <a:gd name="connsiteY11" fmla="*/ 2340935 h 2944799"/>
              <a:gd name="connsiteX12" fmla="*/ 2116237 w 3633236"/>
              <a:gd name="connsiteY12" fmla="*/ 2123221 h 2944799"/>
              <a:gd name="connsiteX13" fmla="*/ 1724351 w 3633236"/>
              <a:gd name="connsiteY13" fmla="*/ 2428021 h 2944799"/>
              <a:gd name="connsiteX14" fmla="*/ 1376008 w 3633236"/>
              <a:gd name="connsiteY14" fmla="*/ 2619609 h 2944799"/>
              <a:gd name="connsiteX15" fmla="*/ 940579 w 3633236"/>
              <a:gd name="connsiteY15" fmla="*/ 2584775 h 2944799"/>
              <a:gd name="connsiteX16" fmla="*/ 505151 w 3633236"/>
              <a:gd name="connsiteY16" fmla="*/ 2288684 h 2944799"/>
              <a:gd name="connsiteX17" fmla="*/ 995138 w 3633236"/>
              <a:gd name="connsiteY17" fmla="*/ 1728649 h 2944799"/>
              <a:gd name="connsiteX18" fmla="*/ 1018939 w 3633236"/>
              <a:gd name="connsiteY18" fmla="*/ 1142084 h 2944799"/>
              <a:gd name="connsiteX19" fmla="*/ 470889 w 3633236"/>
              <a:gd name="connsiteY19" fmla="*/ 870819 h 2944799"/>
              <a:gd name="connsiteX20" fmla="*/ 5883 w 3633236"/>
              <a:gd name="connsiteY20" fmla="*/ 625434 h 2944799"/>
              <a:gd name="connsiteX0" fmla="*/ 5883 w 3633236"/>
              <a:gd name="connsiteY0" fmla="*/ 625434 h 2944799"/>
              <a:gd name="connsiteX1" fmla="*/ 247988 w 3633236"/>
              <a:gd name="connsiteY1" fmla="*/ 22014 h 2944799"/>
              <a:gd name="connsiteX2" fmla="*/ 807089 w 3633236"/>
              <a:gd name="connsiteY2" fmla="*/ 173396 h 2944799"/>
              <a:gd name="connsiteX3" fmla="*/ 1471802 w 3633236"/>
              <a:gd name="connsiteY3" fmla="*/ 573095 h 2944799"/>
              <a:gd name="connsiteX4" fmla="*/ 2290408 w 3633236"/>
              <a:gd name="connsiteY4" fmla="*/ 355381 h 2944799"/>
              <a:gd name="connsiteX5" fmla="*/ 2839048 w 3633236"/>
              <a:gd name="connsiteY5" fmla="*/ 459884 h 2944799"/>
              <a:gd name="connsiteX6" fmla="*/ 3352854 w 3633236"/>
              <a:gd name="connsiteY6" fmla="*/ 1156569 h 2944799"/>
              <a:gd name="connsiteX7" fmla="*/ 3587985 w 3633236"/>
              <a:gd name="connsiteY7" fmla="*/ 1853255 h 2944799"/>
              <a:gd name="connsiteX8" fmla="*/ 3587985 w 3633236"/>
              <a:gd name="connsiteY8" fmla="*/ 2628318 h 2944799"/>
              <a:gd name="connsiteX9" fmla="*/ 3117722 w 3633236"/>
              <a:gd name="connsiteY9" fmla="*/ 2933118 h 2944799"/>
              <a:gd name="connsiteX10" fmla="*/ 2778088 w 3633236"/>
              <a:gd name="connsiteY10" fmla="*/ 2828615 h 2944799"/>
              <a:gd name="connsiteX11" fmla="*/ 2621334 w 3633236"/>
              <a:gd name="connsiteY11" fmla="*/ 2340935 h 2944799"/>
              <a:gd name="connsiteX12" fmla="*/ 2116237 w 3633236"/>
              <a:gd name="connsiteY12" fmla="*/ 2123221 h 2944799"/>
              <a:gd name="connsiteX13" fmla="*/ 1724351 w 3633236"/>
              <a:gd name="connsiteY13" fmla="*/ 2428021 h 2944799"/>
              <a:gd name="connsiteX14" fmla="*/ 1376008 w 3633236"/>
              <a:gd name="connsiteY14" fmla="*/ 2619609 h 2944799"/>
              <a:gd name="connsiteX15" fmla="*/ 940579 w 3633236"/>
              <a:gd name="connsiteY15" fmla="*/ 2584775 h 2944799"/>
              <a:gd name="connsiteX16" fmla="*/ 573067 w 3633236"/>
              <a:gd name="connsiteY16" fmla="*/ 2484013 h 2944799"/>
              <a:gd name="connsiteX17" fmla="*/ 995138 w 3633236"/>
              <a:gd name="connsiteY17" fmla="*/ 1728649 h 2944799"/>
              <a:gd name="connsiteX18" fmla="*/ 1018939 w 3633236"/>
              <a:gd name="connsiteY18" fmla="*/ 1142084 h 2944799"/>
              <a:gd name="connsiteX19" fmla="*/ 470889 w 3633236"/>
              <a:gd name="connsiteY19" fmla="*/ 870819 h 2944799"/>
              <a:gd name="connsiteX20" fmla="*/ 5883 w 3633236"/>
              <a:gd name="connsiteY20" fmla="*/ 625434 h 2944799"/>
              <a:gd name="connsiteX0" fmla="*/ 5883 w 3633236"/>
              <a:gd name="connsiteY0" fmla="*/ 625434 h 2944799"/>
              <a:gd name="connsiteX1" fmla="*/ 247988 w 3633236"/>
              <a:gd name="connsiteY1" fmla="*/ 22014 h 2944799"/>
              <a:gd name="connsiteX2" fmla="*/ 807089 w 3633236"/>
              <a:gd name="connsiteY2" fmla="*/ 173396 h 2944799"/>
              <a:gd name="connsiteX3" fmla="*/ 1471802 w 3633236"/>
              <a:gd name="connsiteY3" fmla="*/ 573095 h 2944799"/>
              <a:gd name="connsiteX4" fmla="*/ 2290408 w 3633236"/>
              <a:gd name="connsiteY4" fmla="*/ 355381 h 2944799"/>
              <a:gd name="connsiteX5" fmla="*/ 2839048 w 3633236"/>
              <a:gd name="connsiteY5" fmla="*/ 459884 h 2944799"/>
              <a:gd name="connsiteX6" fmla="*/ 3352854 w 3633236"/>
              <a:gd name="connsiteY6" fmla="*/ 1156569 h 2944799"/>
              <a:gd name="connsiteX7" fmla="*/ 3587985 w 3633236"/>
              <a:gd name="connsiteY7" fmla="*/ 1853255 h 2944799"/>
              <a:gd name="connsiteX8" fmla="*/ 3587985 w 3633236"/>
              <a:gd name="connsiteY8" fmla="*/ 2628318 h 2944799"/>
              <a:gd name="connsiteX9" fmla="*/ 3117722 w 3633236"/>
              <a:gd name="connsiteY9" fmla="*/ 2933118 h 2944799"/>
              <a:gd name="connsiteX10" fmla="*/ 2778088 w 3633236"/>
              <a:gd name="connsiteY10" fmla="*/ 2828615 h 2944799"/>
              <a:gd name="connsiteX11" fmla="*/ 2621334 w 3633236"/>
              <a:gd name="connsiteY11" fmla="*/ 2340935 h 2944799"/>
              <a:gd name="connsiteX12" fmla="*/ 2116237 w 3633236"/>
              <a:gd name="connsiteY12" fmla="*/ 2123221 h 2944799"/>
              <a:gd name="connsiteX13" fmla="*/ 1724351 w 3633236"/>
              <a:gd name="connsiteY13" fmla="*/ 2428021 h 2944799"/>
              <a:gd name="connsiteX14" fmla="*/ 1376008 w 3633236"/>
              <a:gd name="connsiteY14" fmla="*/ 2619609 h 2944799"/>
              <a:gd name="connsiteX15" fmla="*/ 940579 w 3633236"/>
              <a:gd name="connsiteY15" fmla="*/ 2584775 h 2944799"/>
              <a:gd name="connsiteX16" fmla="*/ 618345 w 3633236"/>
              <a:gd name="connsiteY16" fmla="*/ 2382442 h 2944799"/>
              <a:gd name="connsiteX17" fmla="*/ 995138 w 3633236"/>
              <a:gd name="connsiteY17" fmla="*/ 1728649 h 2944799"/>
              <a:gd name="connsiteX18" fmla="*/ 1018939 w 3633236"/>
              <a:gd name="connsiteY18" fmla="*/ 1142084 h 2944799"/>
              <a:gd name="connsiteX19" fmla="*/ 470889 w 3633236"/>
              <a:gd name="connsiteY19" fmla="*/ 870819 h 2944799"/>
              <a:gd name="connsiteX20" fmla="*/ 5883 w 3633236"/>
              <a:gd name="connsiteY20" fmla="*/ 625434 h 2944799"/>
              <a:gd name="connsiteX0" fmla="*/ 5883 w 3633236"/>
              <a:gd name="connsiteY0" fmla="*/ 625434 h 2944799"/>
              <a:gd name="connsiteX1" fmla="*/ 247988 w 3633236"/>
              <a:gd name="connsiteY1" fmla="*/ 22014 h 2944799"/>
              <a:gd name="connsiteX2" fmla="*/ 807089 w 3633236"/>
              <a:gd name="connsiteY2" fmla="*/ 173396 h 2944799"/>
              <a:gd name="connsiteX3" fmla="*/ 1471802 w 3633236"/>
              <a:gd name="connsiteY3" fmla="*/ 573095 h 2944799"/>
              <a:gd name="connsiteX4" fmla="*/ 2290408 w 3633236"/>
              <a:gd name="connsiteY4" fmla="*/ 355381 h 2944799"/>
              <a:gd name="connsiteX5" fmla="*/ 2839048 w 3633236"/>
              <a:gd name="connsiteY5" fmla="*/ 459884 h 2944799"/>
              <a:gd name="connsiteX6" fmla="*/ 3352854 w 3633236"/>
              <a:gd name="connsiteY6" fmla="*/ 1156569 h 2944799"/>
              <a:gd name="connsiteX7" fmla="*/ 3587985 w 3633236"/>
              <a:gd name="connsiteY7" fmla="*/ 1853255 h 2944799"/>
              <a:gd name="connsiteX8" fmla="*/ 3587985 w 3633236"/>
              <a:gd name="connsiteY8" fmla="*/ 2628318 h 2944799"/>
              <a:gd name="connsiteX9" fmla="*/ 3117722 w 3633236"/>
              <a:gd name="connsiteY9" fmla="*/ 2933118 h 2944799"/>
              <a:gd name="connsiteX10" fmla="*/ 2778088 w 3633236"/>
              <a:gd name="connsiteY10" fmla="*/ 2828615 h 2944799"/>
              <a:gd name="connsiteX11" fmla="*/ 2621334 w 3633236"/>
              <a:gd name="connsiteY11" fmla="*/ 2340935 h 2944799"/>
              <a:gd name="connsiteX12" fmla="*/ 2116237 w 3633236"/>
              <a:gd name="connsiteY12" fmla="*/ 2123221 h 2944799"/>
              <a:gd name="connsiteX13" fmla="*/ 1724351 w 3633236"/>
              <a:gd name="connsiteY13" fmla="*/ 2428021 h 2944799"/>
              <a:gd name="connsiteX14" fmla="*/ 1345823 w 3633236"/>
              <a:gd name="connsiteY14" fmla="*/ 2588357 h 2944799"/>
              <a:gd name="connsiteX15" fmla="*/ 940579 w 3633236"/>
              <a:gd name="connsiteY15" fmla="*/ 2584775 h 2944799"/>
              <a:gd name="connsiteX16" fmla="*/ 618345 w 3633236"/>
              <a:gd name="connsiteY16" fmla="*/ 2382442 h 2944799"/>
              <a:gd name="connsiteX17" fmla="*/ 995138 w 3633236"/>
              <a:gd name="connsiteY17" fmla="*/ 1728649 h 2944799"/>
              <a:gd name="connsiteX18" fmla="*/ 1018939 w 3633236"/>
              <a:gd name="connsiteY18" fmla="*/ 1142084 h 2944799"/>
              <a:gd name="connsiteX19" fmla="*/ 470889 w 3633236"/>
              <a:gd name="connsiteY19" fmla="*/ 870819 h 2944799"/>
              <a:gd name="connsiteX20" fmla="*/ 5883 w 3633236"/>
              <a:gd name="connsiteY20" fmla="*/ 625434 h 2944799"/>
              <a:gd name="connsiteX0" fmla="*/ 5883 w 3633236"/>
              <a:gd name="connsiteY0" fmla="*/ 625434 h 2944799"/>
              <a:gd name="connsiteX1" fmla="*/ 247988 w 3633236"/>
              <a:gd name="connsiteY1" fmla="*/ 22014 h 2944799"/>
              <a:gd name="connsiteX2" fmla="*/ 807089 w 3633236"/>
              <a:gd name="connsiteY2" fmla="*/ 173396 h 2944799"/>
              <a:gd name="connsiteX3" fmla="*/ 1471802 w 3633236"/>
              <a:gd name="connsiteY3" fmla="*/ 573095 h 2944799"/>
              <a:gd name="connsiteX4" fmla="*/ 2290408 w 3633236"/>
              <a:gd name="connsiteY4" fmla="*/ 355381 h 2944799"/>
              <a:gd name="connsiteX5" fmla="*/ 2839048 w 3633236"/>
              <a:gd name="connsiteY5" fmla="*/ 459884 h 2944799"/>
              <a:gd name="connsiteX6" fmla="*/ 3352854 w 3633236"/>
              <a:gd name="connsiteY6" fmla="*/ 1156569 h 2944799"/>
              <a:gd name="connsiteX7" fmla="*/ 3587985 w 3633236"/>
              <a:gd name="connsiteY7" fmla="*/ 1853255 h 2944799"/>
              <a:gd name="connsiteX8" fmla="*/ 3587985 w 3633236"/>
              <a:gd name="connsiteY8" fmla="*/ 2628318 h 2944799"/>
              <a:gd name="connsiteX9" fmla="*/ 3117722 w 3633236"/>
              <a:gd name="connsiteY9" fmla="*/ 2933118 h 2944799"/>
              <a:gd name="connsiteX10" fmla="*/ 2778088 w 3633236"/>
              <a:gd name="connsiteY10" fmla="*/ 2828615 h 2944799"/>
              <a:gd name="connsiteX11" fmla="*/ 2621334 w 3633236"/>
              <a:gd name="connsiteY11" fmla="*/ 2340935 h 2944799"/>
              <a:gd name="connsiteX12" fmla="*/ 2116237 w 3633236"/>
              <a:gd name="connsiteY12" fmla="*/ 2123221 h 2944799"/>
              <a:gd name="connsiteX13" fmla="*/ 1671527 w 3633236"/>
              <a:gd name="connsiteY13" fmla="*/ 2318637 h 2944799"/>
              <a:gd name="connsiteX14" fmla="*/ 1345823 w 3633236"/>
              <a:gd name="connsiteY14" fmla="*/ 2588357 h 2944799"/>
              <a:gd name="connsiteX15" fmla="*/ 940579 w 3633236"/>
              <a:gd name="connsiteY15" fmla="*/ 2584775 h 2944799"/>
              <a:gd name="connsiteX16" fmla="*/ 618345 w 3633236"/>
              <a:gd name="connsiteY16" fmla="*/ 2382442 h 2944799"/>
              <a:gd name="connsiteX17" fmla="*/ 995138 w 3633236"/>
              <a:gd name="connsiteY17" fmla="*/ 1728649 h 2944799"/>
              <a:gd name="connsiteX18" fmla="*/ 1018939 w 3633236"/>
              <a:gd name="connsiteY18" fmla="*/ 1142084 h 2944799"/>
              <a:gd name="connsiteX19" fmla="*/ 470889 w 3633236"/>
              <a:gd name="connsiteY19" fmla="*/ 870819 h 2944799"/>
              <a:gd name="connsiteX20" fmla="*/ 5883 w 3633236"/>
              <a:gd name="connsiteY20" fmla="*/ 625434 h 2944799"/>
              <a:gd name="connsiteX0" fmla="*/ 5883 w 3633236"/>
              <a:gd name="connsiteY0" fmla="*/ 625434 h 2944799"/>
              <a:gd name="connsiteX1" fmla="*/ 247988 w 3633236"/>
              <a:gd name="connsiteY1" fmla="*/ 22014 h 2944799"/>
              <a:gd name="connsiteX2" fmla="*/ 807089 w 3633236"/>
              <a:gd name="connsiteY2" fmla="*/ 173396 h 2944799"/>
              <a:gd name="connsiteX3" fmla="*/ 1471802 w 3633236"/>
              <a:gd name="connsiteY3" fmla="*/ 573095 h 2944799"/>
              <a:gd name="connsiteX4" fmla="*/ 2290408 w 3633236"/>
              <a:gd name="connsiteY4" fmla="*/ 355381 h 2944799"/>
              <a:gd name="connsiteX5" fmla="*/ 2839048 w 3633236"/>
              <a:gd name="connsiteY5" fmla="*/ 459884 h 2944799"/>
              <a:gd name="connsiteX6" fmla="*/ 3352854 w 3633236"/>
              <a:gd name="connsiteY6" fmla="*/ 1156569 h 2944799"/>
              <a:gd name="connsiteX7" fmla="*/ 3587985 w 3633236"/>
              <a:gd name="connsiteY7" fmla="*/ 1853255 h 2944799"/>
              <a:gd name="connsiteX8" fmla="*/ 3587985 w 3633236"/>
              <a:gd name="connsiteY8" fmla="*/ 2628318 h 2944799"/>
              <a:gd name="connsiteX9" fmla="*/ 3117722 w 3633236"/>
              <a:gd name="connsiteY9" fmla="*/ 2933118 h 2944799"/>
              <a:gd name="connsiteX10" fmla="*/ 2778088 w 3633236"/>
              <a:gd name="connsiteY10" fmla="*/ 2828615 h 2944799"/>
              <a:gd name="connsiteX11" fmla="*/ 2621334 w 3633236"/>
              <a:gd name="connsiteY11" fmla="*/ 2340935 h 2944799"/>
              <a:gd name="connsiteX12" fmla="*/ 2116237 w 3633236"/>
              <a:gd name="connsiteY12" fmla="*/ 2123221 h 2944799"/>
              <a:gd name="connsiteX13" fmla="*/ 1671527 w 3633236"/>
              <a:gd name="connsiteY13" fmla="*/ 2318637 h 2944799"/>
              <a:gd name="connsiteX14" fmla="*/ 1345823 w 3633236"/>
              <a:gd name="connsiteY14" fmla="*/ 2588357 h 2944799"/>
              <a:gd name="connsiteX15" fmla="*/ 940579 w 3633236"/>
              <a:gd name="connsiteY15" fmla="*/ 2584775 h 2944799"/>
              <a:gd name="connsiteX16" fmla="*/ 618345 w 3633236"/>
              <a:gd name="connsiteY16" fmla="*/ 2382442 h 2944799"/>
              <a:gd name="connsiteX17" fmla="*/ 995138 w 3633236"/>
              <a:gd name="connsiteY17" fmla="*/ 1728649 h 2944799"/>
              <a:gd name="connsiteX18" fmla="*/ 1018939 w 3633236"/>
              <a:gd name="connsiteY18" fmla="*/ 1142084 h 2944799"/>
              <a:gd name="connsiteX19" fmla="*/ 470889 w 3633236"/>
              <a:gd name="connsiteY19" fmla="*/ 870819 h 2944799"/>
              <a:gd name="connsiteX20" fmla="*/ 5883 w 3633236"/>
              <a:gd name="connsiteY20" fmla="*/ 625434 h 2944799"/>
              <a:gd name="connsiteX0" fmla="*/ 5883 w 3633236"/>
              <a:gd name="connsiteY0" fmla="*/ 625434 h 2945136"/>
              <a:gd name="connsiteX1" fmla="*/ 247988 w 3633236"/>
              <a:gd name="connsiteY1" fmla="*/ 22014 h 2945136"/>
              <a:gd name="connsiteX2" fmla="*/ 807089 w 3633236"/>
              <a:gd name="connsiteY2" fmla="*/ 173396 h 2945136"/>
              <a:gd name="connsiteX3" fmla="*/ 1471802 w 3633236"/>
              <a:gd name="connsiteY3" fmla="*/ 573095 h 2945136"/>
              <a:gd name="connsiteX4" fmla="*/ 2290408 w 3633236"/>
              <a:gd name="connsiteY4" fmla="*/ 355381 h 2945136"/>
              <a:gd name="connsiteX5" fmla="*/ 2839048 w 3633236"/>
              <a:gd name="connsiteY5" fmla="*/ 459884 h 2945136"/>
              <a:gd name="connsiteX6" fmla="*/ 3352854 w 3633236"/>
              <a:gd name="connsiteY6" fmla="*/ 1156569 h 2945136"/>
              <a:gd name="connsiteX7" fmla="*/ 3587985 w 3633236"/>
              <a:gd name="connsiteY7" fmla="*/ 1853255 h 2945136"/>
              <a:gd name="connsiteX8" fmla="*/ 3587985 w 3633236"/>
              <a:gd name="connsiteY8" fmla="*/ 2628318 h 2945136"/>
              <a:gd name="connsiteX9" fmla="*/ 3117722 w 3633236"/>
              <a:gd name="connsiteY9" fmla="*/ 2933118 h 2945136"/>
              <a:gd name="connsiteX10" fmla="*/ 2778088 w 3633236"/>
              <a:gd name="connsiteY10" fmla="*/ 2828615 h 2945136"/>
              <a:gd name="connsiteX11" fmla="*/ 2930731 w 3633236"/>
              <a:gd name="connsiteY11" fmla="*/ 2325309 h 2945136"/>
              <a:gd name="connsiteX12" fmla="*/ 2116237 w 3633236"/>
              <a:gd name="connsiteY12" fmla="*/ 2123221 h 2945136"/>
              <a:gd name="connsiteX13" fmla="*/ 1671527 w 3633236"/>
              <a:gd name="connsiteY13" fmla="*/ 2318637 h 2945136"/>
              <a:gd name="connsiteX14" fmla="*/ 1345823 w 3633236"/>
              <a:gd name="connsiteY14" fmla="*/ 2588357 h 2945136"/>
              <a:gd name="connsiteX15" fmla="*/ 940579 w 3633236"/>
              <a:gd name="connsiteY15" fmla="*/ 2584775 h 2945136"/>
              <a:gd name="connsiteX16" fmla="*/ 618345 w 3633236"/>
              <a:gd name="connsiteY16" fmla="*/ 2382442 h 2945136"/>
              <a:gd name="connsiteX17" fmla="*/ 995138 w 3633236"/>
              <a:gd name="connsiteY17" fmla="*/ 1728649 h 2945136"/>
              <a:gd name="connsiteX18" fmla="*/ 1018939 w 3633236"/>
              <a:gd name="connsiteY18" fmla="*/ 1142084 h 2945136"/>
              <a:gd name="connsiteX19" fmla="*/ 470889 w 3633236"/>
              <a:gd name="connsiteY19" fmla="*/ 870819 h 2945136"/>
              <a:gd name="connsiteX20" fmla="*/ 5883 w 3633236"/>
              <a:gd name="connsiteY20" fmla="*/ 625434 h 2945136"/>
              <a:gd name="connsiteX0" fmla="*/ 5883 w 3633236"/>
              <a:gd name="connsiteY0" fmla="*/ 625434 h 2951245"/>
              <a:gd name="connsiteX1" fmla="*/ 247988 w 3633236"/>
              <a:gd name="connsiteY1" fmla="*/ 22014 h 2951245"/>
              <a:gd name="connsiteX2" fmla="*/ 807089 w 3633236"/>
              <a:gd name="connsiteY2" fmla="*/ 173396 h 2951245"/>
              <a:gd name="connsiteX3" fmla="*/ 1471802 w 3633236"/>
              <a:gd name="connsiteY3" fmla="*/ 573095 h 2951245"/>
              <a:gd name="connsiteX4" fmla="*/ 2290408 w 3633236"/>
              <a:gd name="connsiteY4" fmla="*/ 355381 h 2951245"/>
              <a:gd name="connsiteX5" fmla="*/ 2839048 w 3633236"/>
              <a:gd name="connsiteY5" fmla="*/ 459884 h 2951245"/>
              <a:gd name="connsiteX6" fmla="*/ 3352854 w 3633236"/>
              <a:gd name="connsiteY6" fmla="*/ 1156569 h 2951245"/>
              <a:gd name="connsiteX7" fmla="*/ 3587985 w 3633236"/>
              <a:gd name="connsiteY7" fmla="*/ 1853255 h 2951245"/>
              <a:gd name="connsiteX8" fmla="*/ 3587985 w 3633236"/>
              <a:gd name="connsiteY8" fmla="*/ 2628318 h 2951245"/>
              <a:gd name="connsiteX9" fmla="*/ 3117722 w 3633236"/>
              <a:gd name="connsiteY9" fmla="*/ 2933118 h 2951245"/>
              <a:gd name="connsiteX10" fmla="*/ 3034661 w 3633236"/>
              <a:gd name="connsiteY10" fmla="*/ 2852055 h 2951245"/>
              <a:gd name="connsiteX11" fmla="*/ 2930731 w 3633236"/>
              <a:gd name="connsiteY11" fmla="*/ 2325309 h 2951245"/>
              <a:gd name="connsiteX12" fmla="*/ 2116237 w 3633236"/>
              <a:gd name="connsiteY12" fmla="*/ 2123221 h 2951245"/>
              <a:gd name="connsiteX13" fmla="*/ 1671527 w 3633236"/>
              <a:gd name="connsiteY13" fmla="*/ 2318637 h 2951245"/>
              <a:gd name="connsiteX14" fmla="*/ 1345823 w 3633236"/>
              <a:gd name="connsiteY14" fmla="*/ 2588357 h 2951245"/>
              <a:gd name="connsiteX15" fmla="*/ 940579 w 3633236"/>
              <a:gd name="connsiteY15" fmla="*/ 2584775 h 2951245"/>
              <a:gd name="connsiteX16" fmla="*/ 618345 w 3633236"/>
              <a:gd name="connsiteY16" fmla="*/ 2382442 h 2951245"/>
              <a:gd name="connsiteX17" fmla="*/ 995138 w 3633236"/>
              <a:gd name="connsiteY17" fmla="*/ 1728649 h 2951245"/>
              <a:gd name="connsiteX18" fmla="*/ 1018939 w 3633236"/>
              <a:gd name="connsiteY18" fmla="*/ 1142084 h 2951245"/>
              <a:gd name="connsiteX19" fmla="*/ 470889 w 3633236"/>
              <a:gd name="connsiteY19" fmla="*/ 870819 h 2951245"/>
              <a:gd name="connsiteX20" fmla="*/ 5883 w 3633236"/>
              <a:gd name="connsiteY20" fmla="*/ 625434 h 2951245"/>
              <a:gd name="connsiteX0" fmla="*/ 5883 w 3609014"/>
              <a:gd name="connsiteY0" fmla="*/ 625434 h 2933565"/>
              <a:gd name="connsiteX1" fmla="*/ 247988 w 3609014"/>
              <a:gd name="connsiteY1" fmla="*/ 22014 h 2933565"/>
              <a:gd name="connsiteX2" fmla="*/ 807089 w 3609014"/>
              <a:gd name="connsiteY2" fmla="*/ 173396 h 2933565"/>
              <a:gd name="connsiteX3" fmla="*/ 1471802 w 3609014"/>
              <a:gd name="connsiteY3" fmla="*/ 573095 h 2933565"/>
              <a:gd name="connsiteX4" fmla="*/ 2290408 w 3609014"/>
              <a:gd name="connsiteY4" fmla="*/ 355381 h 2933565"/>
              <a:gd name="connsiteX5" fmla="*/ 2839048 w 3609014"/>
              <a:gd name="connsiteY5" fmla="*/ 459884 h 2933565"/>
              <a:gd name="connsiteX6" fmla="*/ 3352854 w 3609014"/>
              <a:gd name="connsiteY6" fmla="*/ 1156569 h 2933565"/>
              <a:gd name="connsiteX7" fmla="*/ 3587985 w 3609014"/>
              <a:gd name="connsiteY7" fmla="*/ 1853255 h 2933565"/>
              <a:gd name="connsiteX8" fmla="*/ 3587985 w 3609014"/>
              <a:gd name="connsiteY8" fmla="*/ 2628318 h 2933565"/>
              <a:gd name="connsiteX9" fmla="*/ 3502581 w 3609014"/>
              <a:gd name="connsiteY9" fmla="*/ 2909679 h 2933565"/>
              <a:gd name="connsiteX10" fmla="*/ 3034661 w 3609014"/>
              <a:gd name="connsiteY10" fmla="*/ 2852055 h 2933565"/>
              <a:gd name="connsiteX11" fmla="*/ 2930731 w 3609014"/>
              <a:gd name="connsiteY11" fmla="*/ 2325309 h 2933565"/>
              <a:gd name="connsiteX12" fmla="*/ 2116237 w 3609014"/>
              <a:gd name="connsiteY12" fmla="*/ 2123221 h 2933565"/>
              <a:gd name="connsiteX13" fmla="*/ 1671527 w 3609014"/>
              <a:gd name="connsiteY13" fmla="*/ 2318637 h 2933565"/>
              <a:gd name="connsiteX14" fmla="*/ 1345823 w 3609014"/>
              <a:gd name="connsiteY14" fmla="*/ 2588357 h 2933565"/>
              <a:gd name="connsiteX15" fmla="*/ 940579 w 3609014"/>
              <a:gd name="connsiteY15" fmla="*/ 2584775 h 2933565"/>
              <a:gd name="connsiteX16" fmla="*/ 618345 w 3609014"/>
              <a:gd name="connsiteY16" fmla="*/ 2382442 h 2933565"/>
              <a:gd name="connsiteX17" fmla="*/ 995138 w 3609014"/>
              <a:gd name="connsiteY17" fmla="*/ 1728649 h 2933565"/>
              <a:gd name="connsiteX18" fmla="*/ 1018939 w 3609014"/>
              <a:gd name="connsiteY18" fmla="*/ 1142084 h 2933565"/>
              <a:gd name="connsiteX19" fmla="*/ 470889 w 3609014"/>
              <a:gd name="connsiteY19" fmla="*/ 870819 h 2933565"/>
              <a:gd name="connsiteX20" fmla="*/ 5883 w 3609014"/>
              <a:gd name="connsiteY20" fmla="*/ 625434 h 2933565"/>
              <a:gd name="connsiteX0" fmla="*/ 5883 w 3616520"/>
              <a:gd name="connsiteY0" fmla="*/ 625434 h 2940959"/>
              <a:gd name="connsiteX1" fmla="*/ 247988 w 3616520"/>
              <a:gd name="connsiteY1" fmla="*/ 22014 h 2940959"/>
              <a:gd name="connsiteX2" fmla="*/ 807089 w 3616520"/>
              <a:gd name="connsiteY2" fmla="*/ 173396 h 2940959"/>
              <a:gd name="connsiteX3" fmla="*/ 1471802 w 3616520"/>
              <a:gd name="connsiteY3" fmla="*/ 573095 h 2940959"/>
              <a:gd name="connsiteX4" fmla="*/ 2290408 w 3616520"/>
              <a:gd name="connsiteY4" fmla="*/ 355381 h 2940959"/>
              <a:gd name="connsiteX5" fmla="*/ 2839048 w 3616520"/>
              <a:gd name="connsiteY5" fmla="*/ 459884 h 2940959"/>
              <a:gd name="connsiteX6" fmla="*/ 3352854 w 3616520"/>
              <a:gd name="connsiteY6" fmla="*/ 1156569 h 2940959"/>
              <a:gd name="connsiteX7" fmla="*/ 3587985 w 3616520"/>
              <a:gd name="connsiteY7" fmla="*/ 1853255 h 2940959"/>
              <a:gd name="connsiteX8" fmla="*/ 3603078 w 3616520"/>
              <a:gd name="connsiteY8" fmla="*/ 2526747 h 2940959"/>
              <a:gd name="connsiteX9" fmla="*/ 3502581 w 3616520"/>
              <a:gd name="connsiteY9" fmla="*/ 2909679 h 2940959"/>
              <a:gd name="connsiteX10" fmla="*/ 3034661 w 3616520"/>
              <a:gd name="connsiteY10" fmla="*/ 2852055 h 2940959"/>
              <a:gd name="connsiteX11" fmla="*/ 2930731 w 3616520"/>
              <a:gd name="connsiteY11" fmla="*/ 2325309 h 2940959"/>
              <a:gd name="connsiteX12" fmla="*/ 2116237 w 3616520"/>
              <a:gd name="connsiteY12" fmla="*/ 2123221 h 2940959"/>
              <a:gd name="connsiteX13" fmla="*/ 1671527 w 3616520"/>
              <a:gd name="connsiteY13" fmla="*/ 2318637 h 2940959"/>
              <a:gd name="connsiteX14" fmla="*/ 1345823 w 3616520"/>
              <a:gd name="connsiteY14" fmla="*/ 2588357 h 2940959"/>
              <a:gd name="connsiteX15" fmla="*/ 940579 w 3616520"/>
              <a:gd name="connsiteY15" fmla="*/ 2584775 h 2940959"/>
              <a:gd name="connsiteX16" fmla="*/ 618345 w 3616520"/>
              <a:gd name="connsiteY16" fmla="*/ 2382442 h 2940959"/>
              <a:gd name="connsiteX17" fmla="*/ 995138 w 3616520"/>
              <a:gd name="connsiteY17" fmla="*/ 1728649 h 2940959"/>
              <a:gd name="connsiteX18" fmla="*/ 1018939 w 3616520"/>
              <a:gd name="connsiteY18" fmla="*/ 1142084 h 2940959"/>
              <a:gd name="connsiteX19" fmla="*/ 470889 w 3616520"/>
              <a:gd name="connsiteY19" fmla="*/ 870819 h 2940959"/>
              <a:gd name="connsiteX20" fmla="*/ 5883 w 3616520"/>
              <a:gd name="connsiteY20" fmla="*/ 625434 h 2940959"/>
              <a:gd name="connsiteX0" fmla="*/ 5883 w 3616520"/>
              <a:gd name="connsiteY0" fmla="*/ 625434 h 2937990"/>
              <a:gd name="connsiteX1" fmla="*/ 247988 w 3616520"/>
              <a:gd name="connsiteY1" fmla="*/ 22014 h 2937990"/>
              <a:gd name="connsiteX2" fmla="*/ 807089 w 3616520"/>
              <a:gd name="connsiteY2" fmla="*/ 173396 h 2937990"/>
              <a:gd name="connsiteX3" fmla="*/ 1471802 w 3616520"/>
              <a:gd name="connsiteY3" fmla="*/ 573095 h 2937990"/>
              <a:gd name="connsiteX4" fmla="*/ 2290408 w 3616520"/>
              <a:gd name="connsiteY4" fmla="*/ 355381 h 2937990"/>
              <a:gd name="connsiteX5" fmla="*/ 2839048 w 3616520"/>
              <a:gd name="connsiteY5" fmla="*/ 459884 h 2937990"/>
              <a:gd name="connsiteX6" fmla="*/ 3352854 w 3616520"/>
              <a:gd name="connsiteY6" fmla="*/ 1156569 h 2937990"/>
              <a:gd name="connsiteX7" fmla="*/ 3587985 w 3616520"/>
              <a:gd name="connsiteY7" fmla="*/ 1853255 h 2937990"/>
              <a:gd name="connsiteX8" fmla="*/ 3603078 w 3616520"/>
              <a:gd name="connsiteY8" fmla="*/ 2526747 h 2937990"/>
              <a:gd name="connsiteX9" fmla="*/ 3502581 w 3616520"/>
              <a:gd name="connsiteY9" fmla="*/ 2909679 h 2937990"/>
              <a:gd name="connsiteX10" fmla="*/ 3215771 w 3616520"/>
              <a:gd name="connsiteY10" fmla="*/ 2844242 h 2937990"/>
              <a:gd name="connsiteX11" fmla="*/ 2930731 w 3616520"/>
              <a:gd name="connsiteY11" fmla="*/ 2325309 h 2937990"/>
              <a:gd name="connsiteX12" fmla="*/ 2116237 w 3616520"/>
              <a:gd name="connsiteY12" fmla="*/ 2123221 h 2937990"/>
              <a:gd name="connsiteX13" fmla="*/ 1671527 w 3616520"/>
              <a:gd name="connsiteY13" fmla="*/ 2318637 h 2937990"/>
              <a:gd name="connsiteX14" fmla="*/ 1345823 w 3616520"/>
              <a:gd name="connsiteY14" fmla="*/ 2588357 h 2937990"/>
              <a:gd name="connsiteX15" fmla="*/ 940579 w 3616520"/>
              <a:gd name="connsiteY15" fmla="*/ 2584775 h 2937990"/>
              <a:gd name="connsiteX16" fmla="*/ 618345 w 3616520"/>
              <a:gd name="connsiteY16" fmla="*/ 2382442 h 2937990"/>
              <a:gd name="connsiteX17" fmla="*/ 995138 w 3616520"/>
              <a:gd name="connsiteY17" fmla="*/ 1728649 h 2937990"/>
              <a:gd name="connsiteX18" fmla="*/ 1018939 w 3616520"/>
              <a:gd name="connsiteY18" fmla="*/ 1142084 h 2937990"/>
              <a:gd name="connsiteX19" fmla="*/ 470889 w 3616520"/>
              <a:gd name="connsiteY19" fmla="*/ 870819 h 2937990"/>
              <a:gd name="connsiteX20" fmla="*/ 5883 w 3616520"/>
              <a:gd name="connsiteY20" fmla="*/ 625434 h 2937990"/>
              <a:gd name="connsiteX0" fmla="*/ 5883 w 3616520"/>
              <a:gd name="connsiteY0" fmla="*/ 625434 h 2937990"/>
              <a:gd name="connsiteX1" fmla="*/ 247988 w 3616520"/>
              <a:gd name="connsiteY1" fmla="*/ 22014 h 2937990"/>
              <a:gd name="connsiteX2" fmla="*/ 807089 w 3616520"/>
              <a:gd name="connsiteY2" fmla="*/ 173396 h 2937990"/>
              <a:gd name="connsiteX3" fmla="*/ 1471802 w 3616520"/>
              <a:gd name="connsiteY3" fmla="*/ 573095 h 2937990"/>
              <a:gd name="connsiteX4" fmla="*/ 2290408 w 3616520"/>
              <a:gd name="connsiteY4" fmla="*/ 355381 h 2937990"/>
              <a:gd name="connsiteX5" fmla="*/ 2839048 w 3616520"/>
              <a:gd name="connsiteY5" fmla="*/ 459884 h 2937990"/>
              <a:gd name="connsiteX6" fmla="*/ 3352854 w 3616520"/>
              <a:gd name="connsiteY6" fmla="*/ 1156569 h 2937990"/>
              <a:gd name="connsiteX7" fmla="*/ 3587985 w 3616520"/>
              <a:gd name="connsiteY7" fmla="*/ 1853255 h 2937990"/>
              <a:gd name="connsiteX8" fmla="*/ 3603078 w 3616520"/>
              <a:gd name="connsiteY8" fmla="*/ 2526747 h 2937990"/>
              <a:gd name="connsiteX9" fmla="*/ 3502581 w 3616520"/>
              <a:gd name="connsiteY9" fmla="*/ 2909679 h 2937990"/>
              <a:gd name="connsiteX10" fmla="*/ 3215771 w 3616520"/>
              <a:gd name="connsiteY10" fmla="*/ 2844242 h 2937990"/>
              <a:gd name="connsiteX11" fmla="*/ 2930731 w 3616520"/>
              <a:gd name="connsiteY11" fmla="*/ 2325309 h 2937990"/>
              <a:gd name="connsiteX12" fmla="*/ 2116237 w 3616520"/>
              <a:gd name="connsiteY12" fmla="*/ 2123221 h 2937990"/>
              <a:gd name="connsiteX13" fmla="*/ 1656435 w 3616520"/>
              <a:gd name="connsiteY13" fmla="*/ 2224880 h 2937990"/>
              <a:gd name="connsiteX14" fmla="*/ 1345823 w 3616520"/>
              <a:gd name="connsiteY14" fmla="*/ 2588357 h 2937990"/>
              <a:gd name="connsiteX15" fmla="*/ 940579 w 3616520"/>
              <a:gd name="connsiteY15" fmla="*/ 2584775 h 2937990"/>
              <a:gd name="connsiteX16" fmla="*/ 618345 w 3616520"/>
              <a:gd name="connsiteY16" fmla="*/ 2382442 h 2937990"/>
              <a:gd name="connsiteX17" fmla="*/ 995138 w 3616520"/>
              <a:gd name="connsiteY17" fmla="*/ 1728649 h 2937990"/>
              <a:gd name="connsiteX18" fmla="*/ 1018939 w 3616520"/>
              <a:gd name="connsiteY18" fmla="*/ 1142084 h 2937990"/>
              <a:gd name="connsiteX19" fmla="*/ 470889 w 3616520"/>
              <a:gd name="connsiteY19" fmla="*/ 870819 h 2937990"/>
              <a:gd name="connsiteX20" fmla="*/ 5883 w 3616520"/>
              <a:gd name="connsiteY20" fmla="*/ 625434 h 2937990"/>
              <a:gd name="connsiteX0" fmla="*/ 5883 w 3616520"/>
              <a:gd name="connsiteY0" fmla="*/ 625434 h 2937990"/>
              <a:gd name="connsiteX1" fmla="*/ 247988 w 3616520"/>
              <a:gd name="connsiteY1" fmla="*/ 22014 h 2937990"/>
              <a:gd name="connsiteX2" fmla="*/ 807089 w 3616520"/>
              <a:gd name="connsiteY2" fmla="*/ 173396 h 2937990"/>
              <a:gd name="connsiteX3" fmla="*/ 1471802 w 3616520"/>
              <a:gd name="connsiteY3" fmla="*/ 573095 h 2937990"/>
              <a:gd name="connsiteX4" fmla="*/ 2290408 w 3616520"/>
              <a:gd name="connsiteY4" fmla="*/ 355381 h 2937990"/>
              <a:gd name="connsiteX5" fmla="*/ 2839048 w 3616520"/>
              <a:gd name="connsiteY5" fmla="*/ 459884 h 2937990"/>
              <a:gd name="connsiteX6" fmla="*/ 3352854 w 3616520"/>
              <a:gd name="connsiteY6" fmla="*/ 1156569 h 2937990"/>
              <a:gd name="connsiteX7" fmla="*/ 3587985 w 3616520"/>
              <a:gd name="connsiteY7" fmla="*/ 1853255 h 2937990"/>
              <a:gd name="connsiteX8" fmla="*/ 3603078 w 3616520"/>
              <a:gd name="connsiteY8" fmla="*/ 2526747 h 2937990"/>
              <a:gd name="connsiteX9" fmla="*/ 3502581 w 3616520"/>
              <a:gd name="connsiteY9" fmla="*/ 2909679 h 2937990"/>
              <a:gd name="connsiteX10" fmla="*/ 3215771 w 3616520"/>
              <a:gd name="connsiteY10" fmla="*/ 2844242 h 2937990"/>
              <a:gd name="connsiteX11" fmla="*/ 2930731 w 3616520"/>
              <a:gd name="connsiteY11" fmla="*/ 2325309 h 2937990"/>
              <a:gd name="connsiteX12" fmla="*/ 2244523 w 3616520"/>
              <a:gd name="connsiteY12" fmla="*/ 2060716 h 2937990"/>
              <a:gd name="connsiteX13" fmla="*/ 1656435 w 3616520"/>
              <a:gd name="connsiteY13" fmla="*/ 2224880 h 2937990"/>
              <a:gd name="connsiteX14" fmla="*/ 1345823 w 3616520"/>
              <a:gd name="connsiteY14" fmla="*/ 2588357 h 2937990"/>
              <a:gd name="connsiteX15" fmla="*/ 940579 w 3616520"/>
              <a:gd name="connsiteY15" fmla="*/ 2584775 h 2937990"/>
              <a:gd name="connsiteX16" fmla="*/ 618345 w 3616520"/>
              <a:gd name="connsiteY16" fmla="*/ 2382442 h 2937990"/>
              <a:gd name="connsiteX17" fmla="*/ 995138 w 3616520"/>
              <a:gd name="connsiteY17" fmla="*/ 1728649 h 2937990"/>
              <a:gd name="connsiteX18" fmla="*/ 1018939 w 3616520"/>
              <a:gd name="connsiteY18" fmla="*/ 1142084 h 2937990"/>
              <a:gd name="connsiteX19" fmla="*/ 470889 w 3616520"/>
              <a:gd name="connsiteY19" fmla="*/ 870819 h 2937990"/>
              <a:gd name="connsiteX20" fmla="*/ 5883 w 3616520"/>
              <a:gd name="connsiteY20" fmla="*/ 625434 h 2937990"/>
              <a:gd name="connsiteX0" fmla="*/ 5769 w 3616406"/>
              <a:gd name="connsiteY0" fmla="*/ 615240 h 2927796"/>
              <a:gd name="connsiteX1" fmla="*/ 247874 w 3616406"/>
              <a:gd name="connsiteY1" fmla="*/ 11820 h 2927796"/>
              <a:gd name="connsiteX2" fmla="*/ 784336 w 3616406"/>
              <a:gd name="connsiteY2" fmla="*/ 241334 h 2927796"/>
              <a:gd name="connsiteX3" fmla="*/ 1471688 w 3616406"/>
              <a:gd name="connsiteY3" fmla="*/ 562901 h 2927796"/>
              <a:gd name="connsiteX4" fmla="*/ 2290294 w 3616406"/>
              <a:gd name="connsiteY4" fmla="*/ 345187 h 2927796"/>
              <a:gd name="connsiteX5" fmla="*/ 2838934 w 3616406"/>
              <a:gd name="connsiteY5" fmla="*/ 449690 h 2927796"/>
              <a:gd name="connsiteX6" fmla="*/ 3352740 w 3616406"/>
              <a:gd name="connsiteY6" fmla="*/ 1146375 h 2927796"/>
              <a:gd name="connsiteX7" fmla="*/ 3587871 w 3616406"/>
              <a:gd name="connsiteY7" fmla="*/ 1843061 h 2927796"/>
              <a:gd name="connsiteX8" fmla="*/ 3602964 w 3616406"/>
              <a:gd name="connsiteY8" fmla="*/ 2516553 h 2927796"/>
              <a:gd name="connsiteX9" fmla="*/ 3502467 w 3616406"/>
              <a:gd name="connsiteY9" fmla="*/ 2899485 h 2927796"/>
              <a:gd name="connsiteX10" fmla="*/ 3215657 w 3616406"/>
              <a:gd name="connsiteY10" fmla="*/ 2834048 h 2927796"/>
              <a:gd name="connsiteX11" fmla="*/ 2930617 w 3616406"/>
              <a:gd name="connsiteY11" fmla="*/ 2315115 h 2927796"/>
              <a:gd name="connsiteX12" fmla="*/ 2244409 w 3616406"/>
              <a:gd name="connsiteY12" fmla="*/ 2050522 h 2927796"/>
              <a:gd name="connsiteX13" fmla="*/ 1656321 w 3616406"/>
              <a:gd name="connsiteY13" fmla="*/ 2214686 h 2927796"/>
              <a:gd name="connsiteX14" fmla="*/ 1345709 w 3616406"/>
              <a:gd name="connsiteY14" fmla="*/ 2578163 h 2927796"/>
              <a:gd name="connsiteX15" fmla="*/ 940465 w 3616406"/>
              <a:gd name="connsiteY15" fmla="*/ 2574581 h 2927796"/>
              <a:gd name="connsiteX16" fmla="*/ 618231 w 3616406"/>
              <a:gd name="connsiteY16" fmla="*/ 2372248 h 2927796"/>
              <a:gd name="connsiteX17" fmla="*/ 995024 w 3616406"/>
              <a:gd name="connsiteY17" fmla="*/ 1718455 h 2927796"/>
              <a:gd name="connsiteX18" fmla="*/ 1018825 w 3616406"/>
              <a:gd name="connsiteY18" fmla="*/ 1131890 h 2927796"/>
              <a:gd name="connsiteX19" fmla="*/ 470775 w 3616406"/>
              <a:gd name="connsiteY19" fmla="*/ 860625 h 2927796"/>
              <a:gd name="connsiteX20" fmla="*/ 5769 w 3616406"/>
              <a:gd name="connsiteY20" fmla="*/ 615240 h 2927796"/>
              <a:gd name="connsiteX0" fmla="*/ 5769 w 3616406"/>
              <a:gd name="connsiteY0" fmla="*/ 615785 h 2928341"/>
              <a:gd name="connsiteX1" fmla="*/ 247874 w 3616406"/>
              <a:gd name="connsiteY1" fmla="*/ 12365 h 2928341"/>
              <a:gd name="connsiteX2" fmla="*/ 784336 w 3616406"/>
              <a:gd name="connsiteY2" fmla="*/ 241879 h 2928341"/>
              <a:gd name="connsiteX3" fmla="*/ 1350948 w 3616406"/>
              <a:gd name="connsiteY3" fmla="*/ 633764 h 2928341"/>
              <a:gd name="connsiteX4" fmla="*/ 2290294 w 3616406"/>
              <a:gd name="connsiteY4" fmla="*/ 345732 h 2928341"/>
              <a:gd name="connsiteX5" fmla="*/ 2838934 w 3616406"/>
              <a:gd name="connsiteY5" fmla="*/ 450235 h 2928341"/>
              <a:gd name="connsiteX6" fmla="*/ 3352740 w 3616406"/>
              <a:gd name="connsiteY6" fmla="*/ 1146920 h 2928341"/>
              <a:gd name="connsiteX7" fmla="*/ 3587871 w 3616406"/>
              <a:gd name="connsiteY7" fmla="*/ 1843606 h 2928341"/>
              <a:gd name="connsiteX8" fmla="*/ 3602964 w 3616406"/>
              <a:gd name="connsiteY8" fmla="*/ 2517098 h 2928341"/>
              <a:gd name="connsiteX9" fmla="*/ 3502467 w 3616406"/>
              <a:gd name="connsiteY9" fmla="*/ 2900030 h 2928341"/>
              <a:gd name="connsiteX10" fmla="*/ 3215657 w 3616406"/>
              <a:gd name="connsiteY10" fmla="*/ 2834593 h 2928341"/>
              <a:gd name="connsiteX11" fmla="*/ 2930617 w 3616406"/>
              <a:gd name="connsiteY11" fmla="*/ 2315660 h 2928341"/>
              <a:gd name="connsiteX12" fmla="*/ 2244409 w 3616406"/>
              <a:gd name="connsiteY12" fmla="*/ 2051067 h 2928341"/>
              <a:gd name="connsiteX13" fmla="*/ 1656321 w 3616406"/>
              <a:gd name="connsiteY13" fmla="*/ 2215231 h 2928341"/>
              <a:gd name="connsiteX14" fmla="*/ 1345709 w 3616406"/>
              <a:gd name="connsiteY14" fmla="*/ 2578708 h 2928341"/>
              <a:gd name="connsiteX15" fmla="*/ 940465 w 3616406"/>
              <a:gd name="connsiteY15" fmla="*/ 2575126 h 2928341"/>
              <a:gd name="connsiteX16" fmla="*/ 618231 w 3616406"/>
              <a:gd name="connsiteY16" fmla="*/ 2372793 h 2928341"/>
              <a:gd name="connsiteX17" fmla="*/ 995024 w 3616406"/>
              <a:gd name="connsiteY17" fmla="*/ 1719000 h 2928341"/>
              <a:gd name="connsiteX18" fmla="*/ 1018825 w 3616406"/>
              <a:gd name="connsiteY18" fmla="*/ 1132435 h 2928341"/>
              <a:gd name="connsiteX19" fmla="*/ 470775 w 3616406"/>
              <a:gd name="connsiteY19" fmla="*/ 861170 h 2928341"/>
              <a:gd name="connsiteX20" fmla="*/ 5769 w 3616406"/>
              <a:gd name="connsiteY20" fmla="*/ 615785 h 2928341"/>
              <a:gd name="connsiteX0" fmla="*/ 5769 w 3616406"/>
              <a:gd name="connsiteY0" fmla="*/ 615785 h 2928341"/>
              <a:gd name="connsiteX1" fmla="*/ 247874 w 3616406"/>
              <a:gd name="connsiteY1" fmla="*/ 12365 h 2928341"/>
              <a:gd name="connsiteX2" fmla="*/ 784336 w 3616406"/>
              <a:gd name="connsiteY2" fmla="*/ 241879 h 2928341"/>
              <a:gd name="connsiteX3" fmla="*/ 1350948 w 3616406"/>
              <a:gd name="connsiteY3" fmla="*/ 633764 h 2928341"/>
              <a:gd name="connsiteX4" fmla="*/ 2290294 w 3616406"/>
              <a:gd name="connsiteY4" fmla="*/ 345732 h 2928341"/>
              <a:gd name="connsiteX5" fmla="*/ 2838934 w 3616406"/>
              <a:gd name="connsiteY5" fmla="*/ 450235 h 2928341"/>
              <a:gd name="connsiteX6" fmla="*/ 3352740 w 3616406"/>
              <a:gd name="connsiteY6" fmla="*/ 1146920 h 2928341"/>
              <a:gd name="connsiteX7" fmla="*/ 3587871 w 3616406"/>
              <a:gd name="connsiteY7" fmla="*/ 1843606 h 2928341"/>
              <a:gd name="connsiteX8" fmla="*/ 3602964 w 3616406"/>
              <a:gd name="connsiteY8" fmla="*/ 2517098 h 2928341"/>
              <a:gd name="connsiteX9" fmla="*/ 3502467 w 3616406"/>
              <a:gd name="connsiteY9" fmla="*/ 2900030 h 2928341"/>
              <a:gd name="connsiteX10" fmla="*/ 3215657 w 3616406"/>
              <a:gd name="connsiteY10" fmla="*/ 2834593 h 2928341"/>
              <a:gd name="connsiteX11" fmla="*/ 2930617 w 3616406"/>
              <a:gd name="connsiteY11" fmla="*/ 2315660 h 2928341"/>
              <a:gd name="connsiteX12" fmla="*/ 2244409 w 3616406"/>
              <a:gd name="connsiteY12" fmla="*/ 2051067 h 2928341"/>
              <a:gd name="connsiteX13" fmla="*/ 1656321 w 3616406"/>
              <a:gd name="connsiteY13" fmla="*/ 2215231 h 2928341"/>
              <a:gd name="connsiteX14" fmla="*/ 1345709 w 3616406"/>
              <a:gd name="connsiteY14" fmla="*/ 2578708 h 2928341"/>
              <a:gd name="connsiteX15" fmla="*/ 940465 w 3616406"/>
              <a:gd name="connsiteY15" fmla="*/ 2575126 h 2928341"/>
              <a:gd name="connsiteX16" fmla="*/ 618231 w 3616406"/>
              <a:gd name="connsiteY16" fmla="*/ 2372793 h 2928341"/>
              <a:gd name="connsiteX17" fmla="*/ 995024 w 3616406"/>
              <a:gd name="connsiteY17" fmla="*/ 1719000 h 2928341"/>
              <a:gd name="connsiteX18" fmla="*/ 1018825 w 3616406"/>
              <a:gd name="connsiteY18" fmla="*/ 1132435 h 2928341"/>
              <a:gd name="connsiteX19" fmla="*/ 470775 w 3616406"/>
              <a:gd name="connsiteY19" fmla="*/ 861170 h 2928341"/>
              <a:gd name="connsiteX20" fmla="*/ 5769 w 3616406"/>
              <a:gd name="connsiteY20" fmla="*/ 615785 h 2928341"/>
              <a:gd name="connsiteX0" fmla="*/ 5769 w 3616406"/>
              <a:gd name="connsiteY0" fmla="*/ 615785 h 2889040"/>
              <a:gd name="connsiteX1" fmla="*/ 247874 w 3616406"/>
              <a:gd name="connsiteY1" fmla="*/ 12365 h 2889040"/>
              <a:gd name="connsiteX2" fmla="*/ 784336 w 3616406"/>
              <a:gd name="connsiteY2" fmla="*/ 241879 h 2889040"/>
              <a:gd name="connsiteX3" fmla="*/ 1350948 w 3616406"/>
              <a:gd name="connsiteY3" fmla="*/ 633764 h 2889040"/>
              <a:gd name="connsiteX4" fmla="*/ 2290294 w 3616406"/>
              <a:gd name="connsiteY4" fmla="*/ 345732 h 2889040"/>
              <a:gd name="connsiteX5" fmla="*/ 2838934 w 3616406"/>
              <a:gd name="connsiteY5" fmla="*/ 450235 h 2889040"/>
              <a:gd name="connsiteX6" fmla="*/ 3352740 w 3616406"/>
              <a:gd name="connsiteY6" fmla="*/ 1146920 h 2889040"/>
              <a:gd name="connsiteX7" fmla="*/ 3587871 w 3616406"/>
              <a:gd name="connsiteY7" fmla="*/ 1843606 h 2889040"/>
              <a:gd name="connsiteX8" fmla="*/ 3602964 w 3616406"/>
              <a:gd name="connsiteY8" fmla="*/ 2517098 h 2889040"/>
              <a:gd name="connsiteX9" fmla="*/ 3502467 w 3616406"/>
              <a:gd name="connsiteY9" fmla="*/ 2837525 h 2889040"/>
              <a:gd name="connsiteX10" fmla="*/ 3215657 w 3616406"/>
              <a:gd name="connsiteY10" fmla="*/ 2834593 h 2889040"/>
              <a:gd name="connsiteX11" fmla="*/ 2930617 w 3616406"/>
              <a:gd name="connsiteY11" fmla="*/ 2315660 h 2889040"/>
              <a:gd name="connsiteX12" fmla="*/ 2244409 w 3616406"/>
              <a:gd name="connsiteY12" fmla="*/ 2051067 h 2889040"/>
              <a:gd name="connsiteX13" fmla="*/ 1656321 w 3616406"/>
              <a:gd name="connsiteY13" fmla="*/ 2215231 h 2889040"/>
              <a:gd name="connsiteX14" fmla="*/ 1345709 w 3616406"/>
              <a:gd name="connsiteY14" fmla="*/ 2578708 h 2889040"/>
              <a:gd name="connsiteX15" fmla="*/ 940465 w 3616406"/>
              <a:gd name="connsiteY15" fmla="*/ 2575126 h 2889040"/>
              <a:gd name="connsiteX16" fmla="*/ 618231 w 3616406"/>
              <a:gd name="connsiteY16" fmla="*/ 2372793 h 2889040"/>
              <a:gd name="connsiteX17" fmla="*/ 995024 w 3616406"/>
              <a:gd name="connsiteY17" fmla="*/ 1719000 h 2889040"/>
              <a:gd name="connsiteX18" fmla="*/ 1018825 w 3616406"/>
              <a:gd name="connsiteY18" fmla="*/ 1132435 h 2889040"/>
              <a:gd name="connsiteX19" fmla="*/ 470775 w 3616406"/>
              <a:gd name="connsiteY19" fmla="*/ 861170 h 2889040"/>
              <a:gd name="connsiteX20" fmla="*/ 5769 w 3616406"/>
              <a:gd name="connsiteY20" fmla="*/ 615785 h 2889040"/>
              <a:gd name="connsiteX0" fmla="*/ 5769 w 3616406"/>
              <a:gd name="connsiteY0" fmla="*/ 615785 h 2889040"/>
              <a:gd name="connsiteX1" fmla="*/ 247874 w 3616406"/>
              <a:gd name="connsiteY1" fmla="*/ 12365 h 2889040"/>
              <a:gd name="connsiteX2" fmla="*/ 784336 w 3616406"/>
              <a:gd name="connsiteY2" fmla="*/ 241879 h 2889040"/>
              <a:gd name="connsiteX3" fmla="*/ 1350948 w 3616406"/>
              <a:gd name="connsiteY3" fmla="*/ 633764 h 2889040"/>
              <a:gd name="connsiteX4" fmla="*/ 2290294 w 3616406"/>
              <a:gd name="connsiteY4" fmla="*/ 408238 h 2889040"/>
              <a:gd name="connsiteX5" fmla="*/ 2838934 w 3616406"/>
              <a:gd name="connsiteY5" fmla="*/ 450235 h 2889040"/>
              <a:gd name="connsiteX6" fmla="*/ 3352740 w 3616406"/>
              <a:gd name="connsiteY6" fmla="*/ 1146920 h 2889040"/>
              <a:gd name="connsiteX7" fmla="*/ 3587871 w 3616406"/>
              <a:gd name="connsiteY7" fmla="*/ 1843606 h 2889040"/>
              <a:gd name="connsiteX8" fmla="*/ 3602964 w 3616406"/>
              <a:gd name="connsiteY8" fmla="*/ 2517098 h 2889040"/>
              <a:gd name="connsiteX9" fmla="*/ 3502467 w 3616406"/>
              <a:gd name="connsiteY9" fmla="*/ 2837525 h 2889040"/>
              <a:gd name="connsiteX10" fmla="*/ 3215657 w 3616406"/>
              <a:gd name="connsiteY10" fmla="*/ 2834593 h 2889040"/>
              <a:gd name="connsiteX11" fmla="*/ 2930617 w 3616406"/>
              <a:gd name="connsiteY11" fmla="*/ 2315660 h 2889040"/>
              <a:gd name="connsiteX12" fmla="*/ 2244409 w 3616406"/>
              <a:gd name="connsiteY12" fmla="*/ 2051067 h 2889040"/>
              <a:gd name="connsiteX13" fmla="*/ 1656321 w 3616406"/>
              <a:gd name="connsiteY13" fmla="*/ 2215231 h 2889040"/>
              <a:gd name="connsiteX14" fmla="*/ 1345709 w 3616406"/>
              <a:gd name="connsiteY14" fmla="*/ 2578708 h 2889040"/>
              <a:gd name="connsiteX15" fmla="*/ 940465 w 3616406"/>
              <a:gd name="connsiteY15" fmla="*/ 2575126 h 2889040"/>
              <a:gd name="connsiteX16" fmla="*/ 618231 w 3616406"/>
              <a:gd name="connsiteY16" fmla="*/ 2372793 h 2889040"/>
              <a:gd name="connsiteX17" fmla="*/ 995024 w 3616406"/>
              <a:gd name="connsiteY17" fmla="*/ 1719000 h 2889040"/>
              <a:gd name="connsiteX18" fmla="*/ 1018825 w 3616406"/>
              <a:gd name="connsiteY18" fmla="*/ 1132435 h 2889040"/>
              <a:gd name="connsiteX19" fmla="*/ 470775 w 3616406"/>
              <a:gd name="connsiteY19" fmla="*/ 861170 h 2889040"/>
              <a:gd name="connsiteX20" fmla="*/ 5769 w 3616406"/>
              <a:gd name="connsiteY20" fmla="*/ 615785 h 2889040"/>
              <a:gd name="connsiteX0" fmla="*/ 5769 w 3616406"/>
              <a:gd name="connsiteY0" fmla="*/ 615785 h 2889040"/>
              <a:gd name="connsiteX1" fmla="*/ 247874 w 3616406"/>
              <a:gd name="connsiteY1" fmla="*/ 12365 h 2889040"/>
              <a:gd name="connsiteX2" fmla="*/ 784336 w 3616406"/>
              <a:gd name="connsiteY2" fmla="*/ 241879 h 2889040"/>
              <a:gd name="connsiteX3" fmla="*/ 1350948 w 3616406"/>
              <a:gd name="connsiteY3" fmla="*/ 633764 h 2889040"/>
              <a:gd name="connsiteX4" fmla="*/ 2290294 w 3616406"/>
              <a:gd name="connsiteY4" fmla="*/ 408238 h 2889040"/>
              <a:gd name="connsiteX5" fmla="*/ 2861573 w 3616406"/>
              <a:gd name="connsiteY5" fmla="*/ 520554 h 2889040"/>
              <a:gd name="connsiteX6" fmla="*/ 3352740 w 3616406"/>
              <a:gd name="connsiteY6" fmla="*/ 1146920 h 2889040"/>
              <a:gd name="connsiteX7" fmla="*/ 3587871 w 3616406"/>
              <a:gd name="connsiteY7" fmla="*/ 1843606 h 2889040"/>
              <a:gd name="connsiteX8" fmla="*/ 3602964 w 3616406"/>
              <a:gd name="connsiteY8" fmla="*/ 2517098 h 2889040"/>
              <a:gd name="connsiteX9" fmla="*/ 3502467 w 3616406"/>
              <a:gd name="connsiteY9" fmla="*/ 2837525 h 2889040"/>
              <a:gd name="connsiteX10" fmla="*/ 3215657 w 3616406"/>
              <a:gd name="connsiteY10" fmla="*/ 2834593 h 2889040"/>
              <a:gd name="connsiteX11" fmla="*/ 2930617 w 3616406"/>
              <a:gd name="connsiteY11" fmla="*/ 2315660 h 2889040"/>
              <a:gd name="connsiteX12" fmla="*/ 2244409 w 3616406"/>
              <a:gd name="connsiteY12" fmla="*/ 2051067 h 2889040"/>
              <a:gd name="connsiteX13" fmla="*/ 1656321 w 3616406"/>
              <a:gd name="connsiteY13" fmla="*/ 2215231 h 2889040"/>
              <a:gd name="connsiteX14" fmla="*/ 1345709 w 3616406"/>
              <a:gd name="connsiteY14" fmla="*/ 2578708 h 2889040"/>
              <a:gd name="connsiteX15" fmla="*/ 940465 w 3616406"/>
              <a:gd name="connsiteY15" fmla="*/ 2575126 h 2889040"/>
              <a:gd name="connsiteX16" fmla="*/ 618231 w 3616406"/>
              <a:gd name="connsiteY16" fmla="*/ 2372793 h 2889040"/>
              <a:gd name="connsiteX17" fmla="*/ 995024 w 3616406"/>
              <a:gd name="connsiteY17" fmla="*/ 1719000 h 2889040"/>
              <a:gd name="connsiteX18" fmla="*/ 1018825 w 3616406"/>
              <a:gd name="connsiteY18" fmla="*/ 1132435 h 2889040"/>
              <a:gd name="connsiteX19" fmla="*/ 470775 w 3616406"/>
              <a:gd name="connsiteY19" fmla="*/ 861170 h 2889040"/>
              <a:gd name="connsiteX20" fmla="*/ 5769 w 3616406"/>
              <a:gd name="connsiteY20" fmla="*/ 615785 h 2889040"/>
              <a:gd name="connsiteX0" fmla="*/ 5769 w 3603100"/>
              <a:gd name="connsiteY0" fmla="*/ 615785 h 2889040"/>
              <a:gd name="connsiteX1" fmla="*/ 247874 w 3603100"/>
              <a:gd name="connsiteY1" fmla="*/ 12365 h 2889040"/>
              <a:gd name="connsiteX2" fmla="*/ 784336 w 3603100"/>
              <a:gd name="connsiteY2" fmla="*/ 241879 h 2889040"/>
              <a:gd name="connsiteX3" fmla="*/ 1350948 w 3603100"/>
              <a:gd name="connsiteY3" fmla="*/ 633764 h 2889040"/>
              <a:gd name="connsiteX4" fmla="*/ 2290294 w 3603100"/>
              <a:gd name="connsiteY4" fmla="*/ 408238 h 2889040"/>
              <a:gd name="connsiteX5" fmla="*/ 2861573 w 3603100"/>
              <a:gd name="connsiteY5" fmla="*/ 520554 h 2889040"/>
              <a:gd name="connsiteX6" fmla="*/ 3352740 w 3603100"/>
              <a:gd name="connsiteY6" fmla="*/ 1146920 h 2889040"/>
              <a:gd name="connsiteX7" fmla="*/ 3519955 w 3603100"/>
              <a:gd name="connsiteY7" fmla="*/ 1843606 h 2889040"/>
              <a:gd name="connsiteX8" fmla="*/ 3602964 w 3603100"/>
              <a:gd name="connsiteY8" fmla="*/ 2517098 h 2889040"/>
              <a:gd name="connsiteX9" fmla="*/ 3502467 w 3603100"/>
              <a:gd name="connsiteY9" fmla="*/ 2837525 h 2889040"/>
              <a:gd name="connsiteX10" fmla="*/ 3215657 w 3603100"/>
              <a:gd name="connsiteY10" fmla="*/ 2834593 h 2889040"/>
              <a:gd name="connsiteX11" fmla="*/ 2930617 w 3603100"/>
              <a:gd name="connsiteY11" fmla="*/ 2315660 h 2889040"/>
              <a:gd name="connsiteX12" fmla="*/ 2244409 w 3603100"/>
              <a:gd name="connsiteY12" fmla="*/ 2051067 h 2889040"/>
              <a:gd name="connsiteX13" fmla="*/ 1656321 w 3603100"/>
              <a:gd name="connsiteY13" fmla="*/ 2215231 h 2889040"/>
              <a:gd name="connsiteX14" fmla="*/ 1345709 w 3603100"/>
              <a:gd name="connsiteY14" fmla="*/ 2578708 h 2889040"/>
              <a:gd name="connsiteX15" fmla="*/ 940465 w 3603100"/>
              <a:gd name="connsiteY15" fmla="*/ 2575126 h 2889040"/>
              <a:gd name="connsiteX16" fmla="*/ 618231 w 3603100"/>
              <a:gd name="connsiteY16" fmla="*/ 2372793 h 2889040"/>
              <a:gd name="connsiteX17" fmla="*/ 995024 w 3603100"/>
              <a:gd name="connsiteY17" fmla="*/ 1719000 h 2889040"/>
              <a:gd name="connsiteX18" fmla="*/ 1018825 w 3603100"/>
              <a:gd name="connsiteY18" fmla="*/ 1132435 h 2889040"/>
              <a:gd name="connsiteX19" fmla="*/ 470775 w 3603100"/>
              <a:gd name="connsiteY19" fmla="*/ 861170 h 2889040"/>
              <a:gd name="connsiteX20" fmla="*/ 5769 w 3603100"/>
              <a:gd name="connsiteY20" fmla="*/ 615785 h 2889040"/>
              <a:gd name="connsiteX0" fmla="*/ 5769 w 3603112"/>
              <a:gd name="connsiteY0" fmla="*/ 615785 h 2889040"/>
              <a:gd name="connsiteX1" fmla="*/ 247874 w 3603112"/>
              <a:gd name="connsiteY1" fmla="*/ 12365 h 2889040"/>
              <a:gd name="connsiteX2" fmla="*/ 784336 w 3603112"/>
              <a:gd name="connsiteY2" fmla="*/ 241879 h 2889040"/>
              <a:gd name="connsiteX3" fmla="*/ 1350948 w 3603112"/>
              <a:gd name="connsiteY3" fmla="*/ 633764 h 2889040"/>
              <a:gd name="connsiteX4" fmla="*/ 2290294 w 3603112"/>
              <a:gd name="connsiteY4" fmla="*/ 408238 h 2889040"/>
              <a:gd name="connsiteX5" fmla="*/ 2861573 w 3603112"/>
              <a:gd name="connsiteY5" fmla="*/ 520554 h 2889040"/>
              <a:gd name="connsiteX6" fmla="*/ 3330101 w 3603112"/>
              <a:gd name="connsiteY6" fmla="*/ 1170359 h 2889040"/>
              <a:gd name="connsiteX7" fmla="*/ 3519955 w 3603112"/>
              <a:gd name="connsiteY7" fmla="*/ 1843606 h 2889040"/>
              <a:gd name="connsiteX8" fmla="*/ 3602964 w 3603112"/>
              <a:gd name="connsiteY8" fmla="*/ 2517098 h 2889040"/>
              <a:gd name="connsiteX9" fmla="*/ 3502467 w 3603112"/>
              <a:gd name="connsiteY9" fmla="*/ 2837525 h 2889040"/>
              <a:gd name="connsiteX10" fmla="*/ 3215657 w 3603112"/>
              <a:gd name="connsiteY10" fmla="*/ 2834593 h 2889040"/>
              <a:gd name="connsiteX11" fmla="*/ 2930617 w 3603112"/>
              <a:gd name="connsiteY11" fmla="*/ 2315660 h 2889040"/>
              <a:gd name="connsiteX12" fmla="*/ 2244409 w 3603112"/>
              <a:gd name="connsiteY12" fmla="*/ 2051067 h 2889040"/>
              <a:gd name="connsiteX13" fmla="*/ 1656321 w 3603112"/>
              <a:gd name="connsiteY13" fmla="*/ 2215231 h 2889040"/>
              <a:gd name="connsiteX14" fmla="*/ 1345709 w 3603112"/>
              <a:gd name="connsiteY14" fmla="*/ 2578708 h 2889040"/>
              <a:gd name="connsiteX15" fmla="*/ 940465 w 3603112"/>
              <a:gd name="connsiteY15" fmla="*/ 2575126 h 2889040"/>
              <a:gd name="connsiteX16" fmla="*/ 618231 w 3603112"/>
              <a:gd name="connsiteY16" fmla="*/ 2372793 h 2889040"/>
              <a:gd name="connsiteX17" fmla="*/ 995024 w 3603112"/>
              <a:gd name="connsiteY17" fmla="*/ 1719000 h 2889040"/>
              <a:gd name="connsiteX18" fmla="*/ 1018825 w 3603112"/>
              <a:gd name="connsiteY18" fmla="*/ 1132435 h 2889040"/>
              <a:gd name="connsiteX19" fmla="*/ 470775 w 3603112"/>
              <a:gd name="connsiteY19" fmla="*/ 861170 h 2889040"/>
              <a:gd name="connsiteX20" fmla="*/ 5769 w 3603112"/>
              <a:gd name="connsiteY20" fmla="*/ 615785 h 2889040"/>
              <a:gd name="connsiteX0" fmla="*/ 5769 w 3603143"/>
              <a:gd name="connsiteY0" fmla="*/ 615785 h 2889040"/>
              <a:gd name="connsiteX1" fmla="*/ 247874 w 3603143"/>
              <a:gd name="connsiteY1" fmla="*/ 12365 h 2889040"/>
              <a:gd name="connsiteX2" fmla="*/ 784336 w 3603143"/>
              <a:gd name="connsiteY2" fmla="*/ 241879 h 2889040"/>
              <a:gd name="connsiteX3" fmla="*/ 1350948 w 3603143"/>
              <a:gd name="connsiteY3" fmla="*/ 633764 h 2889040"/>
              <a:gd name="connsiteX4" fmla="*/ 2290294 w 3603143"/>
              <a:gd name="connsiteY4" fmla="*/ 408238 h 2889040"/>
              <a:gd name="connsiteX5" fmla="*/ 2861573 w 3603143"/>
              <a:gd name="connsiteY5" fmla="*/ 520554 h 2889040"/>
              <a:gd name="connsiteX6" fmla="*/ 3284824 w 3603143"/>
              <a:gd name="connsiteY6" fmla="*/ 1207862 h 2889040"/>
              <a:gd name="connsiteX7" fmla="*/ 3519955 w 3603143"/>
              <a:gd name="connsiteY7" fmla="*/ 1843606 h 2889040"/>
              <a:gd name="connsiteX8" fmla="*/ 3602964 w 3603143"/>
              <a:gd name="connsiteY8" fmla="*/ 2517098 h 2889040"/>
              <a:gd name="connsiteX9" fmla="*/ 3502467 w 3603143"/>
              <a:gd name="connsiteY9" fmla="*/ 2837525 h 2889040"/>
              <a:gd name="connsiteX10" fmla="*/ 3215657 w 3603143"/>
              <a:gd name="connsiteY10" fmla="*/ 2834593 h 2889040"/>
              <a:gd name="connsiteX11" fmla="*/ 2930617 w 3603143"/>
              <a:gd name="connsiteY11" fmla="*/ 2315660 h 2889040"/>
              <a:gd name="connsiteX12" fmla="*/ 2244409 w 3603143"/>
              <a:gd name="connsiteY12" fmla="*/ 2051067 h 2889040"/>
              <a:gd name="connsiteX13" fmla="*/ 1656321 w 3603143"/>
              <a:gd name="connsiteY13" fmla="*/ 2215231 h 2889040"/>
              <a:gd name="connsiteX14" fmla="*/ 1345709 w 3603143"/>
              <a:gd name="connsiteY14" fmla="*/ 2578708 h 2889040"/>
              <a:gd name="connsiteX15" fmla="*/ 940465 w 3603143"/>
              <a:gd name="connsiteY15" fmla="*/ 2575126 h 2889040"/>
              <a:gd name="connsiteX16" fmla="*/ 618231 w 3603143"/>
              <a:gd name="connsiteY16" fmla="*/ 2372793 h 2889040"/>
              <a:gd name="connsiteX17" fmla="*/ 995024 w 3603143"/>
              <a:gd name="connsiteY17" fmla="*/ 1719000 h 2889040"/>
              <a:gd name="connsiteX18" fmla="*/ 1018825 w 3603143"/>
              <a:gd name="connsiteY18" fmla="*/ 1132435 h 2889040"/>
              <a:gd name="connsiteX19" fmla="*/ 470775 w 3603143"/>
              <a:gd name="connsiteY19" fmla="*/ 861170 h 2889040"/>
              <a:gd name="connsiteX20" fmla="*/ 5769 w 3603143"/>
              <a:gd name="connsiteY20" fmla="*/ 615785 h 2889040"/>
              <a:gd name="connsiteX0" fmla="*/ 5769 w 3748612"/>
              <a:gd name="connsiteY0" fmla="*/ 615785 h 2889040"/>
              <a:gd name="connsiteX1" fmla="*/ 247874 w 3748612"/>
              <a:gd name="connsiteY1" fmla="*/ 12365 h 2889040"/>
              <a:gd name="connsiteX2" fmla="*/ 784336 w 3748612"/>
              <a:gd name="connsiteY2" fmla="*/ 241879 h 2889040"/>
              <a:gd name="connsiteX3" fmla="*/ 1350948 w 3748612"/>
              <a:gd name="connsiteY3" fmla="*/ 633764 h 2889040"/>
              <a:gd name="connsiteX4" fmla="*/ 2290294 w 3748612"/>
              <a:gd name="connsiteY4" fmla="*/ 408238 h 2889040"/>
              <a:gd name="connsiteX5" fmla="*/ 2861573 w 3748612"/>
              <a:gd name="connsiteY5" fmla="*/ 520554 h 2889040"/>
              <a:gd name="connsiteX6" fmla="*/ 3284824 w 3748612"/>
              <a:gd name="connsiteY6" fmla="*/ 1207862 h 2889040"/>
              <a:gd name="connsiteX7" fmla="*/ 3737287 w 3748612"/>
              <a:gd name="connsiteY7" fmla="*/ 1834231 h 2889040"/>
              <a:gd name="connsiteX8" fmla="*/ 3602964 w 3748612"/>
              <a:gd name="connsiteY8" fmla="*/ 2517098 h 2889040"/>
              <a:gd name="connsiteX9" fmla="*/ 3502467 w 3748612"/>
              <a:gd name="connsiteY9" fmla="*/ 2837525 h 2889040"/>
              <a:gd name="connsiteX10" fmla="*/ 3215657 w 3748612"/>
              <a:gd name="connsiteY10" fmla="*/ 2834593 h 2889040"/>
              <a:gd name="connsiteX11" fmla="*/ 2930617 w 3748612"/>
              <a:gd name="connsiteY11" fmla="*/ 2315660 h 2889040"/>
              <a:gd name="connsiteX12" fmla="*/ 2244409 w 3748612"/>
              <a:gd name="connsiteY12" fmla="*/ 2051067 h 2889040"/>
              <a:gd name="connsiteX13" fmla="*/ 1656321 w 3748612"/>
              <a:gd name="connsiteY13" fmla="*/ 2215231 h 2889040"/>
              <a:gd name="connsiteX14" fmla="*/ 1345709 w 3748612"/>
              <a:gd name="connsiteY14" fmla="*/ 2578708 h 2889040"/>
              <a:gd name="connsiteX15" fmla="*/ 940465 w 3748612"/>
              <a:gd name="connsiteY15" fmla="*/ 2575126 h 2889040"/>
              <a:gd name="connsiteX16" fmla="*/ 618231 w 3748612"/>
              <a:gd name="connsiteY16" fmla="*/ 2372793 h 2889040"/>
              <a:gd name="connsiteX17" fmla="*/ 995024 w 3748612"/>
              <a:gd name="connsiteY17" fmla="*/ 1719000 h 2889040"/>
              <a:gd name="connsiteX18" fmla="*/ 1018825 w 3748612"/>
              <a:gd name="connsiteY18" fmla="*/ 1132435 h 2889040"/>
              <a:gd name="connsiteX19" fmla="*/ 470775 w 3748612"/>
              <a:gd name="connsiteY19" fmla="*/ 861170 h 2889040"/>
              <a:gd name="connsiteX20" fmla="*/ 5769 w 3748612"/>
              <a:gd name="connsiteY20" fmla="*/ 615785 h 2889040"/>
              <a:gd name="connsiteX0" fmla="*/ 5769 w 3748612"/>
              <a:gd name="connsiteY0" fmla="*/ 615785 h 2889040"/>
              <a:gd name="connsiteX1" fmla="*/ 247874 w 3748612"/>
              <a:gd name="connsiteY1" fmla="*/ 12365 h 2889040"/>
              <a:gd name="connsiteX2" fmla="*/ 784336 w 3748612"/>
              <a:gd name="connsiteY2" fmla="*/ 241879 h 2889040"/>
              <a:gd name="connsiteX3" fmla="*/ 1350948 w 3748612"/>
              <a:gd name="connsiteY3" fmla="*/ 633764 h 2889040"/>
              <a:gd name="connsiteX4" fmla="*/ 2290294 w 3748612"/>
              <a:gd name="connsiteY4" fmla="*/ 408238 h 2889040"/>
              <a:gd name="connsiteX5" fmla="*/ 2861573 w 3748612"/>
              <a:gd name="connsiteY5" fmla="*/ 520554 h 2889040"/>
              <a:gd name="connsiteX6" fmla="*/ 3284824 w 3748612"/>
              <a:gd name="connsiteY6" fmla="*/ 1207862 h 2889040"/>
              <a:gd name="connsiteX7" fmla="*/ 3737287 w 3748612"/>
              <a:gd name="connsiteY7" fmla="*/ 1834231 h 2889040"/>
              <a:gd name="connsiteX8" fmla="*/ 3602964 w 3748612"/>
              <a:gd name="connsiteY8" fmla="*/ 2517098 h 2889040"/>
              <a:gd name="connsiteX9" fmla="*/ 3502467 w 3748612"/>
              <a:gd name="connsiteY9" fmla="*/ 2837525 h 2889040"/>
              <a:gd name="connsiteX10" fmla="*/ 3215657 w 3748612"/>
              <a:gd name="connsiteY10" fmla="*/ 2834593 h 2889040"/>
              <a:gd name="connsiteX11" fmla="*/ 2930617 w 3748612"/>
              <a:gd name="connsiteY11" fmla="*/ 2315660 h 2889040"/>
              <a:gd name="connsiteX12" fmla="*/ 2244409 w 3748612"/>
              <a:gd name="connsiteY12" fmla="*/ 2051067 h 2889040"/>
              <a:gd name="connsiteX13" fmla="*/ 1656321 w 3748612"/>
              <a:gd name="connsiteY13" fmla="*/ 2215231 h 2889040"/>
              <a:gd name="connsiteX14" fmla="*/ 1345709 w 3748612"/>
              <a:gd name="connsiteY14" fmla="*/ 2578708 h 2889040"/>
              <a:gd name="connsiteX15" fmla="*/ 759355 w 3748612"/>
              <a:gd name="connsiteY15" fmla="*/ 2762642 h 2889040"/>
              <a:gd name="connsiteX16" fmla="*/ 618231 w 3748612"/>
              <a:gd name="connsiteY16" fmla="*/ 2372793 h 2889040"/>
              <a:gd name="connsiteX17" fmla="*/ 995024 w 3748612"/>
              <a:gd name="connsiteY17" fmla="*/ 1719000 h 2889040"/>
              <a:gd name="connsiteX18" fmla="*/ 1018825 w 3748612"/>
              <a:gd name="connsiteY18" fmla="*/ 1132435 h 2889040"/>
              <a:gd name="connsiteX19" fmla="*/ 470775 w 3748612"/>
              <a:gd name="connsiteY19" fmla="*/ 861170 h 2889040"/>
              <a:gd name="connsiteX20" fmla="*/ 5769 w 3748612"/>
              <a:gd name="connsiteY20" fmla="*/ 615785 h 2889040"/>
              <a:gd name="connsiteX0" fmla="*/ 5769 w 3748612"/>
              <a:gd name="connsiteY0" fmla="*/ 615785 h 2889040"/>
              <a:gd name="connsiteX1" fmla="*/ 247874 w 3748612"/>
              <a:gd name="connsiteY1" fmla="*/ 12365 h 2889040"/>
              <a:gd name="connsiteX2" fmla="*/ 784336 w 3748612"/>
              <a:gd name="connsiteY2" fmla="*/ 241879 h 2889040"/>
              <a:gd name="connsiteX3" fmla="*/ 1350948 w 3748612"/>
              <a:gd name="connsiteY3" fmla="*/ 633764 h 2889040"/>
              <a:gd name="connsiteX4" fmla="*/ 2290294 w 3748612"/>
              <a:gd name="connsiteY4" fmla="*/ 408238 h 2889040"/>
              <a:gd name="connsiteX5" fmla="*/ 2861573 w 3748612"/>
              <a:gd name="connsiteY5" fmla="*/ 520554 h 2889040"/>
              <a:gd name="connsiteX6" fmla="*/ 3284824 w 3748612"/>
              <a:gd name="connsiteY6" fmla="*/ 1207862 h 2889040"/>
              <a:gd name="connsiteX7" fmla="*/ 3737287 w 3748612"/>
              <a:gd name="connsiteY7" fmla="*/ 1834231 h 2889040"/>
              <a:gd name="connsiteX8" fmla="*/ 3602964 w 3748612"/>
              <a:gd name="connsiteY8" fmla="*/ 2517098 h 2889040"/>
              <a:gd name="connsiteX9" fmla="*/ 3502467 w 3748612"/>
              <a:gd name="connsiteY9" fmla="*/ 2837525 h 2889040"/>
              <a:gd name="connsiteX10" fmla="*/ 3215657 w 3748612"/>
              <a:gd name="connsiteY10" fmla="*/ 2834593 h 2889040"/>
              <a:gd name="connsiteX11" fmla="*/ 2930617 w 3748612"/>
              <a:gd name="connsiteY11" fmla="*/ 2315660 h 2889040"/>
              <a:gd name="connsiteX12" fmla="*/ 2244409 w 3748612"/>
              <a:gd name="connsiteY12" fmla="*/ 2051067 h 2889040"/>
              <a:gd name="connsiteX13" fmla="*/ 1656321 w 3748612"/>
              <a:gd name="connsiteY13" fmla="*/ 2215231 h 2889040"/>
              <a:gd name="connsiteX14" fmla="*/ 1345709 w 3748612"/>
              <a:gd name="connsiteY14" fmla="*/ 2578708 h 2889040"/>
              <a:gd name="connsiteX15" fmla="*/ 759355 w 3748612"/>
              <a:gd name="connsiteY15" fmla="*/ 2762642 h 2889040"/>
              <a:gd name="connsiteX16" fmla="*/ 500509 w 3748612"/>
              <a:gd name="connsiteY16" fmla="*/ 2372793 h 2889040"/>
              <a:gd name="connsiteX17" fmla="*/ 995024 w 3748612"/>
              <a:gd name="connsiteY17" fmla="*/ 1719000 h 2889040"/>
              <a:gd name="connsiteX18" fmla="*/ 1018825 w 3748612"/>
              <a:gd name="connsiteY18" fmla="*/ 1132435 h 2889040"/>
              <a:gd name="connsiteX19" fmla="*/ 470775 w 3748612"/>
              <a:gd name="connsiteY19" fmla="*/ 861170 h 2889040"/>
              <a:gd name="connsiteX20" fmla="*/ 5769 w 3748612"/>
              <a:gd name="connsiteY20" fmla="*/ 615785 h 2889040"/>
              <a:gd name="connsiteX0" fmla="*/ 5769 w 3748612"/>
              <a:gd name="connsiteY0" fmla="*/ 614484 h 2887739"/>
              <a:gd name="connsiteX1" fmla="*/ 247874 w 3748612"/>
              <a:gd name="connsiteY1" fmla="*/ 11064 h 2887739"/>
              <a:gd name="connsiteX2" fmla="*/ 784336 w 3748612"/>
              <a:gd name="connsiteY2" fmla="*/ 240578 h 2887739"/>
              <a:gd name="connsiteX3" fmla="*/ 1305671 w 3748612"/>
              <a:gd name="connsiteY3" fmla="*/ 454324 h 2887739"/>
              <a:gd name="connsiteX4" fmla="*/ 2290294 w 3748612"/>
              <a:gd name="connsiteY4" fmla="*/ 406937 h 2887739"/>
              <a:gd name="connsiteX5" fmla="*/ 2861573 w 3748612"/>
              <a:gd name="connsiteY5" fmla="*/ 519253 h 2887739"/>
              <a:gd name="connsiteX6" fmla="*/ 3284824 w 3748612"/>
              <a:gd name="connsiteY6" fmla="*/ 1206561 h 2887739"/>
              <a:gd name="connsiteX7" fmla="*/ 3737287 w 3748612"/>
              <a:gd name="connsiteY7" fmla="*/ 1832930 h 2887739"/>
              <a:gd name="connsiteX8" fmla="*/ 3602964 w 3748612"/>
              <a:gd name="connsiteY8" fmla="*/ 2515797 h 2887739"/>
              <a:gd name="connsiteX9" fmla="*/ 3502467 w 3748612"/>
              <a:gd name="connsiteY9" fmla="*/ 2836224 h 2887739"/>
              <a:gd name="connsiteX10" fmla="*/ 3215657 w 3748612"/>
              <a:gd name="connsiteY10" fmla="*/ 2833292 h 2887739"/>
              <a:gd name="connsiteX11" fmla="*/ 2930617 w 3748612"/>
              <a:gd name="connsiteY11" fmla="*/ 2314359 h 2887739"/>
              <a:gd name="connsiteX12" fmla="*/ 2244409 w 3748612"/>
              <a:gd name="connsiteY12" fmla="*/ 2049766 h 2887739"/>
              <a:gd name="connsiteX13" fmla="*/ 1656321 w 3748612"/>
              <a:gd name="connsiteY13" fmla="*/ 2213930 h 2887739"/>
              <a:gd name="connsiteX14" fmla="*/ 1345709 w 3748612"/>
              <a:gd name="connsiteY14" fmla="*/ 2577407 h 2887739"/>
              <a:gd name="connsiteX15" fmla="*/ 759355 w 3748612"/>
              <a:gd name="connsiteY15" fmla="*/ 2761341 h 2887739"/>
              <a:gd name="connsiteX16" fmla="*/ 500509 w 3748612"/>
              <a:gd name="connsiteY16" fmla="*/ 2371492 h 2887739"/>
              <a:gd name="connsiteX17" fmla="*/ 995024 w 3748612"/>
              <a:gd name="connsiteY17" fmla="*/ 1717699 h 2887739"/>
              <a:gd name="connsiteX18" fmla="*/ 1018825 w 3748612"/>
              <a:gd name="connsiteY18" fmla="*/ 1131134 h 2887739"/>
              <a:gd name="connsiteX19" fmla="*/ 470775 w 3748612"/>
              <a:gd name="connsiteY19" fmla="*/ 859869 h 2887739"/>
              <a:gd name="connsiteX20" fmla="*/ 5769 w 3748612"/>
              <a:gd name="connsiteY20" fmla="*/ 614484 h 2887739"/>
              <a:gd name="connsiteX0" fmla="*/ 5859 w 3748702"/>
              <a:gd name="connsiteY0" fmla="*/ 629891 h 2903146"/>
              <a:gd name="connsiteX1" fmla="*/ 247964 w 3748702"/>
              <a:gd name="connsiteY1" fmla="*/ 26471 h 2903146"/>
              <a:gd name="connsiteX2" fmla="*/ 802537 w 3748702"/>
              <a:gd name="connsiteY2" fmla="*/ 143476 h 2903146"/>
              <a:gd name="connsiteX3" fmla="*/ 1305761 w 3748702"/>
              <a:gd name="connsiteY3" fmla="*/ 469731 h 2903146"/>
              <a:gd name="connsiteX4" fmla="*/ 2290384 w 3748702"/>
              <a:gd name="connsiteY4" fmla="*/ 422344 h 2903146"/>
              <a:gd name="connsiteX5" fmla="*/ 2861663 w 3748702"/>
              <a:gd name="connsiteY5" fmla="*/ 534660 h 2903146"/>
              <a:gd name="connsiteX6" fmla="*/ 3284914 w 3748702"/>
              <a:gd name="connsiteY6" fmla="*/ 1221968 h 2903146"/>
              <a:gd name="connsiteX7" fmla="*/ 3737377 w 3748702"/>
              <a:gd name="connsiteY7" fmla="*/ 1848337 h 2903146"/>
              <a:gd name="connsiteX8" fmla="*/ 3603054 w 3748702"/>
              <a:gd name="connsiteY8" fmla="*/ 2531204 h 2903146"/>
              <a:gd name="connsiteX9" fmla="*/ 3502557 w 3748702"/>
              <a:gd name="connsiteY9" fmla="*/ 2851631 h 2903146"/>
              <a:gd name="connsiteX10" fmla="*/ 3215747 w 3748702"/>
              <a:gd name="connsiteY10" fmla="*/ 2848699 h 2903146"/>
              <a:gd name="connsiteX11" fmla="*/ 2930707 w 3748702"/>
              <a:gd name="connsiteY11" fmla="*/ 2329766 h 2903146"/>
              <a:gd name="connsiteX12" fmla="*/ 2244499 w 3748702"/>
              <a:gd name="connsiteY12" fmla="*/ 2065173 h 2903146"/>
              <a:gd name="connsiteX13" fmla="*/ 1656411 w 3748702"/>
              <a:gd name="connsiteY13" fmla="*/ 2229337 h 2903146"/>
              <a:gd name="connsiteX14" fmla="*/ 1345799 w 3748702"/>
              <a:gd name="connsiteY14" fmla="*/ 2592814 h 2903146"/>
              <a:gd name="connsiteX15" fmla="*/ 759445 w 3748702"/>
              <a:gd name="connsiteY15" fmla="*/ 2776748 h 2903146"/>
              <a:gd name="connsiteX16" fmla="*/ 500599 w 3748702"/>
              <a:gd name="connsiteY16" fmla="*/ 2386899 h 2903146"/>
              <a:gd name="connsiteX17" fmla="*/ 995114 w 3748702"/>
              <a:gd name="connsiteY17" fmla="*/ 1733106 h 2903146"/>
              <a:gd name="connsiteX18" fmla="*/ 1018915 w 3748702"/>
              <a:gd name="connsiteY18" fmla="*/ 1146541 h 2903146"/>
              <a:gd name="connsiteX19" fmla="*/ 470865 w 3748702"/>
              <a:gd name="connsiteY19" fmla="*/ 875276 h 2903146"/>
              <a:gd name="connsiteX20" fmla="*/ 5859 w 3748702"/>
              <a:gd name="connsiteY20" fmla="*/ 629891 h 2903146"/>
              <a:gd name="connsiteX0" fmla="*/ 42196 w 3558652"/>
              <a:gd name="connsiteY0" fmla="*/ 589842 h 2900600"/>
              <a:gd name="connsiteX1" fmla="*/ 57914 w 3558652"/>
              <a:gd name="connsiteY1" fmla="*/ 23925 h 2900600"/>
              <a:gd name="connsiteX2" fmla="*/ 612487 w 3558652"/>
              <a:gd name="connsiteY2" fmla="*/ 140930 h 2900600"/>
              <a:gd name="connsiteX3" fmla="*/ 1115711 w 3558652"/>
              <a:gd name="connsiteY3" fmla="*/ 467185 h 2900600"/>
              <a:gd name="connsiteX4" fmla="*/ 2100334 w 3558652"/>
              <a:gd name="connsiteY4" fmla="*/ 419798 h 2900600"/>
              <a:gd name="connsiteX5" fmla="*/ 2671613 w 3558652"/>
              <a:gd name="connsiteY5" fmla="*/ 532114 h 2900600"/>
              <a:gd name="connsiteX6" fmla="*/ 3094864 w 3558652"/>
              <a:gd name="connsiteY6" fmla="*/ 1219422 h 2900600"/>
              <a:gd name="connsiteX7" fmla="*/ 3547327 w 3558652"/>
              <a:gd name="connsiteY7" fmla="*/ 1845791 h 2900600"/>
              <a:gd name="connsiteX8" fmla="*/ 3413004 w 3558652"/>
              <a:gd name="connsiteY8" fmla="*/ 2528658 h 2900600"/>
              <a:gd name="connsiteX9" fmla="*/ 3312507 w 3558652"/>
              <a:gd name="connsiteY9" fmla="*/ 2849085 h 2900600"/>
              <a:gd name="connsiteX10" fmla="*/ 3025697 w 3558652"/>
              <a:gd name="connsiteY10" fmla="*/ 2846153 h 2900600"/>
              <a:gd name="connsiteX11" fmla="*/ 2740657 w 3558652"/>
              <a:gd name="connsiteY11" fmla="*/ 2327220 h 2900600"/>
              <a:gd name="connsiteX12" fmla="*/ 2054449 w 3558652"/>
              <a:gd name="connsiteY12" fmla="*/ 2062627 h 2900600"/>
              <a:gd name="connsiteX13" fmla="*/ 1466361 w 3558652"/>
              <a:gd name="connsiteY13" fmla="*/ 2226791 h 2900600"/>
              <a:gd name="connsiteX14" fmla="*/ 1155749 w 3558652"/>
              <a:gd name="connsiteY14" fmla="*/ 2590268 h 2900600"/>
              <a:gd name="connsiteX15" fmla="*/ 569395 w 3558652"/>
              <a:gd name="connsiteY15" fmla="*/ 2774202 h 2900600"/>
              <a:gd name="connsiteX16" fmla="*/ 310549 w 3558652"/>
              <a:gd name="connsiteY16" fmla="*/ 2384353 h 2900600"/>
              <a:gd name="connsiteX17" fmla="*/ 805064 w 3558652"/>
              <a:gd name="connsiteY17" fmla="*/ 1730560 h 2900600"/>
              <a:gd name="connsiteX18" fmla="*/ 828865 w 3558652"/>
              <a:gd name="connsiteY18" fmla="*/ 1143995 h 2900600"/>
              <a:gd name="connsiteX19" fmla="*/ 280815 w 3558652"/>
              <a:gd name="connsiteY19" fmla="*/ 872730 h 2900600"/>
              <a:gd name="connsiteX20" fmla="*/ 42196 w 3558652"/>
              <a:gd name="connsiteY20" fmla="*/ 589842 h 2900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558652" h="2900600">
                <a:moveTo>
                  <a:pt x="42196" y="589842"/>
                </a:moveTo>
                <a:cubicBezTo>
                  <a:pt x="5046" y="448375"/>
                  <a:pt x="-37134" y="98744"/>
                  <a:pt x="57914" y="23925"/>
                </a:cubicBezTo>
                <a:cubicBezTo>
                  <a:pt x="152962" y="-50894"/>
                  <a:pt x="436188" y="67053"/>
                  <a:pt x="612487" y="140930"/>
                </a:cubicBezTo>
                <a:cubicBezTo>
                  <a:pt x="788787" y="214807"/>
                  <a:pt x="867737" y="420707"/>
                  <a:pt x="1115711" y="467185"/>
                </a:cubicBezTo>
                <a:cubicBezTo>
                  <a:pt x="1363685" y="513663"/>
                  <a:pt x="1841017" y="408977"/>
                  <a:pt x="2100334" y="419798"/>
                </a:cubicBezTo>
                <a:cubicBezTo>
                  <a:pt x="2359651" y="430619"/>
                  <a:pt x="2505858" y="398843"/>
                  <a:pt x="2671613" y="532114"/>
                </a:cubicBezTo>
                <a:cubicBezTo>
                  <a:pt x="2837368" y="665385"/>
                  <a:pt x="2948912" y="1000476"/>
                  <a:pt x="3094864" y="1219422"/>
                </a:cubicBezTo>
                <a:cubicBezTo>
                  <a:pt x="3240816" y="1438368"/>
                  <a:pt x="3494304" y="1627585"/>
                  <a:pt x="3547327" y="1845791"/>
                </a:cubicBezTo>
                <a:cubicBezTo>
                  <a:pt x="3600350" y="2063997"/>
                  <a:pt x="3452141" y="2361442"/>
                  <a:pt x="3413004" y="2528658"/>
                </a:cubicBezTo>
                <a:cubicBezTo>
                  <a:pt x="3373867" y="2695874"/>
                  <a:pt x="3377058" y="2796169"/>
                  <a:pt x="3312507" y="2849085"/>
                </a:cubicBezTo>
                <a:cubicBezTo>
                  <a:pt x="3247956" y="2902001"/>
                  <a:pt x="3121005" y="2933131"/>
                  <a:pt x="3025697" y="2846153"/>
                </a:cubicBezTo>
                <a:cubicBezTo>
                  <a:pt x="2930389" y="2759176"/>
                  <a:pt x="2902532" y="2457808"/>
                  <a:pt x="2740657" y="2327220"/>
                </a:cubicBezTo>
                <a:cubicBezTo>
                  <a:pt x="2578782" y="2196632"/>
                  <a:pt x="2266832" y="2079365"/>
                  <a:pt x="2054449" y="2062627"/>
                </a:cubicBezTo>
                <a:cubicBezTo>
                  <a:pt x="1842066" y="2045889"/>
                  <a:pt x="1616144" y="2138851"/>
                  <a:pt x="1466361" y="2226791"/>
                </a:cubicBezTo>
                <a:cubicBezTo>
                  <a:pt x="1316578" y="2314731"/>
                  <a:pt x="1305243" y="2499033"/>
                  <a:pt x="1155749" y="2590268"/>
                </a:cubicBezTo>
                <a:cubicBezTo>
                  <a:pt x="1006255" y="2681503"/>
                  <a:pt x="710262" y="2808521"/>
                  <a:pt x="569395" y="2774202"/>
                </a:cubicBezTo>
                <a:cubicBezTo>
                  <a:pt x="428528" y="2739883"/>
                  <a:pt x="271271" y="2558293"/>
                  <a:pt x="310549" y="2384353"/>
                </a:cubicBezTo>
                <a:cubicBezTo>
                  <a:pt x="349827" y="2210413"/>
                  <a:pt x="718678" y="1937286"/>
                  <a:pt x="805064" y="1730560"/>
                </a:cubicBezTo>
                <a:cubicBezTo>
                  <a:pt x="891450" y="1523834"/>
                  <a:pt x="908694" y="1242692"/>
                  <a:pt x="828865" y="1143995"/>
                </a:cubicBezTo>
                <a:cubicBezTo>
                  <a:pt x="749036" y="1045298"/>
                  <a:pt x="411926" y="965089"/>
                  <a:pt x="280815" y="872730"/>
                </a:cubicBezTo>
                <a:cubicBezTo>
                  <a:pt x="149704" y="780371"/>
                  <a:pt x="79346" y="731309"/>
                  <a:pt x="42196" y="589842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テキスト ボックス 42"/>
              <p:cNvSpPr txBox="1"/>
              <p:nvPr/>
            </p:nvSpPr>
            <p:spPr>
              <a:xfrm>
                <a:off x="6868952" y="19618"/>
                <a:ext cx="476028" cy="3470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ja-JP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𝒎</m:t>
                          </m:r>
                        </m:e>
                        <m:sub>
                          <m:r>
                            <a:rPr kumimoji="1" lang="en-US" altLang="ja-JP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kumimoji="1" lang="en-US" altLang="ja-JP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m:rPr>
                              <m:sty m:val="p"/>
                            </m:rPr>
                            <a:rPr kumimoji="1" lang="en-US" altLang="ja-JP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r</m:t>
                          </m:r>
                          <m:r>
                            <a:rPr kumimoji="1" lang="en-US" altLang="ja-JP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bSup>
                    </m:oMath>
                  </m:oMathPara>
                </a14:m>
                <a:endParaRPr kumimoji="1" lang="ja-JP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3" name="テキスト ボックス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8952" y="19618"/>
                <a:ext cx="476028" cy="347083"/>
              </a:xfrm>
              <a:prstGeom prst="rect">
                <a:avLst/>
              </a:prstGeom>
              <a:blipFill rotWithShape="0">
                <a:blip r:embed="rId2"/>
                <a:stretch>
                  <a:fillRect l="-6410" t="-3509" r="-10256" b="-1578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直線コネクタ 44"/>
          <p:cNvCxnSpPr>
            <a:stCxn id="43" idx="1"/>
            <a:endCxn id="11" idx="4"/>
          </p:cNvCxnSpPr>
          <p:nvPr/>
        </p:nvCxnSpPr>
        <p:spPr>
          <a:xfrm flipH="1">
            <a:off x="6481175" y="193160"/>
            <a:ext cx="387777" cy="23990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グループ化 1"/>
          <p:cNvGrpSpPr/>
          <p:nvPr/>
        </p:nvGrpSpPr>
        <p:grpSpPr>
          <a:xfrm>
            <a:off x="4301989" y="93512"/>
            <a:ext cx="3579658" cy="3005907"/>
            <a:chOff x="176450" y="299085"/>
            <a:chExt cx="3579658" cy="3005907"/>
          </a:xfrm>
        </p:grpSpPr>
        <p:sp>
          <p:nvSpPr>
            <p:cNvPr id="62" name="フリーフォーム 61"/>
            <p:cNvSpPr/>
            <p:nvPr/>
          </p:nvSpPr>
          <p:spPr>
            <a:xfrm>
              <a:off x="176450" y="299085"/>
              <a:ext cx="3579658" cy="3005907"/>
            </a:xfrm>
            <a:custGeom>
              <a:avLst/>
              <a:gdLst>
                <a:gd name="connsiteX0" fmla="*/ 100 w 3476528"/>
                <a:gd name="connsiteY0" fmla="*/ 901817 h 2916469"/>
                <a:gd name="connsiteX1" fmla="*/ 287483 w 3476528"/>
                <a:gd name="connsiteY1" fmla="*/ 48377 h 2916469"/>
                <a:gd name="connsiteX2" fmla="*/ 914500 w 3476528"/>
                <a:gd name="connsiteY2" fmla="*/ 152879 h 2916469"/>
                <a:gd name="connsiteX3" fmla="*/ 1315094 w 3476528"/>
                <a:gd name="connsiteY3" fmla="*/ 544765 h 2916469"/>
                <a:gd name="connsiteX4" fmla="*/ 2133700 w 3476528"/>
                <a:gd name="connsiteY4" fmla="*/ 327051 h 2916469"/>
                <a:gd name="connsiteX5" fmla="*/ 2682340 w 3476528"/>
                <a:gd name="connsiteY5" fmla="*/ 431554 h 2916469"/>
                <a:gd name="connsiteX6" fmla="*/ 3196146 w 3476528"/>
                <a:gd name="connsiteY6" fmla="*/ 1128239 h 2916469"/>
                <a:gd name="connsiteX7" fmla="*/ 3431277 w 3476528"/>
                <a:gd name="connsiteY7" fmla="*/ 1824925 h 2916469"/>
                <a:gd name="connsiteX8" fmla="*/ 3431277 w 3476528"/>
                <a:gd name="connsiteY8" fmla="*/ 2599988 h 2916469"/>
                <a:gd name="connsiteX9" fmla="*/ 2961014 w 3476528"/>
                <a:gd name="connsiteY9" fmla="*/ 2904788 h 2916469"/>
                <a:gd name="connsiteX10" fmla="*/ 2621380 w 3476528"/>
                <a:gd name="connsiteY10" fmla="*/ 2800285 h 2916469"/>
                <a:gd name="connsiteX11" fmla="*/ 2464626 w 3476528"/>
                <a:gd name="connsiteY11" fmla="*/ 2312605 h 2916469"/>
                <a:gd name="connsiteX12" fmla="*/ 1959529 w 3476528"/>
                <a:gd name="connsiteY12" fmla="*/ 2094891 h 2916469"/>
                <a:gd name="connsiteX13" fmla="*/ 1567643 w 3476528"/>
                <a:gd name="connsiteY13" fmla="*/ 2399691 h 2916469"/>
                <a:gd name="connsiteX14" fmla="*/ 1219300 w 3476528"/>
                <a:gd name="connsiteY14" fmla="*/ 2591279 h 2916469"/>
                <a:gd name="connsiteX15" fmla="*/ 783871 w 3476528"/>
                <a:gd name="connsiteY15" fmla="*/ 2556445 h 2916469"/>
                <a:gd name="connsiteX16" fmla="*/ 348443 w 3476528"/>
                <a:gd name="connsiteY16" fmla="*/ 2260354 h 2916469"/>
                <a:gd name="connsiteX17" fmla="*/ 740329 w 3476528"/>
                <a:gd name="connsiteY17" fmla="*/ 1676879 h 2916469"/>
                <a:gd name="connsiteX18" fmla="*/ 749037 w 3476528"/>
                <a:gd name="connsiteY18" fmla="*/ 1215325 h 2916469"/>
                <a:gd name="connsiteX19" fmla="*/ 261357 w 3476528"/>
                <a:gd name="connsiteY19" fmla="*/ 1084697 h 2916469"/>
                <a:gd name="connsiteX20" fmla="*/ 100 w 3476528"/>
                <a:gd name="connsiteY20" fmla="*/ 901817 h 2916469"/>
                <a:gd name="connsiteX0" fmla="*/ 100 w 3476528"/>
                <a:gd name="connsiteY0" fmla="*/ 893644 h 2908296"/>
                <a:gd name="connsiteX1" fmla="*/ 287483 w 3476528"/>
                <a:gd name="connsiteY1" fmla="*/ 40204 h 2908296"/>
                <a:gd name="connsiteX2" fmla="*/ 914500 w 3476528"/>
                <a:gd name="connsiteY2" fmla="*/ 144706 h 2908296"/>
                <a:gd name="connsiteX3" fmla="*/ 1439609 w 3476528"/>
                <a:gd name="connsiteY3" fmla="*/ 196252 h 2908296"/>
                <a:gd name="connsiteX4" fmla="*/ 2133700 w 3476528"/>
                <a:gd name="connsiteY4" fmla="*/ 318878 h 2908296"/>
                <a:gd name="connsiteX5" fmla="*/ 2682340 w 3476528"/>
                <a:gd name="connsiteY5" fmla="*/ 423381 h 2908296"/>
                <a:gd name="connsiteX6" fmla="*/ 3196146 w 3476528"/>
                <a:gd name="connsiteY6" fmla="*/ 1120066 h 2908296"/>
                <a:gd name="connsiteX7" fmla="*/ 3431277 w 3476528"/>
                <a:gd name="connsiteY7" fmla="*/ 1816752 h 2908296"/>
                <a:gd name="connsiteX8" fmla="*/ 3431277 w 3476528"/>
                <a:gd name="connsiteY8" fmla="*/ 2591815 h 2908296"/>
                <a:gd name="connsiteX9" fmla="*/ 2961014 w 3476528"/>
                <a:gd name="connsiteY9" fmla="*/ 2896615 h 2908296"/>
                <a:gd name="connsiteX10" fmla="*/ 2621380 w 3476528"/>
                <a:gd name="connsiteY10" fmla="*/ 2792112 h 2908296"/>
                <a:gd name="connsiteX11" fmla="*/ 2464626 w 3476528"/>
                <a:gd name="connsiteY11" fmla="*/ 2304432 h 2908296"/>
                <a:gd name="connsiteX12" fmla="*/ 1959529 w 3476528"/>
                <a:gd name="connsiteY12" fmla="*/ 2086718 h 2908296"/>
                <a:gd name="connsiteX13" fmla="*/ 1567643 w 3476528"/>
                <a:gd name="connsiteY13" fmla="*/ 2391518 h 2908296"/>
                <a:gd name="connsiteX14" fmla="*/ 1219300 w 3476528"/>
                <a:gd name="connsiteY14" fmla="*/ 2583106 h 2908296"/>
                <a:gd name="connsiteX15" fmla="*/ 783871 w 3476528"/>
                <a:gd name="connsiteY15" fmla="*/ 2548272 h 2908296"/>
                <a:gd name="connsiteX16" fmla="*/ 348443 w 3476528"/>
                <a:gd name="connsiteY16" fmla="*/ 2252181 h 2908296"/>
                <a:gd name="connsiteX17" fmla="*/ 740329 w 3476528"/>
                <a:gd name="connsiteY17" fmla="*/ 1668706 h 2908296"/>
                <a:gd name="connsiteX18" fmla="*/ 749037 w 3476528"/>
                <a:gd name="connsiteY18" fmla="*/ 1207152 h 2908296"/>
                <a:gd name="connsiteX19" fmla="*/ 261357 w 3476528"/>
                <a:gd name="connsiteY19" fmla="*/ 1076524 h 2908296"/>
                <a:gd name="connsiteX20" fmla="*/ 100 w 3476528"/>
                <a:gd name="connsiteY20" fmla="*/ 893644 h 2908296"/>
                <a:gd name="connsiteX0" fmla="*/ 100 w 3476528"/>
                <a:gd name="connsiteY0" fmla="*/ 893644 h 2908296"/>
                <a:gd name="connsiteX1" fmla="*/ 287483 w 3476528"/>
                <a:gd name="connsiteY1" fmla="*/ 40204 h 2908296"/>
                <a:gd name="connsiteX2" fmla="*/ 914500 w 3476528"/>
                <a:gd name="connsiteY2" fmla="*/ 144706 h 2908296"/>
                <a:gd name="connsiteX3" fmla="*/ 1439609 w 3476528"/>
                <a:gd name="connsiteY3" fmla="*/ 196252 h 2908296"/>
                <a:gd name="connsiteX4" fmla="*/ 2083894 w 3476528"/>
                <a:gd name="connsiteY4" fmla="*/ 484896 h 2908296"/>
                <a:gd name="connsiteX5" fmla="*/ 2682340 w 3476528"/>
                <a:gd name="connsiteY5" fmla="*/ 423381 h 2908296"/>
                <a:gd name="connsiteX6" fmla="*/ 3196146 w 3476528"/>
                <a:gd name="connsiteY6" fmla="*/ 1120066 h 2908296"/>
                <a:gd name="connsiteX7" fmla="*/ 3431277 w 3476528"/>
                <a:gd name="connsiteY7" fmla="*/ 1816752 h 2908296"/>
                <a:gd name="connsiteX8" fmla="*/ 3431277 w 3476528"/>
                <a:gd name="connsiteY8" fmla="*/ 2591815 h 2908296"/>
                <a:gd name="connsiteX9" fmla="*/ 2961014 w 3476528"/>
                <a:gd name="connsiteY9" fmla="*/ 2896615 h 2908296"/>
                <a:gd name="connsiteX10" fmla="*/ 2621380 w 3476528"/>
                <a:gd name="connsiteY10" fmla="*/ 2792112 h 2908296"/>
                <a:gd name="connsiteX11" fmla="*/ 2464626 w 3476528"/>
                <a:gd name="connsiteY11" fmla="*/ 2304432 h 2908296"/>
                <a:gd name="connsiteX12" fmla="*/ 1959529 w 3476528"/>
                <a:gd name="connsiteY12" fmla="*/ 2086718 h 2908296"/>
                <a:gd name="connsiteX13" fmla="*/ 1567643 w 3476528"/>
                <a:gd name="connsiteY13" fmla="*/ 2391518 h 2908296"/>
                <a:gd name="connsiteX14" fmla="*/ 1219300 w 3476528"/>
                <a:gd name="connsiteY14" fmla="*/ 2583106 h 2908296"/>
                <a:gd name="connsiteX15" fmla="*/ 783871 w 3476528"/>
                <a:gd name="connsiteY15" fmla="*/ 2548272 h 2908296"/>
                <a:gd name="connsiteX16" fmla="*/ 348443 w 3476528"/>
                <a:gd name="connsiteY16" fmla="*/ 2252181 h 2908296"/>
                <a:gd name="connsiteX17" fmla="*/ 740329 w 3476528"/>
                <a:gd name="connsiteY17" fmla="*/ 1668706 h 2908296"/>
                <a:gd name="connsiteX18" fmla="*/ 749037 w 3476528"/>
                <a:gd name="connsiteY18" fmla="*/ 1207152 h 2908296"/>
                <a:gd name="connsiteX19" fmla="*/ 261357 w 3476528"/>
                <a:gd name="connsiteY19" fmla="*/ 1076524 h 2908296"/>
                <a:gd name="connsiteX20" fmla="*/ 100 w 3476528"/>
                <a:gd name="connsiteY20" fmla="*/ 893644 h 2908296"/>
                <a:gd name="connsiteX0" fmla="*/ 100 w 3476528"/>
                <a:gd name="connsiteY0" fmla="*/ 893644 h 2908296"/>
                <a:gd name="connsiteX1" fmla="*/ 287483 w 3476528"/>
                <a:gd name="connsiteY1" fmla="*/ 40204 h 2908296"/>
                <a:gd name="connsiteX2" fmla="*/ 914500 w 3476528"/>
                <a:gd name="connsiteY2" fmla="*/ 144706 h 2908296"/>
                <a:gd name="connsiteX3" fmla="*/ 1439609 w 3476528"/>
                <a:gd name="connsiteY3" fmla="*/ 196252 h 2908296"/>
                <a:gd name="connsiteX4" fmla="*/ 2083894 w 3476528"/>
                <a:gd name="connsiteY4" fmla="*/ 484896 h 2908296"/>
                <a:gd name="connsiteX5" fmla="*/ 2806855 w 3476528"/>
                <a:gd name="connsiteY5" fmla="*/ 705614 h 2908296"/>
                <a:gd name="connsiteX6" fmla="*/ 3196146 w 3476528"/>
                <a:gd name="connsiteY6" fmla="*/ 1120066 h 2908296"/>
                <a:gd name="connsiteX7" fmla="*/ 3431277 w 3476528"/>
                <a:gd name="connsiteY7" fmla="*/ 1816752 h 2908296"/>
                <a:gd name="connsiteX8" fmla="*/ 3431277 w 3476528"/>
                <a:gd name="connsiteY8" fmla="*/ 2591815 h 2908296"/>
                <a:gd name="connsiteX9" fmla="*/ 2961014 w 3476528"/>
                <a:gd name="connsiteY9" fmla="*/ 2896615 h 2908296"/>
                <a:gd name="connsiteX10" fmla="*/ 2621380 w 3476528"/>
                <a:gd name="connsiteY10" fmla="*/ 2792112 h 2908296"/>
                <a:gd name="connsiteX11" fmla="*/ 2464626 w 3476528"/>
                <a:gd name="connsiteY11" fmla="*/ 2304432 h 2908296"/>
                <a:gd name="connsiteX12" fmla="*/ 1959529 w 3476528"/>
                <a:gd name="connsiteY12" fmla="*/ 2086718 h 2908296"/>
                <a:gd name="connsiteX13" fmla="*/ 1567643 w 3476528"/>
                <a:gd name="connsiteY13" fmla="*/ 2391518 h 2908296"/>
                <a:gd name="connsiteX14" fmla="*/ 1219300 w 3476528"/>
                <a:gd name="connsiteY14" fmla="*/ 2583106 h 2908296"/>
                <a:gd name="connsiteX15" fmla="*/ 783871 w 3476528"/>
                <a:gd name="connsiteY15" fmla="*/ 2548272 h 2908296"/>
                <a:gd name="connsiteX16" fmla="*/ 348443 w 3476528"/>
                <a:gd name="connsiteY16" fmla="*/ 2252181 h 2908296"/>
                <a:gd name="connsiteX17" fmla="*/ 740329 w 3476528"/>
                <a:gd name="connsiteY17" fmla="*/ 1668706 h 2908296"/>
                <a:gd name="connsiteX18" fmla="*/ 749037 w 3476528"/>
                <a:gd name="connsiteY18" fmla="*/ 1207152 h 2908296"/>
                <a:gd name="connsiteX19" fmla="*/ 261357 w 3476528"/>
                <a:gd name="connsiteY19" fmla="*/ 1076524 h 2908296"/>
                <a:gd name="connsiteX20" fmla="*/ 100 w 3476528"/>
                <a:gd name="connsiteY20" fmla="*/ 893644 h 2908296"/>
                <a:gd name="connsiteX0" fmla="*/ 100 w 3461887"/>
                <a:gd name="connsiteY0" fmla="*/ 893644 h 2874102"/>
                <a:gd name="connsiteX1" fmla="*/ 287483 w 3461887"/>
                <a:gd name="connsiteY1" fmla="*/ 40204 h 2874102"/>
                <a:gd name="connsiteX2" fmla="*/ 914500 w 3461887"/>
                <a:gd name="connsiteY2" fmla="*/ 144706 h 2874102"/>
                <a:gd name="connsiteX3" fmla="*/ 1439609 w 3461887"/>
                <a:gd name="connsiteY3" fmla="*/ 196252 h 2874102"/>
                <a:gd name="connsiteX4" fmla="*/ 2083894 w 3461887"/>
                <a:gd name="connsiteY4" fmla="*/ 484896 h 2874102"/>
                <a:gd name="connsiteX5" fmla="*/ 2806855 w 3461887"/>
                <a:gd name="connsiteY5" fmla="*/ 705614 h 2874102"/>
                <a:gd name="connsiteX6" fmla="*/ 3196146 w 3461887"/>
                <a:gd name="connsiteY6" fmla="*/ 1120066 h 2874102"/>
                <a:gd name="connsiteX7" fmla="*/ 3431277 w 3461887"/>
                <a:gd name="connsiteY7" fmla="*/ 1816752 h 2874102"/>
                <a:gd name="connsiteX8" fmla="*/ 3431277 w 3461887"/>
                <a:gd name="connsiteY8" fmla="*/ 2591815 h 2874102"/>
                <a:gd name="connsiteX9" fmla="*/ 3176838 w 3461887"/>
                <a:gd name="connsiteY9" fmla="*/ 2855111 h 2874102"/>
                <a:gd name="connsiteX10" fmla="*/ 2621380 w 3461887"/>
                <a:gd name="connsiteY10" fmla="*/ 2792112 h 2874102"/>
                <a:gd name="connsiteX11" fmla="*/ 2464626 w 3461887"/>
                <a:gd name="connsiteY11" fmla="*/ 2304432 h 2874102"/>
                <a:gd name="connsiteX12" fmla="*/ 1959529 w 3461887"/>
                <a:gd name="connsiteY12" fmla="*/ 2086718 h 2874102"/>
                <a:gd name="connsiteX13" fmla="*/ 1567643 w 3461887"/>
                <a:gd name="connsiteY13" fmla="*/ 2391518 h 2874102"/>
                <a:gd name="connsiteX14" fmla="*/ 1219300 w 3461887"/>
                <a:gd name="connsiteY14" fmla="*/ 2583106 h 2874102"/>
                <a:gd name="connsiteX15" fmla="*/ 783871 w 3461887"/>
                <a:gd name="connsiteY15" fmla="*/ 2548272 h 2874102"/>
                <a:gd name="connsiteX16" fmla="*/ 348443 w 3461887"/>
                <a:gd name="connsiteY16" fmla="*/ 2252181 h 2874102"/>
                <a:gd name="connsiteX17" fmla="*/ 740329 w 3461887"/>
                <a:gd name="connsiteY17" fmla="*/ 1668706 h 2874102"/>
                <a:gd name="connsiteX18" fmla="*/ 749037 w 3461887"/>
                <a:gd name="connsiteY18" fmla="*/ 1207152 h 2874102"/>
                <a:gd name="connsiteX19" fmla="*/ 261357 w 3461887"/>
                <a:gd name="connsiteY19" fmla="*/ 1076524 h 2874102"/>
                <a:gd name="connsiteX20" fmla="*/ 100 w 3461887"/>
                <a:gd name="connsiteY20" fmla="*/ 893644 h 2874102"/>
                <a:gd name="connsiteX0" fmla="*/ 100 w 3461887"/>
                <a:gd name="connsiteY0" fmla="*/ 893644 h 2855672"/>
                <a:gd name="connsiteX1" fmla="*/ 287483 w 3461887"/>
                <a:gd name="connsiteY1" fmla="*/ 40204 h 2855672"/>
                <a:gd name="connsiteX2" fmla="*/ 914500 w 3461887"/>
                <a:gd name="connsiteY2" fmla="*/ 144706 h 2855672"/>
                <a:gd name="connsiteX3" fmla="*/ 1439609 w 3461887"/>
                <a:gd name="connsiteY3" fmla="*/ 196252 h 2855672"/>
                <a:gd name="connsiteX4" fmla="*/ 2083894 w 3461887"/>
                <a:gd name="connsiteY4" fmla="*/ 484896 h 2855672"/>
                <a:gd name="connsiteX5" fmla="*/ 2806855 w 3461887"/>
                <a:gd name="connsiteY5" fmla="*/ 705614 h 2855672"/>
                <a:gd name="connsiteX6" fmla="*/ 3196146 w 3461887"/>
                <a:gd name="connsiteY6" fmla="*/ 1120066 h 2855672"/>
                <a:gd name="connsiteX7" fmla="*/ 3431277 w 3461887"/>
                <a:gd name="connsiteY7" fmla="*/ 1816752 h 2855672"/>
                <a:gd name="connsiteX8" fmla="*/ 3431277 w 3461887"/>
                <a:gd name="connsiteY8" fmla="*/ 2591815 h 2855672"/>
                <a:gd name="connsiteX9" fmla="*/ 3176838 w 3461887"/>
                <a:gd name="connsiteY9" fmla="*/ 2855111 h 2855672"/>
                <a:gd name="connsiteX10" fmla="*/ 2887011 w 3461887"/>
                <a:gd name="connsiteY10" fmla="*/ 2650997 h 2855672"/>
                <a:gd name="connsiteX11" fmla="*/ 2464626 w 3461887"/>
                <a:gd name="connsiteY11" fmla="*/ 2304432 h 2855672"/>
                <a:gd name="connsiteX12" fmla="*/ 1959529 w 3461887"/>
                <a:gd name="connsiteY12" fmla="*/ 2086718 h 2855672"/>
                <a:gd name="connsiteX13" fmla="*/ 1567643 w 3461887"/>
                <a:gd name="connsiteY13" fmla="*/ 2391518 h 2855672"/>
                <a:gd name="connsiteX14" fmla="*/ 1219300 w 3461887"/>
                <a:gd name="connsiteY14" fmla="*/ 2583106 h 2855672"/>
                <a:gd name="connsiteX15" fmla="*/ 783871 w 3461887"/>
                <a:gd name="connsiteY15" fmla="*/ 2548272 h 2855672"/>
                <a:gd name="connsiteX16" fmla="*/ 348443 w 3461887"/>
                <a:gd name="connsiteY16" fmla="*/ 2252181 h 2855672"/>
                <a:gd name="connsiteX17" fmla="*/ 740329 w 3461887"/>
                <a:gd name="connsiteY17" fmla="*/ 1668706 h 2855672"/>
                <a:gd name="connsiteX18" fmla="*/ 749037 w 3461887"/>
                <a:gd name="connsiteY18" fmla="*/ 1207152 h 2855672"/>
                <a:gd name="connsiteX19" fmla="*/ 261357 w 3461887"/>
                <a:gd name="connsiteY19" fmla="*/ 1076524 h 2855672"/>
                <a:gd name="connsiteX20" fmla="*/ 100 w 3461887"/>
                <a:gd name="connsiteY20" fmla="*/ 893644 h 2855672"/>
                <a:gd name="connsiteX0" fmla="*/ 100 w 3461887"/>
                <a:gd name="connsiteY0" fmla="*/ 893644 h 2855767"/>
                <a:gd name="connsiteX1" fmla="*/ 287483 w 3461887"/>
                <a:gd name="connsiteY1" fmla="*/ 40204 h 2855767"/>
                <a:gd name="connsiteX2" fmla="*/ 914500 w 3461887"/>
                <a:gd name="connsiteY2" fmla="*/ 144706 h 2855767"/>
                <a:gd name="connsiteX3" fmla="*/ 1439609 w 3461887"/>
                <a:gd name="connsiteY3" fmla="*/ 196252 h 2855767"/>
                <a:gd name="connsiteX4" fmla="*/ 2083894 w 3461887"/>
                <a:gd name="connsiteY4" fmla="*/ 484896 h 2855767"/>
                <a:gd name="connsiteX5" fmla="*/ 2806855 w 3461887"/>
                <a:gd name="connsiteY5" fmla="*/ 705614 h 2855767"/>
                <a:gd name="connsiteX6" fmla="*/ 3196146 w 3461887"/>
                <a:gd name="connsiteY6" fmla="*/ 1120066 h 2855767"/>
                <a:gd name="connsiteX7" fmla="*/ 3431277 w 3461887"/>
                <a:gd name="connsiteY7" fmla="*/ 1816752 h 2855767"/>
                <a:gd name="connsiteX8" fmla="*/ 3431277 w 3461887"/>
                <a:gd name="connsiteY8" fmla="*/ 2591815 h 2855767"/>
                <a:gd name="connsiteX9" fmla="*/ 3176838 w 3461887"/>
                <a:gd name="connsiteY9" fmla="*/ 2855111 h 2855767"/>
                <a:gd name="connsiteX10" fmla="*/ 2887011 w 3461887"/>
                <a:gd name="connsiteY10" fmla="*/ 2650997 h 2855767"/>
                <a:gd name="connsiteX11" fmla="*/ 2522733 w 3461887"/>
                <a:gd name="connsiteY11" fmla="*/ 2188219 h 2855767"/>
                <a:gd name="connsiteX12" fmla="*/ 1959529 w 3461887"/>
                <a:gd name="connsiteY12" fmla="*/ 2086718 h 2855767"/>
                <a:gd name="connsiteX13" fmla="*/ 1567643 w 3461887"/>
                <a:gd name="connsiteY13" fmla="*/ 2391518 h 2855767"/>
                <a:gd name="connsiteX14" fmla="*/ 1219300 w 3461887"/>
                <a:gd name="connsiteY14" fmla="*/ 2583106 h 2855767"/>
                <a:gd name="connsiteX15" fmla="*/ 783871 w 3461887"/>
                <a:gd name="connsiteY15" fmla="*/ 2548272 h 2855767"/>
                <a:gd name="connsiteX16" fmla="*/ 348443 w 3461887"/>
                <a:gd name="connsiteY16" fmla="*/ 2252181 h 2855767"/>
                <a:gd name="connsiteX17" fmla="*/ 740329 w 3461887"/>
                <a:gd name="connsiteY17" fmla="*/ 1668706 h 2855767"/>
                <a:gd name="connsiteX18" fmla="*/ 749037 w 3461887"/>
                <a:gd name="connsiteY18" fmla="*/ 1207152 h 2855767"/>
                <a:gd name="connsiteX19" fmla="*/ 261357 w 3461887"/>
                <a:gd name="connsiteY19" fmla="*/ 1076524 h 2855767"/>
                <a:gd name="connsiteX20" fmla="*/ 100 w 3461887"/>
                <a:gd name="connsiteY20" fmla="*/ 893644 h 2855767"/>
                <a:gd name="connsiteX0" fmla="*/ 100 w 3461887"/>
                <a:gd name="connsiteY0" fmla="*/ 893644 h 2855767"/>
                <a:gd name="connsiteX1" fmla="*/ 287483 w 3461887"/>
                <a:gd name="connsiteY1" fmla="*/ 40204 h 2855767"/>
                <a:gd name="connsiteX2" fmla="*/ 914500 w 3461887"/>
                <a:gd name="connsiteY2" fmla="*/ 144706 h 2855767"/>
                <a:gd name="connsiteX3" fmla="*/ 1439609 w 3461887"/>
                <a:gd name="connsiteY3" fmla="*/ 196252 h 2855767"/>
                <a:gd name="connsiteX4" fmla="*/ 2083894 w 3461887"/>
                <a:gd name="connsiteY4" fmla="*/ 484896 h 2855767"/>
                <a:gd name="connsiteX5" fmla="*/ 2806855 w 3461887"/>
                <a:gd name="connsiteY5" fmla="*/ 705614 h 2855767"/>
                <a:gd name="connsiteX6" fmla="*/ 3196146 w 3461887"/>
                <a:gd name="connsiteY6" fmla="*/ 1120066 h 2855767"/>
                <a:gd name="connsiteX7" fmla="*/ 3431277 w 3461887"/>
                <a:gd name="connsiteY7" fmla="*/ 1816752 h 2855767"/>
                <a:gd name="connsiteX8" fmla="*/ 3431277 w 3461887"/>
                <a:gd name="connsiteY8" fmla="*/ 2591815 h 2855767"/>
                <a:gd name="connsiteX9" fmla="*/ 3176838 w 3461887"/>
                <a:gd name="connsiteY9" fmla="*/ 2855111 h 2855767"/>
                <a:gd name="connsiteX10" fmla="*/ 2887011 w 3461887"/>
                <a:gd name="connsiteY10" fmla="*/ 2650997 h 2855767"/>
                <a:gd name="connsiteX11" fmla="*/ 2522733 w 3461887"/>
                <a:gd name="connsiteY11" fmla="*/ 2188219 h 2855767"/>
                <a:gd name="connsiteX12" fmla="*/ 1959529 w 3461887"/>
                <a:gd name="connsiteY12" fmla="*/ 2086718 h 2855767"/>
                <a:gd name="connsiteX13" fmla="*/ 1567643 w 3461887"/>
                <a:gd name="connsiteY13" fmla="*/ 2391518 h 2855767"/>
                <a:gd name="connsiteX14" fmla="*/ 1219300 w 3461887"/>
                <a:gd name="connsiteY14" fmla="*/ 2583106 h 2855767"/>
                <a:gd name="connsiteX15" fmla="*/ 783871 w 3461887"/>
                <a:gd name="connsiteY15" fmla="*/ 2548272 h 2855767"/>
                <a:gd name="connsiteX16" fmla="*/ 456356 w 3461887"/>
                <a:gd name="connsiteY16" fmla="*/ 2218976 h 2855767"/>
                <a:gd name="connsiteX17" fmla="*/ 740329 w 3461887"/>
                <a:gd name="connsiteY17" fmla="*/ 1668706 h 2855767"/>
                <a:gd name="connsiteX18" fmla="*/ 749037 w 3461887"/>
                <a:gd name="connsiteY18" fmla="*/ 1207152 h 2855767"/>
                <a:gd name="connsiteX19" fmla="*/ 261357 w 3461887"/>
                <a:gd name="connsiteY19" fmla="*/ 1076524 h 2855767"/>
                <a:gd name="connsiteX20" fmla="*/ 100 w 3461887"/>
                <a:gd name="connsiteY20" fmla="*/ 893644 h 2855767"/>
                <a:gd name="connsiteX0" fmla="*/ 93 w 3461880"/>
                <a:gd name="connsiteY0" fmla="*/ 893644 h 2855767"/>
                <a:gd name="connsiteX1" fmla="*/ 287476 w 3461880"/>
                <a:gd name="connsiteY1" fmla="*/ 40204 h 2855767"/>
                <a:gd name="connsiteX2" fmla="*/ 914493 w 3461880"/>
                <a:gd name="connsiteY2" fmla="*/ 144706 h 2855767"/>
                <a:gd name="connsiteX3" fmla="*/ 1439602 w 3461880"/>
                <a:gd name="connsiteY3" fmla="*/ 196252 h 2855767"/>
                <a:gd name="connsiteX4" fmla="*/ 2083887 w 3461880"/>
                <a:gd name="connsiteY4" fmla="*/ 484896 h 2855767"/>
                <a:gd name="connsiteX5" fmla="*/ 2806848 w 3461880"/>
                <a:gd name="connsiteY5" fmla="*/ 705614 h 2855767"/>
                <a:gd name="connsiteX6" fmla="*/ 3196139 w 3461880"/>
                <a:gd name="connsiteY6" fmla="*/ 1120066 h 2855767"/>
                <a:gd name="connsiteX7" fmla="*/ 3431270 w 3461880"/>
                <a:gd name="connsiteY7" fmla="*/ 1816752 h 2855767"/>
                <a:gd name="connsiteX8" fmla="*/ 3431270 w 3461880"/>
                <a:gd name="connsiteY8" fmla="*/ 2591815 h 2855767"/>
                <a:gd name="connsiteX9" fmla="*/ 3176831 w 3461880"/>
                <a:gd name="connsiteY9" fmla="*/ 2855111 h 2855767"/>
                <a:gd name="connsiteX10" fmla="*/ 2887004 w 3461880"/>
                <a:gd name="connsiteY10" fmla="*/ 2650997 h 2855767"/>
                <a:gd name="connsiteX11" fmla="*/ 2522726 w 3461880"/>
                <a:gd name="connsiteY11" fmla="*/ 2188219 h 2855767"/>
                <a:gd name="connsiteX12" fmla="*/ 1959522 w 3461880"/>
                <a:gd name="connsiteY12" fmla="*/ 2086718 h 2855767"/>
                <a:gd name="connsiteX13" fmla="*/ 1567636 w 3461880"/>
                <a:gd name="connsiteY13" fmla="*/ 2391518 h 2855767"/>
                <a:gd name="connsiteX14" fmla="*/ 1219293 w 3461880"/>
                <a:gd name="connsiteY14" fmla="*/ 2583106 h 2855767"/>
                <a:gd name="connsiteX15" fmla="*/ 783864 w 3461880"/>
                <a:gd name="connsiteY15" fmla="*/ 2548272 h 2855767"/>
                <a:gd name="connsiteX16" fmla="*/ 456349 w 3461880"/>
                <a:gd name="connsiteY16" fmla="*/ 2218976 h 2855767"/>
                <a:gd name="connsiteX17" fmla="*/ 740322 w 3461880"/>
                <a:gd name="connsiteY17" fmla="*/ 1668706 h 2855767"/>
                <a:gd name="connsiteX18" fmla="*/ 690923 w 3461880"/>
                <a:gd name="connsiteY18" fmla="*/ 1306764 h 2855767"/>
                <a:gd name="connsiteX19" fmla="*/ 261350 w 3461880"/>
                <a:gd name="connsiteY19" fmla="*/ 1076524 h 2855767"/>
                <a:gd name="connsiteX20" fmla="*/ 93 w 3461880"/>
                <a:gd name="connsiteY20" fmla="*/ 893644 h 2855767"/>
                <a:gd name="connsiteX0" fmla="*/ 127 w 3412108"/>
                <a:gd name="connsiteY0" fmla="*/ 840447 h 2852376"/>
                <a:gd name="connsiteX1" fmla="*/ 237704 w 3412108"/>
                <a:gd name="connsiteY1" fmla="*/ 36813 h 2852376"/>
                <a:gd name="connsiteX2" fmla="*/ 864721 w 3412108"/>
                <a:gd name="connsiteY2" fmla="*/ 141315 h 2852376"/>
                <a:gd name="connsiteX3" fmla="*/ 1389830 w 3412108"/>
                <a:gd name="connsiteY3" fmla="*/ 192861 h 2852376"/>
                <a:gd name="connsiteX4" fmla="*/ 2034115 w 3412108"/>
                <a:gd name="connsiteY4" fmla="*/ 481505 h 2852376"/>
                <a:gd name="connsiteX5" fmla="*/ 2757076 w 3412108"/>
                <a:gd name="connsiteY5" fmla="*/ 702223 h 2852376"/>
                <a:gd name="connsiteX6" fmla="*/ 3146367 w 3412108"/>
                <a:gd name="connsiteY6" fmla="*/ 1116675 h 2852376"/>
                <a:gd name="connsiteX7" fmla="*/ 3381498 w 3412108"/>
                <a:gd name="connsiteY7" fmla="*/ 1813361 h 2852376"/>
                <a:gd name="connsiteX8" fmla="*/ 3381498 w 3412108"/>
                <a:gd name="connsiteY8" fmla="*/ 2588424 h 2852376"/>
                <a:gd name="connsiteX9" fmla="*/ 3127059 w 3412108"/>
                <a:gd name="connsiteY9" fmla="*/ 2851720 h 2852376"/>
                <a:gd name="connsiteX10" fmla="*/ 2837232 w 3412108"/>
                <a:gd name="connsiteY10" fmla="*/ 2647606 h 2852376"/>
                <a:gd name="connsiteX11" fmla="*/ 2472954 w 3412108"/>
                <a:gd name="connsiteY11" fmla="*/ 2184828 h 2852376"/>
                <a:gd name="connsiteX12" fmla="*/ 1909750 w 3412108"/>
                <a:gd name="connsiteY12" fmla="*/ 2083327 h 2852376"/>
                <a:gd name="connsiteX13" fmla="*/ 1517864 w 3412108"/>
                <a:gd name="connsiteY13" fmla="*/ 2388127 h 2852376"/>
                <a:gd name="connsiteX14" fmla="*/ 1169521 w 3412108"/>
                <a:gd name="connsiteY14" fmla="*/ 2579715 h 2852376"/>
                <a:gd name="connsiteX15" fmla="*/ 734092 w 3412108"/>
                <a:gd name="connsiteY15" fmla="*/ 2544881 h 2852376"/>
                <a:gd name="connsiteX16" fmla="*/ 406577 w 3412108"/>
                <a:gd name="connsiteY16" fmla="*/ 2215585 h 2852376"/>
                <a:gd name="connsiteX17" fmla="*/ 690550 w 3412108"/>
                <a:gd name="connsiteY17" fmla="*/ 1665315 h 2852376"/>
                <a:gd name="connsiteX18" fmla="*/ 641151 w 3412108"/>
                <a:gd name="connsiteY18" fmla="*/ 1303373 h 2852376"/>
                <a:gd name="connsiteX19" fmla="*/ 211578 w 3412108"/>
                <a:gd name="connsiteY19" fmla="*/ 1073133 h 2852376"/>
                <a:gd name="connsiteX20" fmla="*/ 127 w 3412108"/>
                <a:gd name="connsiteY20" fmla="*/ 840447 h 2852376"/>
                <a:gd name="connsiteX0" fmla="*/ 127 w 3412108"/>
                <a:gd name="connsiteY0" fmla="*/ 856599 h 2868528"/>
                <a:gd name="connsiteX1" fmla="*/ 237704 w 3412108"/>
                <a:gd name="connsiteY1" fmla="*/ 52965 h 2868528"/>
                <a:gd name="connsiteX2" fmla="*/ 939430 w 3412108"/>
                <a:gd name="connsiteY2" fmla="*/ 91060 h 2868528"/>
                <a:gd name="connsiteX3" fmla="*/ 1389830 w 3412108"/>
                <a:gd name="connsiteY3" fmla="*/ 209013 h 2868528"/>
                <a:gd name="connsiteX4" fmla="*/ 2034115 w 3412108"/>
                <a:gd name="connsiteY4" fmla="*/ 497657 h 2868528"/>
                <a:gd name="connsiteX5" fmla="*/ 2757076 w 3412108"/>
                <a:gd name="connsiteY5" fmla="*/ 718375 h 2868528"/>
                <a:gd name="connsiteX6" fmla="*/ 3146367 w 3412108"/>
                <a:gd name="connsiteY6" fmla="*/ 1132827 h 2868528"/>
                <a:gd name="connsiteX7" fmla="*/ 3381498 w 3412108"/>
                <a:gd name="connsiteY7" fmla="*/ 1829513 h 2868528"/>
                <a:gd name="connsiteX8" fmla="*/ 3381498 w 3412108"/>
                <a:gd name="connsiteY8" fmla="*/ 2604576 h 2868528"/>
                <a:gd name="connsiteX9" fmla="*/ 3127059 w 3412108"/>
                <a:gd name="connsiteY9" fmla="*/ 2867872 h 2868528"/>
                <a:gd name="connsiteX10" fmla="*/ 2837232 w 3412108"/>
                <a:gd name="connsiteY10" fmla="*/ 2663758 h 2868528"/>
                <a:gd name="connsiteX11" fmla="*/ 2472954 w 3412108"/>
                <a:gd name="connsiteY11" fmla="*/ 2200980 h 2868528"/>
                <a:gd name="connsiteX12" fmla="*/ 1909750 w 3412108"/>
                <a:gd name="connsiteY12" fmla="*/ 2099479 h 2868528"/>
                <a:gd name="connsiteX13" fmla="*/ 1517864 w 3412108"/>
                <a:gd name="connsiteY13" fmla="*/ 2404279 h 2868528"/>
                <a:gd name="connsiteX14" fmla="*/ 1169521 w 3412108"/>
                <a:gd name="connsiteY14" fmla="*/ 2595867 h 2868528"/>
                <a:gd name="connsiteX15" fmla="*/ 734092 w 3412108"/>
                <a:gd name="connsiteY15" fmla="*/ 2561033 h 2868528"/>
                <a:gd name="connsiteX16" fmla="*/ 406577 w 3412108"/>
                <a:gd name="connsiteY16" fmla="*/ 2231737 h 2868528"/>
                <a:gd name="connsiteX17" fmla="*/ 690550 w 3412108"/>
                <a:gd name="connsiteY17" fmla="*/ 1681467 h 2868528"/>
                <a:gd name="connsiteX18" fmla="*/ 641151 w 3412108"/>
                <a:gd name="connsiteY18" fmla="*/ 1319525 h 2868528"/>
                <a:gd name="connsiteX19" fmla="*/ 211578 w 3412108"/>
                <a:gd name="connsiteY19" fmla="*/ 1089285 h 2868528"/>
                <a:gd name="connsiteX20" fmla="*/ 127 w 3412108"/>
                <a:gd name="connsiteY20" fmla="*/ 856599 h 2868528"/>
                <a:gd name="connsiteX0" fmla="*/ 127 w 3412108"/>
                <a:gd name="connsiteY0" fmla="*/ 853283 h 2865212"/>
                <a:gd name="connsiteX1" fmla="*/ 237704 w 3412108"/>
                <a:gd name="connsiteY1" fmla="*/ 49649 h 2865212"/>
                <a:gd name="connsiteX2" fmla="*/ 939430 w 3412108"/>
                <a:gd name="connsiteY2" fmla="*/ 87744 h 2865212"/>
                <a:gd name="connsiteX3" fmla="*/ 1522645 w 3412108"/>
                <a:gd name="connsiteY3" fmla="*/ 97785 h 2865212"/>
                <a:gd name="connsiteX4" fmla="*/ 2034115 w 3412108"/>
                <a:gd name="connsiteY4" fmla="*/ 494341 h 2865212"/>
                <a:gd name="connsiteX5" fmla="*/ 2757076 w 3412108"/>
                <a:gd name="connsiteY5" fmla="*/ 715059 h 2865212"/>
                <a:gd name="connsiteX6" fmla="*/ 3146367 w 3412108"/>
                <a:gd name="connsiteY6" fmla="*/ 1129511 h 2865212"/>
                <a:gd name="connsiteX7" fmla="*/ 3381498 w 3412108"/>
                <a:gd name="connsiteY7" fmla="*/ 1826197 h 2865212"/>
                <a:gd name="connsiteX8" fmla="*/ 3381498 w 3412108"/>
                <a:gd name="connsiteY8" fmla="*/ 2601260 h 2865212"/>
                <a:gd name="connsiteX9" fmla="*/ 3127059 w 3412108"/>
                <a:gd name="connsiteY9" fmla="*/ 2864556 h 2865212"/>
                <a:gd name="connsiteX10" fmla="*/ 2837232 w 3412108"/>
                <a:gd name="connsiteY10" fmla="*/ 2660442 h 2865212"/>
                <a:gd name="connsiteX11" fmla="*/ 2472954 w 3412108"/>
                <a:gd name="connsiteY11" fmla="*/ 2197664 h 2865212"/>
                <a:gd name="connsiteX12" fmla="*/ 1909750 w 3412108"/>
                <a:gd name="connsiteY12" fmla="*/ 2096163 h 2865212"/>
                <a:gd name="connsiteX13" fmla="*/ 1517864 w 3412108"/>
                <a:gd name="connsiteY13" fmla="*/ 2400963 h 2865212"/>
                <a:gd name="connsiteX14" fmla="*/ 1169521 w 3412108"/>
                <a:gd name="connsiteY14" fmla="*/ 2592551 h 2865212"/>
                <a:gd name="connsiteX15" fmla="*/ 734092 w 3412108"/>
                <a:gd name="connsiteY15" fmla="*/ 2557717 h 2865212"/>
                <a:gd name="connsiteX16" fmla="*/ 406577 w 3412108"/>
                <a:gd name="connsiteY16" fmla="*/ 2228421 h 2865212"/>
                <a:gd name="connsiteX17" fmla="*/ 690550 w 3412108"/>
                <a:gd name="connsiteY17" fmla="*/ 1678151 h 2865212"/>
                <a:gd name="connsiteX18" fmla="*/ 641151 w 3412108"/>
                <a:gd name="connsiteY18" fmla="*/ 1316209 h 2865212"/>
                <a:gd name="connsiteX19" fmla="*/ 211578 w 3412108"/>
                <a:gd name="connsiteY19" fmla="*/ 1085969 h 2865212"/>
                <a:gd name="connsiteX20" fmla="*/ 127 w 3412108"/>
                <a:gd name="connsiteY20" fmla="*/ 853283 h 2865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412108" h="2865212">
                  <a:moveTo>
                    <a:pt x="127" y="853283"/>
                  </a:moveTo>
                  <a:cubicBezTo>
                    <a:pt x="4481" y="680563"/>
                    <a:pt x="81154" y="177239"/>
                    <a:pt x="237704" y="49649"/>
                  </a:cubicBezTo>
                  <a:cubicBezTo>
                    <a:pt x="394255" y="-77941"/>
                    <a:pt x="725273" y="79721"/>
                    <a:pt x="939430" y="87744"/>
                  </a:cubicBezTo>
                  <a:cubicBezTo>
                    <a:pt x="1153587" y="95767"/>
                    <a:pt x="1340198" y="30019"/>
                    <a:pt x="1522645" y="97785"/>
                  </a:cubicBezTo>
                  <a:cubicBezTo>
                    <a:pt x="1705092" y="165551"/>
                    <a:pt x="1828377" y="391462"/>
                    <a:pt x="2034115" y="494341"/>
                  </a:cubicBezTo>
                  <a:cubicBezTo>
                    <a:pt x="2239853" y="597220"/>
                    <a:pt x="2571701" y="609197"/>
                    <a:pt x="2757076" y="715059"/>
                  </a:cubicBezTo>
                  <a:cubicBezTo>
                    <a:pt x="2942451" y="820921"/>
                    <a:pt x="3042297" y="944321"/>
                    <a:pt x="3146367" y="1129511"/>
                  </a:cubicBezTo>
                  <a:cubicBezTo>
                    <a:pt x="3250437" y="1314701"/>
                    <a:pt x="3342310" y="1580906"/>
                    <a:pt x="3381498" y="1826197"/>
                  </a:cubicBezTo>
                  <a:cubicBezTo>
                    <a:pt x="3420687" y="2071489"/>
                    <a:pt x="3423905" y="2428200"/>
                    <a:pt x="3381498" y="2601260"/>
                  </a:cubicBezTo>
                  <a:cubicBezTo>
                    <a:pt x="3339092" y="2774320"/>
                    <a:pt x="3217770" y="2854692"/>
                    <a:pt x="3127059" y="2864556"/>
                  </a:cubicBezTo>
                  <a:cubicBezTo>
                    <a:pt x="3036348" y="2874420"/>
                    <a:pt x="2946249" y="2771591"/>
                    <a:pt x="2837232" y="2660442"/>
                  </a:cubicBezTo>
                  <a:cubicBezTo>
                    <a:pt x="2728215" y="2549293"/>
                    <a:pt x="2627534" y="2291710"/>
                    <a:pt x="2472954" y="2197664"/>
                  </a:cubicBezTo>
                  <a:cubicBezTo>
                    <a:pt x="2318374" y="2103618"/>
                    <a:pt x="2068932" y="2062280"/>
                    <a:pt x="1909750" y="2096163"/>
                  </a:cubicBezTo>
                  <a:cubicBezTo>
                    <a:pt x="1750568" y="2130046"/>
                    <a:pt x="1641235" y="2318232"/>
                    <a:pt x="1517864" y="2400963"/>
                  </a:cubicBezTo>
                  <a:cubicBezTo>
                    <a:pt x="1394493" y="2483694"/>
                    <a:pt x="1300150" y="2566425"/>
                    <a:pt x="1169521" y="2592551"/>
                  </a:cubicBezTo>
                  <a:cubicBezTo>
                    <a:pt x="1038892" y="2618677"/>
                    <a:pt x="861249" y="2618405"/>
                    <a:pt x="734092" y="2557717"/>
                  </a:cubicBezTo>
                  <a:cubicBezTo>
                    <a:pt x="606935" y="2497029"/>
                    <a:pt x="413834" y="2375015"/>
                    <a:pt x="406577" y="2228421"/>
                  </a:cubicBezTo>
                  <a:cubicBezTo>
                    <a:pt x="399320" y="2081827"/>
                    <a:pt x="651454" y="1830186"/>
                    <a:pt x="690550" y="1678151"/>
                  </a:cubicBezTo>
                  <a:cubicBezTo>
                    <a:pt x="729646" y="1526116"/>
                    <a:pt x="720980" y="1414906"/>
                    <a:pt x="641151" y="1316209"/>
                  </a:cubicBezTo>
                  <a:cubicBezTo>
                    <a:pt x="561322" y="1217512"/>
                    <a:pt x="318415" y="1163123"/>
                    <a:pt x="211578" y="1085969"/>
                  </a:cubicBezTo>
                  <a:cubicBezTo>
                    <a:pt x="104741" y="1008815"/>
                    <a:pt x="-4227" y="1026003"/>
                    <a:pt x="127" y="853283"/>
                  </a:cubicBezTo>
                  <a:close/>
                </a:path>
              </a:pathLst>
            </a:custGeom>
            <a:solidFill>
              <a:srgbClr val="FFFFFF">
                <a:alpha val="69804"/>
              </a:srgbClr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3" name="フリーフォーム 62"/>
            <p:cNvSpPr/>
            <p:nvPr/>
          </p:nvSpPr>
          <p:spPr>
            <a:xfrm>
              <a:off x="489681" y="686330"/>
              <a:ext cx="3072114" cy="2194395"/>
            </a:xfrm>
            <a:custGeom>
              <a:avLst/>
              <a:gdLst>
                <a:gd name="connsiteX0" fmla="*/ 100 w 3476528"/>
                <a:gd name="connsiteY0" fmla="*/ 901817 h 2916469"/>
                <a:gd name="connsiteX1" fmla="*/ 287483 w 3476528"/>
                <a:gd name="connsiteY1" fmla="*/ 48377 h 2916469"/>
                <a:gd name="connsiteX2" fmla="*/ 914500 w 3476528"/>
                <a:gd name="connsiteY2" fmla="*/ 152879 h 2916469"/>
                <a:gd name="connsiteX3" fmla="*/ 1315094 w 3476528"/>
                <a:gd name="connsiteY3" fmla="*/ 544765 h 2916469"/>
                <a:gd name="connsiteX4" fmla="*/ 2133700 w 3476528"/>
                <a:gd name="connsiteY4" fmla="*/ 327051 h 2916469"/>
                <a:gd name="connsiteX5" fmla="*/ 2682340 w 3476528"/>
                <a:gd name="connsiteY5" fmla="*/ 431554 h 2916469"/>
                <a:gd name="connsiteX6" fmla="*/ 3196146 w 3476528"/>
                <a:gd name="connsiteY6" fmla="*/ 1128239 h 2916469"/>
                <a:gd name="connsiteX7" fmla="*/ 3431277 w 3476528"/>
                <a:gd name="connsiteY7" fmla="*/ 1824925 h 2916469"/>
                <a:gd name="connsiteX8" fmla="*/ 3431277 w 3476528"/>
                <a:gd name="connsiteY8" fmla="*/ 2599988 h 2916469"/>
                <a:gd name="connsiteX9" fmla="*/ 2961014 w 3476528"/>
                <a:gd name="connsiteY9" fmla="*/ 2904788 h 2916469"/>
                <a:gd name="connsiteX10" fmla="*/ 2621380 w 3476528"/>
                <a:gd name="connsiteY10" fmla="*/ 2800285 h 2916469"/>
                <a:gd name="connsiteX11" fmla="*/ 2464626 w 3476528"/>
                <a:gd name="connsiteY11" fmla="*/ 2312605 h 2916469"/>
                <a:gd name="connsiteX12" fmla="*/ 1959529 w 3476528"/>
                <a:gd name="connsiteY12" fmla="*/ 2094891 h 2916469"/>
                <a:gd name="connsiteX13" fmla="*/ 1567643 w 3476528"/>
                <a:gd name="connsiteY13" fmla="*/ 2399691 h 2916469"/>
                <a:gd name="connsiteX14" fmla="*/ 1219300 w 3476528"/>
                <a:gd name="connsiteY14" fmla="*/ 2591279 h 2916469"/>
                <a:gd name="connsiteX15" fmla="*/ 783871 w 3476528"/>
                <a:gd name="connsiteY15" fmla="*/ 2556445 h 2916469"/>
                <a:gd name="connsiteX16" fmla="*/ 348443 w 3476528"/>
                <a:gd name="connsiteY16" fmla="*/ 2260354 h 2916469"/>
                <a:gd name="connsiteX17" fmla="*/ 740329 w 3476528"/>
                <a:gd name="connsiteY17" fmla="*/ 1676879 h 2916469"/>
                <a:gd name="connsiteX18" fmla="*/ 749037 w 3476528"/>
                <a:gd name="connsiteY18" fmla="*/ 1215325 h 2916469"/>
                <a:gd name="connsiteX19" fmla="*/ 261357 w 3476528"/>
                <a:gd name="connsiteY19" fmla="*/ 1084697 h 2916469"/>
                <a:gd name="connsiteX20" fmla="*/ 100 w 3476528"/>
                <a:gd name="connsiteY20" fmla="*/ 901817 h 2916469"/>
                <a:gd name="connsiteX0" fmla="*/ 100 w 3476528"/>
                <a:gd name="connsiteY0" fmla="*/ 903900 h 2918552"/>
                <a:gd name="connsiteX1" fmla="*/ 287483 w 3476528"/>
                <a:gd name="connsiteY1" fmla="*/ 50460 h 2918552"/>
                <a:gd name="connsiteX2" fmla="*/ 650381 w 3476528"/>
                <a:gd name="connsiteY2" fmla="*/ 147149 h 2918552"/>
                <a:gd name="connsiteX3" fmla="*/ 1315094 w 3476528"/>
                <a:gd name="connsiteY3" fmla="*/ 546848 h 2918552"/>
                <a:gd name="connsiteX4" fmla="*/ 2133700 w 3476528"/>
                <a:gd name="connsiteY4" fmla="*/ 329134 h 2918552"/>
                <a:gd name="connsiteX5" fmla="*/ 2682340 w 3476528"/>
                <a:gd name="connsiteY5" fmla="*/ 433637 h 2918552"/>
                <a:gd name="connsiteX6" fmla="*/ 3196146 w 3476528"/>
                <a:gd name="connsiteY6" fmla="*/ 1130322 h 2918552"/>
                <a:gd name="connsiteX7" fmla="*/ 3431277 w 3476528"/>
                <a:gd name="connsiteY7" fmla="*/ 1827008 h 2918552"/>
                <a:gd name="connsiteX8" fmla="*/ 3431277 w 3476528"/>
                <a:gd name="connsiteY8" fmla="*/ 2602071 h 2918552"/>
                <a:gd name="connsiteX9" fmla="*/ 2961014 w 3476528"/>
                <a:gd name="connsiteY9" fmla="*/ 2906871 h 2918552"/>
                <a:gd name="connsiteX10" fmla="*/ 2621380 w 3476528"/>
                <a:gd name="connsiteY10" fmla="*/ 2802368 h 2918552"/>
                <a:gd name="connsiteX11" fmla="*/ 2464626 w 3476528"/>
                <a:gd name="connsiteY11" fmla="*/ 2314688 h 2918552"/>
                <a:gd name="connsiteX12" fmla="*/ 1959529 w 3476528"/>
                <a:gd name="connsiteY12" fmla="*/ 2096974 h 2918552"/>
                <a:gd name="connsiteX13" fmla="*/ 1567643 w 3476528"/>
                <a:gd name="connsiteY13" fmla="*/ 2401774 h 2918552"/>
                <a:gd name="connsiteX14" fmla="*/ 1219300 w 3476528"/>
                <a:gd name="connsiteY14" fmla="*/ 2593362 h 2918552"/>
                <a:gd name="connsiteX15" fmla="*/ 783871 w 3476528"/>
                <a:gd name="connsiteY15" fmla="*/ 2558528 h 2918552"/>
                <a:gd name="connsiteX16" fmla="*/ 348443 w 3476528"/>
                <a:gd name="connsiteY16" fmla="*/ 2262437 h 2918552"/>
                <a:gd name="connsiteX17" fmla="*/ 740329 w 3476528"/>
                <a:gd name="connsiteY17" fmla="*/ 1678962 h 2918552"/>
                <a:gd name="connsiteX18" fmla="*/ 749037 w 3476528"/>
                <a:gd name="connsiteY18" fmla="*/ 1217408 h 2918552"/>
                <a:gd name="connsiteX19" fmla="*/ 261357 w 3476528"/>
                <a:gd name="connsiteY19" fmla="*/ 1086780 h 2918552"/>
                <a:gd name="connsiteX20" fmla="*/ 100 w 3476528"/>
                <a:gd name="connsiteY20" fmla="*/ 903900 h 2918552"/>
                <a:gd name="connsiteX0" fmla="*/ 13293 w 3489721"/>
                <a:gd name="connsiteY0" fmla="*/ 950673 h 2965325"/>
                <a:gd name="connsiteX1" fmla="*/ 104473 w 3489721"/>
                <a:gd name="connsiteY1" fmla="*/ 42540 h 2965325"/>
                <a:gd name="connsiteX2" fmla="*/ 663574 w 3489721"/>
                <a:gd name="connsiteY2" fmla="*/ 193922 h 2965325"/>
                <a:gd name="connsiteX3" fmla="*/ 1328287 w 3489721"/>
                <a:gd name="connsiteY3" fmla="*/ 593621 h 2965325"/>
                <a:gd name="connsiteX4" fmla="*/ 2146893 w 3489721"/>
                <a:gd name="connsiteY4" fmla="*/ 375907 h 2965325"/>
                <a:gd name="connsiteX5" fmla="*/ 2695533 w 3489721"/>
                <a:gd name="connsiteY5" fmla="*/ 480410 h 2965325"/>
                <a:gd name="connsiteX6" fmla="*/ 3209339 w 3489721"/>
                <a:gd name="connsiteY6" fmla="*/ 1177095 h 2965325"/>
                <a:gd name="connsiteX7" fmla="*/ 3444470 w 3489721"/>
                <a:gd name="connsiteY7" fmla="*/ 1873781 h 2965325"/>
                <a:gd name="connsiteX8" fmla="*/ 3444470 w 3489721"/>
                <a:gd name="connsiteY8" fmla="*/ 2648844 h 2965325"/>
                <a:gd name="connsiteX9" fmla="*/ 2974207 w 3489721"/>
                <a:gd name="connsiteY9" fmla="*/ 2953644 h 2965325"/>
                <a:gd name="connsiteX10" fmla="*/ 2634573 w 3489721"/>
                <a:gd name="connsiteY10" fmla="*/ 2849141 h 2965325"/>
                <a:gd name="connsiteX11" fmla="*/ 2477819 w 3489721"/>
                <a:gd name="connsiteY11" fmla="*/ 2361461 h 2965325"/>
                <a:gd name="connsiteX12" fmla="*/ 1972722 w 3489721"/>
                <a:gd name="connsiteY12" fmla="*/ 2143747 h 2965325"/>
                <a:gd name="connsiteX13" fmla="*/ 1580836 w 3489721"/>
                <a:gd name="connsiteY13" fmla="*/ 2448547 h 2965325"/>
                <a:gd name="connsiteX14" fmla="*/ 1232493 w 3489721"/>
                <a:gd name="connsiteY14" fmla="*/ 2640135 h 2965325"/>
                <a:gd name="connsiteX15" fmla="*/ 797064 w 3489721"/>
                <a:gd name="connsiteY15" fmla="*/ 2605301 h 2965325"/>
                <a:gd name="connsiteX16" fmla="*/ 361636 w 3489721"/>
                <a:gd name="connsiteY16" fmla="*/ 2309210 h 2965325"/>
                <a:gd name="connsiteX17" fmla="*/ 753522 w 3489721"/>
                <a:gd name="connsiteY17" fmla="*/ 1725735 h 2965325"/>
                <a:gd name="connsiteX18" fmla="*/ 762230 w 3489721"/>
                <a:gd name="connsiteY18" fmla="*/ 1264181 h 2965325"/>
                <a:gd name="connsiteX19" fmla="*/ 274550 w 3489721"/>
                <a:gd name="connsiteY19" fmla="*/ 1133553 h 2965325"/>
                <a:gd name="connsiteX20" fmla="*/ 13293 w 3489721"/>
                <a:gd name="connsiteY20" fmla="*/ 950673 h 2965325"/>
                <a:gd name="connsiteX0" fmla="*/ 3760 w 3631113"/>
                <a:gd name="connsiteY0" fmla="*/ 625434 h 2944799"/>
                <a:gd name="connsiteX1" fmla="*/ 245865 w 3631113"/>
                <a:gd name="connsiteY1" fmla="*/ 22014 h 2944799"/>
                <a:gd name="connsiteX2" fmla="*/ 804966 w 3631113"/>
                <a:gd name="connsiteY2" fmla="*/ 173396 h 2944799"/>
                <a:gd name="connsiteX3" fmla="*/ 1469679 w 3631113"/>
                <a:gd name="connsiteY3" fmla="*/ 573095 h 2944799"/>
                <a:gd name="connsiteX4" fmla="*/ 2288285 w 3631113"/>
                <a:gd name="connsiteY4" fmla="*/ 355381 h 2944799"/>
                <a:gd name="connsiteX5" fmla="*/ 2836925 w 3631113"/>
                <a:gd name="connsiteY5" fmla="*/ 459884 h 2944799"/>
                <a:gd name="connsiteX6" fmla="*/ 3350731 w 3631113"/>
                <a:gd name="connsiteY6" fmla="*/ 1156569 h 2944799"/>
                <a:gd name="connsiteX7" fmla="*/ 3585862 w 3631113"/>
                <a:gd name="connsiteY7" fmla="*/ 1853255 h 2944799"/>
                <a:gd name="connsiteX8" fmla="*/ 3585862 w 3631113"/>
                <a:gd name="connsiteY8" fmla="*/ 2628318 h 2944799"/>
                <a:gd name="connsiteX9" fmla="*/ 3115599 w 3631113"/>
                <a:gd name="connsiteY9" fmla="*/ 2933118 h 2944799"/>
                <a:gd name="connsiteX10" fmla="*/ 2775965 w 3631113"/>
                <a:gd name="connsiteY10" fmla="*/ 2828615 h 2944799"/>
                <a:gd name="connsiteX11" fmla="*/ 2619211 w 3631113"/>
                <a:gd name="connsiteY11" fmla="*/ 2340935 h 2944799"/>
                <a:gd name="connsiteX12" fmla="*/ 2114114 w 3631113"/>
                <a:gd name="connsiteY12" fmla="*/ 2123221 h 2944799"/>
                <a:gd name="connsiteX13" fmla="*/ 1722228 w 3631113"/>
                <a:gd name="connsiteY13" fmla="*/ 2428021 h 2944799"/>
                <a:gd name="connsiteX14" fmla="*/ 1373885 w 3631113"/>
                <a:gd name="connsiteY14" fmla="*/ 2619609 h 2944799"/>
                <a:gd name="connsiteX15" fmla="*/ 938456 w 3631113"/>
                <a:gd name="connsiteY15" fmla="*/ 2584775 h 2944799"/>
                <a:gd name="connsiteX16" fmla="*/ 503028 w 3631113"/>
                <a:gd name="connsiteY16" fmla="*/ 2288684 h 2944799"/>
                <a:gd name="connsiteX17" fmla="*/ 894914 w 3631113"/>
                <a:gd name="connsiteY17" fmla="*/ 1705209 h 2944799"/>
                <a:gd name="connsiteX18" fmla="*/ 903622 w 3631113"/>
                <a:gd name="connsiteY18" fmla="*/ 1243655 h 2944799"/>
                <a:gd name="connsiteX19" fmla="*/ 415942 w 3631113"/>
                <a:gd name="connsiteY19" fmla="*/ 1113027 h 2944799"/>
                <a:gd name="connsiteX20" fmla="*/ 3760 w 3631113"/>
                <a:gd name="connsiteY20" fmla="*/ 625434 h 2944799"/>
                <a:gd name="connsiteX0" fmla="*/ 3484 w 3630837"/>
                <a:gd name="connsiteY0" fmla="*/ 625434 h 2944799"/>
                <a:gd name="connsiteX1" fmla="*/ 245589 w 3630837"/>
                <a:gd name="connsiteY1" fmla="*/ 22014 h 2944799"/>
                <a:gd name="connsiteX2" fmla="*/ 804690 w 3630837"/>
                <a:gd name="connsiteY2" fmla="*/ 173396 h 2944799"/>
                <a:gd name="connsiteX3" fmla="*/ 1469403 w 3630837"/>
                <a:gd name="connsiteY3" fmla="*/ 573095 h 2944799"/>
                <a:gd name="connsiteX4" fmla="*/ 2288009 w 3630837"/>
                <a:gd name="connsiteY4" fmla="*/ 355381 h 2944799"/>
                <a:gd name="connsiteX5" fmla="*/ 2836649 w 3630837"/>
                <a:gd name="connsiteY5" fmla="*/ 459884 h 2944799"/>
                <a:gd name="connsiteX6" fmla="*/ 3350455 w 3630837"/>
                <a:gd name="connsiteY6" fmla="*/ 1156569 h 2944799"/>
                <a:gd name="connsiteX7" fmla="*/ 3585586 w 3630837"/>
                <a:gd name="connsiteY7" fmla="*/ 1853255 h 2944799"/>
                <a:gd name="connsiteX8" fmla="*/ 3585586 w 3630837"/>
                <a:gd name="connsiteY8" fmla="*/ 2628318 h 2944799"/>
                <a:gd name="connsiteX9" fmla="*/ 3115323 w 3630837"/>
                <a:gd name="connsiteY9" fmla="*/ 2933118 h 2944799"/>
                <a:gd name="connsiteX10" fmla="*/ 2775689 w 3630837"/>
                <a:gd name="connsiteY10" fmla="*/ 2828615 h 2944799"/>
                <a:gd name="connsiteX11" fmla="*/ 2618935 w 3630837"/>
                <a:gd name="connsiteY11" fmla="*/ 2340935 h 2944799"/>
                <a:gd name="connsiteX12" fmla="*/ 2113838 w 3630837"/>
                <a:gd name="connsiteY12" fmla="*/ 2123221 h 2944799"/>
                <a:gd name="connsiteX13" fmla="*/ 1721952 w 3630837"/>
                <a:gd name="connsiteY13" fmla="*/ 2428021 h 2944799"/>
                <a:gd name="connsiteX14" fmla="*/ 1373609 w 3630837"/>
                <a:gd name="connsiteY14" fmla="*/ 2619609 h 2944799"/>
                <a:gd name="connsiteX15" fmla="*/ 938180 w 3630837"/>
                <a:gd name="connsiteY15" fmla="*/ 2584775 h 2944799"/>
                <a:gd name="connsiteX16" fmla="*/ 502752 w 3630837"/>
                <a:gd name="connsiteY16" fmla="*/ 2288684 h 2944799"/>
                <a:gd name="connsiteX17" fmla="*/ 894638 w 3630837"/>
                <a:gd name="connsiteY17" fmla="*/ 1705209 h 2944799"/>
                <a:gd name="connsiteX18" fmla="*/ 903346 w 3630837"/>
                <a:gd name="connsiteY18" fmla="*/ 1243655 h 2944799"/>
                <a:gd name="connsiteX19" fmla="*/ 408120 w 3630837"/>
                <a:gd name="connsiteY19" fmla="*/ 917698 h 2944799"/>
                <a:gd name="connsiteX20" fmla="*/ 3484 w 3630837"/>
                <a:gd name="connsiteY20" fmla="*/ 625434 h 2944799"/>
                <a:gd name="connsiteX0" fmla="*/ 5883 w 3633236"/>
                <a:gd name="connsiteY0" fmla="*/ 625434 h 2944799"/>
                <a:gd name="connsiteX1" fmla="*/ 247988 w 3633236"/>
                <a:gd name="connsiteY1" fmla="*/ 22014 h 2944799"/>
                <a:gd name="connsiteX2" fmla="*/ 807089 w 3633236"/>
                <a:gd name="connsiteY2" fmla="*/ 173396 h 2944799"/>
                <a:gd name="connsiteX3" fmla="*/ 1471802 w 3633236"/>
                <a:gd name="connsiteY3" fmla="*/ 573095 h 2944799"/>
                <a:gd name="connsiteX4" fmla="*/ 2290408 w 3633236"/>
                <a:gd name="connsiteY4" fmla="*/ 355381 h 2944799"/>
                <a:gd name="connsiteX5" fmla="*/ 2839048 w 3633236"/>
                <a:gd name="connsiteY5" fmla="*/ 459884 h 2944799"/>
                <a:gd name="connsiteX6" fmla="*/ 3352854 w 3633236"/>
                <a:gd name="connsiteY6" fmla="*/ 1156569 h 2944799"/>
                <a:gd name="connsiteX7" fmla="*/ 3587985 w 3633236"/>
                <a:gd name="connsiteY7" fmla="*/ 1853255 h 2944799"/>
                <a:gd name="connsiteX8" fmla="*/ 3587985 w 3633236"/>
                <a:gd name="connsiteY8" fmla="*/ 2628318 h 2944799"/>
                <a:gd name="connsiteX9" fmla="*/ 3117722 w 3633236"/>
                <a:gd name="connsiteY9" fmla="*/ 2933118 h 2944799"/>
                <a:gd name="connsiteX10" fmla="*/ 2778088 w 3633236"/>
                <a:gd name="connsiteY10" fmla="*/ 2828615 h 2944799"/>
                <a:gd name="connsiteX11" fmla="*/ 2621334 w 3633236"/>
                <a:gd name="connsiteY11" fmla="*/ 2340935 h 2944799"/>
                <a:gd name="connsiteX12" fmla="*/ 2116237 w 3633236"/>
                <a:gd name="connsiteY12" fmla="*/ 2123221 h 2944799"/>
                <a:gd name="connsiteX13" fmla="*/ 1724351 w 3633236"/>
                <a:gd name="connsiteY13" fmla="*/ 2428021 h 2944799"/>
                <a:gd name="connsiteX14" fmla="*/ 1376008 w 3633236"/>
                <a:gd name="connsiteY14" fmla="*/ 2619609 h 2944799"/>
                <a:gd name="connsiteX15" fmla="*/ 940579 w 3633236"/>
                <a:gd name="connsiteY15" fmla="*/ 2584775 h 2944799"/>
                <a:gd name="connsiteX16" fmla="*/ 505151 w 3633236"/>
                <a:gd name="connsiteY16" fmla="*/ 2288684 h 2944799"/>
                <a:gd name="connsiteX17" fmla="*/ 897037 w 3633236"/>
                <a:gd name="connsiteY17" fmla="*/ 1705209 h 2944799"/>
                <a:gd name="connsiteX18" fmla="*/ 905745 w 3633236"/>
                <a:gd name="connsiteY18" fmla="*/ 1243655 h 2944799"/>
                <a:gd name="connsiteX19" fmla="*/ 470889 w 3633236"/>
                <a:gd name="connsiteY19" fmla="*/ 870819 h 2944799"/>
                <a:gd name="connsiteX20" fmla="*/ 5883 w 3633236"/>
                <a:gd name="connsiteY20" fmla="*/ 625434 h 2944799"/>
                <a:gd name="connsiteX0" fmla="*/ 5883 w 3633236"/>
                <a:gd name="connsiteY0" fmla="*/ 625434 h 2944799"/>
                <a:gd name="connsiteX1" fmla="*/ 247988 w 3633236"/>
                <a:gd name="connsiteY1" fmla="*/ 22014 h 2944799"/>
                <a:gd name="connsiteX2" fmla="*/ 807089 w 3633236"/>
                <a:gd name="connsiteY2" fmla="*/ 173396 h 2944799"/>
                <a:gd name="connsiteX3" fmla="*/ 1471802 w 3633236"/>
                <a:gd name="connsiteY3" fmla="*/ 573095 h 2944799"/>
                <a:gd name="connsiteX4" fmla="*/ 2290408 w 3633236"/>
                <a:gd name="connsiteY4" fmla="*/ 355381 h 2944799"/>
                <a:gd name="connsiteX5" fmla="*/ 2839048 w 3633236"/>
                <a:gd name="connsiteY5" fmla="*/ 459884 h 2944799"/>
                <a:gd name="connsiteX6" fmla="*/ 3352854 w 3633236"/>
                <a:gd name="connsiteY6" fmla="*/ 1156569 h 2944799"/>
                <a:gd name="connsiteX7" fmla="*/ 3587985 w 3633236"/>
                <a:gd name="connsiteY7" fmla="*/ 1853255 h 2944799"/>
                <a:gd name="connsiteX8" fmla="*/ 3587985 w 3633236"/>
                <a:gd name="connsiteY8" fmla="*/ 2628318 h 2944799"/>
                <a:gd name="connsiteX9" fmla="*/ 3117722 w 3633236"/>
                <a:gd name="connsiteY9" fmla="*/ 2933118 h 2944799"/>
                <a:gd name="connsiteX10" fmla="*/ 2778088 w 3633236"/>
                <a:gd name="connsiteY10" fmla="*/ 2828615 h 2944799"/>
                <a:gd name="connsiteX11" fmla="*/ 2621334 w 3633236"/>
                <a:gd name="connsiteY11" fmla="*/ 2340935 h 2944799"/>
                <a:gd name="connsiteX12" fmla="*/ 2116237 w 3633236"/>
                <a:gd name="connsiteY12" fmla="*/ 2123221 h 2944799"/>
                <a:gd name="connsiteX13" fmla="*/ 1724351 w 3633236"/>
                <a:gd name="connsiteY13" fmla="*/ 2428021 h 2944799"/>
                <a:gd name="connsiteX14" fmla="*/ 1376008 w 3633236"/>
                <a:gd name="connsiteY14" fmla="*/ 2619609 h 2944799"/>
                <a:gd name="connsiteX15" fmla="*/ 940579 w 3633236"/>
                <a:gd name="connsiteY15" fmla="*/ 2584775 h 2944799"/>
                <a:gd name="connsiteX16" fmla="*/ 505151 w 3633236"/>
                <a:gd name="connsiteY16" fmla="*/ 2288684 h 2944799"/>
                <a:gd name="connsiteX17" fmla="*/ 897037 w 3633236"/>
                <a:gd name="connsiteY17" fmla="*/ 1705209 h 2944799"/>
                <a:gd name="connsiteX18" fmla="*/ 1018939 w 3633236"/>
                <a:gd name="connsiteY18" fmla="*/ 1142084 h 2944799"/>
                <a:gd name="connsiteX19" fmla="*/ 470889 w 3633236"/>
                <a:gd name="connsiteY19" fmla="*/ 870819 h 2944799"/>
                <a:gd name="connsiteX20" fmla="*/ 5883 w 3633236"/>
                <a:gd name="connsiteY20" fmla="*/ 625434 h 2944799"/>
                <a:gd name="connsiteX0" fmla="*/ 5883 w 3633236"/>
                <a:gd name="connsiteY0" fmla="*/ 625434 h 2944799"/>
                <a:gd name="connsiteX1" fmla="*/ 247988 w 3633236"/>
                <a:gd name="connsiteY1" fmla="*/ 22014 h 2944799"/>
                <a:gd name="connsiteX2" fmla="*/ 807089 w 3633236"/>
                <a:gd name="connsiteY2" fmla="*/ 173396 h 2944799"/>
                <a:gd name="connsiteX3" fmla="*/ 1471802 w 3633236"/>
                <a:gd name="connsiteY3" fmla="*/ 573095 h 2944799"/>
                <a:gd name="connsiteX4" fmla="*/ 2290408 w 3633236"/>
                <a:gd name="connsiteY4" fmla="*/ 355381 h 2944799"/>
                <a:gd name="connsiteX5" fmla="*/ 2839048 w 3633236"/>
                <a:gd name="connsiteY5" fmla="*/ 459884 h 2944799"/>
                <a:gd name="connsiteX6" fmla="*/ 3352854 w 3633236"/>
                <a:gd name="connsiteY6" fmla="*/ 1156569 h 2944799"/>
                <a:gd name="connsiteX7" fmla="*/ 3587985 w 3633236"/>
                <a:gd name="connsiteY7" fmla="*/ 1853255 h 2944799"/>
                <a:gd name="connsiteX8" fmla="*/ 3587985 w 3633236"/>
                <a:gd name="connsiteY8" fmla="*/ 2628318 h 2944799"/>
                <a:gd name="connsiteX9" fmla="*/ 3117722 w 3633236"/>
                <a:gd name="connsiteY9" fmla="*/ 2933118 h 2944799"/>
                <a:gd name="connsiteX10" fmla="*/ 2778088 w 3633236"/>
                <a:gd name="connsiteY10" fmla="*/ 2828615 h 2944799"/>
                <a:gd name="connsiteX11" fmla="*/ 2621334 w 3633236"/>
                <a:gd name="connsiteY11" fmla="*/ 2340935 h 2944799"/>
                <a:gd name="connsiteX12" fmla="*/ 2116237 w 3633236"/>
                <a:gd name="connsiteY12" fmla="*/ 2123221 h 2944799"/>
                <a:gd name="connsiteX13" fmla="*/ 1724351 w 3633236"/>
                <a:gd name="connsiteY13" fmla="*/ 2428021 h 2944799"/>
                <a:gd name="connsiteX14" fmla="*/ 1376008 w 3633236"/>
                <a:gd name="connsiteY14" fmla="*/ 2619609 h 2944799"/>
                <a:gd name="connsiteX15" fmla="*/ 940579 w 3633236"/>
                <a:gd name="connsiteY15" fmla="*/ 2584775 h 2944799"/>
                <a:gd name="connsiteX16" fmla="*/ 505151 w 3633236"/>
                <a:gd name="connsiteY16" fmla="*/ 2288684 h 2944799"/>
                <a:gd name="connsiteX17" fmla="*/ 995138 w 3633236"/>
                <a:gd name="connsiteY17" fmla="*/ 1728649 h 2944799"/>
                <a:gd name="connsiteX18" fmla="*/ 1018939 w 3633236"/>
                <a:gd name="connsiteY18" fmla="*/ 1142084 h 2944799"/>
                <a:gd name="connsiteX19" fmla="*/ 470889 w 3633236"/>
                <a:gd name="connsiteY19" fmla="*/ 870819 h 2944799"/>
                <a:gd name="connsiteX20" fmla="*/ 5883 w 3633236"/>
                <a:gd name="connsiteY20" fmla="*/ 625434 h 2944799"/>
                <a:gd name="connsiteX0" fmla="*/ 5883 w 3633236"/>
                <a:gd name="connsiteY0" fmla="*/ 625434 h 2944799"/>
                <a:gd name="connsiteX1" fmla="*/ 247988 w 3633236"/>
                <a:gd name="connsiteY1" fmla="*/ 22014 h 2944799"/>
                <a:gd name="connsiteX2" fmla="*/ 807089 w 3633236"/>
                <a:gd name="connsiteY2" fmla="*/ 173396 h 2944799"/>
                <a:gd name="connsiteX3" fmla="*/ 1471802 w 3633236"/>
                <a:gd name="connsiteY3" fmla="*/ 573095 h 2944799"/>
                <a:gd name="connsiteX4" fmla="*/ 2290408 w 3633236"/>
                <a:gd name="connsiteY4" fmla="*/ 355381 h 2944799"/>
                <a:gd name="connsiteX5" fmla="*/ 2839048 w 3633236"/>
                <a:gd name="connsiteY5" fmla="*/ 459884 h 2944799"/>
                <a:gd name="connsiteX6" fmla="*/ 3352854 w 3633236"/>
                <a:gd name="connsiteY6" fmla="*/ 1156569 h 2944799"/>
                <a:gd name="connsiteX7" fmla="*/ 3587985 w 3633236"/>
                <a:gd name="connsiteY7" fmla="*/ 1853255 h 2944799"/>
                <a:gd name="connsiteX8" fmla="*/ 3587985 w 3633236"/>
                <a:gd name="connsiteY8" fmla="*/ 2628318 h 2944799"/>
                <a:gd name="connsiteX9" fmla="*/ 3117722 w 3633236"/>
                <a:gd name="connsiteY9" fmla="*/ 2933118 h 2944799"/>
                <a:gd name="connsiteX10" fmla="*/ 2778088 w 3633236"/>
                <a:gd name="connsiteY10" fmla="*/ 2828615 h 2944799"/>
                <a:gd name="connsiteX11" fmla="*/ 2621334 w 3633236"/>
                <a:gd name="connsiteY11" fmla="*/ 2340935 h 2944799"/>
                <a:gd name="connsiteX12" fmla="*/ 2116237 w 3633236"/>
                <a:gd name="connsiteY12" fmla="*/ 2123221 h 2944799"/>
                <a:gd name="connsiteX13" fmla="*/ 1724351 w 3633236"/>
                <a:gd name="connsiteY13" fmla="*/ 2428021 h 2944799"/>
                <a:gd name="connsiteX14" fmla="*/ 1376008 w 3633236"/>
                <a:gd name="connsiteY14" fmla="*/ 2619609 h 2944799"/>
                <a:gd name="connsiteX15" fmla="*/ 940579 w 3633236"/>
                <a:gd name="connsiteY15" fmla="*/ 2584775 h 2944799"/>
                <a:gd name="connsiteX16" fmla="*/ 573067 w 3633236"/>
                <a:gd name="connsiteY16" fmla="*/ 2484013 h 2944799"/>
                <a:gd name="connsiteX17" fmla="*/ 995138 w 3633236"/>
                <a:gd name="connsiteY17" fmla="*/ 1728649 h 2944799"/>
                <a:gd name="connsiteX18" fmla="*/ 1018939 w 3633236"/>
                <a:gd name="connsiteY18" fmla="*/ 1142084 h 2944799"/>
                <a:gd name="connsiteX19" fmla="*/ 470889 w 3633236"/>
                <a:gd name="connsiteY19" fmla="*/ 870819 h 2944799"/>
                <a:gd name="connsiteX20" fmla="*/ 5883 w 3633236"/>
                <a:gd name="connsiteY20" fmla="*/ 625434 h 2944799"/>
                <a:gd name="connsiteX0" fmla="*/ 5883 w 3633236"/>
                <a:gd name="connsiteY0" fmla="*/ 625434 h 2944799"/>
                <a:gd name="connsiteX1" fmla="*/ 247988 w 3633236"/>
                <a:gd name="connsiteY1" fmla="*/ 22014 h 2944799"/>
                <a:gd name="connsiteX2" fmla="*/ 807089 w 3633236"/>
                <a:gd name="connsiteY2" fmla="*/ 173396 h 2944799"/>
                <a:gd name="connsiteX3" fmla="*/ 1471802 w 3633236"/>
                <a:gd name="connsiteY3" fmla="*/ 573095 h 2944799"/>
                <a:gd name="connsiteX4" fmla="*/ 2290408 w 3633236"/>
                <a:gd name="connsiteY4" fmla="*/ 355381 h 2944799"/>
                <a:gd name="connsiteX5" fmla="*/ 2839048 w 3633236"/>
                <a:gd name="connsiteY5" fmla="*/ 459884 h 2944799"/>
                <a:gd name="connsiteX6" fmla="*/ 3352854 w 3633236"/>
                <a:gd name="connsiteY6" fmla="*/ 1156569 h 2944799"/>
                <a:gd name="connsiteX7" fmla="*/ 3587985 w 3633236"/>
                <a:gd name="connsiteY7" fmla="*/ 1853255 h 2944799"/>
                <a:gd name="connsiteX8" fmla="*/ 3587985 w 3633236"/>
                <a:gd name="connsiteY8" fmla="*/ 2628318 h 2944799"/>
                <a:gd name="connsiteX9" fmla="*/ 3117722 w 3633236"/>
                <a:gd name="connsiteY9" fmla="*/ 2933118 h 2944799"/>
                <a:gd name="connsiteX10" fmla="*/ 2778088 w 3633236"/>
                <a:gd name="connsiteY10" fmla="*/ 2828615 h 2944799"/>
                <a:gd name="connsiteX11" fmla="*/ 2621334 w 3633236"/>
                <a:gd name="connsiteY11" fmla="*/ 2340935 h 2944799"/>
                <a:gd name="connsiteX12" fmla="*/ 2116237 w 3633236"/>
                <a:gd name="connsiteY12" fmla="*/ 2123221 h 2944799"/>
                <a:gd name="connsiteX13" fmla="*/ 1724351 w 3633236"/>
                <a:gd name="connsiteY13" fmla="*/ 2428021 h 2944799"/>
                <a:gd name="connsiteX14" fmla="*/ 1376008 w 3633236"/>
                <a:gd name="connsiteY14" fmla="*/ 2619609 h 2944799"/>
                <a:gd name="connsiteX15" fmla="*/ 940579 w 3633236"/>
                <a:gd name="connsiteY15" fmla="*/ 2584775 h 2944799"/>
                <a:gd name="connsiteX16" fmla="*/ 618345 w 3633236"/>
                <a:gd name="connsiteY16" fmla="*/ 2382442 h 2944799"/>
                <a:gd name="connsiteX17" fmla="*/ 995138 w 3633236"/>
                <a:gd name="connsiteY17" fmla="*/ 1728649 h 2944799"/>
                <a:gd name="connsiteX18" fmla="*/ 1018939 w 3633236"/>
                <a:gd name="connsiteY18" fmla="*/ 1142084 h 2944799"/>
                <a:gd name="connsiteX19" fmla="*/ 470889 w 3633236"/>
                <a:gd name="connsiteY19" fmla="*/ 870819 h 2944799"/>
                <a:gd name="connsiteX20" fmla="*/ 5883 w 3633236"/>
                <a:gd name="connsiteY20" fmla="*/ 625434 h 2944799"/>
                <a:gd name="connsiteX0" fmla="*/ 5883 w 3633236"/>
                <a:gd name="connsiteY0" fmla="*/ 625434 h 2944799"/>
                <a:gd name="connsiteX1" fmla="*/ 247988 w 3633236"/>
                <a:gd name="connsiteY1" fmla="*/ 22014 h 2944799"/>
                <a:gd name="connsiteX2" fmla="*/ 807089 w 3633236"/>
                <a:gd name="connsiteY2" fmla="*/ 173396 h 2944799"/>
                <a:gd name="connsiteX3" fmla="*/ 1471802 w 3633236"/>
                <a:gd name="connsiteY3" fmla="*/ 573095 h 2944799"/>
                <a:gd name="connsiteX4" fmla="*/ 2290408 w 3633236"/>
                <a:gd name="connsiteY4" fmla="*/ 355381 h 2944799"/>
                <a:gd name="connsiteX5" fmla="*/ 2839048 w 3633236"/>
                <a:gd name="connsiteY5" fmla="*/ 459884 h 2944799"/>
                <a:gd name="connsiteX6" fmla="*/ 3352854 w 3633236"/>
                <a:gd name="connsiteY6" fmla="*/ 1156569 h 2944799"/>
                <a:gd name="connsiteX7" fmla="*/ 3587985 w 3633236"/>
                <a:gd name="connsiteY7" fmla="*/ 1853255 h 2944799"/>
                <a:gd name="connsiteX8" fmla="*/ 3587985 w 3633236"/>
                <a:gd name="connsiteY8" fmla="*/ 2628318 h 2944799"/>
                <a:gd name="connsiteX9" fmla="*/ 3117722 w 3633236"/>
                <a:gd name="connsiteY9" fmla="*/ 2933118 h 2944799"/>
                <a:gd name="connsiteX10" fmla="*/ 2778088 w 3633236"/>
                <a:gd name="connsiteY10" fmla="*/ 2828615 h 2944799"/>
                <a:gd name="connsiteX11" fmla="*/ 2621334 w 3633236"/>
                <a:gd name="connsiteY11" fmla="*/ 2340935 h 2944799"/>
                <a:gd name="connsiteX12" fmla="*/ 2116237 w 3633236"/>
                <a:gd name="connsiteY12" fmla="*/ 2123221 h 2944799"/>
                <a:gd name="connsiteX13" fmla="*/ 1724351 w 3633236"/>
                <a:gd name="connsiteY13" fmla="*/ 2428021 h 2944799"/>
                <a:gd name="connsiteX14" fmla="*/ 1345823 w 3633236"/>
                <a:gd name="connsiteY14" fmla="*/ 2588357 h 2944799"/>
                <a:gd name="connsiteX15" fmla="*/ 940579 w 3633236"/>
                <a:gd name="connsiteY15" fmla="*/ 2584775 h 2944799"/>
                <a:gd name="connsiteX16" fmla="*/ 618345 w 3633236"/>
                <a:gd name="connsiteY16" fmla="*/ 2382442 h 2944799"/>
                <a:gd name="connsiteX17" fmla="*/ 995138 w 3633236"/>
                <a:gd name="connsiteY17" fmla="*/ 1728649 h 2944799"/>
                <a:gd name="connsiteX18" fmla="*/ 1018939 w 3633236"/>
                <a:gd name="connsiteY18" fmla="*/ 1142084 h 2944799"/>
                <a:gd name="connsiteX19" fmla="*/ 470889 w 3633236"/>
                <a:gd name="connsiteY19" fmla="*/ 870819 h 2944799"/>
                <a:gd name="connsiteX20" fmla="*/ 5883 w 3633236"/>
                <a:gd name="connsiteY20" fmla="*/ 625434 h 2944799"/>
                <a:gd name="connsiteX0" fmla="*/ 5883 w 3633236"/>
                <a:gd name="connsiteY0" fmla="*/ 625434 h 2944799"/>
                <a:gd name="connsiteX1" fmla="*/ 247988 w 3633236"/>
                <a:gd name="connsiteY1" fmla="*/ 22014 h 2944799"/>
                <a:gd name="connsiteX2" fmla="*/ 807089 w 3633236"/>
                <a:gd name="connsiteY2" fmla="*/ 173396 h 2944799"/>
                <a:gd name="connsiteX3" fmla="*/ 1471802 w 3633236"/>
                <a:gd name="connsiteY3" fmla="*/ 573095 h 2944799"/>
                <a:gd name="connsiteX4" fmla="*/ 2290408 w 3633236"/>
                <a:gd name="connsiteY4" fmla="*/ 355381 h 2944799"/>
                <a:gd name="connsiteX5" fmla="*/ 2839048 w 3633236"/>
                <a:gd name="connsiteY5" fmla="*/ 459884 h 2944799"/>
                <a:gd name="connsiteX6" fmla="*/ 3352854 w 3633236"/>
                <a:gd name="connsiteY6" fmla="*/ 1156569 h 2944799"/>
                <a:gd name="connsiteX7" fmla="*/ 3587985 w 3633236"/>
                <a:gd name="connsiteY7" fmla="*/ 1853255 h 2944799"/>
                <a:gd name="connsiteX8" fmla="*/ 3587985 w 3633236"/>
                <a:gd name="connsiteY8" fmla="*/ 2628318 h 2944799"/>
                <a:gd name="connsiteX9" fmla="*/ 3117722 w 3633236"/>
                <a:gd name="connsiteY9" fmla="*/ 2933118 h 2944799"/>
                <a:gd name="connsiteX10" fmla="*/ 2778088 w 3633236"/>
                <a:gd name="connsiteY10" fmla="*/ 2828615 h 2944799"/>
                <a:gd name="connsiteX11" fmla="*/ 2621334 w 3633236"/>
                <a:gd name="connsiteY11" fmla="*/ 2340935 h 2944799"/>
                <a:gd name="connsiteX12" fmla="*/ 2116237 w 3633236"/>
                <a:gd name="connsiteY12" fmla="*/ 2123221 h 2944799"/>
                <a:gd name="connsiteX13" fmla="*/ 1671527 w 3633236"/>
                <a:gd name="connsiteY13" fmla="*/ 2318637 h 2944799"/>
                <a:gd name="connsiteX14" fmla="*/ 1345823 w 3633236"/>
                <a:gd name="connsiteY14" fmla="*/ 2588357 h 2944799"/>
                <a:gd name="connsiteX15" fmla="*/ 940579 w 3633236"/>
                <a:gd name="connsiteY15" fmla="*/ 2584775 h 2944799"/>
                <a:gd name="connsiteX16" fmla="*/ 618345 w 3633236"/>
                <a:gd name="connsiteY16" fmla="*/ 2382442 h 2944799"/>
                <a:gd name="connsiteX17" fmla="*/ 995138 w 3633236"/>
                <a:gd name="connsiteY17" fmla="*/ 1728649 h 2944799"/>
                <a:gd name="connsiteX18" fmla="*/ 1018939 w 3633236"/>
                <a:gd name="connsiteY18" fmla="*/ 1142084 h 2944799"/>
                <a:gd name="connsiteX19" fmla="*/ 470889 w 3633236"/>
                <a:gd name="connsiteY19" fmla="*/ 870819 h 2944799"/>
                <a:gd name="connsiteX20" fmla="*/ 5883 w 3633236"/>
                <a:gd name="connsiteY20" fmla="*/ 625434 h 2944799"/>
                <a:gd name="connsiteX0" fmla="*/ 5883 w 3633236"/>
                <a:gd name="connsiteY0" fmla="*/ 625434 h 2944799"/>
                <a:gd name="connsiteX1" fmla="*/ 247988 w 3633236"/>
                <a:gd name="connsiteY1" fmla="*/ 22014 h 2944799"/>
                <a:gd name="connsiteX2" fmla="*/ 807089 w 3633236"/>
                <a:gd name="connsiteY2" fmla="*/ 173396 h 2944799"/>
                <a:gd name="connsiteX3" fmla="*/ 1471802 w 3633236"/>
                <a:gd name="connsiteY3" fmla="*/ 573095 h 2944799"/>
                <a:gd name="connsiteX4" fmla="*/ 2290408 w 3633236"/>
                <a:gd name="connsiteY4" fmla="*/ 355381 h 2944799"/>
                <a:gd name="connsiteX5" fmla="*/ 2839048 w 3633236"/>
                <a:gd name="connsiteY5" fmla="*/ 459884 h 2944799"/>
                <a:gd name="connsiteX6" fmla="*/ 3352854 w 3633236"/>
                <a:gd name="connsiteY6" fmla="*/ 1156569 h 2944799"/>
                <a:gd name="connsiteX7" fmla="*/ 3587985 w 3633236"/>
                <a:gd name="connsiteY7" fmla="*/ 1853255 h 2944799"/>
                <a:gd name="connsiteX8" fmla="*/ 3587985 w 3633236"/>
                <a:gd name="connsiteY8" fmla="*/ 2628318 h 2944799"/>
                <a:gd name="connsiteX9" fmla="*/ 3117722 w 3633236"/>
                <a:gd name="connsiteY9" fmla="*/ 2933118 h 2944799"/>
                <a:gd name="connsiteX10" fmla="*/ 2778088 w 3633236"/>
                <a:gd name="connsiteY10" fmla="*/ 2828615 h 2944799"/>
                <a:gd name="connsiteX11" fmla="*/ 2621334 w 3633236"/>
                <a:gd name="connsiteY11" fmla="*/ 2340935 h 2944799"/>
                <a:gd name="connsiteX12" fmla="*/ 2116237 w 3633236"/>
                <a:gd name="connsiteY12" fmla="*/ 2123221 h 2944799"/>
                <a:gd name="connsiteX13" fmla="*/ 1671527 w 3633236"/>
                <a:gd name="connsiteY13" fmla="*/ 2318637 h 2944799"/>
                <a:gd name="connsiteX14" fmla="*/ 1345823 w 3633236"/>
                <a:gd name="connsiteY14" fmla="*/ 2588357 h 2944799"/>
                <a:gd name="connsiteX15" fmla="*/ 940579 w 3633236"/>
                <a:gd name="connsiteY15" fmla="*/ 2584775 h 2944799"/>
                <a:gd name="connsiteX16" fmla="*/ 618345 w 3633236"/>
                <a:gd name="connsiteY16" fmla="*/ 2382442 h 2944799"/>
                <a:gd name="connsiteX17" fmla="*/ 995138 w 3633236"/>
                <a:gd name="connsiteY17" fmla="*/ 1728649 h 2944799"/>
                <a:gd name="connsiteX18" fmla="*/ 1018939 w 3633236"/>
                <a:gd name="connsiteY18" fmla="*/ 1142084 h 2944799"/>
                <a:gd name="connsiteX19" fmla="*/ 470889 w 3633236"/>
                <a:gd name="connsiteY19" fmla="*/ 870819 h 2944799"/>
                <a:gd name="connsiteX20" fmla="*/ 5883 w 3633236"/>
                <a:gd name="connsiteY20" fmla="*/ 625434 h 2944799"/>
                <a:gd name="connsiteX0" fmla="*/ 5883 w 3633236"/>
                <a:gd name="connsiteY0" fmla="*/ 625434 h 2945136"/>
                <a:gd name="connsiteX1" fmla="*/ 247988 w 3633236"/>
                <a:gd name="connsiteY1" fmla="*/ 22014 h 2945136"/>
                <a:gd name="connsiteX2" fmla="*/ 807089 w 3633236"/>
                <a:gd name="connsiteY2" fmla="*/ 173396 h 2945136"/>
                <a:gd name="connsiteX3" fmla="*/ 1471802 w 3633236"/>
                <a:gd name="connsiteY3" fmla="*/ 573095 h 2945136"/>
                <a:gd name="connsiteX4" fmla="*/ 2290408 w 3633236"/>
                <a:gd name="connsiteY4" fmla="*/ 355381 h 2945136"/>
                <a:gd name="connsiteX5" fmla="*/ 2839048 w 3633236"/>
                <a:gd name="connsiteY5" fmla="*/ 459884 h 2945136"/>
                <a:gd name="connsiteX6" fmla="*/ 3352854 w 3633236"/>
                <a:gd name="connsiteY6" fmla="*/ 1156569 h 2945136"/>
                <a:gd name="connsiteX7" fmla="*/ 3587985 w 3633236"/>
                <a:gd name="connsiteY7" fmla="*/ 1853255 h 2945136"/>
                <a:gd name="connsiteX8" fmla="*/ 3587985 w 3633236"/>
                <a:gd name="connsiteY8" fmla="*/ 2628318 h 2945136"/>
                <a:gd name="connsiteX9" fmla="*/ 3117722 w 3633236"/>
                <a:gd name="connsiteY9" fmla="*/ 2933118 h 2945136"/>
                <a:gd name="connsiteX10" fmla="*/ 2778088 w 3633236"/>
                <a:gd name="connsiteY10" fmla="*/ 2828615 h 2945136"/>
                <a:gd name="connsiteX11" fmla="*/ 2930731 w 3633236"/>
                <a:gd name="connsiteY11" fmla="*/ 2325309 h 2945136"/>
                <a:gd name="connsiteX12" fmla="*/ 2116237 w 3633236"/>
                <a:gd name="connsiteY12" fmla="*/ 2123221 h 2945136"/>
                <a:gd name="connsiteX13" fmla="*/ 1671527 w 3633236"/>
                <a:gd name="connsiteY13" fmla="*/ 2318637 h 2945136"/>
                <a:gd name="connsiteX14" fmla="*/ 1345823 w 3633236"/>
                <a:gd name="connsiteY14" fmla="*/ 2588357 h 2945136"/>
                <a:gd name="connsiteX15" fmla="*/ 940579 w 3633236"/>
                <a:gd name="connsiteY15" fmla="*/ 2584775 h 2945136"/>
                <a:gd name="connsiteX16" fmla="*/ 618345 w 3633236"/>
                <a:gd name="connsiteY16" fmla="*/ 2382442 h 2945136"/>
                <a:gd name="connsiteX17" fmla="*/ 995138 w 3633236"/>
                <a:gd name="connsiteY17" fmla="*/ 1728649 h 2945136"/>
                <a:gd name="connsiteX18" fmla="*/ 1018939 w 3633236"/>
                <a:gd name="connsiteY18" fmla="*/ 1142084 h 2945136"/>
                <a:gd name="connsiteX19" fmla="*/ 470889 w 3633236"/>
                <a:gd name="connsiteY19" fmla="*/ 870819 h 2945136"/>
                <a:gd name="connsiteX20" fmla="*/ 5883 w 3633236"/>
                <a:gd name="connsiteY20" fmla="*/ 625434 h 2945136"/>
                <a:gd name="connsiteX0" fmla="*/ 5883 w 3633236"/>
                <a:gd name="connsiteY0" fmla="*/ 625434 h 2951245"/>
                <a:gd name="connsiteX1" fmla="*/ 247988 w 3633236"/>
                <a:gd name="connsiteY1" fmla="*/ 22014 h 2951245"/>
                <a:gd name="connsiteX2" fmla="*/ 807089 w 3633236"/>
                <a:gd name="connsiteY2" fmla="*/ 173396 h 2951245"/>
                <a:gd name="connsiteX3" fmla="*/ 1471802 w 3633236"/>
                <a:gd name="connsiteY3" fmla="*/ 573095 h 2951245"/>
                <a:gd name="connsiteX4" fmla="*/ 2290408 w 3633236"/>
                <a:gd name="connsiteY4" fmla="*/ 355381 h 2951245"/>
                <a:gd name="connsiteX5" fmla="*/ 2839048 w 3633236"/>
                <a:gd name="connsiteY5" fmla="*/ 459884 h 2951245"/>
                <a:gd name="connsiteX6" fmla="*/ 3352854 w 3633236"/>
                <a:gd name="connsiteY6" fmla="*/ 1156569 h 2951245"/>
                <a:gd name="connsiteX7" fmla="*/ 3587985 w 3633236"/>
                <a:gd name="connsiteY7" fmla="*/ 1853255 h 2951245"/>
                <a:gd name="connsiteX8" fmla="*/ 3587985 w 3633236"/>
                <a:gd name="connsiteY8" fmla="*/ 2628318 h 2951245"/>
                <a:gd name="connsiteX9" fmla="*/ 3117722 w 3633236"/>
                <a:gd name="connsiteY9" fmla="*/ 2933118 h 2951245"/>
                <a:gd name="connsiteX10" fmla="*/ 3034661 w 3633236"/>
                <a:gd name="connsiteY10" fmla="*/ 2852055 h 2951245"/>
                <a:gd name="connsiteX11" fmla="*/ 2930731 w 3633236"/>
                <a:gd name="connsiteY11" fmla="*/ 2325309 h 2951245"/>
                <a:gd name="connsiteX12" fmla="*/ 2116237 w 3633236"/>
                <a:gd name="connsiteY12" fmla="*/ 2123221 h 2951245"/>
                <a:gd name="connsiteX13" fmla="*/ 1671527 w 3633236"/>
                <a:gd name="connsiteY13" fmla="*/ 2318637 h 2951245"/>
                <a:gd name="connsiteX14" fmla="*/ 1345823 w 3633236"/>
                <a:gd name="connsiteY14" fmla="*/ 2588357 h 2951245"/>
                <a:gd name="connsiteX15" fmla="*/ 940579 w 3633236"/>
                <a:gd name="connsiteY15" fmla="*/ 2584775 h 2951245"/>
                <a:gd name="connsiteX16" fmla="*/ 618345 w 3633236"/>
                <a:gd name="connsiteY16" fmla="*/ 2382442 h 2951245"/>
                <a:gd name="connsiteX17" fmla="*/ 995138 w 3633236"/>
                <a:gd name="connsiteY17" fmla="*/ 1728649 h 2951245"/>
                <a:gd name="connsiteX18" fmla="*/ 1018939 w 3633236"/>
                <a:gd name="connsiteY18" fmla="*/ 1142084 h 2951245"/>
                <a:gd name="connsiteX19" fmla="*/ 470889 w 3633236"/>
                <a:gd name="connsiteY19" fmla="*/ 870819 h 2951245"/>
                <a:gd name="connsiteX20" fmla="*/ 5883 w 3633236"/>
                <a:gd name="connsiteY20" fmla="*/ 625434 h 2951245"/>
                <a:gd name="connsiteX0" fmla="*/ 5883 w 3609014"/>
                <a:gd name="connsiteY0" fmla="*/ 625434 h 2933565"/>
                <a:gd name="connsiteX1" fmla="*/ 247988 w 3609014"/>
                <a:gd name="connsiteY1" fmla="*/ 22014 h 2933565"/>
                <a:gd name="connsiteX2" fmla="*/ 807089 w 3609014"/>
                <a:gd name="connsiteY2" fmla="*/ 173396 h 2933565"/>
                <a:gd name="connsiteX3" fmla="*/ 1471802 w 3609014"/>
                <a:gd name="connsiteY3" fmla="*/ 573095 h 2933565"/>
                <a:gd name="connsiteX4" fmla="*/ 2290408 w 3609014"/>
                <a:gd name="connsiteY4" fmla="*/ 355381 h 2933565"/>
                <a:gd name="connsiteX5" fmla="*/ 2839048 w 3609014"/>
                <a:gd name="connsiteY5" fmla="*/ 459884 h 2933565"/>
                <a:gd name="connsiteX6" fmla="*/ 3352854 w 3609014"/>
                <a:gd name="connsiteY6" fmla="*/ 1156569 h 2933565"/>
                <a:gd name="connsiteX7" fmla="*/ 3587985 w 3609014"/>
                <a:gd name="connsiteY7" fmla="*/ 1853255 h 2933565"/>
                <a:gd name="connsiteX8" fmla="*/ 3587985 w 3609014"/>
                <a:gd name="connsiteY8" fmla="*/ 2628318 h 2933565"/>
                <a:gd name="connsiteX9" fmla="*/ 3502581 w 3609014"/>
                <a:gd name="connsiteY9" fmla="*/ 2909679 h 2933565"/>
                <a:gd name="connsiteX10" fmla="*/ 3034661 w 3609014"/>
                <a:gd name="connsiteY10" fmla="*/ 2852055 h 2933565"/>
                <a:gd name="connsiteX11" fmla="*/ 2930731 w 3609014"/>
                <a:gd name="connsiteY11" fmla="*/ 2325309 h 2933565"/>
                <a:gd name="connsiteX12" fmla="*/ 2116237 w 3609014"/>
                <a:gd name="connsiteY12" fmla="*/ 2123221 h 2933565"/>
                <a:gd name="connsiteX13" fmla="*/ 1671527 w 3609014"/>
                <a:gd name="connsiteY13" fmla="*/ 2318637 h 2933565"/>
                <a:gd name="connsiteX14" fmla="*/ 1345823 w 3609014"/>
                <a:gd name="connsiteY14" fmla="*/ 2588357 h 2933565"/>
                <a:gd name="connsiteX15" fmla="*/ 940579 w 3609014"/>
                <a:gd name="connsiteY15" fmla="*/ 2584775 h 2933565"/>
                <a:gd name="connsiteX16" fmla="*/ 618345 w 3609014"/>
                <a:gd name="connsiteY16" fmla="*/ 2382442 h 2933565"/>
                <a:gd name="connsiteX17" fmla="*/ 995138 w 3609014"/>
                <a:gd name="connsiteY17" fmla="*/ 1728649 h 2933565"/>
                <a:gd name="connsiteX18" fmla="*/ 1018939 w 3609014"/>
                <a:gd name="connsiteY18" fmla="*/ 1142084 h 2933565"/>
                <a:gd name="connsiteX19" fmla="*/ 470889 w 3609014"/>
                <a:gd name="connsiteY19" fmla="*/ 870819 h 2933565"/>
                <a:gd name="connsiteX20" fmla="*/ 5883 w 3609014"/>
                <a:gd name="connsiteY20" fmla="*/ 625434 h 2933565"/>
                <a:gd name="connsiteX0" fmla="*/ 5883 w 3616520"/>
                <a:gd name="connsiteY0" fmla="*/ 625434 h 2940959"/>
                <a:gd name="connsiteX1" fmla="*/ 247988 w 3616520"/>
                <a:gd name="connsiteY1" fmla="*/ 22014 h 2940959"/>
                <a:gd name="connsiteX2" fmla="*/ 807089 w 3616520"/>
                <a:gd name="connsiteY2" fmla="*/ 173396 h 2940959"/>
                <a:gd name="connsiteX3" fmla="*/ 1471802 w 3616520"/>
                <a:gd name="connsiteY3" fmla="*/ 573095 h 2940959"/>
                <a:gd name="connsiteX4" fmla="*/ 2290408 w 3616520"/>
                <a:gd name="connsiteY4" fmla="*/ 355381 h 2940959"/>
                <a:gd name="connsiteX5" fmla="*/ 2839048 w 3616520"/>
                <a:gd name="connsiteY5" fmla="*/ 459884 h 2940959"/>
                <a:gd name="connsiteX6" fmla="*/ 3352854 w 3616520"/>
                <a:gd name="connsiteY6" fmla="*/ 1156569 h 2940959"/>
                <a:gd name="connsiteX7" fmla="*/ 3587985 w 3616520"/>
                <a:gd name="connsiteY7" fmla="*/ 1853255 h 2940959"/>
                <a:gd name="connsiteX8" fmla="*/ 3603078 w 3616520"/>
                <a:gd name="connsiteY8" fmla="*/ 2526747 h 2940959"/>
                <a:gd name="connsiteX9" fmla="*/ 3502581 w 3616520"/>
                <a:gd name="connsiteY9" fmla="*/ 2909679 h 2940959"/>
                <a:gd name="connsiteX10" fmla="*/ 3034661 w 3616520"/>
                <a:gd name="connsiteY10" fmla="*/ 2852055 h 2940959"/>
                <a:gd name="connsiteX11" fmla="*/ 2930731 w 3616520"/>
                <a:gd name="connsiteY11" fmla="*/ 2325309 h 2940959"/>
                <a:gd name="connsiteX12" fmla="*/ 2116237 w 3616520"/>
                <a:gd name="connsiteY12" fmla="*/ 2123221 h 2940959"/>
                <a:gd name="connsiteX13" fmla="*/ 1671527 w 3616520"/>
                <a:gd name="connsiteY13" fmla="*/ 2318637 h 2940959"/>
                <a:gd name="connsiteX14" fmla="*/ 1345823 w 3616520"/>
                <a:gd name="connsiteY14" fmla="*/ 2588357 h 2940959"/>
                <a:gd name="connsiteX15" fmla="*/ 940579 w 3616520"/>
                <a:gd name="connsiteY15" fmla="*/ 2584775 h 2940959"/>
                <a:gd name="connsiteX16" fmla="*/ 618345 w 3616520"/>
                <a:gd name="connsiteY16" fmla="*/ 2382442 h 2940959"/>
                <a:gd name="connsiteX17" fmla="*/ 995138 w 3616520"/>
                <a:gd name="connsiteY17" fmla="*/ 1728649 h 2940959"/>
                <a:gd name="connsiteX18" fmla="*/ 1018939 w 3616520"/>
                <a:gd name="connsiteY18" fmla="*/ 1142084 h 2940959"/>
                <a:gd name="connsiteX19" fmla="*/ 470889 w 3616520"/>
                <a:gd name="connsiteY19" fmla="*/ 870819 h 2940959"/>
                <a:gd name="connsiteX20" fmla="*/ 5883 w 3616520"/>
                <a:gd name="connsiteY20" fmla="*/ 625434 h 2940959"/>
                <a:gd name="connsiteX0" fmla="*/ 5883 w 3616520"/>
                <a:gd name="connsiteY0" fmla="*/ 625434 h 2937990"/>
                <a:gd name="connsiteX1" fmla="*/ 247988 w 3616520"/>
                <a:gd name="connsiteY1" fmla="*/ 22014 h 2937990"/>
                <a:gd name="connsiteX2" fmla="*/ 807089 w 3616520"/>
                <a:gd name="connsiteY2" fmla="*/ 173396 h 2937990"/>
                <a:gd name="connsiteX3" fmla="*/ 1471802 w 3616520"/>
                <a:gd name="connsiteY3" fmla="*/ 573095 h 2937990"/>
                <a:gd name="connsiteX4" fmla="*/ 2290408 w 3616520"/>
                <a:gd name="connsiteY4" fmla="*/ 355381 h 2937990"/>
                <a:gd name="connsiteX5" fmla="*/ 2839048 w 3616520"/>
                <a:gd name="connsiteY5" fmla="*/ 459884 h 2937990"/>
                <a:gd name="connsiteX6" fmla="*/ 3352854 w 3616520"/>
                <a:gd name="connsiteY6" fmla="*/ 1156569 h 2937990"/>
                <a:gd name="connsiteX7" fmla="*/ 3587985 w 3616520"/>
                <a:gd name="connsiteY7" fmla="*/ 1853255 h 2937990"/>
                <a:gd name="connsiteX8" fmla="*/ 3603078 w 3616520"/>
                <a:gd name="connsiteY8" fmla="*/ 2526747 h 2937990"/>
                <a:gd name="connsiteX9" fmla="*/ 3502581 w 3616520"/>
                <a:gd name="connsiteY9" fmla="*/ 2909679 h 2937990"/>
                <a:gd name="connsiteX10" fmla="*/ 3215771 w 3616520"/>
                <a:gd name="connsiteY10" fmla="*/ 2844242 h 2937990"/>
                <a:gd name="connsiteX11" fmla="*/ 2930731 w 3616520"/>
                <a:gd name="connsiteY11" fmla="*/ 2325309 h 2937990"/>
                <a:gd name="connsiteX12" fmla="*/ 2116237 w 3616520"/>
                <a:gd name="connsiteY12" fmla="*/ 2123221 h 2937990"/>
                <a:gd name="connsiteX13" fmla="*/ 1671527 w 3616520"/>
                <a:gd name="connsiteY13" fmla="*/ 2318637 h 2937990"/>
                <a:gd name="connsiteX14" fmla="*/ 1345823 w 3616520"/>
                <a:gd name="connsiteY14" fmla="*/ 2588357 h 2937990"/>
                <a:gd name="connsiteX15" fmla="*/ 940579 w 3616520"/>
                <a:gd name="connsiteY15" fmla="*/ 2584775 h 2937990"/>
                <a:gd name="connsiteX16" fmla="*/ 618345 w 3616520"/>
                <a:gd name="connsiteY16" fmla="*/ 2382442 h 2937990"/>
                <a:gd name="connsiteX17" fmla="*/ 995138 w 3616520"/>
                <a:gd name="connsiteY17" fmla="*/ 1728649 h 2937990"/>
                <a:gd name="connsiteX18" fmla="*/ 1018939 w 3616520"/>
                <a:gd name="connsiteY18" fmla="*/ 1142084 h 2937990"/>
                <a:gd name="connsiteX19" fmla="*/ 470889 w 3616520"/>
                <a:gd name="connsiteY19" fmla="*/ 870819 h 2937990"/>
                <a:gd name="connsiteX20" fmla="*/ 5883 w 3616520"/>
                <a:gd name="connsiteY20" fmla="*/ 625434 h 2937990"/>
                <a:gd name="connsiteX0" fmla="*/ 5883 w 3616520"/>
                <a:gd name="connsiteY0" fmla="*/ 625434 h 2937990"/>
                <a:gd name="connsiteX1" fmla="*/ 247988 w 3616520"/>
                <a:gd name="connsiteY1" fmla="*/ 22014 h 2937990"/>
                <a:gd name="connsiteX2" fmla="*/ 807089 w 3616520"/>
                <a:gd name="connsiteY2" fmla="*/ 173396 h 2937990"/>
                <a:gd name="connsiteX3" fmla="*/ 1471802 w 3616520"/>
                <a:gd name="connsiteY3" fmla="*/ 573095 h 2937990"/>
                <a:gd name="connsiteX4" fmla="*/ 2290408 w 3616520"/>
                <a:gd name="connsiteY4" fmla="*/ 355381 h 2937990"/>
                <a:gd name="connsiteX5" fmla="*/ 2839048 w 3616520"/>
                <a:gd name="connsiteY5" fmla="*/ 459884 h 2937990"/>
                <a:gd name="connsiteX6" fmla="*/ 3352854 w 3616520"/>
                <a:gd name="connsiteY6" fmla="*/ 1156569 h 2937990"/>
                <a:gd name="connsiteX7" fmla="*/ 3587985 w 3616520"/>
                <a:gd name="connsiteY7" fmla="*/ 1853255 h 2937990"/>
                <a:gd name="connsiteX8" fmla="*/ 3603078 w 3616520"/>
                <a:gd name="connsiteY8" fmla="*/ 2526747 h 2937990"/>
                <a:gd name="connsiteX9" fmla="*/ 3502581 w 3616520"/>
                <a:gd name="connsiteY9" fmla="*/ 2909679 h 2937990"/>
                <a:gd name="connsiteX10" fmla="*/ 3215771 w 3616520"/>
                <a:gd name="connsiteY10" fmla="*/ 2844242 h 2937990"/>
                <a:gd name="connsiteX11" fmla="*/ 2930731 w 3616520"/>
                <a:gd name="connsiteY11" fmla="*/ 2325309 h 2937990"/>
                <a:gd name="connsiteX12" fmla="*/ 2116237 w 3616520"/>
                <a:gd name="connsiteY12" fmla="*/ 2123221 h 2937990"/>
                <a:gd name="connsiteX13" fmla="*/ 1656435 w 3616520"/>
                <a:gd name="connsiteY13" fmla="*/ 2224880 h 2937990"/>
                <a:gd name="connsiteX14" fmla="*/ 1345823 w 3616520"/>
                <a:gd name="connsiteY14" fmla="*/ 2588357 h 2937990"/>
                <a:gd name="connsiteX15" fmla="*/ 940579 w 3616520"/>
                <a:gd name="connsiteY15" fmla="*/ 2584775 h 2937990"/>
                <a:gd name="connsiteX16" fmla="*/ 618345 w 3616520"/>
                <a:gd name="connsiteY16" fmla="*/ 2382442 h 2937990"/>
                <a:gd name="connsiteX17" fmla="*/ 995138 w 3616520"/>
                <a:gd name="connsiteY17" fmla="*/ 1728649 h 2937990"/>
                <a:gd name="connsiteX18" fmla="*/ 1018939 w 3616520"/>
                <a:gd name="connsiteY18" fmla="*/ 1142084 h 2937990"/>
                <a:gd name="connsiteX19" fmla="*/ 470889 w 3616520"/>
                <a:gd name="connsiteY19" fmla="*/ 870819 h 2937990"/>
                <a:gd name="connsiteX20" fmla="*/ 5883 w 3616520"/>
                <a:gd name="connsiteY20" fmla="*/ 625434 h 2937990"/>
                <a:gd name="connsiteX0" fmla="*/ 5883 w 3616520"/>
                <a:gd name="connsiteY0" fmla="*/ 625434 h 2937990"/>
                <a:gd name="connsiteX1" fmla="*/ 247988 w 3616520"/>
                <a:gd name="connsiteY1" fmla="*/ 22014 h 2937990"/>
                <a:gd name="connsiteX2" fmla="*/ 807089 w 3616520"/>
                <a:gd name="connsiteY2" fmla="*/ 173396 h 2937990"/>
                <a:gd name="connsiteX3" fmla="*/ 1471802 w 3616520"/>
                <a:gd name="connsiteY3" fmla="*/ 573095 h 2937990"/>
                <a:gd name="connsiteX4" fmla="*/ 2290408 w 3616520"/>
                <a:gd name="connsiteY4" fmla="*/ 355381 h 2937990"/>
                <a:gd name="connsiteX5" fmla="*/ 2839048 w 3616520"/>
                <a:gd name="connsiteY5" fmla="*/ 459884 h 2937990"/>
                <a:gd name="connsiteX6" fmla="*/ 3352854 w 3616520"/>
                <a:gd name="connsiteY6" fmla="*/ 1156569 h 2937990"/>
                <a:gd name="connsiteX7" fmla="*/ 3587985 w 3616520"/>
                <a:gd name="connsiteY7" fmla="*/ 1853255 h 2937990"/>
                <a:gd name="connsiteX8" fmla="*/ 3603078 w 3616520"/>
                <a:gd name="connsiteY8" fmla="*/ 2526747 h 2937990"/>
                <a:gd name="connsiteX9" fmla="*/ 3502581 w 3616520"/>
                <a:gd name="connsiteY9" fmla="*/ 2909679 h 2937990"/>
                <a:gd name="connsiteX10" fmla="*/ 3215771 w 3616520"/>
                <a:gd name="connsiteY10" fmla="*/ 2844242 h 2937990"/>
                <a:gd name="connsiteX11" fmla="*/ 2930731 w 3616520"/>
                <a:gd name="connsiteY11" fmla="*/ 2325309 h 2937990"/>
                <a:gd name="connsiteX12" fmla="*/ 2244523 w 3616520"/>
                <a:gd name="connsiteY12" fmla="*/ 2060716 h 2937990"/>
                <a:gd name="connsiteX13" fmla="*/ 1656435 w 3616520"/>
                <a:gd name="connsiteY13" fmla="*/ 2224880 h 2937990"/>
                <a:gd name="connsiteX14" fmla="*/ 1345823 w 3616520"/>
                <a:gd name="connsiteY14" fmla="*/ 2588357 h 2937990"/>
                <a:gd name="connsiteX15" fmla="*/ 940579 w 3616520"/>
                <a:gd name="connsiteY15" fmla="*/ 2584775 h 2937990"/>
                <a:gd name="connsiteX16" fmla="*/ 618345 w 3616520"/>
                <a:gd name="connsiteY16" fmla="*/ 2382442 h 2937990"/>
                <a:gd name="connsiteX17" fmla="*/ 995138 w 3616520"/>
                <a:gd name="connsiteY17" fmla="*/ 1728649 h 2937990"/>
                <a:gd name="connsiteX18" fmla="*/ 1018939 w 3616520"/>
                <a:gd name="connsiteY18" fmla="*/ 1142084 h 2937990"/>
                <a:gd name="connsiteX19" fmla="*/ 470889 w 3616520"/>
                <a:gd name="connsiteY19" fmla="*/ 870819 h 2937990"/>
                <a:gd name="connsiteX20" fmla="*/ 5883 w 3616520"/>
                <a:gd name="connsiteY20" fmla="*/ 625434 h 2937990"/>
                <a:gd name="connsiteX0" fmla="*/ 5769 w 3616406"/>
                <a:gd name="connsiteY0" fmla="*/ 615240 h 2927796"/>
                <a:gd name="connsiteX1" fmla="*/ 247874 w 3616406"/>
                <a:gd name="connsiteY1" fmla="*/ 11820 h 2927796"/>
                <a:gd name="connsiteX2" fmla="*/ 784336 w 3616406"/>
                <a:gd name="connsiteY2" fmla="*/ 241334 h 2927796"/>
                <a:gd name="connsiteX3" fmla="*/ 1471688 w 3616406"/>
                <a:gd name="connsiteY3" fmla="*/ 562901 h 2927796"/>
                <a:gd name="connsiteX4" fmla="*/ 2290294 w 3616406"/>
                <a:gd name="connsiteY4" fmla="*/ 345187 h 2927796"/>
                <a:gd name="connsiteX5" fmla="*/ 2838934 w 3616406"/>
                <a:gd name="connsiteY5" fmla="*/ 449690 h 2927796"/>
                <a:gd name="connsiteX6" fmla="*/ 3352740 w 3616406"/>
                <a:gd name="connsiteY6" fmla="*/ 1146375 h 2927796"/>
                <a:gd name="connsiteX7" fmla="*/ 3587871 w 3616406"/>
                <a:gd name="connsiteY7" fmla="*/ 1843061 h 2927796"/>
                <a:gd name="connsiteX8" fmla="*/ 3602964 w 3616406"/>
                <a:gd name="connsiteY8" fmla="*/ 2516553 h 2927796"/>
                <a:gd name="connsiteX9" fmla="*/ 3502467 w 3616406"/>
                <a:gd name="connsiteY9" fmla="*/ 2899485 h 2927796"/>
                <a:gd name="connsiteX10" fmla="*/ 3215657 w 3616406"/>
                <a:gd name="connsiteY10" fmla="*/ 2834048 h 2927796"/>
                <a:gd name="connsiteX11" fmla="*/ 2930617 w 3616406"/>
                <a:gd name="connsiteY11" fmla="*/ 2315115 h 2927796"/>
                <a:gd name="connsiteX12" fmla="*/ 2244409 w 3616406"/>
                <a:gd name="connsiteY12" fmla="*/ 2050522 h 2927796"/>
                <a:gd name="connsiteX13" fmla="*/ 1656321 w 3616406"/>
                <a:gd name="connsiteY13" fmla="*/ 2214686 h 2927796"/>
                <a:gd name="connsiteX14" fmla="*/ 1345709 w 3616406"/>
                <a:gd name="connsiteY14" fmla="*/ 2578163 h 2927796"/>
                <a:gd name="connsiteX15" fmla="*/ 940465 w 3616406"/>
                <a:gd name="connsiteY15" fmla="*/ 2574581 h 2927796"/>
                <a:gd name="connsiteX16" fmla="*/ 618231 w 3616406"/>
                <a:gd name="connsiteY16" fmla="*/ 2372248 h 2927796"/>
                <a:gd name="connsiteX17" fmla="*/ 995024 w 3616406"/>
                <a:gd name="connsiteY17" fmla="*/ 1718455 h 2927796"/>
                <a:gd name="connsiteX18" fmla="*/ 1018825 w 3616406"/>
                <a:gd name="connsiteY18" fmla="*/ 1131890 h 2927796"/>
                <a:gd name="connsiteX19" fmla="*/ 470775 w 3616406"/>
                <a:gd name="connsiteY19" fmla="*/ 860625 h 2927796"/>
                <a:gd name="connsiteX20" fmla="*/ 5769 w 3616406"/>
                <a:gd name="connsiteY20" fmla="*/ 615240 h 2927796"/>
                <a:gd name="connsiteX0" fmla="*/ 5769 w 3616406"/>
                <a:gd name="connsiteY0" fmla="*/ 615785 h 2928341"/>
                <a:gd name="connsiteX1" fmla="*/ 247874 w 3616406"/>
                <a:gd name="connsiteY1" fmla="*/ 12365 h 2928341"/>
                <a:gd name="connsiteX2" fmla="*/ 784336 w 3616406"/>
                <a:gd name="connsiteY2" fmla="*/ 241879 h 2928341"/>
                <a:gd name="connsiteX3" fmla="*/ 1350948 w 3616406"/>
                <a:gd name="connsiteY3" fmla="*/ 633764 h 2928341"/>
                <a:gd name="connsiteX4" fmla="*/ 2290294 w 3616406"/>
                <a:gd name="connsiteY4" fmla="*/ 345732 h 2928341"/>
                <a:gd name="connsiteX5" fmla="*/ 2838934 w 3616406"/>
                <a:gd name="connsiteY5" fmla="*/ 450235 h 2928341"/>
                <a:gd name="connsiteX6" fmla="*/ 3352740 w 3616406"/>
                <a:gd name="connsiteY6" fmla="*/ 1146920 h 2928341"/>
                <a:gd name="connsiteX7" fmla="*/ 3587871 w 3616406"/>
                <a:gd name="connsiteY7" fmla="*/ 1843606 h 2928341"/>
                <a:gd name="connsiteX8" fmla="*/ 3602964 w 3616406"/>
                <a:gd name="connsiteY8" fmla="*/ 2517098 h 2928341"/>
                <a:gd name="connsiteX9" fmla="*/ 3502467 w 3616406"/>
                <a:gd name="connsiteY9" fmla="*/ 2900030 h 2928341"/>
                <a:gd name="connsiteX10" fmla="*/ 3215657 w 3616406"/>
                <a:gd name="connsiteY10" fmla="*/ 2834593 h 2928341"/>
                <a:gd name="connsiteX11" fmla="*/ 2930617 w 3616406"/>
                <a:gd name="connsiteY11" fmla="*/ 2315660 h 2928341"/>
                <a:gd name="connsiteX12" fmla="*/ 2244409 w 3616406"/>
                <a:gd name="connsiteY12" fmla="*/ 2051067 h 2928341"/>
                <a:gd name="connsiteX13" fmla="*/ 1656321 w 3616406"/>
                <a:gd name="connsiteY13" fmla="*/ 2215231 h 2928341"/>
                <a:gd name="connsiteX14" fmla="*/ 1345709 w 3616406"/>
                <a:gd name="connsiteY14" fmla="*/ 2578708 h 2928341"/>
                <a:gd name="connsiteX15" fmla="*/ 940465 w 3616406"/>
                <a:gd name="connsiteY15" fmla="*/ 2575126 h 2928341"/>
                <a:gd name="connsiteX16" fmla="*/ 618231 w 3616406"/>
                <a:gd name="connsiteY16" fmla="*/ 2372793 h 2928341"/>
                <a:gd name="connsiteX17" fmla="*/ 995024 w 3616406"/>
                <a:gd name="connsiteY17" fmla="*/ 1719000 h 2928341"/>
                <a:gd name="connsiteX18" fmla="*/ 1018825 w 3616406"/>
                <a:gd name="connsiteY18" fmla="*/ 1132435 h 2928341"/>
                <a:gd name="connsiteX19" fmla="*/ 470775 w 3616406"/>
                <a:gd name="connsiteY19" fmla="*/ 861170 h 2928341"/>
                <a:gd name="connsiteX20" fmla="*/ 5769 w 3616406"/>
                <a:gd name="connsiteY20" fmla="*/ 615785 h 2928341"/>
                <a:gd name="connsiteX0" fmla="*/ 5769 w 3616406"/>
                <a:gd name="connsiteY0" fmla="*/ 615785 h 2928341"/>
                <a:gd name="connsiteX1" fmla="*/ 247874 w 3616406"/>
                <a:gd name="connsiteY1" fmla="*/ 12365 h 2928341"/>
                <a:gd name="connsiteX2" fmla="*/ 784336 w 3616406"/>
                <a:gd name="connsiteY2" fmla="*/ 241879 h 2928341"/>
                <a:gd name="connsiteX3" fmla="*/ 1350948 w 3616406"/>
                <a:gd name="connsiteY3" fmla="*/ 633764 h 2928341"/>
                <a:gd name="connsiteX4" fmla="*/ 2290294 w 3616406"/>
                <a:gd name="connsiteY4" fmla="*/ 345732 h 2928341"/>
                <a:gd name="connsiteX5" fmla="*/ 2838934 w 3616406"/>
                <a:gd name="connsiteY5" fmla="*/ 450235 h 2928341"/>
                <a:gd name="connsiteX6" fmla="*/ 3352740 w 3616406"/>
                <a:gd name="connsiteY6" fmla="*/ 1146920 h 2928341"/>
                <a:gd name="connsiteX7" fmla="*/ 3587871 w 3616406"/>
                <a:gd name="connsiteY7" fmla="*/ 1843606 h 2928341"/>
                <a:gd name="connsiteX8" fmla="*/ 3602964 w 3616406"/>
                <a:gd name="connsiteY8" fmla="*/ 2517098 h 2928341"/>
                <a:gd name="connsiteX9" fmla="*/ 3502467 w 3616406"/>
                <a:gd name="connsiteY9" fmla="*/ 2900030 h 2928341"/>
                <a:gd name="connsiteX10" fmla="*/ 3215657 w 3616406"/>
                <a:gd name="connsiteY10" fmla="*/ 2834593 h 2928341"/>
                <a:gd name="connsiteX11" fmla="*/ 2930617 w 3616406"/>
                <a:gd name="connsiteY11" fmla="*/ 2315660 h 2928341"/>
                <a:gd name="connsiteX12" fmla="*/ 2244409 w 3616406"/>
                <a:gd name="connsiteY12" fmla="*/ 2051067 h 2928341"/>
                <a:gd name="connsiteX13" fmla="*/ 1656321 w 3616406"/>
                <a:gd name="connsiteY13" fmla="*/ 2215231 h 2928341"/>
                <a:gd name="connsiteX14" fmla="*/ 1345709 w 3616406"/>
                <a:gd name="connsiteY14" fmla="*/ 2578708 h 2928341"/>
                <a:gd name="connsiteX15" fmla="*/ 940465 w 3616406"/>
                <a:gd name="connsiteY15" fmla="*/ 2575126 h 2928341"/>
                <a:gd name="connsiteX16" fmla="*/ 618231 w 3616406"/>
                <a:gd name="connsiteY16" fmla="*/ 2372793 h 2928341"/>
                <a:gd name="connsiteX17" fmla="*/ 995024 w 3616406"/>
                <a:gd name="connsiteY17" fmla="*/ 1719000 h 2928341"/>
                <a:gd name="connsiteX18" fmla="*/ 1018825 w 3616406"/>
                <a:gd name="connsiteY18" fmla="*/ 1132435 h 2928341"/>
                <a:gd name="connsiteX19" fmla="*/ 470775 w 3616406"/>
                <a:gd name="connsiteY19" fmla="*/ 861170 h 2928341"/>
                <a:gd name="connsiteX20" fmla="*/ 5769 w 3616406"/>
                <a:gd name="connsiteY20" fmla="*/ 615785 h 2928341"/>
                <a:gd name="connsiteX0" fmla="*/ 5769 w 3616406"/>
                <a:gd name="connsiteY0" fmla="*/ 615785 h 2889040"/>
                <a:gd name="connsiteX1" fmla="*/ 247874 w 3616406"/>
                <a:gd name="connsiteY1" fmla="*/ 12365 h 2889040"/>
                <a:gd name="connsiteX2" fmla="*/ 784336 w 3616406"/>
                <a:gd name="connsiteY2" fmla="*/ 241879 h 2889040"/>
                <a:gd name="connsiteX3" fmla="*/ 1350948 w 3616406"/>
                <a:gd name="connsiteY3" fmla="*/ 633764 h 2889040"/>
                <a:gd name="connsiteX4" fmla="*/ 2290294 w 3616406"/>
                <a:gd name="connsiteY4" fmla="*/ 345732 h 2889040"/>
                <a:gd name="connsiteX5" fmla="*/ 2838934 w 3616406"/>
                <a:gd name="connsiteY5" fmla="*/ 450235 h 2889040"/>
                <a:gd name="connsiteX6" fmla="*/ 3352740 w 3616406"/>
                <a:gd name="connsiteY6" fmla="*/ 1146920 h 2889040"/>
                <a:gd name="connsiteX7" fmla="*/ 3587871 w 3616406"/>
                <a:gd name="connsiteY7" fmla="*/ 1843606 h 2889040"/>
                <a:gd name="connsiteX8" fmla="*/ 3602964 w 3616406"/>
                <a:gd name="connsiteY8" fmla="*/ 2517098 h 2889040"/>
                <a:gd name="connsiteX9" fmla="*/ 3502467 w 3616406"/>
                <a:gd name="connsiteY9" fmla="*/ 2837525 h 2889040"/>
                <a:gd name="connsiteX10" fmla="*/ 3215657 w 3616406"/>
                <a:gd name="connsiteY10" fmla="*/ 2834593 h 2889040"/>
                <a:gd name="connsiteX11" fmla="*/ 2930617 w 3616406"/>
                <a:gd name="connsiteY11" fmla="*/ 2315660 h 2889040"/>
                <a:gd name="connsiteX12" fmla="*/ 2244409 w 3616406"/>
                <a:gd name="connsiteY12" fmla="*/ 2051067 h 2889040"/>
                <a:gd name="connsiteX13" fmla="*/ 1656321 w 3616406"/>
                <a:gd name="connsiteY13" fmla="*/ 2215231 h 2889040"/>
                <a:gd name="connsiteX14" fmla="*/ 1345709 w 3616406"/>
                <a:gd name="connsiteY14" fmla="*/ 2578708 h 2889040"/>
                <a:gd name="connsiteX15" fmla="*/ 940465 w 3616406"/>
                <a:gd name="connsiteY15" fmla="*/ 2575126 h 2889040"/>
                <a:gd name="connsiteX16" fmla="*/ 618231 w 3616406"/>
                <a:gd name="connsiteY16" fmla="*/ 2372793 h 2889040"/>
                <a:gd name="connsiteX17" fmla="*/ 995024 w 3616406"/>
                <a:gd name="connsiteY17" fmla="*/ 1719000 h 2889040"/>
                <a:gd name="connsiteX18" fmla="*/ 1018825 w 3616406"/>
                <a:gd name="connsiteY18" fmla="*/ 1132435 h 2889040"/>
                <a:gd name="connsiteX19" fmla="*/ 470775 w 3616406"/>
                <a:gd name="connsiteY19" fmla="*/ 861170 h 2889040"/>
                <a:gd name="connsiteX20" fmla="*/ 5769 w 3616406"/>
                <a:gd name="connsiteY20" fmla="*/ 615785 h 2889040"/>
                <a:gd name="connsiteX0" fmla="*/ 5769 w 3616406"/>
                <a:gd name="connsiteY0" fmla="*/ 615785 h 2889040"/>
                <a:gd name="connsiteX1" fmla="*/ 247874 w 3616406"/>
                <a:gd name="connsiteY1" fmla="*/ 12365 h 2889040"/>
                <a:gd name="connsiteX2" fmla="*/ 784336 w 3616406"/>
                <a:gd name="connsiteY2" fmla="*/ 241879 h 2889040"/>
                <a:gd name="connsiteX3" fmla="*/ 1350948 w 3616406"/>
                <a:gd name="connsiteY3" fmla="*/ 633764 h 2889040"/>
                <a:gd name="connsiteX4" fmla="*/ 2290294 w 3616406"/>
                <a:gd name="connsiteY4" fmla="*/ 408238 h 2889040"/>
                <a:gd name="connsiteX5" fmla="*/ 2838934 w 3616406"/>
                <a:gd name="connsiteY5" fmla="*/ 450235 h 2889040"/>
                <a:gd name="connsiteX6" fmla="*/ 3352740 w 3616406"/>
                <a:gd name="connsiteY6" fmla="*/ 1146920 h 2889040"/>
                <a:gd name="connsiteX7" fmla="*/ 3587871 w 3616406"/>
                <a:gd name="connsiteY7" fmla="*/ 1843606 h 2889040"/>
                <a:gd name="connsiteX8" fmla="*/ 3602964 w 3616406"/>
                <a:gd name="connsiteY8" fmla="*/ 2517098 h 2889040"/>
                <a:gd name="connsiteX9" fmla="*/ 3502467 w 3616406"/>
                <a:gd name="connsiteY9" fmla="*/ 2837525 h 2889040"/>
                <a:gd name="connsiteX10" fmla="*/ 3215657 w 3616406"/>
                <a:gd name="connsiteY10" fmla="*/ 2834593 h 2889040"/>
                <a:gd name="connsiteX11" fmla="*/ 2930617 w 3616406"/>
                <a:gd name="connsiteY11" fmla="*/ 2315660 h 2889040"/>
                <a:gd name="connsiteX12" fmla="*/ 2244409 w 3616406"/>
                <a:gd name="connsiteY12" fmla="*/ 2051067 h 2889040"/>
                <a:gd name="connsiteX13" fmla="*/ 1656321 w 3616406"/>
                <a:gd name="connsiteY13" fmla="*/ 2215231 h 2889040"/>
                <a:gd name="connsiteX14" fmla="*/ 1345709 w 3616406"/>
                <a:gd name="connsiteY14" fmla="*/ 2578708 h 2889040"/>
                <a:gd name="connsiteX15" fmla="*/ 940465 w 3616406"/>
                <a:gd name="connsiteY15" fmla="*/ 2575126 h 2889040"/>
                <a:gd name="connsiteX16" fmla="*/ 618231 w 3616406"/>
                <a:gd name="connsiteY16" fmla="*/ 2372793 h 2889040"/>
                <a:gd name="connsiteX17" fmla="*/ 995024 w 3616406"/>
                <a:gd name="connsiteY17" fmla="*/ 1719000 h 2889040"/>
                <a:gd name="connsiteX18" fmla="*/ 1018825 w 3616406"/>
                <a:gd name="connsiteY18" fmla="*/ 1132435 h 2889040"/>
                <a:gd name="connsiteX19" fmla="*/ 470775 w 3616406"/>
                <a:gd name="connsiteY19" fmla="*/ 861170 h 2889040"/>
                <a:gd name="connsiteX20" fmla="*/ 5769 w 3616406"/>
                <a:gd name="connsiteY20" fmla="*/ 615785 h 2889040"/>
                <a:gd name="connsiteX0" fmla="*/ 5769 w 3616406"/>
                <a:gd name="connsiteY0" fmla="*/ 615785 h 2889040"/>
                <a:gd name="connsiteX1" fmla="*/ 247874 w 3616406"/>
                <a:gd name="connsiteY1" fmla="*/ 12365 h 2889040"/>
                <a:gd name="connsiteX2" fmla="*/ 784336 w 3616406"/>
                <a:gd name="connsiteY2" fmla="*/ 241879 h 2889040"/>
                <a:gd name="connsiteX3" fmla="*/ 1350948 w 3616406"/>
                <a:gd name="connsiteY3" fmla="*/ 633764 h 2889040"/>
                <a:gd name="connsiteX4" fmla="*/ 2290294 w 3616406"/>
                <a:gd name="connsiteY4" fmla="*/ 408238 h 2889040"/>
                <a:gd name="connsiteX5" fmla="*/ 2861573 w 3616406"/>
                <a:gd name="connsiteY5" fmla="*/ 520554 h 2889040"/>
                <a:gd name="connsiteX6" fmla="*/ 3352740 w 3616406"/>
                <a:gd name="connsiteY6" fmla="*/ 1146920 h 2889040"/>
                <a:gd name="connsiteX7" fmla="*/ 3587871 w 3616406"/>
                <a:gd name="connsiteY7" fmla="*/ 1843606 h 2889040"/>
                <a:gd name="connsiteX8" fmla="*/ 3602964 w 3616406"/>
                <a:gd name="connsiteY8" fmla="*/ 2517098 h 2889040"/>
                <a:gd name="connsiteX9" fmla="*/ 3502467 w 3616406"/>
                <a:gd name="connsiteY9" fmla="*/ 2837525 h 2889040"/>
                <a:gd name="connsiteX10" fmla="*/ 3215657 w 3616406"/>
                <a:gd name="connsiteY10" fmla="*/ 2834593 h 2889040"/>
                <a:gd name="connsiteX11" fmla="*/ 2930617 w 3616406"/>
                <a:gd name="connsiteY11" fmla="*/ 2315660 h 2889040"/>
                <a:gd name="connsiteX12" fmla="*/ 2244409 w 3616406"/>
                <a:gd name="connsiteY12" fmla="*/ 2051067 h 2889040"/>
                <a:gd name="connsiteX13" fmla="*/ 1656321 w 3616406"/>
                <a:gd name="connsiteY13" fmla="*/ 2215231 h 2889040"/>
                <a:gd name="connsiteX14" fmla="*/ 1345709 w 3616406"/>
                <a:gd name="connsiteY14" fmla="*/ 2578708 h 2889040"/>
                <a:gd name="connsiteX15" fmla="*/ 940465 w 3616406"/>
                <a:gd name="connsiteY15" fmla="*/ 2575126 h 2889040"/>
                <a:gd name="connsiteX16" fmla="*/ 618231 w 3616406"/>
                <a:gd name="connsiteY16" fmla="*/ 2372793 h 2889040"/>
                <a:gd name="connsiteX17" fmla="*/ 995024 w 3616406"/>
                <a:gd name="connsiteY17" fmla="*/ 1719000 h 2889040"/>
                <a:gd name="connsiteX18" fmla="*/ 1018825 w 3616406"/>
                <a:gd name="connsiteY18" fmla="*/ 1132435 h 2889040"/>
                <a:gd name="connsiteX19" fmla="*/ 470775 w 3616406"/>
                <a:gd name="connsiteY19" fmla="*/ 861170 h 2889040"/>
                <a:gd name="connsiteX20" fmla="*/ 5769 w 3616406"/>
                <a:gd name="connsiteY20" fmla="*/ 615785 h 2889040"/>
                <a:gd name="connsiteX0" fmla="*/ 5769 w 3603100"/>
                <a:gd name="connsiteY0" fmla="*/ 615785 h 2889040"/>
                <a:gd name="connsiteX1" fmla="*/ 247874 w 3603100"/>
                <a:gd name="connsiteY1" fmla="*/ 12365 h 2889040"/>
                <a:gd name="connsiteX2" fmla="*/ 784336 w 3603100"/>
                <a:gd name="connsiteY2" fmla="*/ 241879 h 2889040"/>
                <a:gd name="connsiteX3" fmla="*/ 1350948 w 3603100"/>
                <a:gd name="connsiteY3" fmla="*/ 633764 h 2889040"/>
                <a:gd name="connsiteX4" fmla="*/ 2290294 w 3603100"/>
                <a:gd name="connsiteY4" fmla="*/ 408238 h 2889040"/>
                <a:gd name="connsiteX5" fmla="*/ 2861573 w 3603100"/>
                <a:gd name="connsiteY5" fmla="*/ 520554 h 2889040"/>
                <a:gd name="connsiteX6" fmla="*/ 3352740 w 3603100"/>
                <a:gd name="connsiteY6" fmla="*/ 1146920 h 2889040"/>
                <a:gd name="connsiteX7" fmla="*/ 3519955 w 3603100"/>
                <a:gd name="connsiteY7" fmla="*/ 1843606 h 2889040"/>
                <a:gd name="connsiteX8" fmla="*/ 3602964 w 3603100"/>
                <a:gd name="connsiteY8" fmla="*/ 2517098 h 2889040"/>
                <a:gd name="connsiteX9" fmla="*/ 3502467 w 3603100"/>
                <a:gd name="connsiteY9" fmla="*/ 2837525 h 2889040"/>
                <a:gd name="connsiteX10" fmla="*/ 3215657 w 3603100"/>
                <a:gd name="connsiteY10" fmla="*/ 2834593 h 2889040"/>
                <a:gd name="connsiteX11" fmla="*/ 2930617 w 3603100"/>
                <a:gd name="connsiteY11" fmla="*/ 2315660 h 2889040"/>
                <a:gd name="connsiteX12" fmla="*/ 2244409 w 3603100"/>
                <a:gd name="connsiteY12" fmla="*/ 2051067 h 2889040"/>
                <a:gd name="connsiteX13" fmla="*/ 1656321 w 3603100"/>
                <a:gd name="connsiteY13" fmla="*/ 2215231 h 2889040"/>
                <a:gd name="connsiteX14" fmla="*/ 1345709 w 3603100"/>
                <a:gd name="connsiteY14" fmla="*/ 2578708 h 2889040"/>
                <a:gd name="connsiteX15" fmla="*/ 940465 w 3603100"/>
                <a:gd name="connsiteY15" fmla="*/ 2575126 h 2889040"/>
                <a:gd name="connsiteX16" fmla="*/ 618231 w 3603100"/>
                <a:gd name="connsiteY16" fmla="*/ 2372793 h 2889040"/>
                <a:gd name="connsiteX17" fmla="*/ 995024 w 3603100"/>
                <a:gd name="connsiteY17" fmla="*/ 1719000 h 2889040"/>
                <a:gd name="connsiteX18" fmla="*/ 1018825 w 3603100"/>
                <a:gd name="connsiteY18" fmla="*/ 1132435 h 2889040"/>
                <a:gd name="connsiteX19" fmla="*/ 470775 w 3603100"/>
                <a:gd name="connsiteY19" fmla="*/ 861170 h 2889040"/>
                <a:gd name="connsiteX20" fmla="*/ 5769 w 3603100"/>
                <a:gd name="connsiteY20" fmla="*/ 615785 h 2889040"/>
                <a:gd name="connsiteX0" fmla="*/ 5769 w 3603112"/>
                <a:gd name="connsiteY0" fmla="*/ 615785 h 2889040"/>
                <a:gd name="connsiteX1" fmla="*/ 247874 w 3603112"/>
                <a:gd name="connsiteY1" fmla="*/ 12365 h 2889040"/>
                <a:gd name="connsiteX2" fmla="*/ 784336 w 3603112"/>
                <a:gd name="connsiteY2" fmla="*/ 241879 h 2889040"/>
                <a:gd name="connsiteX3" fmla="*/ 1350948 w 3603112"/>
                <a:gd name="connsiteY3" fmla="*/ 633764 h 2889040"/>
                <a:gd name="connsiteX4" fmla="*/ 2290294 w 3603112"/>
                <a:gd name="connsiteY4" fmla="*/ 408238 h 2889040"/>
                <a:gd name="connsiteX5" fmla="*/ 2861573 w 3603112"/>
                <a:gd name="connsiteY5" fmla="*/ 520554 h 2889040"/>
                <a:gd name="connsiteX6" fmla="*/ 3330101 w 3603112"/>
                <a:gd name="connsiteY6" fmla="*/ 1170359 h 2889040"/>
                <a:gd name="connsiteX7" fmla="*/ 3519955 w 3603112"/>
                <a:gd name="connsiteY7" fmla="*/ 1843606 h 2889040"/>
                <a:gd name="connsiteX8" fmla="*/ 3602964 w 3603112"/>
                <a:gd name="connsiteY8" fmla="*/ 2517098 h 2889040"/>
                <a:gd name="connsiteX9" fmla="*/ 3502467 w 3603112"/>
                <a:gd name="connsiteY9" fmla="*/ 2837525 h 2889040"/>
                <a:gd name="connsiteX10" fmla="*/ 3215657 w 3603112"/>
                <a:gd name="connsiteY10" fmla="*/ 2834593 h 2889040"/>
                <a:gd name="connsiteX11" fmla="*/ 2930617 w 3603112"/>
                <a:gd name="connsiteY11" fmla="*/ 2315660 h 2889040"/>
                <a:gd name="connsiteX12" fmla="*/ 2244409 w 3603112"/>
                <a:gd name="connsiteY12" fmla="*/ 2051067 h 2889040"/>
                <a:gd name="connsiteX13" fmla="*/ 1656321 w 3603112"/>
                <a:gd name="connsiteY13" fmla="*/ 2215231 h 2889040"/>
                <a:gd name="connsiteX14" fmla="*/ 1345709 w 3603112"/>
                <a:gd name="connsiteY14" fmla="*/ 2578708 h 2889040"/>
                <a:gd name="connsiteX15" fmla="*/ 940465 w 3603112"/>
                <a:gd name="connsiteY15" fmla="*/ 2575126 h 2889040"/>
                <a:gd name="connsiteX16" fmla="*/ 618231 w 3603112"/>
                <a:gd name="connsiteY16" fmla="*/ 2372793 h 2889040"/>
                <a:gd name="connsiteX17" fmla="*/ 995024 w 3603112"/>
                <a:gd name="connsiteY17" fmla="*/ 1719000 h 2889040"/>
                <a:gd name="connsiteX18" fmla="*/ 1018825 w 3603112"/>
                <a:gd name="connsiteY18" fmla="*/ 1132435 h 2889040"/>
                <a:gd name="connsiteX19" fmla="*/ 470775 w 3603112"/>
                <a:gd name="connsiteY19" fmla="*/ 861170 h 2889040"/>
                <a:gd name="connsiteX20" fmla="*/ 5769 w 3603112"/>
                <a:gd name="connsiteY20" fmla="*/ 615785 h 2889040"/>
                <a:gd name="connsiteX0" fmla="*/ 5769 w 3603112"/>
                <a:gd name="connsiteY0" fmla="*/ 613092 h 2886347"/>
                <a:gd name="connsiteX1" fmla="*/ 247874 w 3603112"/>
                <a:gd name="connsiteY1" fmla="*/ 9672 h 2886347"/>
                <a:gd name="connsiteX2" fmla="*/ 784336 w 3603112"/>
                <a:gd name="connsiteY2" fmla="*/ 239186 h 2886347"/>
                <a:gd name="connsiteX3" fmla="*/ 1454439 w 3603112"/>
                <a:gd name="connsiteY3" fmla="*/ 213180 h 2886347"/>
                <a:gd name="connsiteX4" fmla="*/ 2290294 w 3603112"/>
                <a:gd name="connsiteY4" fmla="*/ 405545 h 2886347"/>
                <a:gd name="connsiteX5" fmla="*/ 2861573 w 3603112"/>
                <a:gd name="connsiteY5" fmla="*/ 517861 h 2886347"/>
                <a:gd name="connsiteX6" fmla="*/ 3330101 w 3603112"/>
                <a:gd name="connsiteY6" fmla="*/ 1167666 h 2886347"/>
                <a:gd name="connsiteX7" fmla="*/ 3519955 w 3603112"/>
                <a:gd name="connsiteY7" fmla="*/ 1840913 h 2886347"/>
                <a:gd name="connsiteX8" fmla="*/ 3602964 w 3603112"/>
                <a:gd name="connsiteY8" fmla="*/ 2514405 h 2886347"/>
                <a:gd name="connsiteX9" fmla="*/ 3502467 w 3603112"/>
                <a:gd name="connsiteY9" fmla="*/ 2834832 h 2886347"/>
                <a:gd name="connsiteX10" fmla="*/ 3215657 w 3603112"/>
                <a:gd name="connsiteY10" fmla="*/ 2831900 h 2886347"/>
                <a:gd name="connsiteX11" fmla="*/ 2930617 w 3603112"/>
                <a:gd name="connsiteY11" fmla="*/ 2312967 h 2886347"/>
                <a:gd name="connsiteX12" fmla="*/ 2244409 w 3603112"/>
                <a:gd name="connsiteY12" fmla="*/ 2048374 h 2886347"/>
                <a:gd name="connsiteX13" fmla="*/ 1656321 w 3603112"/>
                <a:gd name="connsiteY13" fmla="*/ 2212538 h 2886347"/>
                <a:gd name="connsiteX14" fmla="*/ 1345709 w 3603112"/>
                <a:gd name="connsiteY14" fmla="*/ 2576015 h 2886347"/>
                <a:gd name="connsiteX15" fmla="*/ 940465 w 3603112"/>
                <a:gd name="connsiteY15" fmla="*/ 2572433 h 2886347"/>
                <a:gd name="connsiteX16" fmla="*/ 618231 w 3603112"/>
                <a:gd name="connsiteY16" fmla="*/ 2370100 h 2886347"/>
                <a:gd name="connsiteX17" fmla="*/ 995024 w 3603112"/>
                <a:gd name="connsiteY17" fmla="*/ 1716307 h 2886347"/>
                <a:gd name="connsiteX18" fmla="*/ 1018825 w 3603112"/>
                <a:gd name="connsiteY18" fmla="*/ 1129742 h 2886347"/>
                <a:gd name="connsiteX19" fmla="*/ 470775 w 3603112"/>
                <a:gd name="connsiteY19" fmla="*/ 858477 h 2886347"/>
                <a:gd name="connsiteX20" fmla="*/ 5769 w 3603112"/>
                <a:gd name="connsiteY20" fmla="*/ 613092 h 2886347"/>
                <a:gd name="connsiteX0" fmla="*/ 5769 w 3603112"/>
                <a:gd name="connsiteY0" fmla="*/ 613092 h 2886347"/>
                <a:gd name="connsiteX1" fmla="*/ 247874 w 3603112"/>
                <a:gd name="connsiteY1" fmla="*/ 9672 h 2886347"/>
                <a:gd name="connsiteX2" fmla="*/ 784336 w 3603112"/>
                <a:gd name="connsiteY2" fmla="*/ 239186 h 2886347"/>
                <a:gd name="connsiteX3" fmla="*/ 1454439 w 3603112"/>
                <a:gd name="connsiteY3" fmla="*/ 213180 h 2886347"/>
                <a:gd name="connsiteX4" fmla="*/ 2248897 w 3603112"/>
                <a:gd name="connsiteY4" fmla="*/ 641280 h 2886347"/>
                <a:gd name="connsiteX5" fmla="*/ 2861573 w 3603112"/>
                <a:gd name="connsiteY5" fmla="*/ 517861 h 2886347"/>
                <a:gd name="connsiteX6" fmla="*/ 3330101 w 3603112"/>
                <a:gd name="connsiteY6" fmla="*/ 1167666 h 2886347"/>
                <a:gd name="connsiteX7" fmla="*/ 3519955 w 3603112"/>
                <a:gd name="connsiteY7" fmla="*/ 1840913 h 2886347"/>
                <a:gd name="connsiteX8" fmla="*/ 3602964 w 3603112"/>
                <a:gd name="connsiteY8" fmla="*/ 2514405 h 2886347"/>
                <a:gd name="connsiteX9" fmla="*/ 3502467 w 3603112"/>
                <a:gd name="connsiteY9" fmla="*/ 2834832 h 2886347"/>
                <a:gd name="connsiteX10" fmla="*/ 3215657 w 3603112"/>
                <a:gd name="connsiteY10" fmla="*/ 2831900 h 2886347"/>
                <a:gd name="connsiteX11" fmla="*/ 2930617 w 3603112"/>
                <a:gd name="connsiteY11" fmla="*/ 2312967 h 2886347"/>
                <a:gd name="connsiteX12" fmla="*/ 2244409 w 3603112"/>
                <a:gd name="connsiteY12" fmla="*/ 2048374 h 2886347"/>
                <a:gd name="connsiteX13" fmla="*/ 1656321 w 3603112"/>
                <a:gd name="connsiteY13" fmla="*/ 2212538 h 2886347"/>
                <a:gd name="connsiteX14" fmla="*/ 1345709 w 3603112"/>
                <a:gd name="connsiteY14" fmla="*/ 2576015 h 2886347"/>
                <a:gd name="connsiteX15" fmla="*/ 940465 w 3603112"/>
                <a:gd name="connsiteY15" fmla="*/ 2572433 h 2886347"/>
                <a:gd name="connsiteX16" fmla="*/ 618231 w 3603112"/>
                <a:gd name="connsiteY16" fmla="*/ 2370100 h 2886347"/>
                <a:gd name="connsiteX17" fmla="*/ 995024 w 3603112"/>
                <a:gd name="connsiteY17" fmla="*/ 1716307 h 2886347"/>
                <a:gd name="connsiteX18" fmla="*/ 1018825 w 3603112"/>
                <a:gd name="connsiteY18" fmla="*/ 1129742 h 2886347"/>
                <a:gd name="connsiteX19" fmla="*/ 470775 w 3603112"/>
                <a:gd name="connsiteY19" fmla="*/ 858477 h 2886347"/>
                <a:gd name="connsiteX20" fmla="*/ 5769 w 3603112"/>
                <a:gd name="connsiteY20" fmla="*/ 613092 h 2886347"/>
                <a:gd name="connsiteX0" fmla="*/ 5769 w 3603112"/>
                <a:gd name="connsiteY0" fmla="*/ 612878 h 2886133"/>
                <a:gd name="connsiteX1" fmla="*/ 247874 w 3603112"/>
                <a:gd name="connsiteY1" fmla="*/ 9458 h 2886133"/>
                <a:gd name="connsiteX2" fmla="*/ 784336 w 3603112"/>
                <a:gd name="connsiteY2" fmla="*/ 238972 h 2886133"/>
                <a:gd name="connsiteX3" fmla="*/ 1620025 w 3603112"/>
                <a:gd name="connsiteY3" fmla="*/ 170105 h 2886133"/>
                <a:gd name="connsiteX4" fmla="*/ 2248897 w 3603112"/>
                <a:gd name="connsiteY4" fmla="*/ 641066 h 2886133"/>
                <a:gd name="connsiteX5" fmla="*/ 2861573 w 3603112"/>
                <a:gd name="connsiteY5" fmla="*/ 517647 h 2886133"/>
                <a:gd name="connsiteX6" fmla="*/ 3330101 w 3603112"/>
                <a:gd name="connsiteY6" fmla="*/ 1167452 h 2886133"/>
                <a:gd name="connsiteX7" fmla="*/ 3519955 w 3603112"/>
                <a:gd name="connsiteY7" fmla="*/ 1840699 h 2886133"/>
                <a:gd name="connsiteX8" fmla="*/ 3602964 w 3603112"/>
                <a:gd name="connsiteY8" fmla="*/ 2514191 h 2886133"/>
                <a:gd name="connsiteX9" fmla="*/ 3502467 w 3603112"/>
                <a:gd name="connsiteY9" fmla="*/ 2834618 h 2886133"/>
                <a:gd name="connsiteX10" fmla="*/ 3215657 w 3603112"/>
                <a:gd name="connsiteY10" fmla="*/ 2831686 h 2886133"/>
                <a:gd name="connsiteX11" fmla="*/ 2930617 w 3603112"/>
                <a:gd name="connsiteY11" fmla="*/ 2312753 h 2886133"/>
                <a:gd name="connsiteX12" fmla="*/ 2244409 w 3603112"/>
                <a:gd name="connsiteY12" fmla="*/ 2048160 h 2886133"/>
                <a:gd name="connsiteX13" fmla="*/ 1656321 w 3603112"/>
                <a:gd name="connsiteY13" fmla="*/ 2212324 h 2886133"/>
                <a:gd name="connsiteX14" fmla="*/ 1345709 w 3603112"/>
                <a:gd name="connsiteY14" fmla="*/ 2575801 h 2886133"/>
                <a:gd name="connsiteX15" fmla="*/ 940465 w 3603112"/>
                <a:gd name="connsiteY15" fmla="*/ 2572219 h 2886133"/>
                <a:gd name="connsiteX16" fmla="*/ 618231 w 3603112"/>
                <a:gd name="connsiteY16" fmla="*/ 2369886 h 2886133"/>
                <a:gd name="connsiteX17" fmla="*/ 995024 w 3603112"/>
                <a:gd name="connsiteY17" fmla="*/ 1716093 h 2886133"/>
                <a:gd name="connsiteX18" fmla="*/ 1018825 w 3603112"/>
                <a:gd name="connsiteY18" fmla="*/ 1129528 h 2886133"/>
                <a:gd name="connsiteX19" fmla="*/ 470775 w 3603112"/>
                <a:gd name="connsiteY19" fmla="*/ 858263 h 2886133"/>
                <a:gd name="connsiteX20" fmla="*/ 5769 w 3603112"/>
                <a:gd name="connsiteY20" fmla="*/ 612878 h 2886133"/>
                <a:gd name="connsiteX0" fmla="*/ 5769 w 3603112"/>
                <a:gd name="connsiteY0" fmla="*/ 614601 h 2887856"/>
                <a:gd name="connsiteX1" fmla="*/ 247874 w 3603112"/>
                <a:gd name="connsiteY1" fmla="*/ 11181 h 2887856"/>
                <a:gd name="connsiteX2" fmla="*/ 784336 w 3603112"/>
                <a:gd name="connsiteY2" fmla="*/ 240695 h 2887856"/>
                <a:gd name="connsiteX3" fmla="*/ 1578628 w 3603112"/>
                <a:gd name="connsiteY3" fmla="*/ 471853 h 2887856"/>
                <a:gd name="connsiteX4" fmla="*/ 2248897 w 3603112"/>
                <a:gd name="connsiteY4" fmla="*/ 642789 h 2887856"/>
                <a:gd name="connsiteX5" fmla="*/ 2861573 w 3603112"/>
                <a:gd name="connsiteY5" fmla="*/ 519370 h 2887856"/>
                <a:gd name="connsiteX6" fmla="*/ 3330101 w 3603112"/>
                <a:gd name="connsiteY6" fmla="*/ 1169175 h 2887856"/>
                <a:gd name="connsiteX7" fmla="*/ 3519955 w 3603112"/>
                <a:gd name="connsiteY7" fmla="*/ 1842422 h 2887856"/>
                <a:gd name="connsiteX8" fmla="*/ 3602964 w 3603112"/>
                <a:gd name="connsiteY8" fmla="*/ 2515914 h 2887856"/>
                <a:gd name="connsiteX9" fmla="*/ 3502467 w 3603112"/>
                <a:gd name="connsiteY9" fmla="*/ 2836341 h 2887856"/>
                <a:gd name="connsiteX10" fmla="*/ 3215657 w 3603112"/>
                <a:gd name="connsiteY10" fmla="*/ 2833409 h 2887856"/>
                <a:gd name="connsiteX11" fmla="*/ 2930617 w 3603112"/>
                <a:gd name="connsiteY11" fmla="*/ 2314476 h 2887856"/>
                <a:gd name="connsiteX12" fmla="*/ 2244409 w 3603112"/>
                <a:gd name="connsiteY12" fmla="*/ 2049883 h 2887856"/>
                <a:gd name="connsiteX13" fmla="*/ 1656321 w 3603112"/>
                <a:gd name="connsiteY13" fmla="*/ 2214047 h 2887856"/>
                <a:gd name="connsiteX14" fmla="*/ 1345709 w 3603112"/>
                <a:gd name="connsiteY14" fmla="*/ 2577524 h 2887856"/>
                <a:gd name="connsiteX15" fmla="*/ 940465 w 3603112"/>
                <a:gd name="connsiteY15" fmla="*/ 2573942 h 2887856"/>
                <a:gd name="connsiteX16" fmla="*/ 618231 w 3603112"/>
                <a:gd name="connsiteY16" fmla="*/ 2371609 h 2887856"/>
                <a:gd name="connsiteX17" fmla="*/ 995024 w 3603112"/>
                <a:gd name="connsiteY17" fmla="*/ 1717816 h 2887856"/>
                <a:gd name="connsiteX18" fmla="*/ 1018825 w 3603112"/>
                <a:gd name="connsiteY18" fmla="*/ 1131251 h 2887856"/>
                <a:gd name="connsiteX19" fmla="*/ 470775 w 3603112"/>
                <a:gd name="connsiteY19" fmla="*/ 859986 h 2887856"/>
                <a:gd name="connsiteX20" fmla="*/ 5769 w 3603112"/>
                <a:gd name="connsiteY20" fmla="*/ 614601 h 2887856"/>
                <a:gd name="connsiteX0" fmla="*/ 5769 w 3603112"/>
                <a:gd name="connsiteY0" fmla="*/ 614601 h 2887856"/>
                <a:gd name="connsiteX1" fmla="*/ 247874 w 3603112"/>
                <a:gd name="connsiteY1" fmla="*/ 11181 h 2887856"/>
                <a:gd name="connsiteX2" fmla="*/ 784336 w 3603112"/>
                <a:gd name="connsiteY2" fmla="*/ 240695 h 2887856"/>
                <a:gd name="connsiteX3" fmla="*/ 1578628 w 3603112"/>
                <a:gd name="connsiteY3" fmla="*/ 471853 h 2887856"/>
                <a:gd name="connsiteX4" fmla="*/ 2248897 w 3603112"/>
                <a:gd name="connsiteY4" fmla="*/ 642789 h 2887856"/>
                <a:gd name="connsiteX5" fmla="*/ 2840875 w 3603112"/>
                <a:gd name="connsiteY5" fmla="*/ 637238 h 2887856"/>
                <a:gd name="connsiteX6" fmla="*/ 3330101 w 3603112"/>
                <a:gd name="connsiteY6" fmla="*/ 1169175 h 2887856"/>
                <a:gd name="connsiteX7" fmla="*/ 3519955 w 3603112"/>
                <a:gd name="connsiteY7" fmla="*/ 1842422 h 2887856"/>
                <a:gd name="connsiteX8" fmla="*/ 3602964 w 3603112"/>
                <a:gd name="connsiteY8" fmla="*/ 2515914 h 2887856"/>
                <a:gd name="connsiteX9" fmla="*/ 3502467 w 3603112"/>
                <a:gd name="connsiteY9" fmla="*/ 2836341 h 2887856"/>
                <a:gd name="connsiteX10" fmla="*/ 3215657 w 3603112"/>
                <a:gd name="connsiteY10" fmla="*/ 2833409 h 2887856"/>
                <a:gd name="connsiteX11" fmla="*/ 2930617 w 3603112"/>
                <a:gd name="connsiteY11" fmla="*/ 2314476 h 2887856"/>
                <a:gd name="connsiteX12" fmla="*/ 2244409 w 3603112"/>
                <a:gd name="connsiteY12" fmla="*/ 2049883 h 2887856"/>
                <a:gd name="connsiteX13" fmla="*/ 1656321 w 3603112"/>
                <a:gd name="connsiteY13" fmla="*/ 2214047 h 2887856"/>
                <a:gd name="connsiteX14" fmla="*/ 1345709 w 3603112"/>
                <a:gd name="connsiteY14" fmla="*/ 2577524 h 2887856"/>
                <a:gd name="connsiteX15" fmla="*/ 940465 w 3603112"/>
                <a:gd name="connsiteY15" fmla="*/ 2573942 h 2887856"/>
                <a:gd name="connsiteX16" fmla="*/ 618231 w 3603112"/>
                <a:gd name="connsiteY16" fmla="*/ 2371609 h 2887856"/>
                <a:gd name="connsiteX17" fmla="*/ 995024 w 3603112"/>
                <a:gd name="connsiteY17" fmla="*/ 1717816 h 2887856"/>
                <a:gd name="connsiteX18" fmla="*/ 1018825 w 3603112"/>
                <a:gd name="connsiteY18" fmla="*/ 1131251 h 2887856"/>
                <a:gd name="connsiteX19" fmla="*/ 470775 w 3603112"/>
                <a:gd name="connsiteY19" fmla="*/ 859986 h 2887856"/>
                <a:gd name="connsiteX20" fmla="*/ 5769 w 3603112"/>
                <a:gd name="connsiteY20" fmla="*/ 614601 h 2887856"/>
                <a:gd name="connsiteX0" fmla="*/ 5769 w 3603112"/>
                <a:gd name="connsiteY0" fmla="*/ 614601 h 2887856"/>
                <a:gd name="connsiteX1" fmla="*/ 247874 w 3603112"/>
                <a:gd name="connsiteY1" fmla="*/ 11181 h 2887856"/>
                <a:gd name="connsiteX2" fmla="*/ 784336 w 3603112"/>
                <a:gd name="connsiteY2" fmla="*/ 240695 h 2887856"/>
                <a:gd name="connsiteX3" fmla="*/ 1578628 w 3603112"/>
                <a:gd name="connsiteY3" fmla="*/ 471853 h 2887856"/>
                <a:gd name="connsiteX4" fmla="*/ 2248897 w 3603112"/>
                <a:gd name="connsiteY4" fmla="*/ 642789 h 2887856"/>
                <a:gd name="connsiteX5" fmla="*/ 2840875 w 3603112"/>
                <a:gd name="connsiteY5" fmla="*/ 637238 h 2887856"/>
                <a:gd name="connsiteX6" fmla="*/ 3330101 w 3603112"/>
                <a:gd name="connsiteY6" fmla="*/ 1169175 h 2887856"/>
                <a:gd name="connsiteX7" fmla="*/ 3519955 w 3603112"/>
                <a:gd name="connsiteY7" fmla="*/ 1842422 h 2887856"/>
                <a:gd name="connsiteX8" fmla="*/ 3602964 w 3603112"/>
                <a:gd name="connsiteY8" fmla="*/ 2515914 h 2887856"/>
                <a:gd name="connsiteX9" fmla="*/ 3502467 w 3603112"/>
                <a:gd name="connsiteY9" fmla="*/ 2836341 h 2887856"/>
                <a:gd name="connsiteX10" fmla="*/ 3215657 w 3603112"/>
                <a:gd name="connsiteY10" fmla="*/ 2833409 h 2887856"/>
                <a:gd name="connsiteX11" fmla="*/ 2930617 w 3603112"/>
                <a:gd name="connsiteY11" fmla="*/ 2314476 h 2887856"/>
                <a:gd name="connsiteX12" fmla="*/ 2244409 w 3603112"/>
                <a:gd name="connsiteY12" fmla="*/ 2049883 h 2887856"/>
                <a:gd name="connsiteX13" fmla="*/ 1656321 w 3603112"/>
                <a:gd name="connsiteY13" fmla="*/ 2214047 h 2887856"/>
                <a:gd name="connsiteX14" fmla="*/ 1345709 w 3603112"/>
                <a:gd name="connsiteY14" fmla="*/ 2577524 h 2887856"/>
                <a:gd name="connsiteX15" fmla="*/ 940465 w 3603112"/>
                <a:gd name="connsiteY15" fmla="*/ 2573942 h 2887856"/>
                <a:gd name="connsiteX16" fmla="*/ 618231 w 3603112"/>
                <a:gd name="connsiteY16" fmla="*/ 2371609 h 2887856"/>
                <a:gd name="connsiteX17" fmla="*/ 995024 w 3603112"/>
                <a:gd name="connsiteY17" fmla="*/ 1717816 h 2887856"/>
                <a:gd name="connsiteX18" fmla="*/ 925683 w 3603112"/>
                <a:gd name="connsiteY18" fmla="*/ 1152681 h 2887856"/>
                <a:gd name="connsiteX19" fmla="*/ 470775 w 3603112"/>
                <a:gd name="connsiteY19" fmla="*/ 859986 h 2887856"/>
                <a:gd name="connsiteX20" fmla="*/ 5769 w 3603112"/>
                <a:gd name="connsiteY20" fmla="*/ 614601 h 2887856"/>
                <a:gd name="connsiteX0" fmla="*/ 9853 w 3514054"/>
                <a:gd name="connsiteY0" fmla="*/ 569757 h 2885873"/>
                <a:gd name="connsiteX1" fmla="*/ 158816 w 3514054"/>
                <a:gd name="connsiteY1" fmla="*/ 9198 h 2885873"/>
                <a:gd name="connsiteX2" fmla="*/ 695278 w 3514054"/>
                <a:gd name="connsiteY2" fmla="*/ 238712 h 2885873"/>
                <a:gd name="connsiteX3" fmla="*/ 1489570 w 3514054"/>
                <a:gd name="connsiteY3" fmla="*/ 469870 h 2885873"/>
                <a:gd name="connsiteX4" fmla="*/ 2159839 w 3514054"/>
                <a:gd name="connsiteY4" fmla="*/ 640806 h 2885873"/>
                <a:gd name="connsiteX5" fmla="*/ 2751817 w 3514054"/>
                <a:gd name="connsiteY5" fmla="*/ 635255 h 2885873"/>
                <a:gd name="connsiteX6" fmla="*/ 3241043 w 3514054"/>
                <a:gd name="connsiteY6" fmla="*/ 1167192 h 2885873"/>
                <a:gd name="connsiteX7" fmla="*/ 3430897 w 3514054"/>
                <a:gd name="connsiteY7" fmla="*/ 1840439 h 2885873"/>
                <a:gd name="connsiteX8" fmla="*/ 3513906 w 3514054"/>
                <a:gd name="connsiteY8" fmla="*/ 2513931 h 2885873"/>
                <a:gd name="connsiteX9" fmla="*/ 3413409 w 3514054"/>
                <a:gd name="connsiteY9" fmla="*/ 2834358 h 2885873"/>
                <a:gd name="connsiteX10" fmla="*/ 3126599 w 3514054"/>
                <a:gd name="connsiteY10" fmla="*/ 2831426 h 2885873"/>
                <a:gd name="connsiteX11" fmla="*/ 2841559 w 3514054"/>
                <a:gd name="connsiteY11" fmla="*/ 2312493 h 2885873"/>
                <a:gd name="connsiteX12" fmla="*/ 2155351 w 3514054"/>
                <a:gd name="connsiteY12" fmla="*/ 2047900 h 2885873"/>
                <a:gd name="connsiteX13" fmla="*/ 1567263 w 3514054"/>
                <a:gd name="connsiteY13" fmla="*/ 2212064 h 2885873"/>
                <a:gd name="connsiteX14" fmla="*/ 1256651 w 3514054"/>
                <a:gd name="connsiteY14" fmla="*/ 2575541 h 2885873"/>
                <a:gd name="connsiteX15" fmla="*/ 851407 w 3514054"/>
                <a:gd name="connsiteY15" fmla="*/ 2571959 h 2885873"/>
                <a:gd name="connsiteX16" fmla="*/ 529173 w 3514054"/>
                <a:gd name="connsiteY16" fmla="*/ 2369626 h 2885873"/>
                <a:gd name="connsiteX17" fmla="*/ 905966 w 3514054"/>
                <a:gd name="connsiteY17" fmla="*/ 1715833 h 2885873"/>
                <a:gd name="connsiteX18" fmla="*/ 836625 w 3514054"/>
                <a:gd name="connsiteY18" fmla="*/ 1150698 h 2885873"/>
                <a:gd name="connsiteX19" fmla="*/ 381717 w 3514054"/>
                <a:gd name="connsiteY19" fmla="*/ 858003 h 2885873"/>
                <a:gd name="connsiteX20" fmla="*/ 9853 w 3514054"/>
                <a:gd name="connsiteY20" fmla="*/ 569757 h 2885873"/>
                <a:gd name="connsiteX0" fmla="*/ 1710 w 3505911"/>
                <a:gd name="connsiteY0" fmla="*/ 477645 h 2793761"/>
                <a:gd name="connsiteX1" fmla="*/ 254165 w 3505911"/>
                <a:gd name="connsiteY1" fmla="*/ 13523 h 2793761"/>
                <a:gd name="connsiteX2" fmla="*/ 687135 w 3505911"/>
                <a:gd name="connsiteY2" fmla="*/ 146600 h 2793761"/>
                <a:gd name="connsiteX3" fmla="*/ 1481427 w 3505911"/>
                <a:gd name="connsiteY3" fmla="*/ 377758 h 2793761"/>
                <a:gd name="connsiteX4" fmla="*/ 2151696 w 3505911"/>
                <a:gd name="connsiteY4" fmla="*/ 548694 h 2793761"/>
                <a:gd name="connsiteX5" fmla="*/ 2743674 w 3505911"/>
                <a:gd name="connsiteY5" fmla="*/ 543143 h 2793761"/>
                <a:gd name="connsiteX6" fmla="*/ 3232900 w 3505911"/>
                <a:gd name="connsiteY6" fmla="*/ 1075080 h 2793761"/>
                <a:gd name="connsiteX7" fmla="*/ 3422754 w 3505911"/>
                <a:gd name="connsiteY7" fmla="*/ 1748327 h 2793761"/>
                <a:gd name="connsiteX8" fmla="*/ 3505763 w 3505911"/>
                <a:gd name="connsiteY8" fmla="*/ 2421819 h 2793761"/>
                <a:gd name="connsiteX9" fmla="*/ 3405266 w 3505911"/>
                <a:gd name="connsiteY9" fmla="*/ 2742246 h 2793761"/>
                <a:gd name="connsiteX10" fmla="*/ 3118456 w 3505911"/>
                <a:gd name="connsiteY10" fmla="*/ 2739314 h 2793761"/>
                <a:gd name="connsiteX11" fmla="*/ 2833416 w 3505911"/>
                <a:gd name="connsiteY11" fmla="*/ 2220381 h 2793761"/>
                <a:gd name="connsiteX12" fmla="*/ 2147208 w 3505911"/>
                <a:gd name="connsiteY12" fmla="*/ 1955788 h 2793761"/>
                <a:gd name="connsiteX13" fmla="*/ 1559120 w 3505911"/>
                <a:gd name="connsiteY13" fmla="*/ 2119952 h 2793761"/>
                <a:gd name="connsiteX14" fmla="*/ 1248508 w 3505911"/>
                <a:gd name="connsiteY14" fmla="*/ 2483429 h 2793761"/>
                <a:gd name="connsiteX15" fmla="*/ 843264 w 3505911"/>
                <a:gd name="connsiteY15" fmla="*/ 2479847 h 2793761"/>
                <a:gd name="connsiteX16" fmla="*/ 521030 w 3505911"/>
                <a:gd name="connsiteY16" fmla="*/ 2277514 h 2793761"/>
                <a:gd name="connsiteX17" fmla="*/ 897823 w 3505911"/>
                <a:gd name="connsiteY17" fmla="*/ 1623721 h 2793761"/>
                <a:gd name="connsiteX18" fmla="*/ 828482 w 3505911"/>
                <a:gd name="connsiteY18" fmla="*/ 1058586 h 2793761"/>
                <a:gd name="connsiteX19" fmla="*/ 373574 w 3505911"/>
                <a:gd name="connsiteY19" fmla="*/ 765891 h 2793761"/>
                <a:gd name="connsiteX20" fmla="*/ 1710 w 3505911"/>
                <a:gd name="connsiteY20" fmla="*/ 477645 h 2793761"/>
                <a:gd name="connsiteX0" fmla="*/ 1851 w 3506052"/>
                <a:gd name="connsiteY0" fmla="*/ 480896 h 2797012"/>
                <a:gd name="connsiteX1" fmla="*/ 254306 w 3506052"/>
                <a:gd name="connsiteY1" fmla="*/ 16774 h 2797012"/>
                <a:gd name="connsiteX2" fmla="*/ 770069 w 3506052"/>
                <a:gd name="connsiteY2" fmla="*/ 128421 h 2797012"/>
                <a:gd name="connsiteX3" fmla="*/ 1481568 w 3506052"/>
                <a:gd name="connsiteY3" fmla="*/ 381009 h 2797012"/>
                <a:gd name="connsiteX4" fmla="*/ 2151837 w 3506052"/>
                <a:gd name="connsiteY4" fmla="*/ 551945 h 2797012"/>
                <a:gd name="connsiteX5" fmla="*/ 2743815 w 3506052"/>
                <a:gd name="connsiteY5" fmla="*/ 546394 h 2797012"/>
                <a:gd name="connsiteX6" fmla="*/ 3233041 w 3506052"/>
                <a:gd name="connsiteY6" fmla="*/ 1078331 h 2797012"/>
                <a:gd name="connsiteX7" fmla="*/ 3422895 w 3506052"/>
                <a:gd name="connsiteY7" fmla="*/ 1751578 h 2797012"/>
                <a:gd name="connsiteX8" fmla="*/ 3505904 w 3506052"/>
                <a:gd name="connsiteY8" fmla="*/ 2425070 h 2797012"/>
                <a:gd name="connsiteX9" fmla="*/ 3405407 w 3506052"/>
                <a:gd name="connsiteY9" fmla="*/ 2745497 h 2797012"/>
                <a:gd name="connsiteX10" fmla="*/ 3118597 w 3506052"/>
                <a:gd name="connsiteY10" fmla="*/ 2742565 h 2797012"/>
                <a:gd name="connsiteX11" fmla="*/ 2833557 w 3506052"/>
                <a:gd name="connsiteY11" fmla="*/ 2223632 h 2797012"/>
                <a:gd name="connsiteX12" fmla="*/ 2147349 w 3506052"/>
                <a:gd name="connsiteY12" fmla="*/ 1959039 h 2797012"/>
                <a:gd name="connsiteX13" fmla="*/ 1559261 w 3506052"/>
                <a:gd name="connsiteY13" fmla="*/ 2123203 h 2797012"/>
                <a:gd name="connsiteX14" fmla="*/ 1248649 w 3506052"/>
                <a:gd name="connsiteY14" fmla="*/ 2486680 h 2797012"/>
                <a:gd name="connsiteX15" fmla="*/ 843405 w 3506052"/>
                <a:gd name="connsiteY15" fmla="*/ 2483098 h 2797012"/>
                <a:gd name="connsiteX16" fmla="*/ 521171 w 3506052"/>
                <a:gd name="connsiteY16" fmla="*/ 2280765 h 2797012"/>
                <a:gd name="connsiteX17" fmla="*/ 897964 w 3506052"/>
                <a:gd name="connsiteY17" fmla="*/ 1626972 h 2797012"/>
                <a:gd name="connsiteX18" fmla="*/ 828623 w 3506052"/>
                <a:gd name="connsiteY18" fmla="*/ 1061837 h 2797012"/>
                <a:gd name="connsiteX19" fmla="*/ 373715 w 3506052"/>
                <a:gd name="connsiteY19" fmla="*/ 769142 h 2797012"/>
                <a:gd name="connsiteX20" fmla="*/ 1851 w 3506052"/>
                <a:gd name="connsiteY20" fmla="*/ 480896 h 2797012"/>
                <a:gd name="connsiteX0" fmla="*/ 1851 w 3581454"/>
                <a:gd name="connsiteY0" fmla="*/ 480896 h 2797012"/>
                <a:gd name="connsiteX1" fmla="*/ 254306 w 3581454"/>
                <a:gd name="connsiteY1" fmla="*/ 16774 h 2797012"/>
                <a:gd name="connsiteX2" fmla="*/ 770069 w 3581454"/>
                <a:gd name="connsiteY2" fmla="*/ 128421 h 2797012"/>
                <a:gd name="connsiteX3" fmla="*/ 1481568 w 3581454"/>
                <a:gd name="connsiteY3" fmla="*/ 381009 h 2797012"/>
                <a:gd name="connsiteX4" fmla="*/ 2151837 w 3581454"/>
                <a:gd name="connsiteY4" fmla="*/ 551945 h 2797012"/>
                <a:gd name="connsiteX5" fmla="*/ 2743815 w 3581454"/>
                <a:gd name="connsiteY5" fmla="*/ 546394 h 2797012"/>
                <a:gd name="connsiteX6" fmla="*/ 3233041 w 3581454"/>
                <a:gd name="connsiteY6" fmla="*/ 1078331 h 2797012"/>
                <a:gd name="connsiteX7" fmla="*/ 3567783 w 3581454"/>
                <a:gd name="connsiteY7" fmla="*/ 1676572 h 2797012"/>
                <a:gd name="connsiteX8" fmla="*/ 3505904 w 3581454"/>
                <a:gd name="connsiteY8" fmla="*/ 2425070 h 2797012"/>
                <a:gd name="connsiteX9" fmla="*/ 3405407 w 3581454"/>
                <a:gd name="connsiteY9" fmla="*/ 2745497 h 2797012"/>
                <a:gd name="connsiteX10" fmla="*/ 3118597 w 3581454"/>
                <a:gd name="connsiteY10" fmla="*/ 2742565 h 2797012"/>
                <a:gd name="connsiteX11" fmla="*/ 2833557 w 3581454"/>
                <a:gd name="connsiteY11" fmla="*/ 2223632 h 2797012"/>
                <a:gd name="connsiteX12" fmla="*/ 2147349 w 3581454"/>
                <a:gd name="connsiteY12" fmla="*/ 1959039 h 2797012"/>
                <a:gd name="connsiteX13" fmla="*/ 1559261 w 3581454"/>
                <a:gd name="connsiteY13" fmla="*/ 2123203 h 2797012"/>
                <a:gd name="connsiteX14" fmla="*/ 1248649 w 3581454"/>
                <a:gd name="connsiteY14" fmla="*/ 2486680 h 2797012"/>
                <a:gd name="connsiteX15" fmla="*/ 843405 w 3581454"/>
                <a:gd name="connsiteY15" fmla="*/ 2483098 h 2797012"/>
                <a:gd name="connsiteX16" fmla="*/ 521171 w 3581454"/>
                <a:gd name="connsiteY16" fmla="*/ 2280765 h 2797012"/>
                <a:gd name="connsiteX17" fmla="*/ 897964 w 3581454"/>
                <a:gd name="connsiteY17" fmla="*/ 1626972 h 2797012"/>
                <a:gd name="connsiteX18" fmla="*/ 828623 w 3581454"/>
                <a:gd name="connsiteY18" fmla="*/ 1061837 h 2797012"/>
                <a:gd name="connsiteX19" fmla="*/ 373715 w 3581454"/>
                <a:gd name="connsiteY19" fmla="*/ 769142 h 2797012"/>
                <a:gd name="connsiteX20" fmla="*/ 1851 w 3581454"/>
                <a:gd name="connsiteY20" fmla="*/ 480896 h 2797012"/>
                <a:gd name="connsiteX0" fmla="*/ 1851 w 3581454"/>
                <a:gd name="connsiteY0" fmla="*/ 480896 h 2755861"/>
                <a:gd name="connsiteX1" fmla="*/ 254306 w 3581454"/>
                <a:gd name="connsiteY1" fmla="*/ 16774 h 2755861"/>
                <a:gd name="connsiteX2" fmla="*/ 770069 w 3581454"/>
                <a:gd name="connsiteY2" fmla="*/ 128421 h 2755861"/>
                <a:gd name="connsiteX3" fmla="*/ 1481568 w 3581454"/>
                <a:gd name="connsiteY3" fmla="*/ 381009 h 2755861"/>
                <a:gd name="connsiteX4" fmla="*/ 2151837 w 3581454"/>
                <a:gd name="connsiteY4" fmla="*/ 551945 h 2755861"/>
                <a:gd name="connsiteX5" fmla="*/ 2743815 w 3581454"/>
                <a:gd name="connsiteY5" fmla="*/ 546394 h 2755861"/>
                <a:gd name="connsiteX6" fmla="*/ 3233041 w 3581454"/>
                <a:gd name="connsiteY6" fmla="*/ 1078331 h 2755861"/>
                <a:gd name="connsiteX7" fmla="*/ 3567783 w 3581454"/>
                <a:gd name="connsiteY7" fmla="*/ 1676572 h 2755861"/>
                <a:gd name="connsiteX8" fmla="*/ 3505904 w 3581454"/>
                <a:gd name="connsiteY8" fmla="*/ 2425070 h 2755861"/>
                <a:gd name="connsiteX9" fmla="*/ 3405407 w 3581454"/>
                <a:gd name="connsiteY9" fmla="*/ 2745497 h 2755861"/>
                <a:gd name="connsiteX10" fmla="*/ 3170342 w 3581454"/>
                <a:gd name="connsiteY10" fmla="*/ 2635414 h 2755861"/>
                <a:gd name="connsiteX11" fmla="*/ 2833557 w 3581454"/>
                <a:gd name="connsiteY11" fmla="*/ 2223632 h 2755861"/>
                <a:gd name="connsiteX12" fmla="*/ 2147349 w 3581454"/>
                <a:gd name="connsiteY12" fmla="*/ 1959039 h 2755861"/>
                <a:gd name="connsiteX13" fmla="*/ 1559261 w 3581454"/>
                <a:gd name="connsiteY13" fmla="*/ 2123203 h 2755861"/>
                <a:gd name="connsiteX14" fmla="*/ 1248649 w 3581454"/>
                <a:gd name="connsiteY14" fmla="*/ 2486680 h 2755861"/>
                <a:gd name="connsiteX15" fmla="*/ 843405 w 3581454"/>
                <a:gd name="connsiteY15" fmla="*/ 2483098 h 2755861"/>
                <a:gd name="connsiteX16" fmla="*/ 521171 w 3581454"/>
                <a:gd name="connsiteY16" fmla="*/ 2280765 h 2755861"/>
                <a:gd name="connsiteX17" fmla="*/ 897964 w 3581454"/>
                <a:gd name="connsiteY17" fmla="*/ 1626972 h 2755861"/>
                <a:gd name="connsiteX18" fmla="*/ 828623 w 3581454"/>
                <a:gd name="connsiteY18" fmla="*/ 1061837 h 2755861"/>
                <a:gd name="connsiteX19" fmla="*/ 373715 w 3581454"/>
                <a:gd name="connsiteY19" fmla="*/ 769142 h 2755861"/>
                <a:gd name="connsiteX20" fmla="*/ 1851 w 3581454"/>
                <a:gd name="connsiteY20" fmla="*/ 480896 h 2755861"/>
                <a:gd name="connsiteX0" fmla="*/ 1851 w 3581454"/>
                <a:gd name="connsiteY0" fmla="*/ 480896 h 2757867"/>
                <a:gd name="connsiteX1" fmla="*/ 254306 w 3581454"/>
                <a:gd name="connsiteY1" fmla="*/ 16774 h 2757867"/>
                <a:gd name="connsiteX2" fmla="*/ 770069 w 3581454"/>
                <a:gd name="connsiteY2" fmla="*/ 128421 h 2757867"/>
                <a:gd name="connsiteX3" fmla="*/ 1481568 w 3581454"/>
                <a:gd name="connsiteY3" fmla="*/ 381009 h 2757867"/>
                <a:gd name="connsiteX4" fmla="*/ 2151837 w 3581454"/>
                <a:gd name="connsiteY4" fmla="*/ 551945 h 2757867"/>
                <a:gd name="connsiteX5" fmla="*/ 2743815 w 3581454"/>
                <a:gd name="connsiteY5" fmla="*/ 546394 h 2757867"/>
                <a:gd name="connsiteX6" fmla="*/ 3233041 w 3581454"/>
                <a:gd name="connsiteY6" fmla="*/ 1078331 h 2757867"/>
                <a:gd name="connsiteX7" fmla="*/ 3567783 w 3581454"/>
                <a:gd name="connsiteY7" fmla="*/ 1676572 h 2757867"/>
                <a:gd name="connsiteX8" fmla="*/ 3505904 w 3581454"/>
                <a:gd name="connsiteY8" fmla="*/ 2425070 h 2757867"/>
                <a:gd name="connsiteX9" fmla="*/ 3405407 w 3581454"/>
                <a:gd name="connsiteY9" fmla="*/ 2745497 h 2757867"/>
                <a:gd name="connsiteX10" fmla="*/ 3170342 w 3581454"/>
                <a:gd name="connsiteY10" fmla="*/ 2635414 h 2757867"/>
                <a:gd name="connsiteX11" fmla="*/ 2854257 w 3581454"/>
                <a:gd name="connsiteY11" fmla="*/ 2116479 h 2757867"/>
                <a:gd name="connsiteX12" fmla="*/ 2147349 w 3581454"/>
                <a:gd name="connsiteY12" fmla="*/ 1959039 h 2757867"/>
                <a:gd name="connsiteX13" fmla="*/ 1559261 w 3581454"/>
                <a:gd name="connsiteY13" fmla="*/ 2123203 h 2757867"/>
                <a:gd name="connsiteX14" fmla="*/ 1248649 w 3581454"/>
                <a:gd name="connsiteY14" fmla="*/ 2486680 h 2757867"/>
                <a:gd name="connsiteX15" fmla="*/ 843405 w 3581454"/>
                <a:gd name="connsiteY15" fmla="*/ 2483098 h 2757867"/>
                <a:gd name="connsiteX16" fmla="*/ 521171 w 3581454"/>
                <a:gd name="connsiteY16" fmla="*/ 2280765 h 2757867"/>
                <a:gd name="connsiteX17" fmla="*/ 897964 w 3581454"/>
                <a:gd name="connsiteY17" fmla="*/ 1626972 h 2757867"/>
                <a:gd name="connsiteX18" fmla="*/ 828623 w 3581454"/>
                <a:gd name="connsiteY18" fmla="*/ 1061837 h 2757867"/>
                <a:gd name="connsiteX19" fmla="*/ 373715 w 3581454"/>
                <a:gd name="connsiteY19" fmla="*/ 769142 h 2757867"/>
                <a:gd name="connsiteX20" fmla="*/ 1851 w 3581454"/>
                <a:gd name="connsiteY20" fmla="*/ 480896 h 2757867"/>
                <a:gd name="connsiteX0" fmla="*/ 1851 w 3581454"/>
                <a:gd name="connsiteY0" fmla="*/ 480896 h 2749382"/>
                <a:gd name="connsiteX1" fmla="*/ 254306 w 3581454"/>
                <a:gd name="connsiteY1" fmla="*/ 16774 h 2749382"/>
                <a:gd name="connsiteX2" fmla="*/ 770069 w 3581454"/>
                <a:gd name="connsiteY2" fmla="*/ 128421 h 2749382"/>
                <a:gd name="connsiteX3" fmla="*/ 1481568 w 3581454"/>
                <a:gd name="connsiteY3" fmla="*/ 381009 h 2749382"/>
                <a:gd name="connsiteX4" fmla="*/ 2151837 w 3581454"/>
                <a:gd name="connsiteY4" fmla="*/ 551945 h 2749382"/>
                <a:gd name="connsiteX5" fmla="*/ 2743815 w 3581454"/>
                <a:gd name="connsiteY5" fmla="*/ 546394 h 2749382"/>
                <a:gd name="connsiteX6" fmla="*/ 3233041 w 3581454"/>
                <a:gd name="connsiteY6" fmla="*/ 1078331 h 2749382"/>
                <a:gd name="connsiteX7" fmla="*/ 3567783 w 3581454"/>
                <a:gd name="connsiteY7" fmla="*/ 1676572 h 2749382"/>
                <a:gd name="connsiteX8" fmla="*/ 3505904 w 3581454"/>
                <a:gd name="connsiteY8" fmla="*/ 2425070 h 2749382"/>
                <a:gd name="connsiteX9" fmla="*/ 3405407 w 3581454"/>
                <a:gd name="connsiteY9" fmla="*/ 2745497 h 2749382"/>
                <a:gd name="connsiteX10" fmla="*/ 3242786 w 3581454"/>
                <a:gd name="connsiteY10" fmla="*/ 2571124 h 2749382"/>
                <a:gd name="connsiteX11" fmla="*/ 2854257 w 3581454"/>
                <a:gd name="connsiteY11" fmla="*/ 2116479 h 2749382"/>
                <a:gd name="connsiteX12" fmla="*/ 2147349 w 3581454"/>
                <a:gd name="connsiteY12" fmla="*/ 1959039 h 2749382"/>
                <a:gd name="connsiteX13" fmla="*/ 1559261 w 3581454"/>
                <a:gd name="connsiteY13" fmla="*/ 2123203 h 2749382"/>
                <a:gd name="connsiteX14" fmla="*/ 1248649 w 3581454"/>
                <a:gd name="connsiteY14" fmla="*/ 2486680 h 2749382"/>
                <a:gd name="connsiteX15" fmla="*/ 843405 w 3581454"/>
                <a:gd name="connsiteY15" fmla="*/ 2483098 h 2749382"/>
                <a:gd name="connsiteX16" fmla="*/ 521171 w 3581454"/>
                <a:gd name="connsiteY16" fmla="*/ 2280765 h 2749382"/>
                <a:gd name="connsiteX17" fmla="*/ 897964 w 3581454"/>
                <a:gd name="connsiteY17" fmla="*/ 1626972 h 2749382"/>
                <a:gd name="connsiteX18" fmla="*/ 828623 w 3581454"/>
                <a:gd name="connsiteY18" fmla="*/ 1061837 h 2749382"/>
                <a:gd name="connsiteX19" fmla="*/ 373715 w 3581454"/>
                <a:gd name="connsiteY19" fmla="*/ 769142 h 2749382"/>
                <a:gd name="connsiteX20" fmla="*/ 1851 w 3581454"/>
                <a:gd name="connsiteY20" fmla="*/ 480896 h 2749382"/>
                <a:gd name="connsiteX0" fmla="*/ 1851 w 3579102"/>
                <a:gd name="connsiteY0" fmla="*/ 480896 h 2698088"/>
                <a:gd name="connsiteX1" fmla="*/ 254306 w 3579102"/>
                <a:gd name="connsiteY1" fmla="*/ 16774 h 2698088"/>
                <a:gd name="connsiteX2" fmla="*/ 770069 w 3579102"/>
                <a:gd name="connsiteY2" fmla="*/ 128421 h 2698088"/>
                <a:gd name="connsiteX3" fmla="*/ 1481568 w 3579102"/>
                <a:gd name="connsiteY3" fmla="*/ 381009 h 2698088"/>
                <a:gd name="connsiteX4" fmla="*/ 2151837 w 3579102"/>
                <a:gd name="connsiteY4" fmla="*/ 551945 h 2698088"/>
                <a:gd name="connsiteX5" fmla="*/ 2743815 w 3579102"/>
                <a:gd name="connsiteY5" fmla="*/ 546394 h 2698088"/>
                <a:gd name="connsiteX6" fmla="*/ 3233041 w 3579102"/>
                <a:gd name="connsiteY6" fmla="*/ 1078331 h 2698088"/>
                <a:gd name="connsiteX7" fmla="*/ 3567783 w 3579102"/>
                <a:gd name="connsiteY7" fmla="*/ 1676572 h 2698088"/>
                <a:gd name="connsiteX8" fmla="*/ 3505904 w 3579102"/>
                <a:gd name="connsiteY8" fmla="*/ 2425070 h 2698088"/>
                <a:gd name="connsiteX9" fmla="*/ 3560645 w 3579102"/>
                <a:gd name="connsiteY9" fmla="*/ 2691921 h 2698088"/>
                <a:gd name="connsiteX10" fmla="*/ 3242786 w 3579102"/>
                <a:gd name="connsiteY10" fmla="*/ 2571124 h 2698088"/>
                <a:gd name="connsiteX11" fmla="*/ 2854257 w 3579102"/>
                <a:gd name="connsiteY11" fmla="*/ 2116479 h 2698088"/>
                <a:gd name="connsiteX12" fmla="*/ 2147349 w 3579102"/>
                <a:gd name="connsiteY12" fmla="*/ 1959039 h 2698088"/>
                <a:gd name="connsiteX13" fmla="*/ 1559261 w 3579102"/>
                <a:gd name="connsiteY13" fmla="*/ 2123203 h 2698088"/>
                <a:gd name="connsiteX14" fmla="*/ 1248649 w 3579102"/>
                <a:gd name="connsiteY14" fmla="*/ 2486680 h 2698088"/>
                <a:gd name="connsiteX15" fmla="*/ 843405 w 3579102"/>
                <a:gd name="connsiteY15" fmla="*/ 2483098 h 2698088"/>
                <a:gd name="connsiteX16" fmla="*/ 521171 w 3579102"/>
                <a:gd name="connsiteY16" fmla="*/ 2280765 h 2698088"/>
                <a:gd name="connsiteX17" fmla="*/ 897964 w 3579102"/>
                <a:gd name="connsiteY17" fmla="*/ 1626972 h 2698088"/>
                <a:gd name="connsiteX18" fmla="*/ 828623 w 3579102"/>
                <a:gd name="connsiteY18" fmla="*/ 1061837 h 2698088"/>
                <a:gd name="connsiteX19" fmla="*/ 373715 w 3579102"/>
                <a:gd name="connsiteY19" fmla="*/ 769142 h 2698088"/>
                <a:gd name="connsiteX20" fmla="*/ 1851 w 3579102"/>
                <a:gd name="connsiteY20" fmla="*/ 480896 h 2698088"/>
                <a:gd name="connsiteX0" fmla="*/ 1851 w 3650858"/>
                <a:gd name="connsiteY0" fmla="*/ 480896 h 2700022"/>
                <a:gd name="connsiteX1" fmla="*/ 254306 w 3650858"/>
                <a:gd name="connsiteY1" fmla="*/ 16774 h 2700022"/>
                <a:gd name="connsiteX2" fmla="*/ 770069 w 3650858"/>
                <a:gd name="connsiteY2" fmla="*/ 128421 h 2700022"/>
                <a:gd name="connsiteX3" fmla="*/ 1481568 w 3650858"/>
                <a:gd name="connsiteY3" fmla="*/ 381009 h 2700022"/>
                <a:gd name="connsiteX4" fmla="*/ 2151837 w 3650858"/>
                <a:gd name="connsiteY4" fmla="*/ 551945 h 2700022"/>
                <a:gd name="connsiteX5" fmla="*/ 2743815 w 3650858"/>
                <a:gd name="connsiteY5" fmla="*/ 546394 h 2700022"/>
                <a:gd name="connsiteX6" fmla="*/ 3233041 w 3650858"/>
                <a:gd name="connsiteY6" fmla="*/ 1078331 h 2700022"/>
                <a:gd name="connsiteX7" fmla="*/ 3567783 w 3650858"/>
                <a:gd name="connsiteY7" fmla="*/ 1676572 h 2700022"/>
                <a:gd name="connsiteX8" fmla="*/ 3650793 w 3650858"/>
                <a:gd name="connsiteY8" fmla="*/ 2392925 h 2700022"/>
                <a:gd name="connsiteX9" fmla="*/ 3560645 w 3650858"/>
                <a:gd name="connsiteY9" fmla="*/ 2691921 h 2700022"/>
                <a:gd name="connsiteX10" fmla="*/ 3242786 w 3650858"/>
                <a:gd name="connsiteY10" fmla="*/ 2571124 h 2700022"/>
                <a:gd name="connsiteX11" fmla="*/ 2854257 w 3650858"/>
                <a:gd name="connsiteY11" fmla="*/ 2116479 h 2700022"/>
                <a:gd name="connsiteX12" fmla="*/ 2147349 w 3650858"/>
                <a:gd name="connsiteY12" fmla="*/ 1959039 h 2700022"/>
                <a:gd name="connsiteX13" fmla="*/ 1559261 w 3650858"/>
                <a:gd name="connsiteY13" fmla="*/ 2123203 h 2700022"/>
                <a:gd name="connsiteX14" fmla="*/ 1248649 w 3650858"/>
                <a:gd name="connsiteY14" fmla="*/ 2486680 h 2700022"/>
                <a:gd name="connsiteX15" fmla="*/ 843405 w 3650858"/>
                <a:gd name="connsiteY15" fmla="*/ 2483098 h 2700022"/>
                <a:gd name="connsiteX16" fmla="*/ 521171 w 3650858"/>
                <a:gd name="connsiteY16" fmla="*/ 2280765 h 2700022"/>
                <a:gd name="connsiteX17" fmla="*/ 897964 w 3650858"/>
                <a:gd name="connsiteY17" fmla="*/ 1626972 h 2700022"/>
                <a:gd name="connsiteX18" fmla="*/ 828623 w 3650858"/>
                <a:gd name="connsiteY18" fmla="*/ 1061837 h 2700022"/>
                <a:gd name="connsiteX19" fmla="*/ 373715 w 3650858"/>
                <a:gd name="connsiteY19" fmla="*/ 769142 h 2700022"/>
                <a:gd name="connsiteX20" fmla="*/ 1851 w 3650858"/>
                <a:gd name="connsiteY20" fmla="*/ 480896 h 2700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650858" h="2700022">
                  <a:moveTo>
                    <a:pt x="1851" y="480896"/>
                  </a:moveTo>
                  <a:cubicBezTo>
                    <a:pt x="-18051" y="355501"/>
                    <a:pt x="126270" y="75520"/>
                    <a:pt x="254306" y="16774"/>
                  </a:cubicBezTo>
                  <a:cubicBezTo>
                    <a:pt x="382342" y="-41972"/>
                    <a:pt x="565525" y="67715"/>
                    <a:pt x="770069" y="128421"/>
                  </a:cubicBezTo>
                  <a:cubicBezTo>
                    <a:pt x="1007235" y="212617"/>
                    <a:pt x="1251273" y="310422"/>
                    <a:pt x="1481568" y="381009"/>
                  </a:cubicBezTo>
                  <a:cubicBezTo>
                    <a:pt x="1711863" y="451596"/>
                    <a:pt x="1941463" y="524381"/>
                    <a:pt x="2151837" y="551945"/>
                  </a:cubicBezTo>
                  <a:cubicBezTo>
                    <a:pt x="2362212" y="579509"/>
                    <a:pt x="2563614" y="458663"/>
                    <a:pt x="2743815" y="546394"/>
                  </a:cubicBezTo>
                  <a:cubicBezTo>
                    <a:pt x="2924016" y="634125"/>
                    <a:pt x="3095713" y="889968"/>
                    <a:pt x="3233041" y="1078331"/>
                  </a:cubicBezTo>
                  <a:cubicBezTo>
                    <a:pt x="3370369" y="1266694"/>
                    <a:pt x="3498158" y="1457473"/>
                    <a:pt x="3567783" y="1676572"/>
                  </a:cubicBezTo>
                  <a:cubicBezTo>
                    <a:pt x="3637408" y="1895671"/>
                    <a:pt x="3651983" y="2223700"/>
                    <a:pt x="3650793" y="2392925"/>
                  </a:cubicBezTo>
                  <a:cubicBezTo>
                    <a:pt x="3649603" y="2562150"/>
                    <a:pt x="3628646" y="2662221"/>
                    <a:pt x="3560645" y="2691921"/>
                  </a:cubicBezTo>
                  <a:cubicBezTo>
                    <a:pt x="3492644" y="2721621"/>
                    <a:pt x="3360517" y="2667031"/>
                    <a:pt x="3242786" y="2571124"/>
                  </a:cubicBezTo>
                  <a:cubicBezTo>
                    <a:pt x="3125055" y="2475217"/>
                    <a:pt x="3036830" y="2218493"/>
                    <a:pt x="2854257" y="2116479"/>
                  </a:cubicBezTo>
                  <a:cubicBezTo>
                    <a:pt x="2671684" y="2014465"/>
                    <a:pt x="2363182" y="1957918"/>
                    <a:pt x="2147349" y="1959039"/>
                  </a:cubicBezTo>
                  <a:cubicBezTo>
                    <a:pt x="1931516" y="1960160"/>
                    <a:pt x="1709044" y="2035263"/>
                    <a:pt x="1559261" y="2123203"/>
                  </a:cubicBezTo>
                  <a:cubicBezTo>
                    <a:pt x="1409478" y="2211143"/>
                    <a:pt x="1367958" y="2426697"/>
                    <a:pt x="1248649" y="2486680"/>
                  </a:cubicBezTo>
                  <a:cubicBezTo>
                    <a:pt x="1129340" y="2546663"/>
                    <a:pt x="964651" y="2517417"/>
                    <a:pt x="843405" y="2483098"/>
                  </a:cubicBezTo>
                  <a:cubicBezTo>
                    <a:pt x="722159" y="2448779"/>
                    <a:pt x="512078" y="2423453"/>
                    <a:pt x="521171" y="2280765"/>
                  </a:cubicBezTo>
                  <a:cubicBezTo>
                    <a:pt x="530264" y="2138077"/>
                    <a:pt x="846722" y="1830127"/>
                    <a:pt x="897964" y="1626972"/>
                  </a:cubicBezTo>
                  <a:cubicBezTo>
                    <a:pt x="949206" y="1423817"/>
                    <a:pt x="908452" y="1160534"/>
                    <a:pt x="828623" y="1061837"/>
                  </a:cubicBezTo>
                  <a:cubicBezTo>
                    <a:pt x="748794" y="963140"/>
                    <a:pt x="511510" y="865966"/>
                    <a:pt x="373715" y="769142"/>
                  </a:cubicBezTo>
                  <a:cubicBezTo>
                    <a:pt x="235920" y="672318"/>
                    <a:pt x="21753" y="606291"/>
                    <a:pt x="1851" y="480896"/>
                  </a:cubicBezTo>
                  <a:close/>
                </a:path>
              </a:pathLst>
            </a:custGeom>
            <a:solidFill>
              <a:srgbClr val="D9D9D9">
                <a:alpha val="40000"/>
              </a:srgbClr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</p:grpSp>
      <p:grpSp>
        <p:nvGrpSpPr>
          <p:cNvPr id="70" name="グループ化 69"/>
          <p:cNvGrpSpPr/>
          <p:nvPr/>
        </p:nvGrpSpPr>
        <p:grpSpPr>
          <a:xfrm>
            <a:off x="4420313" y="249680"/>
            <a:ext cx="3391211" cy="2877591"/>
            <a:chOff x="182950" y="3784347"/>
            <a:chExt cx="3391211" cy="2877591"/>
          </a:xfrm>
        </p:grpSpPr>
        <p:sp>
          <p:nvSpPr>
            <p:cNvPr id="71" name="フリーフォーム 70"/>
            <p:cNvSpPr/>
            <p:nvPr/>
          </p:nvSpPr>
          <p:spPr>
            <a:xfrm>
              <a:off x="182950" y="3784347"/>
              <a:ext cx="3391211" cy="2877591"/>
            </a:xfrm>
            <a:custGeom>
              <a:avLst/>
              <a:gdLst>
                <a:gd name="connsiteX0" fmla="*/ 100 w 3476528"/>
                <a:gd name="connsiteY0" fmla="*/ 901817 h 2916469"/>
                <a:gd name="connsiteX1" fmla="*/ 287483 w 3476528"/>
                <a:gd name="connsiteY1" fmla="*/ 48377 h 2916469"/>
                <a:gd name="connsiteX2" fmla="*/ 914500 w 3476528"/>
                <a:gd name="connsiteY2" fmla="*/ 152879 h 2916469"/>
                <a:gd name="connsiteX3" fmla="*/ 1315094 w 3476528"/>
                <a:gd name="connsiteY3" fmla="*/ 544765 h 2916469"/>
                <a:gd name="connsiteX4" fmla="*/ 2133700 w 3476528"/>
                <a:gd name="connsiteY4" fmla="*/ 327051 h 2916469"/>
                <a:gd name="connsiteX5" fmla="*/ 2682340 w 3476528"/>
                <a:gd name="connsiteY5" fmla="*/ 431554 h 2916469"/>
                <a:gd name="connsiteX6" fmla="*/ 3196146 w 3476528"/>
                <a:gd name="connsiteY6" fmla="*/ 1128239 h 2916469"/>
                <a:gd name="connsiteX7" fmla="*/ 3431277 w 3476528"/>
                <a:gd name="connsiteY7" fmla="*/ 1824925 h 2916469"/>
                <a:gd name="connsiteX8" fmla="*/ 3431277 w 3476528"/>
                <a:gd name="connsiteY8" fmla="*/ 2599988 h 2916469"/>
                <a:gd name="connsiteX9" fmla="*/ 2961014 w 3476528"/>
                <a:gd name="connsiteY9" fmla="*/ 2904788 h 2916469"/>
                <a:gd name="connsiteX10" fmla="*/ 2621380 w 3476528"/>
                <a:gd name="connsiteY10" fmla="*/ 2800285 h 2916469"/>
                <a:gd name="connsiteX11" fmla="*/ 2464626 w 3476528"/>
                <a:gd name="connsiteY11" fmla="*/ 2312605 h 2916469"/>
                <a:gd name="connsiteX12" fmla="*/ 1959529 w 3476528"/>
                <a:gd name="connsiteY12" fmla="*/ 2094891 h 2916469"/>
                <a:gd name="connsiteX13" fmla="*/ 1567643 w 3476528"/>
                <a:gd name="connsiteY13" fmla="*/ 2399691 h 2916469"/>
                <a:gd name="connsiteX14" fmla="*/ 1219300 w 3476528"/>
                <a:gd name="connsiteY14" fmla="*/ 2591279 h 2916469"/>
                <a:gd name="connsiteX15" fmla="*/ 783871 w 3476528"/>
                <a:gd name="connsiteY15" fmla="*/ 2556445 h 2916469"/>
                <a:gd name="connsiteX16" fmla="*/ 348443 w 3476528"/>
                <a:gd name="connsiteY16" fmla="*/ 2260354 h 2916469"/>
                <a:gd name="connsiteX17" fmla="*/ 740329 w 3476528"/>
                <a:gd name="connsiteY17" fmla="*/ 1676879 h 2916469"/>
                <a:gd name="connsiteX18" fmla="*/ 749037 w 3476528"/>
                <a:gd name="connsiteY18" fmla="*/ 1215325 h 2916469"/>
                <a:gd name="connsiteX19" fmla="*/ 261357 w 3476528"/>
                <a:gd name="connsiteY19" fmla="*/ 1084697 h 2916469"/>
                <a:gd name="connsiteX20" fmla="*/ 100 w 3476528"/>
                <a:gd name="connsiteY20" fmla="*/ 901817 h 2916469"/>
                <a:gd name="connsiteX0" fmla="*/ 100 w 3476528"/>
                <a:gd name="connsiteY0" fmla="*/ 897498 h 2912150"/>
                <a:gd name="connsiteX1" fmla="*/ 287483 w 3476528"/>
                <a:gd name="connsiteY1" fmla="*/ 44058 h 2912150"/>
                <a:gd name="connsiteX2" fmla="*/ 914500 w 3476528"/>
                <a:gd name="connsiteY2" fmla="*/ 148560 h 2912150"/>
                <a:gd name="connsiteX3" fmla="*/ 1358674 w 3476528"/>
                <a:gd name="connsiteY3" fmla="*/ 373389 h 2912150"/>
                <a:gd name="connsiteX4" fmla="*/ 2133700 w 3476528"/>
                <a:gd name="connsiteY4" fmla="*/ 322732 h 2912150"/>
                <a:gd name="connsiteX5" fmla="*/ 2682340 w 3476528"/>
                <a:gd name="connsiteY5" fmla="*/ 427235 h 2912150"/>
                <a:gd name="connsiteX6" fmla="*/ 3196146 w 3476528"/>
                <a:gd name="connsiteY6" fmla="*/ 1123920 h 2912150"/>
                <a:gd name="connsiteX7" fmla="*/ 3431277 w 3476528"/>
                <a:gd name="connsiteY7" fmla="*/ 1820606 h 2912150"/>
                <a:gd name="connsiteX8" fmla="*/ 3431277 w 3476528"/>
                <a:gd name="connsiteY8" fmla="*/ 2595669 h 2912150"/>
                <a:gd name="connsiteX9" fmla="*/ 2961014 w 3476528"/>
                <a:gd name="connsiteY9" fmla="*/ 2900469 h 2912150"/>
                <a:gd name="connsiteX10" fmla="*/ 2621380 w 3476528"/>
                <a:gd name="connsiteY10" fmla="*/ 2795966 h 2912150"/>
                <a:gd name="connsiteX11" fmla="*/ 2464626 w 3476528"/>
                <a:gd name="connsiteY11" fmla="*/ 2308286 h 2912150"/>
                <a:gd name="connsiteX12" fmla="*/ 1959529 w 3476528"/>
                <a:gd name="connsiteY12" fmla="*/ 2090572 h 2912150"/>
                <a:gd name="connsiteX13" fmla="*/ 1567643 w 3476528"/>
                <a:gd name="connsiteY13" fmla="*/ 2395372 h 2912150"/>
                <a:gd name="connsiteX14" fmla="*/ 1219300 w 3476528"/>
                <a:gd name="connsiteY14" fmla="*/ 2586960 h 2912150"/>
                <a:gd name="connsiteX15" fmla="*/ 783871 w 3476528"/>
                <a:gd name="connsiteY15" fmla="*/ 2552126 h 2912150"/>
                <a:gd name="connsiteX16" fmla="*/ 348443 w 3476528"/>
                <a:gd name="connsiteY16" fmla="*/ 2256035 h 2912150"/>
                <a:gd name="connsiteX17" fmla="*/ 740329 w 3476528"/>
                <a:gd name="connsiteY17" fmla="*/ 1672560 h 2912150"/>
                <a:gd name="connsiteX18" fmla="*/ 749037 w 3476528"/>
                <a:gd name="connsiteY18" fmla="*/ 1211006 h 2912150"/>
                <a:gd name="connsiteX19" fmla="*/ 261357 w 3476528"/>
                <a:gd name="connsiteY19" fmla="*/ 1080378 h 2912150"/>
                <a:gd name="connsiteX20" fmla="*/ 100 w 3476528"/>
                <a:gd name="connsiteY20" fmla="*/ 897498 h 2912150"/>
                <a:gd name="connsiteX0" fmla="*/ 91 w 3476519"/>
                <a:gd name="connsiteY0" fmla="*/ 897498 h 2912150"/>
                <a:gd name="connsiteX1" fmla="*/ 287474 w 3476519"/>
                <a:gd name="connsiteY1" fmla="*/ 44058 h 2912150"/>
                <a:gd name="connsiteX2" fmla="*/ 914491 w 3476519"/>
                <a:gd name="connsiteY2" fmla="*/ 148560 h 2912150"/>
                <a:gd name="connsiteX3" fmla="*/ 1358665 w 3476519"/>
                <a:gd name="connsiteY3" fmla="*/ 373389 h 2912150"/>
                <a:gd name="connsiteX4" fmla="*/ 2133691 w 3476519"/>
                <a:gd name="connsiteY4" fmla="*/ 322732 h 2912150"/>
                <a:gd name="connsiteX5" fmla="*/ 2682331 w 3476519"/>
                <a:gd name="connsiteY5" fmla="*/ 427235 h 2912150"/>
                <a:gd name="connsiteX6" fmla="*/ 3196137 w 3476519"/>
                <a:gd name="connsiteY6" fmla="*/ 1123920 h 2912150"/>
                <a:gd name="connsiteX7" fmla="*/ 3431268 w 3476519"/>
                <a:gd name="connsiteY7" fmla="*/ 1820606 h 2912150"/>
                <a:gd name="connsiteX8" fmla="*/ 3431268 w 3476519"/>
                <a:gd name="connsiteY8" fmla="*/ 2595669 h 2912150"/>
                <a:gd name="connsiteX9" fmla="*/ 2961005 w 3476519"/>
                <a:gd name="connsiteY9" fmla="*/ 2900469 h 2912150"/>
                <a:gd name="connsiteX10" fmla="*/ 2621371 w 3476519"/>
                <a:gd name="connsiteY10" fmla="*/ 2795966 h 2912150"/>
                <a:gd name="connsiteX11" fmla="*/ 2464617 w 3476519"/>
                <a:gd name="connsiteY11" fmla="*/ 2308286 h 2912150"/>
                <a:gd name="connsiteX12" fmla="*/ 1959520 w 3476519"/>
                <a:gd name="connsiteY12" fmla="*/ 2090572 h 2912150"/>
                <a:gd name="connsiteX13" fmla="*/ 1567634 w 3476519"/>
                <a:gd name="connsiteY13" fmla="*/ 2395372 h 2912150"/>
                <a:gd name="connsiteX14" fmla="*/ 1219291 w 3476519"/>
                <a:gd name="connsiteY14" fmla="*/ 2586960 h 2912150"/>
                <a:gd name="connsiteX15" fmla="*/ 783862 w 3476519"/>
                <a:gd name="connsiteY15" fmla="*/ 2552126 h 2912150"/>
                <a:gd name="connsiteX16" fmla="*/ 348434 w 3476519"/>
                <a:gd name="connsiteY16" fmla="*/ 2256035 h 2912150"/>
                <a:gd name="connsiteX17" fmla="*/ 740320 w 3476519"/>
                <a:gd name="connsiteY17" fmla="*/ 1672560 h 2912150"/>
                <a:gd name="connsiteX18" fmla="*/ 669131 w 3476519"/>
                <a:gd name="connsiteY18" fmla="*/ 1421643 h 2912150"/>
                <a:gd name="connsiteX19" fmla="*/ 261348 w 3476519"/>
                <a:gd name="connsiteY19" fmla="*/ 1080378 h 2912150"/>
                <a:gd name="connsiteX20" fmla="*/ 91 w 3476519"/>
                <a:gd name="connsiteY20" fmla="*/ 897498 h 2912150"/>
                <a:gd name="connsiteX0" fmla="*/ 96 w 3476524"/>
                <a:gd name="connsiteY0" fmla="*/ 897498 h 2912150"/>
                <a:gd name="connsiteX1" fmla="*/ 287479 w 3476524"/>
                <a:gd name="connsiteY1" fmla="*/ 44058 h 2912150"/>
                <a:gd name="connsiteX2" fmla="*/ 914496 w 3476524"/>
                <a:gd name="connsiteY2" fmla="*/ 148560 h 2912150"/>
                <a:gd name="connsiteX3" fmla="*/ 1358670 w 3476524"/>
                <a:gd name="connsiteY3" fmla="*/ 373389 h 2912150"/>
                <a:gd name="connsiteX4" fmla="*/ 2133696 w 3476524"/>
                <a:gd name="connsiteY4" fmla="*/ 322732 h 2912150"/>
                <a:gd name="connsiteX5" fmla="*/ 2682336 w 3476524"/>
                <a:gd name="connsiteY5" fmla="*/ 427235 h 2912150"/>
                <a:gd name="connsiteX6" fmla="*/ 3196142 w 3476524"/>
                <a:gd name="connsiteY6" fmla="*/ 1123920 h 2912150"/>
                <a:gd name="connsiteX7" fmla="*/ 3431273 w 3476524"/>
                <a:gd name="connsiteY7" fmla="*/ 1820606 h 2912150"/>
                <a:gd name="connsiteX8" fmla="*/ 3431273 w 3476524"/>
                <a:gd name="connsiteY8" fmla="*/ 2595669 h 2912150"/>
                <a:gd name="connsiteX9" fmla="*/ 2961010 w 3476524"/>
                <a:gd name="connsiteY9" fmla="*/ 2900469 h 2912150"/>
                <a:gd name="connsiteX10" fmla="*/ 2621376 w 3476524"/>
                <a:gd name="connsiteY10" fmla="*/ 2795966 h 2912150"/>
                <a:gd name="connsiteX11" fmla="*/ 2464622 w 3476524"/>
                <a:gd name="connsiteY11" fmla="*/ 2308286 h 2912150"/>
                <a:gd name="connsiteX12" fmla="*/ 1959525 w 3476524"/>
                <a:gd name="connsiteY12" fmla="*/ 2090572 h 2912150"/>
                <a:gd name="connsiteX13" fmla="*/ 1567639 w 3476524"/>
                <a:gd name="connsiteY13" fmla="*/ 2395372 h 2912150"/>
                <a:gd name="connsiteX14" fmla="*/ 1219296 w 3476524"/>
                <a:gd name="connsiteY14" fmla="*/ 2586960 h 2912150"/>
                <a:gd name="connsiteX15" fmla="*/ 783867 w 3476524"/>
                <a:gd name="connsiteY15" fmla="*/ 2552126 h 2912150"/>
                <a:gd name="connsiteX16" fmla="*/ 348439 w 3476524"/>
                <a:gd name="connsiteY16" fmla="*/ 2256035 h 2912150"/>
                <a:gd name="connsiteX17" fmla="*/ 740325 w 3476524"/>
                <a:gd name="connsiteY17" fmla="*/ 1672560 h 2912150"/>
                <a:gd name="connsiteX18" fmla="*/ 727242 w 3476524"/>
                <a:gd name="connsiteY18" fmla="*/ 1319956 h 2912150"/>
                <a:gd name="connsiteX19" fmla="*/ 261353 w 3476524"/>
                <a:gd name="connsiteY19" fmla="*/ 1080378 h 2912150"/>
                <a:gd name="connsiteX20" fmla="*/ 96 w 3476524"/>
                <a:gd name="connsiteY20" fmla="*/ 897498 h 2912150"/>
                <a:gd name="connsiteX0" fmla="*/ 96 w 3476524"/>
                <a:gd name="connsiteY0" fmla="*/ 897498 h 2912150"/>
                <a:gd name="connsiteX1" fmla="*/ 287479 w 3476524"/>
                <a:gd name="connsiteY1" fmla="*/ 44058 h 2912150"/>
                <a:gd name="connsiteX2" fmla="*/ 914496 w 3476524"/>
                <a:gd name="connsiteY2" fmla="*/ 148560 h 2912150"/>
                <a:gd name="connsiteX3" fmla="*/ 1358670 w 3476524"/>
                <a:gd name="connsiteY3" fmla="*/ 373389 h 2912150"/>
                <a:gd name="connsiteX4" fmla="*/ 2133696 w 3476524"/>
                <a:gd name="connsiteY4" fmla="*/ 322732 h 2912150"/>
                <a:gd name="connsiteX5" fmla="*/ 2682336 w 3476524"/>
                <a:gd name="connsiteY5" fmla="*/ 427235 h 2912150"/>
                <a:gd name="connsiteX6" fmla="*/ 3196142 w 3476524"/>
                <a:gd name="connsiteY6" fmla="*/ 1123920 h 2912150"/>
                <a:gd name="connsiteX7" fmla="*/ 3431273 w 3476524"/>
                <a:gd name="connsiteY7" fmla="*/ 1820606 h 2912150"/>
                <a:gd name="connsiteX8" fmla="*/ 3431273 w 3476524"/>
                <a:gd name="connsiteY8" fmla="*/ 2595669 h 2912150"/>
                <a:gd name="connsiteX9" fmla="*/ 2961010 w 3476524"/>
                <a:gd name="connsiteY9" fmla="*/ 2900469 h 2912150"/>
                <a:gd name="connsiteX10" fmla="*/ 2621376 w 3476524"/>
                <a:gd name="connsiteY10" fmla="*/ 2795966 h 2912150"/>
                <a:gd name="connsiteX11" fmla="*/ 2464622 w 3476524"/>
                <a:gd name="connsiteY11" fmla="*/ 2308286 h 2912150"/>
                <a:gd name="connsiteX12" fmla="*/ 1959525 w 3476524"/>
                <a:gd name="connsiteY12" fmla="*/ 2090572 h 2912150"/>
                <a:gd name="connsiteX13" fmla="*/ 1567639 w 3476524"/>
                <a:gd name="connsiteY13" fmla="*/ 2395372 h 2912150"/>
                <a:gd name="connsiteX14" fmla="*/ 1219296 w 3476524"/>
                <a:gd name="connsiteY14" fmla="*/ 2586960 h 2912150"/>
                <a:gd name="connsiteX15" fmla="*/ 703970 w 3476524"/>
                <a:gd name="connsiteY15" fmla="*/ 2740973 h 2912150"/>
                <a:gd name="connsiteX16" fmla="*/ 348439 w 3476524"/>
                <a:gd name="connsiteY16" fmla="*/ 2256035 h 2912150"/>
                <a:gd name="connsiteX17" fmla="*/ 740325 w 3476524"/>
                <a:gd name="connsiteY17" fmla="*/ 1672560 h 2912150"/>
                <a:gd name="connsiteX18" fmla="*/ 727242 w 3476524"/>
                <a:gd name="connsiteY18" fmla="*/ 1319956 h 2912150"/>
                <a:gd name="connsiteX19" fmla="*/ 261353 w 3476524"/>
                <a:gd name="connsiteY19" fmla="*/ 1080378 h 2912150"/>
                <a:gd name="connsiteX20" fmla="*/ 96 w 3476524"/>
                <a:gd name="connsiteY20" fmla="*/ 897498 h 2912150"/>
                <a:gd name="connsiteX0" fmla="*/ 96 w 3476524"/>
                <a:gd name="connsiteY0" fmla="*/ 897498 h 2912150"/>
                <a:gd name="connsiteX1" fmla="*/ 287479 w 3476524"/>
                <a:gd name="connsiteY1" fmla="*/ 44058 h 2912150"/>
                <a:gd name="connsiteX2" fmla="*/ 914496 w 3476524"/>
                <a:gd name="connsiteY2" fmla="*/ 148560 h 2912150"/>
                <a:gd name="connsiteX3" fmla="*/ 1358670 w 3476524"/>
                <a:gd name="connsiteY3" fmla="*/ 373389 h 2912150"/>
                <a:gd name="connsiteX4" fmla="*/ 2133696 w 3476524"/>
                <a:gd name="connsiteY4" fmla="*/ 322732 h 2912150"/>
                <a:gd name="connsiteX5" fmla="*/ 2682336 w 3476524"/>
                <a:gd name="connsiteY5" fmla="*/ 427235 h 2912150"/>
                <a:gd name="connsiteX6" fmla="*/ 3196142 w 3476524"/>
                <a:gd name="connsiteY6" fmla="*/ 1123920 h 2912150"/>
                <a:gd name="connsiteX7" fmla="*/ 3431273 w 3476524"/>
                <a:gd name="connsiteY7" fmla="*/ 1820606 h 2912150"/>
                <a:gd name="connsiteX8" fmla="*/ 3431273 w 3476524"/>
                <a:gd name="connsiteY8" fmla="*/ 2595669 h 2912150"/>
                <a:gd name="connsiteX9" fmla="*/ 2961010 w 3476524"/>
                <a:gd name="connsiteY9" fmla="*/ 2900469 h 2912150"/>
                <a:gd name="connsiteX10" fmla="*/ 2621376 w 3476524"/>
                <a:gd name="connsiteY10" fmla="*/ 2795966 h 2912150"/>
                <a:gd name="connsiteX11" fmla="*/ 2464622 w 3476524"/>
                <a:gd name="connsiteY11" fmla="*/ 2308286 h 2912150"/>
                <a:gd name="connsiteX12" fmla="*/ 1959525 w 3476524"/>
                <a:gd name="connsiteY12" fmla="*/ 2090572 h 2912150"/>
                <a:gd name="connsiteX13" fmla="*/ 1662062 w 3476524"/>
                <a:gd name="connsiteY13" fmla="*/ 2504322 h 2912150"/>
                <a:gd name="connsiteX14" fmla="*/ 1219296 w 3476524"/>
                <a:gd name="connsiteY14" fmla="*/ 2586960 h 2912150"/>
                <a:gd name="connsiteX15" fmla="*/ 703970 w 3476524"/>
                <a:gd name="connsiteY15" fmla="*/ 2740973 h 2912150"/>
                <a:gd name="connsiteX16" fmla="*/ 348439 w 3476524"/>
                <a:gd name="connsiteY16" fmla="*/ 2256035 h 2912150"/>
                <a:gd name="connsiteX17" fmla="*/ 740325 w 3476524"/>
                <a:gd name="connsiteY17" fmla="*/ 1672560 h 2912150"/>
                <a:gd name="connsiteX18" fmla="*/ 727242 w 3476524"/>
                <a:gd name="connsiteY18" fmla="*/ 1319956 h 2912150"/>
                <a:gd name="connsiteX19" fmla="*/ 261353 w 3476524"/>
                <a:gd name="connsiteY19" fmla="*/ 1080378 h 2912150"/>
                <a:gd name="connsiteX20" fmla="*/ 96 w 3476524"/>
                <a:gd name="connsiteY20" fmla="*/ 897498 h 2912150"/>
                <a:gd name="connsiteX0" fmla="*/ 96 w 3476524"/>
                <a:gd name="connsiteY0" fmla="*/ 897498 h 2910267"/>
                <a:gd name="connsiteX1" fmla="*/ 287479 w 3476524"/>
                <a:gd name="connsiteY1" fmla="*/ 44058 h 2910267"/>
                <a:gd name="connsiteX2" fmla="*/ 914496 w 3476524"/>
                <a:gd name="connsiteY2" fmla="*/ 148560 h 2910267"/>
                <a:gd name="connsiteX3" fmla="*/ 1358670 w 3476524"/>
                <a:gd name="connsiteY3" fmla="*/ 373389 h 2910267"/>
                <a:gd name="connsiteX4" fmla="*/ 2133696 w 3476524"/>
                <a:gd name="connsiteY4" fmla="*/ 322732 h 2910267"/>
                <a:gd name="connsiteX5" fmla="*/ 2682336 w 3476524"/>
                <a:gd name="connsiteY5" fmla="*/ 427235 h 2910267"/>
                <a:gd name="connsiteX6" fmla="*/ 3196142 w 3476524"/>
                <a:gd name="connsiteY6" fmla="*/ 1123920 h 2910267"/>
                <a:gd name="connsiteX7" fmla="*/ 3431273 w 3476524"/>
                <a:gd name="connsiteY7" fmla="*/ 1820606 h 2910267"/>
                <a:gd name="connsiteX8" fmla="*/ 3431273 w 3476524"/>
                <a:gd name="connsiteY8" fmla="*/ 2595669 h 2910267"/>
                <a:gd name="connsiteX9" fmla="*/ 2961010 w 3476524"/>
                <a:gd name="connsiteY9" fmla="*/ 2900469 h 2910267"/>
                <a:gd name="connsiteX10" fmla="*/ 2621376 w 3476524"/>
                <a:gd name="connsiteY10" fmla="*/ 2795966 h 2910267"/>
                <a:gd name="connsiteX11" fmla="*/ 2355672 w 3476524"/>
                <a:gd name="connsiteY11" fmla="*/ 2409973 h 2910267"/>
                <a:gd name="connsiteX12" fmla="*/ 1959525 w 3476524"/>
                <a:gd name="connsiteY12" fmla="*/ 2090572 h 2910267"/>
                <a:gd name="connsiteX13" fmla="*/ 1662062 w 3476524"/>
                <a:gd name="connsiteY13" fmla="*/ 2504322 h 2910267"/>
                <a:gd name="connsiteX14" fmla="*/ 1219296 w 3476524"/>
                <a:gd name="connsiteY14" fmla="*/ 2586960 h 2910267"/>
                <a:gd name="connsiteX15" fmla="*/ 703970 w 3476524"/>
                <a:gd name="connsiteY15" fmla="*/ 2740973 h 2910267"/>
                <a:gd name="connsiteX16" fmla="*/ 348439 w 3476524"/>
                <a:gd name="connsiteY16" fmla="*/ 2256035 h 2910267"/>
                <a:gd name="connsiteX17" fmla="*/ 740325 w 3476524"/>
                <a:gd name="connsiteY17" fmla="*/ 1672560 h 2910267"/>
                <a:gd name="connsiteX18" fmla="*/ 727242 w 3476524"/>
                <a:gd name="connsiteY18" fmla="*/ 1319956 h 2910267"/>
                <a:gd name="connsiteX19" fmla="*/ 261353 w 3476524"/>
                <a:gd name="connsiteY19" fmla="*/ 1080378 h 2910267"/>
                <a:gd name="connsiteX20" fmla="*/ 96 w 3476524"/>
                <a:gd name="connsiteY20" fmla="*/ 897498 h 2910267"/>
                <a:gd name="connsiteX0" fmla="*/ 96 w 3431362"/>
                <a:gd name="connsiteY0" fmla="*/ 897498 h 2906652"/>
                <a:gd name="connsiteX1" fmla="*/ 287479 w 3431362"/>
                <a:gd name="connsiteY1" fmla="*/ 44058 h 2906652"/>
                <a:gd name="connsiteX2" fmla="*/ 914496 w 3431362"/>
                <a:gd name="connsiteY2" fmla="*/ 148560 h 2906652"/>
                <a:gd name="connsiteX3" fmla="*/ 1358670 w 3431362"/>
                <a:gd name="connsiteY3" fmla="*/ 373389 h 2906652"/>
                <a:gd name="connsiteX4" fmla="*/ 2133696 w 3431362"/>
                <a:gd name="connsiteY4" fmla="*/ 322732 h 2906652"/>
                <a:gd name="connsiteX5" fmla="*/ 2682336 w 3431362"/>
                <a:gd name="connsiteY5" fmla="*/ 427235 h 2906652"/>
                <a:gd name="connsiteX6" fmla="*/ 3196142 w 3431362"/>
                <a:gd name="connsiteY6" fmla="*/ 1123920 h 2906652"/>
                <a:gd name="connsiteX7" fmla="*/ 3431273 w 3431362"/>
                <a:gd name="connsiteY7" fmla="*/ 1820606 h 2906652"/>
                <a:gd name="connsiteX8" fmla="*/ 3220636 w 3431362"/>
                <a:gd name="connsiteY8" fmla="*/ 2653776 h 2906652"/>
                <a:gd name="connsiteX9" fmla="*/ 2961010 w 3431362"/>
                <a:gd name="connsiteY9" fmla="*/ 2900469 h 2906652"/>
                <a:gd name="connsiteX10" fmla="*/ 2621376 w 3431362"/>
                <a:gd name="connsiteY10" fmla="*/ 2795966 h 2906652"/>
                <a:gd name="connsiteX11" fmla="*/ 2355672 w 3431362"/>
                <a:gd name="connsiteY11" fmla="*/ 2409973 h 2906652"/>
                <a:gd name="connsiteX12" fmla="*/ 1959525 w 3431362"/>
                <a:gd name="connsiteY12" fmla="*/ 2090572 h 2906652"/>
                <a:gd name="connsiteX13" fmla="*/ 1662062 w 3431362"/>
                <a:gd name="connsiteY13" fmla="*/ 2504322 h 2906652"/>
                <a:gd name="connsiteX14" fmla="*/ 1219296 w 3431362"/>
                <a:gd name="connsiteY14" fmla="*/ 2586960 h 2906652"/>
                <a:gd name="connsiteX15" fmla="*/ 703970 w 3431362"/>
                <a:gd name="connsiteY15" fmla="*/ 2740973 h 2906652"/>
                <a:gd name="connsiteX16" fmla="*/ 348439 w 3431362"/>
                <a:gd name="connsiteY16" fmla="*/ 2256035 h 2906652"/>
                <a:gd name="connsiteX17" fmla="*/ 740325 w 3431362"/>
                <a:gd name="connsiteY17" fmla="*/ 1672560 h 2906652"/>
                <a:gd name="connsiteX18" fmla="*/ 727242 w 3431362"/>
                <a:gd name="connsiteY18" fmla="*/ 1319956 h 2906652"/>
                <a:gd name="connsiteX19" fmla="*/ 261353 w 3431362"/>
                <a:gd name="connsiteY19" fmla="*/ 1080378 h 2906652"/>
                <a:gd name="connsiteX20" fmla="*/ 96 w 3431362"/>
                <a:gd name="connsiteY20" fmla="*/ 897498 h 2906652"/>
                <a:gd name="connsiteX0" fmla="*/ 96 w 3431907"/>
                <a:gd name="connsiteY0" fmla="*/ 897498 h 2906652"/>
                <a:gd name="connsiteX1" fmla="*/ 287479 w 3431907"/>
                <a:gd name="connsiteY1" fmla="*/ 44058 h 2906652"/>
                <a:gd name="connsiteX2" fmla="*/ 914496 w 3431907"/>
                <a:gd name="connsiteY2" fmla="*/ 148560 h 2906652"/>
                <a:gd name="connsiteX3" fmla="*/ 1358670 w 3431907"/>
                <a:gd name="connsiteY3" fmla="*/ 373389 h 2906652"/>
                <a:gd name="connsiteX4" fmla="*/ 2133696 w 3431907"/>
                <a:gd name="connsiteY4" fmla="*/ 322732 h 2906652"/>
                <a:gd name="connsiteX5" fmla="*/ 2682336 w 3431907"/>
                <a:gd name="connsiteY5" fmla="*/ 427235 h 2906652"/>
                <a:gd name="connsiteX6" fmla="*/ 3152562 w 3431907"/>
                <a:gd name="connsiteY6" fmla="*/ 1211080 h 2906652"/>
                <a:gd name="connsiteX7" fmla="*/ 3431273 w 3431907"/>
                <a:gd name="connsiteY7" fmla="*/ 1820606 h 2906652"/>
                <a:gd name="connsiteX8" fmla="*/ 3220636 w 3431907"/>
                <a:gd name="connsiteY8" fmla="*/ 2653776 h 2906652"/>
                <a:gd name="connsiteX9" fmla="*/ 2961010 w 3431907"/>
                <a:gd name="connsiteY9" fmla="*/ 2900469 h 2906652"/>
                <a:gd name="connsiteX10" fmla="*/ 2621376 w 3431907"/>
                <a:gd name="connsiteY10" fmla="*/ 2795966 h 2906652"/>
                <a:gd name="connsiteX11" fmla="*/ 2355672 w 3431907"/>
                <a:gd name="connsiteY11" fmla="*/ 2409973 h 2906652"/>
                <a:gd name="connsiteX12" fmla="*/ 1959525 w 3431907"/>
                <a:gd name="connsiteY12" fmla="*/ 2090572 h 2906652"/>
                <a:gd name="connsiteX13" fmla="*/ 1662062 w 3431907"/>
                <a:gd name="connsiteY13" fmla="*/ 2504322 h 2906652"/>
                <a:gd name="connsiteX14" fmla="*/ 1219296 w 3431907"/>
                <a:gd name="connsiteY14" fmla="*/ 2586960 h 2906652"/>
                <a:gd name="connsiteX15" fmla="*/ 703970 w 3431907"/>
                <a:gd name="connsiteY15" fmla="*/ 2740973 h 2906652"/>
                <a:gd name="connsiteX16" fmla="*/ 348439 w 3431907"/>
                <a:gd name="connsiteY16" fmla="*/ 2256035 h 2906652"/>
                <a:gd name="connsiteX17" fmla="*/ 740325 w 3431907"/>
                <a:gd name="connsiteY17" fmla="*/ 1672560 h 2906652"/>
                <a:gd name="connsiteX18" fmla="*/ 727242 w 3431907"/>
                <a:gd name="connsiteY18" fmla="*/ 1319956 h 2906652"/>
                <a:gd name="connsiteX19" fmla="*/ 261353 w 3431907"/>
                <a:gd name="connsiteY19" fmla="*/ 1080378 h 2906652"/>
                <a:gd name="connsiteX20" fmla="*/ 96 w 3431907"/>
                <a:gd name="connsiteY20" fmla="*/ 897498 h 2906652"/>
                <a:gd name="connsiteX0" fmla="*/ 11824 w 3225735"/>
                <a:gd name="connsiteY0" fmla="*/ 703227 h 2893965"/>
                <a:gd name="connsiteX1" fmla="*/ 81307 w 3225735"/>
                <a:gd name="connsiteY1" fmla="*/ 31371 h 2893965"/>
                <a:gd name="connsiteX2" fmla="*/ 708324 w 3225735"/>
                <a:gd name="connsiteY2" fmla="*/ 135873 h 2893965"/>
                <a:gd name="connsiteX3" fmla="*/ 1152498 w 3225735"/>
                <a:gd name="connsiteY3" fmla="*/ 360702 h 2893965"/>
                <a:gd name="connsiteX4" fmla="*/ 1927524 w 3225735"/>
                <a:gd name="connsiteY4" fmla="*/ 310045 h 2893965"/>
                <a:gd name="connsiteX5" fmla="*/ 2476164 w 3225735"/>
                <a:gd name="connsiteY5" fmla="*/ 414548 h 2893965"/>
                <a:gd name="connsiteX6" fmla="*/ 2946390 w 3225735"/>
                <a:gd name="connsiteY6" fmla="*/ 1198393 h 2893965"/>
                <a:gd name="connsiteX7" fmla="*/ 3225101 w 3225735"/>
                <a:gd name="connsiteY7" fmla="*/ 1807919 h 2893965"/>
                <a:gd name="connsiteX8" fmla="*/ 3014464 w 3225735"/>
                <a:gd name="connsiteY8" fmla="*/ 2641089 h 2893965"/>
                <a:gd name="connsiteX9" fmla="*/ 2754838 w 3225735"/>
                <a:gd name="connsiteY9" fmla="*/ 2887782 h 2893965"/>
                <a:gd name="connsiteX10" fmla="*/ 2415204 w 3225735"/>
                <a:gd name="connsiteY10" fmla="*/ 2783279 h 2893965"/>
                <a:gd name="connsiteX11" fmla="*/ 2149500 w 3225735"/>
                <a:gd name="connsiteY11" fmla="*/ 2397286 h 2893965"/>
                <a:gd name="connsiteX12" fmla="*/ 1753353 w 3225735"/>
                <a:gd name="connsiteY12" fmla="*/ 2077885 h 2893965"/>
                <a:gd name="connsiteX13" fmla="*/ 1455890 w 3225735"/>
                <a:gd name="connsiteY13" fmla="*/ 2491635 h 2893965"/>
                <a:gd name="connsiteX14" fmla="*/ 1013124 w 3225735"/>
                <a:gd name="connsiteY14" fmla="*/ 2574273 h 2893965"/>
                <a:gd name="connsiteX15" fmla="*/ 497798 w 3225735"/>
                <a:gd name="connsiteY15" fmla="*/ 2728286 h 2893965"/>
                <a:gd name="connsiteX16" fmla="*/ 142267 w 3225735"/>
                <a:gd name="connsiteY16" fmla="*/ 2243348 h 2893965"/>
                <a:gd name="connsiteX17" fmla="*/ 534153 w 3225735"/>
                <a:gd name="connsiteY17" fmla="*/ 1659873 h 2893965"/>
                <a:gd name="connsiteX18" fmla="*/ 521070 w 3225735"/>
                <a:gd name="connsiteY18" fmla="*/ 1307269 h 2893965"/>
                <a:gd name="connsiteX19" fmla="*/ 55181 w 3225735"/>
                <a:gd name="connsiteY19" fmla="*/ 1067691 h 2893965"/>
                <a:gd name="connsiteX20" fmla="*/ 11824 w 3225735"/>
                <a:gd name="connsiteY20" fmla="*/ 703227 h 2893965"/>
                <a:gd name="connsiteX0" fmla="*/ 11824 w 3225716"/>
                <a:gd name="connsiteY0" fmla="*/ 703227 h 2830152"/>
                <a:gd name="connsiteX1" fmla="*/ 81307 w 3225716"/>
                <a:gd name="connsiteY1" fmla="*/ 31371 h 2830152"/>
                <a:gd name="connsiteX2" fmla="*/ 708324 w 3225716"/>
                <a:gd name="connsiteY2" fmla="*/ 135873 h 2830152"/>
                <a:gd name="connsiteX3" fmla="*/ 1152498 w 3225716"/>
                <a:gd name="connsiteY3" fmla="*/ 360702 h 2830152"/>
                <a:gd name="connsiteX4" fmla="*/ 1927524 w 3225716"/>
                <a:gd name="connsiteY4" fmla="*/ 310045 h 2830152"/>
                <a:gd name="connsiteX5" fmla="*/ 2476164 w 3225716"/>
                <a:gd name="connsiteY5" fmla="*/ 414548 h 2830152"/>
                <a:gd name="connsiteX6" fmla="*/ 2946390 w 3225716"/>
                <a:gd name="connsiteY6" fmla="*/ 1198393 h 2830152"/>
                <a:gd name="connsiteX7" fmla="*/ 3225101 w 3225716"/>
                <a:gd name="connsiteY7" fmla="*/ 1807919 h 2830152"/>
                <a:gd name="connsiteX8" fmla="*/ 3014464 w 3225716"/>
                <a:gd name="connsiteY8" fmla="*/ 2641089 h 2830152"/>
                <a:gd name="connsiteX9" fmla="*/ 2783891 w 3225716"/>
                <a:gd name="connsiteY9" fmla="*/ 2807886 h 2830152"/>
                <a:gd name="connsiteX10" fmla="*/ 2415204 w 3225716"/>
                <a:gd name="connsiteY10" fmla="*/ 2783279 h 2830152"/>
                <a:gd name="connsiteX11" fmla="*/ 2149500 w 3225716"/>
                <a:gd name="connsiteY11" fmla="*/ 2397286 h 2830152"/>
                <a:gd name="connsiteX12" fmla="*/ 1753353 w 3225716"/>
                <a:gd name="connsiteY12" fmla="*/ 2077885 h 2830152"/>
                <a:gd name="connsiteX13" fmla="*/ 1455890 w 3225716"/>
                <a:gd name="connsiteY13" fmla="*/ 2491635 h 2830152"/>
                <a:gd name="connsiteX14" fmla="*/ 1013124 w 3225716"/>
                <a:gd name="connsiteY14" fmla="*/ 2574273 h 2830152"/>
                <a:gd name="connsiteX15" fmla="*/ 497798 w 3225716"/>
                <a:gd name="connsiteY15" fmla="*/ 2728286 h 2830152"/>
                <a:gd name="connsiteX16" fmla="*/ 142267 w 3225716"/>
                <a:gd name="connsiteY16" fmla="*/ 2243348 h 2830152"/>
                <a:gd name="connsiteX17" fmla="*/ 534153 w 3225716"/>
                <a:gd name="connsiteY17" fmla="*/ 1659873 h 2830152"/>
                <a:gd name="connsiteX18" fmla="*/ 521070 w 3225716"/>
                <a:gd name="connsiteY18" fmla="*/ 1307269 h 2830152"/>
                <a:gd name="connsiteX19" fmla="*/ 55181 w 3225716"/>
                <a:gd name="connsiteY19" fmla="*/ 1067691 h 2830152"/>
                <a:gd name="connsiteX20" fmla="*/ 11824 w 3225716"/>
                <a:gd name="connsiteY20" fmla="*/ 703227 h 2830152"/>
                <a:gd name="connsiteX0" fmla="*/ 11824 w 3225716"/>
                <a:gd name="connsiteY0" fmla="*/ 703227 h 2809461"/>
                <a:gd name="connsiteX1" fmla="*/ 81307 w 3225716"/>
                <a:gd name="connsiteY1" fmla="*/ 31371 h 2809461"/>
                <a:gd name="connsiteX2" fmla="*/ 708324 w 3225716"/>
                <a:gd name="connsiteY2" fmla="*/ 135873 h 2809461"/>
                <a:gd name="connsiteX3" fmla="*/ 1152498 w 3225716"/>
                <a:gd name="connsiteY3" fmla="*/ 360702 h 2809461"/>
                <a:gd name="connsiteX4" fmla="*/ 1927524 w 3225716"/>
                <a:gd name="connsiteY4" fmla="*/ 310045 h 2809461"/>
                <a:gd name="connsiteX5" fmla="*/ 2476164 w 3225716"/>
                <a:gd name="connsiteY5" fmla="*/ 414548 h 2809461"/>
                <a:gd name="connsiteX6" fmla="*/ 2946390 w 3225716"/>
                <a:gd name="connsiteY6" fmla="*/ 1198393 h 2809461"/>
                <a:gd name="connsiteX7" fmla="*/ 3225101 w 3225716"/>
                <a:gd name="connsiteY7" fmla="*/ 1807919 h 2809461"/>
                <a:gd name="connsiteX8" fmla="*/ 3014464 w 3225716"/>
                <a:gd name="connsiteY8" fmla="*/ 2641089 h 2809461"/>
                <a:gd name="connsiteX9" fmla="*/ 2783891 w 3225716"/>
                <a:gd name="connsiteY9" fmla="*/ 2807886 h 2809461"/>
                <a:gd name="connsiteX10" fmla="*/ 2466047 w 3225716"/>
                <a:gd name="connsiteY10" fmla="*/ 2601695 h 2809461"/>
                <a:gd name="connsiteX11" fmla="*/ 2149500 w 3225716"/>
                <a:gd name="connsiteY11" fmla="*/ 2397286 h 2809461"/>
                <a:gd name="connsiteX12" fmla="*/ 1753353 w 3225716"/>
                <a:gd name="connsiteY12" fmla="*/ 2077885 h 2809461"/>
                <a:gd name="connsiteX13" fmla="*/ 1455890 w 3225716"/>
                <a:gd name="connsiteY13" fmla="*/ 2491635 h 2809461"/>
                <a:gd name="connsiteX14" fmla="*/ 1013124 w 3225716"/>
                <a:gd name="connsiteY14" fmla="*/ 2574273 h 2809461"/>
                <a:gd name="connsiteX15" fmla="*/ 497798 w 3225716"/>
                <a:gd name="connsiteY15" fmla="*/ 2728286 h 2809461"/>
                <a:gd name="connsiteX16" fmla="*/ 142267 w 3225716"/>
                <a:gd name="connsiteY16" fmla="*/ 2243348 h 2809461"/>
                <a:gd name="connsiteX17" fmla="*/ 534153 w 3225716"/>
                <a:gd name="connsiteY17" fmla="*/ 1659873 h 2809461"/>
                <a:gd name="connsiteX18" fmla="*/ 521070 w 3225716"/>
                <a:gd name="connsiteY18" fmla="*/ 1307269 h 2809461"/>
                <a:gd name="connsiteX19" fmla="*/ 55181 w 3225716"/>
                <a:gd name="connsiteY19" fmla="*/ 1067691 h 2809461"/>
                <a:gd name="connsiteX20" fmla="*/ 11824 w 3225716"/>
                <a:gd name="connsiteY20" fmla="*/ 703227 h 2809461"/>
                <a:gd name="connsiteX0" fmla="*/ 11824 w 3225716"/>
                <a:gd name="connsiteY0" fmla="*/ 703227 h 2809461"/>
                <a:gd name="connsiteX1" fmla="*/ 81307 w 3225716"/>
                <a:gd name="connsiteY1" fmla="*/ 31371 h 2809461"/>
                <a:gd name="connsiteX2" fmla="*/ 708324 w 3225716"/>
                <a:gd name="connsiteY2" fmla="*/ 135873 h 2809461"/>
                <a:gd name="connsiteX3" fmla="*/ 1152498 w 3225716"/>
                <a:gd name="connsiteY3" fmla="*/ 360702 h 2809461"/>
                <a:gd name="connsiteX4" fmla="*/ 1927524 w 3225716"/>
                <a:gd name="connsiteY4" fmla="*/ 310045 h 2809461"/>
                <a:gd name="connsiteX5" fmla="*/ 2476164 w 3225716"/>
                <a:gd name="connsiteY5" fmla="*/ 414548 h 2809461"/>
                <a:gd name="connsiteX6" fmla="*/ 2946390 w 3225716"/>
                <a:gd name="connsiteY6" fmla="*/ 1198393 h 2809461"/>
                <a:gd name="connsiteX7" fmla="*/ 3225101 w 3225716"/>
                <a:gd name="connsiteY7" fmla="*/ 1807919 h 2809461"/>
                <a:gd name="connsiteX8" fmla="*/ 3014464 w 3225716"/>
                <a:gd name="connsiteY8" fmla="*/ 2641089 h 2809461"/>
                <a:gd name="connsiteX9" fmla="*/ 2783891 w 3225716"/>
                <a:gd name="connsiteY9" fmla="*/ 2807886 h 2809461"/>
                <a:gd name="connsiteX10" fmla="*/ 2466047 w 3225716"/>
                <a:gd name="connsiteY10" fmla="*/ 2601695 h 2809461"/>
                <a:gd name="connsiteX11" fmla="*/ 2345610 w 3225716"/>
                <a:gd name="connsiteY11" fmla="*/ 2215703 h 2809461"/>
                <a:gd name="connsiteX12" fmla="*/ 1753353 w 3225716"/>
                <a:gd name="connsiteY12" fmla="*/ 2077885 h 2809461"/>
                <a:gd name="connsiteX13" fmla="*/ 1455890 w 3225716"/>
                <a:gd name="connsiteY13" fmla="*/ 2491635 h 2809461"/>
                <a:gd name="connsiteX14" fmla="*/ 1013124 w 3225716"/>
                <a:gd name="connsiteY14" fmla="*/ 2574273 h 2809461"/>
                <a:gd name="connsiteX15" fmla="*/ 497798 w 3225716"/>
                <a:gd name="connsiteY15" fmla="*/ 2728286 h 2809461"/>
                <a:gd name="connsiteX16" fmla="*/ 142267 w 3225716"/>
                <a:gd name="connsiteY16" fmla="*/ 2243348 h 2809461"/>
                <a:gd name="connsiteX17" fmla="*/ 534153 w 3225716"/>
                <a:gd name="connsiteY17" fmla="*/ 1659873 h 2809461"/>
                <a:gd name="connsiteX18" fmla="*/ 521070 w 3225716"/>
                <a:gd name="connsiteY18" fmla="*/ 1307269 h 2809461"/>
                <a:gd name="connsiteX19" fmla="*/ 55181 w 3225716"/>
                <a:gd name="connsiteY19" fmla="*/ 1067691 h 2809461"/>
                <a:gd name="connsiteX20" fmla="*/ 11824 w 3225716"/>
                <a:gd name="connsiteY20" fmla="*/ 703227 h 2809461"/>
                <a:gd name="connsiteX0" fmla="*/ 11824 w 3225716"/>
                <a:gd name="connsiteY0" fmla="*/ 703227 h 2809461"/>
                <a:gd name="connsiteX1" fmla="*/ 81307 w 3225716"/>
                <a:gd name="connsiteY1" fmla="*/ 31371 h 2809461"/>
                <a:gd name="connsiteX2" fmla="*/ 708324 w 3225716"/>
                <a:gd name="connsiteY2" fmla="*/ 135873 h 2809461"/>
                <a:gd name="connsiteX3" fmla="*/ 1152498 w 3225716"/>
                <a:gd name="connsiteY3" fmla="*/ 360702 h 2809461"/>
                <a:gd name="connsiteX4" fmla="*/ 1927524 w 3225716"/>
                <a:gd name="connsiteY4" fmla="*/ 310045 h 2809461"/>
                <a:gd name="connsiteX5" fmla="*/ 2476164 w 3225716"/>
                <a:gd name="connsiteY5" fmla="*/ 414548 h 2809461"/>
                <a:gd name="connsiteX6" fmla="*/ 2946390 w 3225716"/>
                <a:gd name="connsiteY6" fmla="*/ 1198393 h 2809461"/>
                <a:gd name="connsiteX7" fmla="*/ 3225101 w 3225716"/>
                <a:gd name="connsiteY7" fmla="*/ 1807919 h 2809461"/>
                <a:gd name="connsiteX8" fmla="*/ 3014464 w 3225716"/>
                <a:gd name="connsiteY8" fmla="*/ 2641089 h 2809461"/>
                <a:gd name="connsiteX9" fmla="*/ 2783891 w 3225716"/>
                <a:gd name="connsiteY9" fmla="*/ 2807886 h 2809461"/>
                <a:gd name="connsiteX10" fmla="*/ 2466047 w 3225716"/>
                <a:gd name="connsiteY10" fmla="*/ 2601695 h 2809461"/>
                <a:gd name="connsiteX11" fmla="*/ 2345610 w 3225716"/>
                <a:gd name="connsiteY11" fmla="*/ 2215703 h 2809461"/>
                <a:gd name="connsiteX12" fmla="*/ 1876829 w 3225716"/>
                <a:gd name="connsiteY12" fmla="*/ 2179571 h 2809461"/>
                <a:gd name="connsiteX13" fmla="*/ 1455890 w 3225716"/>
                <a:gd name="connsiteY13" fmla="*/ 2491635 h 2809461"/>
                <a:gd name="connsiteX14" fmla="*/ 1013124 w 3225716"/>
                <a:gd name="connsiteY14" fmla="*/ 2574273 h 2809461"/>
                <a:gd name="connsiteX15" fmla="*/ 497798 w 3225716"/>
                <a:gd name="connsiteY15" fmla="*/ 2728286 h 2809461"/>
                <a:gd name="connsiteX16" fmla="*/ 142267 w 3225716"/>
                <a:gd name="connsiteY16" fmla="*/ 2243348 h 2809461"/>
                <a:gd name="connsiteX17" fmla="*/ 534153 w 3225716"/>
                <a:gd name="connsiteY17" fmla="*/ 1659873 h 2809461"/>
                <a:gd name="connsiteX18" fmla="*/ 521070 w 3225716"/>
                <a:gd name="connsiteY18" fmla="*/ 1307269 h 2809461"/>
                <a:gd name="connsiteX19" fmla="*/ 55181 w 3225716"/>
                <a:gd name="connsiteY19" fmla="*/ 1067691 h 2809461"/>
                <a:gd name="connsiteX20" fmla="*/ 11824 w 3225716"/>
                <a:gd name="connsiteY20" fmla="*/ 703227 h 2809461"/>
                <a:gd name="connsiteX0" fmla="*/ 11824 w 3225716"/>
                <a:gd name="connsiteY0" fmla="*/ 703227 h 2809461"/>
                <a:gd name="connsiteX1" fmla="*/ 81307 w 3225716"/>
                <a:gd name="connsiteY1" fmla="*/ 31371 h 2809461"/>
                <a:gd name="connsiteX2" fmla="*/ 708324 w 3225716"/>
                <a:gd name="connsiteY2" fmla="*/ 135873 h 2809461"/>
                <a:gd name="connsiteX3" fmla="*/ 1152498 w 3225716"/>
                <a:gd name="connsiteY3" fmla="*/ 360702 h 2809461"/>
                <a:gd name="connsiteX4" fmla="*/ 1927524 w 3225716"/>
                <a:gd name="connsiteY4" fmla="*/ 310045 h 2809461"/>
                <a:gd name="connsiteX5" fmla="*/ 2476164 w 3225716"/>
                <a:gd name="connsiteY5" fmla="*/ 414548 h 2809461"/>
                <a:gd name="connsiteX6" fmla="*/ 2946390 w 3225716"/>
                <a:gd name="connsiteY6" fmla="*/ 1198393 h 2809461"/>
                <a:gd name="connsiteX7" fmla="*/ 3225101 w 3225716"/>
                <a:gd name="connsiteY7" fmla="*/ 1807919 h 2809461"/>
                <a:gd name="connsiteX8" fmla="*/ 3014464 w 3225716"/>
                <a:gd name="connsiteY8" fmla="*/ 2641089 h 2809461"/>
                <a:gd name="connsiteX9" fmla="*/ 2783891 w 3225716"/>
                <a:gd name="connsiteY9" fmla="*/ 2807886 h 2809461"/>
                <a:gd name="connsiteX10" fmla="*/ 2466047 w 3225716"/>
                <a:gd name="connsiteY10" fmla="*/ 2601695 h 2809461"/>
                <a:gd name="connsiteX11" fmla="*/ 2345610 w 3225716"/>
                <a:gd name="connsiteY11" fmla="*/ 2215703 h 2809461"/>
                <a:gd name="connsiteX12" fmla="*/ 1876829 w 3225716"/>
                <a:gd name="connsiteY12" fmla="*/ 2179571 h 2809461"/>
                <a:gd name="connsiteX13" fmla="*/ 1455890 w 3225716"/>
                <a:gd name="connsiteY13" fmla="*/ 2491635 h 2809461"/>
                <a:gd name="connsiteX14" fmla="*/ 1245551 w 3225716"/>
                <a:gd name="connsiteY14" fmla="*/ 2610589 h 2809461"/>
                <a:gd name="connsiteX15" fmla="*/ 497798 w 3225716"/>
                <a:gd name="connsiteY15" fmla="*/ 2728286 h 2809461"/>
                <a:gd name="connsiteX16" fmla="*/ 142267 w 3225716"/>
                <a:gd name="connsiteY16" fmla="*/ 2243348 h 2809461"/>
                <a:gd name="connsiteX17" fmla="*/ 534153 w 3225716"/>
                <a:gd name="connsiteY17" fmla="*/ 1659873 h 2809461"/>
                <a:gd name="connsiteX18" fmla="*/ 521070 w 3225716"/>
                <a:gd name="connsiteY18" fmla="*/ 1307269 h 2809461"/>
                <a:gd name="connsiteX19" fmla="*/ 55181 w 3225716"/>
                <a:gd name="connsiteY19" fmla="*/ 1067691 h 2809461"/>
                <a:gd name="connsiteX20" fmla="*/ 11824 w 3225716"/>
                <a:gd name="connsiteY20" fmla="*/ 703227 h 2809461"/>
                <a:gd name="connsiteX0" fmla="*/ 11824 w 3225716"/>
                <a:gd name="connsiteY0" fmla="*/ 703227 h 2809461"/>
                <a:gd name="connsiteX1" fmla="*/ 81307 w 3225716"/>
                <a:gd name="connsiteY1" fmla="*/ 31371 h 2809461"/>
                <a:gd name="connsiteX2" fmla="*/ 708324 w 3225716"/>
                <a:gd name="connsiteY2" fmla="*/ 135873 h 2809461"/>
                <a:gd name="connsiteX3" fmla="*/ 1152498 w 3225716"/>
                <a:gd name="connsiteY3" fmla="*/ 360702 h 2809461"/>
                <a:gd name="connsiteX4" fmla="*/ 1927524 w 3225716"/>
                <a:gd name="connsiteY4" fmla="*/ 310045 h 2809461"/>
                <a:gd name="connsiteX5" fmla="*/ 2476164 w 3225716"/>
                <a:gd name="connsiteY5" fmla="*/ 414548 h 2809461"/>
                <a:gd name="connsiteX6" fmla="*/ 2946390 w 3225716"/>
                <a:gd name="connsiteY6" fmla="*/ 1198393 h 2809461"/>
                <a:gd name="connsiteX7" fmla="*/ 3225101 w 3225716"/>
                <a:gd name="connsiteY7" fmla="*/ 1807919 h 2809461"/>
                <a:gd name="connsiteX8" fmla="*/ 3014464 w 3225716"/>
                <a:gd name="connsiteY8" fmla="*/ 2641089 h 2809461"/>
                <a:gd name="connsiteX9" fmla="*/ 2783891 w 3225716"/>
                <a:gd name="connsiteY9" fmla="*/ 2807886 h 2809461"/>
                <a:gd name="connsiteX10" fmla="*/ 2466047 w 3225716"/>
                <a:gd name="connsiteY10" fmla="*/ 2601695 h 2809461"/>
                <a:gd name="connsiteX11" fmla="*/ 2345610 w 3225716"/>
                <a:gd name="connsiteY11" fmla="*/ 2215703 h 2809461"/>
                <a:gd name="connsiteX12" fmla="*/ 1876829 w 3225716"/>
                <a:gd name="connsiteY12" fmla="*/ 2179571 h 2809461"/>
                <a:gd name="connsiteX13" fmla="*/ 1412310 w 3225716"/>
                <a:gd name="connsiteY13" fmla="*/ 2273735 h 2809461"/>
                <a:gd name="connsiteX14" fmla="*/ 1245551 w 3225716"/>
                <a:gd name="connsiteY14" fmla="*/ 2610589 h 2809461"/>
                <a:gd name="connsiteX15" fmla="*/ 497798 w 3225716"/>
                <a:gd name="connsiteY15" fmla="*/ 2728286 h 2809461"/>
                <a:gd name="connsiteX16" fmla="*/ 142267 w 3225716"/>
                <a:gd name="connsiteY16" fmla="*/ 2243348 h 2809461"/>
                <a:gd name="connsiteX17" fmla="*/ 534153 w 3225716"/>
                <a:gd name="connsiteY17" fmla="*/ 1659873 h 2809461"/>
                <a:gd name="connsiteX18" fmla="*/ 521070 w 3225716"/>
                <a:gd name="connsiteY18" fmla="*/ 1307269 h 2809461"/>
                <a:gd name="connsiteX19" fmla="*/ 55181 w 3225716"/>
                <a:gd name="connsiteY19" fmla="*/ 1067691 h 2809461"/>
                <a:gd name="connsiteX20" fmla="*/ 11824 w 3225716"/>
                <a:gd name="connsiteY20" fmla="*/ 703227 h 2809461"/>
                <a:gd name="connsiteX0" fmla="*/ 11824 w 3225716"/>
                <a:gd name="connsiteY0" fmla="*/ 703227 h 2809461"/>
                <a:gd name="connsiteX1" fmla="*/ 81307 w 3225716"/>
                <a:gd name="connsiteY1" fmla="*/ 31371 h 2809461"/>
                <a:gd name="connsiteX2" fmla="*/ 708324 w 3225716"/>
                <a:gd name="connsiteY2" fmla="*/ 135873 h 2809461"/>
                <a:gd name="connsiteX3" fmla="*/ 1152498 w 3225716"/>
                <a:gd name="connsiteY3" fmla="*/ 360702 h 2809461"/>
                <a:gd name="connsiteX4" fmla="*/ 1927524 w 3225716"/>
                <a:gd name="connsiteY4" fmla="*/ 310045 h 2809461"/>
                <a:gd name="connsiteX5" fmla="*/ 2476164 w 3225716"/>
                <a:gd name="connsiteY5" fmla="*/ 414548 h 2809461"/>
                <a:gd name="connsiteX6" fmla="*/ 2946390 w 3225716"/>
                <a:gd name="connsiteY6" fmla="*/ 1198393 h 2809461"/>
                <a:gd name="connsiteX7" fmla="*/ 3225101 w 3225716"/>
                <a:gd name="connsiteY7" fmla="*/ 1807919 h 2809461"/>
                <a:gd name="connsiteX8" fmla="*/ 3014464 w 3225716"/>
                <a:gd name="connsiteY8" fmla="*/ 2641089 h 2809461"/>
                <a:gd name="connsiteX9" fmla="*/ 2783891 w 3225716"/>
                <a:gd name="connsiteY9" fmla="*/ 2807886 h 2809461"/>
                <a:gd name="connsiteX10" fmla="*/ 2466047 w 3225716"/>
                <a:gd name="connsiteY10" fmla="*/ 2601695 h 2809461"/>
                <a:gd name="connsiteX11" fmla="*/ 2345610 w 3225716"/>
                <a:gd name="connsiteY11" fmla="*/ 2215703 h 2809461"/>
                <a:gd name="connsiteX12" fmla="*/ 1876829 w 3225716"/>
                <a:gd name="connsiteY12" fmla="*/ 2179571 h 2809461"/>
                <a:gd name="connsiteX13" fmla="*/ 1412310 w 3225716"/>
                <a:gd name="connsiteY13" fmla="*/ 2273735 h 2809461"/>
                <a:gd name="connsiteX14" fmla="*/ 1158391 w 3225716"/>
                <a:gd name="connsiteY14" fmla="*/ 2625116 h 2809461"/>
                <a:gd name="connsiteX15" fmla="*/ 497798 w 3225716"/>
                <a:gd name="connsiteY15" fmla="*/ 2728286 h 2809461"/>
                <a:gd name="connsiteX16" fmla="*/ 142267 w 3225716"/>
                <a:gd name="connsiteY16" fmla="*/ 2243348 h 2809461"/>
                <a:gd name="connsiteX17" fmla="*/ 534153 w 3225716"/>
                <a:gd name="connsiteY17" fmla="*/ 1659873 h 2809461"/>
                <a:gd name="connsiteX18" fmla="*/ 521070 w 3225716"/>
                <a:gd name="connsiteY18" fmla="*/ 1307269 h 2809461"/>
                <a:gd name="connsiteX19" fmla="*/ 55181 w 3225716"/>
                <a:gd name="connsiteY19" fmla="*/ 1067691 h 2809461"/>
                <a:gd name="connsiteX20" fmla="*/ 11824 w 3225716"/>
                <a:gd name="connsiteY20" fmla="*/ 703227 h 2809461"/>
                <a:gd name="connsiteX0" fmla="*/ 11824 w 3225716"/>
                <a:gd name="connsiteY0" fmla="*/ 703227 h 2809461"/>
                <a:gd name="connsiteX1" fmla="*/ 81307 w 3225716"/>
                <a:gd name="connsiteY1" fmla="*/ 31371 h 2809461"/>
                <a:gd name="connsiteX2" fmla="*/ 708324 w 3225716"/>
                <a:gd name="connsiteY2" fmla="*/ 135873 h 2809461"/>
                <a:gd name="connsiteX3" fmla="*/ 1152498 w 3225716"/>
                <a:gd name="connsiteY3" fmla="*/ 360702 h 2809461"/>
                <a:gd name="connsiteX4" fmla="*/ 1927524 w 3225716"/>
                <a:gd name="connsiteY4" fmla="*/ 310045 h 2809461"/>
                <a:gd name="connsiteX5" fmla="*/ 2476164 w 3225716"/>
                <a:gd name="connsiteY5" fmla="*/ 414548 h 2809461"/>
                <a:gd name="connsiteX6" fmla="*/ 2946390 w 3225716"/>
                <a:gd name="connsiteY6" fmla="*/ 1198393 h 2809461"/>
                <a:gd name="connsiteX7" fmla="*/ 3225101 w 3225716"/>
                <a:gd name="connsiteY7" fmla="*/ 1807919 h 2809461"/>
                <a:gd name="connsiteX8" fmla="*/ 3014464 w 3225716"/>
                <a:gd name="connsiteY8" fmla="*/ 2641089 h 2809461"/>
                <a:gd name="connsiteX9" fmla="*/ 2783891 w 3225716"/>
                <a:gd name="connsiteY9" fmla="*/ 2807886 h 2809461"/>
                <a:gd name="connsiteX10" fmla="*/ 2466047 w 3225716"/>
                <a:gd name="connsiteY10" fmla="*/ 2601695 h 2809461"/>
                <a:gd name="connsiteX11" fmla="*/ 2345610 w 3225716"/>
                <a:gd name="connsiteY11" fmla="*/ 2215703 h 2809461"/>
                <a:gd name="connsiteX12" fmla="*/ 1876829 w 3225716"/>
                <a:gd name="connsiteY12" fmla="*/ 2179571 h 2809461"/>
                <a:gd name="connsiteX13" fmla="*/ 1412310 w 3225716"/>
                <a:gd name="connsiteY13" fmla="*/ 2273735 h 2809461"/>
                <a:gd name="connsiteX14" fmla="*/ 1158391 w 3225716"/>
                <a:gd name="connsiteY14" fmla="*/ 2625116 h 2809461"/>
                <a:gd name="connsiteX15" fmla="*/ 497798 w 3225716"/>
                <a:gd name="connsiteY15" fmla="*/ 2728286 h 2809461"/>
                <a:gd name="connsiteX16" fmla="*/ 142267 w 3225716"/>
                <a:gd name="connsiteY16" fmla="*/ 2243348 h 2809461"/>
                <a:gd name="connsiteX17" fmla="*/ 584996 w 3225716"/>
                <a:gd name="connsiteY17" fmla="*/ 1783350 h 2809461"/>
                <a:gd name="connsiteX18" fmla="*/ 521070 w 3225716"/>
                <a:gd name="connsiteY18" fmla="*/ 1307269 h 2809461"/>
                <a:gd name="connsiteX19" fmla="*/ 55181 w 3225716"/>
                <a:gd name="connsiteY19" fmla="*/ 1067691 h 2809461"/>
                <a:gd name="connsiteX20" fmla="*/ 11824 w 3225716"/>
                <a:gd name="connsiteY20" fmla="*/ 703227 h 2809461"/>
                <a:gd name="connsiteX0" fmla="*/ 11824 w 3225716"/>
                <a:gd name="connsiteY0" fmla="*/ 703227 h 2809461"/>
                <a:gd name="connsiteX1" fmla="*/ 81307 w 3225716"/>
                <a:gd name="connsiteY1" fmla="*/ 31371 h 2809461"/>
                <a:gd name="connsiteX2" fmla="*/ 708324 w 3225716"/>
                <a:gd name="connsiteY2" fmla="*/ 135873 h 2809461"/>
                <a:gd name="connsiteX3" fmla="*/ 1152498 w 3225716"/>
                <a:gd name="connsiteY3" fmla="*/ 360702 h 2809461"/>
                <a:gd name="connsiteX4" fmla="*/ 1927524 w 3225716"/>
                <a:gd name="connsiteY4" fmla="*/ 310045 h 2809461"/>
                <a:gd name="connsiteX5" fmla="*/ 2476164 w 3225716"/>
                <a:gd name="connsiteY5" fmla="*/ 414548 h 2809461"/>
                <a:gd name="connsiteX6" fmla="*/ 2946390 w 3225716"/>
                <a:gd name="connsiteY6" fmla="*/ 1198393 h 2809461"/>
                <a:gd name="connsiteX7" fmla="*/ 3225101 w 3225716"/>
                <a:gd name="connsiteY7" fmla="*/ 1807919 h 2809461"/>
                <a:gd name="connsiteX8" fmla="*/ 3014464 w 3225716"/>
                <a:gd name="connsiteY8" fmla="*/ 2641089 h 2809461"/>
                <a:gd name="connsiteX9" fmla="*/ 2783891 w 3225716"/>
                <a:gd name="connsiteY9" fmla="*/ 2807886 h 2809461"/>
                <a:gd name="connsiteX10" fmla="*/ 2466047 w 3225716"/>
                <a:gd name="connsiteY10" fmla="*/ 2601695 h 2809461"/>
                <a:gd name="connsiteX11" fmla="*/ 2345610 w 3225716"/>
                <a:gd name="connsiteY11" fmla="*/ 2215703 h 2809461"/>
                <a:gd name="connsiteX12" fmla="*/ 1876829 w 3225716"/>
                <a:gd name="connsiteY12" fmla="*/ 2179571 h 2809461"/>
                <a:gd name="connsiteX13" fmla="*/ 1412310 w 3225716"/>
                <a:gd name="connsiteY13" fmla="*/ 2273735 h 2809461"/>
                <a:gd name="connsiteX14" fmla="*/ 1158391 w 3225716"/>
                <a:gd name="connsiteY14" fmla="*/ 2625116 h 2809461"/>
                <a:gd name="connsiteX15" fmla="*/ 497798 w 3225716"/>
                <a:gd name="connsiteY15" fmla="*/ 2728286 h 2809461"/>
                <a:gd name="connsiteX16" fmla="*/ 222164 w 3225716"/>
                <a:gd name="connsiteY16" fmla="*/ 2323244 h 2809461"/>
                <a:gd name="connsiteX17" fmla="*/ 584996 w 3225716"/>
                <a:gd name="connsiteY17" fmla="*/ 1783350 h 2809461"/>
                <a:gd name="connsiteX18" fmla="*/ 521070 w 3225716"/>
                <a:gd name="connsiteY18" fmla="*/ 1307269 h 2809461"/>
                <a:gd name="connsiteX19" fmla="*/ 55181 w 3225716"/>
                <a:gd name="connsiteY19" fmla="*/ 1067691 h 2809461"/>
                <a:gd name="connsiteX20" fmla="*/ 11824 w 3225716"/>
                <a:gd name="connsiteY20" fmla="*/ 703227 h 2809461"/>
                <a:gd name="connsiteX0" fmla="*/ 11824 w 3225716"/>
                <a:gd name="connsiteY0" fmla="*/ 703227 h 2809461"/>
                <a:gd name="connsiteX1" fmla="*/ 81307 w 3225716"/>
                <a:gd name="connsiteY1" fmla="*/ 31371 h 2809461"/>
                <a:gd name="connsiteX2" fmla="*/ 708324 w 3225716"/>
                <a:gd name="connsiteY2" fmla="*/ 135873 h 2809461"/>
                <a:gd name="connsiteX3" fmla="*/ 1152498 w 3225716"/>
                <a:gd name="connsiteY3" fmla="*/ 360702 h 2809461"/>
                <a:gd name="connsiteX4" fmla="*/ 1927524 w 3225716"/>
                <a:gd name="connsiteY4" fmla="*/ 310045 h 2809461"/>
                <a:gd name="connsiteX5" fmla="*/ 2476164 w 3225716"/>
                <a:gd name="connsiteY5" fmla="*/ 414548 h 2809461"/>
                <a:gd name="connsiteX6" fmla="*/ 2946390 w 3225716"/>
                <a:gd name="connsiteY6" fmla="*/ 1198393 h 2809461"/>
                <a:gd name="connsiteX7" fmla="*/ 3225101 w 3225716"/>
                <a:gd name="connsiteY7" fmla="*/ 1807919 h 2809461"/>
                <a:gd name="connsiteX8" fmla="*/ 3014464 w 3225716"/>
                <a:gd name="connsiteY8" fmla="*/ 2641089 h 2809461"/>
                <a:gd name="connsiteX9" fmla="*/ 2783891 w 3225716"/>
                <a:gd name="connsiteY9" fmla="*/ 2807886 h 2809461"/>
                <a:gd name="connsiteX10" fmla="*/ 2466047 w 3225716"/>
                <a:gd name="connsiteY10" fmla="*/ 2601695 h 2809461"/>
                <a:gd name="connsiteX11" fmla="*/ 2345610 w 3225716"/>
                <a:gd name="connsiteY11" fmla="*/ 2215703 h 2809461"/>
                <a:gd name="connsiteX12" fmla="*/ 1876829 w 3225716"/>
                <a:gd name="connsiteY12" fmla="*/ 2179571 h 2809461"/>
                <a:gd name="connsiteX13" fmla="*/ 1412310 w 3225716"/>
                <a:gd name="connsiteY13" fmla="*/ 2273735 h 2809461"/>
                <a:gd name="connsiteX14" fmla="*/ 1158391 w 3225716"/>
                <a:gd name="connsiteY14" fmla="*/ 2625116 h 2809461"/>
                <a:gd name="connsiteX15" fmla="*/ 548641 w 3225716"/>
                <a:gd name="connsiteY15" fmla="*/ 2648389 h 2809461"/>
                <a:gd name="connsiteX16" fmla="*/ 222164 w 3225716"/>
                <a:gd name="connsiteY16" fmla="*/ 2323244 h 2809461"/>
                <a:gd name="connsiteX17" fmla="*/ 584996 w 3225716"/>
                <a:gd name="connsiteY17" fmla="*/ 1783350 h 2809461"/>
                <a:gd name="connsiteX18" fmla="*/ 521070 w 3225716"/>
                <a:gd name="connsiteY18" fmla="*/ 1307269 h 2809461"/>
                <a:gd name="connsiteX19" fmla="*/ 55181 w 3225716"/>
                <a:gd name="connsiteY19" fmla="*/ 1067691 h 2809461"/>
                <a:gd name="connsiteX20" fmla="*/ 11824 w 3225716"/>
                <a:gd name="connsiteY20" fmla="*/ 703227 h 2809461"/>
                <a:gd name="connsiteX0" fmla="*/ 19133 w 3233025"/>
                <a:gd name="connsiteY0" fmla="*/ 703227 h 2809461"/>
                <a:gd name="connsiteX1" fmla="*/ 88616 w 3233025"/>
                <a:gd name="connsiteY1" fmla="*/ 31371 h 2809461"/>
                <a:gd name="connsiteX2" fmla="*/ 715633 w 3233025"/>
                <a:gd name="connsiteY2" fmla="*/ 135873 h 2809461"/>
                <a:gd name="connsiteX3" fmla="*/ 1159807 w 3233025"/>
                <a:gd name="connsiteY3" fmla="*/ 360702 h 2809461"/>
                <a:gd name="connsiteX4" fmla="*/ 1934833 w 3233025"/>
                <a:gd name="connsiteY4" fmla="*/ 310045 h 2809461"/>
                <a:gd name="connsiteX5" fmla="*/ 2483473 w 3233025"/>
                <a:gd name="connsiteY5" fmla="*/ 414548 h 2809461"/>
                <a:gd name="connsiteX6" fmla="*/ 2953699 w 3233025"/>
                <a:gd name="connsiteY6" fmla="*/ 1198393 h 2809461"/>
                <a:gd name="connsiteX7" fmla="*/ 3232410 w 3233025"/>
                <a:gd name="connsiteY7" fmla="*/ 1807919 h 2809461"/>
                <a:gd name="connsiteX8" fmla="*/ 3021773 w 3233025"/>
                <a:gd name="connsiteY8" fmla="*/ 2641089 h 2809461"/>
                <a:gd name="connsiteX9" fmla="*/ 2791200 w 3233025"/>
                <a:gd name="connsiteY9" fmla="*/ 2807886 h 2809461"/>
                <a:gd name="connsiteX10" fmla="*/ 2473356 w 3233025"/>
                <a:gd name="connsiteY10" fmla="*/ 2601695 h 2809461"/>
                <a:gd name="connsiteX11" fmla="*/ 2352919 w 3233025"/>
                <a:gd name="connsiteY11" fmla="*/ 2215703 h 2809461"/>
                <a:gd name="connsiteX12" fmla="*/ 1884138 w 3233025"/>
                <a:gd name="connsiteY12" fmla="*/ 2179571 h 2809461"/>
                <a:gd name="connsiteX13" fmla="*/ 1419619 w 3233025"/>
                <a:gd name="connsiteY13" fmla="*/ 2273735 h 2809461"/>
                <a:gd name="connsiteX14" fmla="*/ 1165700 w 3233025"/>
                <a:gd name="connsiteY14" fmla="*/ 2625116 h 2809461"/>
                <a:gd name="connsiteX15" fmla="*/ 555950 w 3233025"/>
                <a:gd name="connsiteY15" fmla="*/ 2648389 h 2809461"/>
                <a:gd name="connsiteX16" fmla="*/ 229473 w 3233025"/>
                <a:gd name="connsiteY16" fmla="*/ 2323244 h 2809461"/>
                <a:gd name="connsiteX17" fmla="*/ 592305 w 3233025"/>
                <a:gd name="connsiteY17" fmla="*/ 1783350 h 2809461"/>
                <a:gd name="connsiteX18" fmla="*/ 528379 w 3233025"/>
                <a:gd name="connsiteY18" fmla="*/ 1307269 h 2809461"/>
                <a:gd name="connsiteX19" fmla="*/ 229547 w 3233025"/>
                <a:gd name="connsiteY19" fmla="*/ 1053164 h 2809461"/>
                <a:gd name="connsiteX20" fmla="*/ 19133 w 3233025"/>
                <a:gd name="connsiteY20" fmla="*/ 703227 h 2809461"/>
                <a:gd name="connsiteX0" fmla="*/ 15060 w 3243478"/>
                <a:gd name="connsiteY0" fmla="*/ 509400 h 2797217"/>
                <a:gd name="connsiteX1" fmla="*/ 99069 w 3243478"/>
                <a:gd name="connsiteY1" fmla="*/ 19127 h 2797217"/>
                <a:gd name="connsiteX2" fmla="*/ 726086 w 3243478"/>
                <a:gd name="connsiteY2" fmla="*/ 123629 h 2797217"/>
                <a:gd name="connsiteX3" fmla="*/ 1170260 w 3243478"/>
                <a:gd name="connsiteY3" fmla="*/ 348458 h 2797217"/>
                <a:gd name="connsiteX4" fmla="*/ 1945286 w 3243478"/>
                <a:gd name="connsiteY4" fmla="*/ 297801 h 2797217"/>
                <a:gd name="connsiteX5" fmla="*/ 2493926 w 3243478"/>
                <a:gd name="connsiteY5" fmla="*/ 402304 h 2797217"/>
                <a:gd name="connsiteX6" fmla="*/ 2964152 w 3243478"/>
                <a:gd name="connsiteY6" fmla="*/ 1186149 h 2797217"/>
                <a:gd name="connsiteX7" fmla="*/ 3242863 w 3243478"/>
                <a:gd name="connsiteY7" fmla="*/ 1795675 h 2797217"/>
                <a:gd name="connsiteX8" fmla="*/ 3032226 w 3243478"/>
                <a:gd name="connsiteY8" fmla="*/ 2628845 h 2797217"/>
                <a:gd name="connsiteX9" fmla="*/ 2801653 w 3243478"/>
                <a:gd name="connsiteY9" fmla="*/ 2795642 h 2797217"/>
                <a:gd name="connsiteX10" fmla="*/ 2483809 w 3243478"/>
                <a:gd name="connsiteY10" fmla="*/ 2589451 h 2797217"/>
                <a:gd name="connsiteX11" fmla="*/ 2363372 w 3243478"/>
                <a:gd name="connsiteY11" fmla="*/ 2203459 h 2797217"/>
                <a:gd name="connsiteX12" fmla="*/ 1894591 w 3243478"/>
                <a:gd name="connsiteY12" fmla="*/ 2167327 h 2797217"/>
                <a:gd name="connsiteX13" fmla="*/ 1430072 w 3243478"/>
                <a:gd name="connsiteY13" fmla="*/ 2261491 h 2797217"/>
                <a:gd name="connsiteX14" fmla="*/ 1176153 w 3243478"/>
                <a:gd name="connsiteY14" fmla="*/ 2612872 h 2797217"/>
                <a:gd name="connsiteX15" fmla="*/ 566403 w 3243478"/>
                <a:gd name="connsiteY15" fmla="*/ 2636145 h 2797217"/>
                <a:gd name="connsiteX16" fmla="*/ 239926 w 3243478"/>
                <a:gd name="connsiteY16" fmla="*/ 2311000 h 2797217"/>
                <a:gd name="connsiteX17" fmla="*/ 602758 w 3243478"/>
                <a:gd name="connsiteY17" fmla="*/ 1771106 h 2797217"/>
                <a:gd name="connsiteX18" fmla="*/ 538832 w 3243478"/>
                <a:gd name="connsiteY18" fmla="*/ 1295025 h 2797217"/>
                <a:gd name="connsiteX19" fmla="*/ 240000 w 3243478"/>
                <a:gd name="connsiteY19" fmla="*/ 1040920 h 2797217"/>
                <a:gd name="connsiteX20" fmla="*/ 15060 w 3243478"/>
                <a:gd name="connsiteY20" fmla="*/ 509400 h 2797217"/>
                <a:gd name="connsiteX0" fmla="*/ 413 w 3228831"/>
                <a:gd name="connsiteY0" fmla="*/ 471125 h 2758942"/>
                <a:gd name="connsiteX1" fmla="*/ 280532 w 3228831"/>
                <a:gd name="connsiteY1" fmla="*/ 24432 h 2758942"/>
                <a:gd name="connsiteX2" fmla="*/ 711439 w 3228831"/>
                <a:gd name="connsiteY2" fmla="*/ 85354 h 2758942"/>
                <a:gd name="connsiteX3" fmla="*/ 1155613 w 3228831"/>
                <a:gd name="connsiteY3" fmla="*/ 310183 h 2758942"/>
                <a:gd name="connsiteX4" fmla="*/ 1930639 w 3228831"/>
                <a:gd name="connsiteY4" fmla="*/ 259526 h 2758942"/>
                <a:gd name="connsiteX5" fmla="*/ 2479279 w 3228831"/>
                <a:gd name="connsiteY5" fmla="*/ 364029 h 2758942"/>
                <a:gd name="connsiteX6" fmla="*/ 2949505 w 3228831"/>
                <a:gd name="connsiteY6" fmla="*/ 1147874 h 2758942"/>
                <a:gd name="connsiteX7" fmla="*/ 3228216 w 3228831"/>
                <a:gd name="connsiteY7" fmla="*/ 1757400 h 2758942"/>
                <a:gd name="connsiteX8" fmla="*/ 3017579 w 3228831"/>
                <a:gd name="connsiteY8" fmla="*/ 2590570 h 2758942"/>
                <a:gd name="connsiteX9" fmla="*/ 2787006 w 3228831"/>
                <a:gd name="connsiteY9" fmla="*/ 2757367 h 2758942"/>
                <a:gd name="connsiteX10" fmla="*/ 2469162 w 3228831"/>
                <a:gd name="connsiteY10" fmla="*/ 2551176 h 2758942"/>
                <a:gd name="connsiteX11" fmla="*/ 2348725 w 3228831"/>
                <a:gd name="connsiteY11" fmla="*/ 2165184 h 2758942"/>
                <a:gd name="connsiteX12" fmla="*/ 1879944 w 3228831"/>
                <a:gd name="connsiteY12" fmla="*/ 2129052 h 2758942"/>
                <a:gd name="connsiteX13" fmla="*/ 1415425 w 3228831"/>
                <a:gd name="connsiteY13" fmla="*/ 2223216 h 2758942"/>
                <a:gd name="connsiteX14" fmla="*/ 1161506 w 3228831"/>
                <a:gd name="connsiteY14" fmla="*/ 2574597 h 2758942"/>
                <a:gd name="connsiteX15" fmla="*/ 551756 w 3228831"/>
                <a:gd name="connsiteY15" fmla="*/ 2597870 h 2758942"/>
                <a:gd name="connsiteX16" fmla="*/ 225279 w 3228831"/>
                <a:gd name="connsiteY16" fmla="*/ 2272725 h 2758942"/>
                <a:gd name="connsiteX17" fmla="*/ 588111 w 3228831"/>
                <a:gd name="connsiteY17" fmla="*/ 1732831 h 2758942"/>
                <a:gd name="connsiteX18" fmla="*/ 524185 w 3228831"/>
                <a:gd name="connsiteY18" fmla="*/ 1256750 h 2758942"/>
                <a:gd name="connsiteX19" fmla="*/ 225353 w 3228831"/>
                <a:gd name="connsiteY19" fmla="*/ 1002645 h 2758942"/>
                <a:gd name="connsiteX20" fmla="*/ 413 w 3228831"/>
                <a:gd name="connsiteY20" fmla="*/ 471125 h 2758942"/>
                <a:gd name="connsiteX0" fmla="*/ 413 w 3228831"/>
                <a:gd name="connsiteY0" fmla="*/ 458761 h 2746578"/>
                <a:gd name="connsiteX1" fmla="*/ 280532 w 3228831"/>
                <a:gd name="connsiteY1" fmla="*/ 12068 h 2746578"/>
                <a:gd name="connsiteX2" fmla="*/ 711439 w 3228831"/>
                <a:gd name="connsiteY2" fmla="*/ 72990 h 2746578"/>
                <a:gd name="connsiteX3" fmla="*/ 1155613 w 3228831"/>
                <a:gd name="connsiteY3" fmla="*/ 297819 h 2746578"/>
                <a:gd name="connsiteX4" fmla="*/ 1930639 w 3228831"/>
                <a:gd name="connsiteY4" fmla="*/ 247162 h 2746578"/>
                <a:gd name="connsiteX5" fmla="*/ 2479279 w 3228831"/>
                <a:gd name="connsiteY5" fmla="*/ 351665 h 2746578"/>
                <a:gd name="connsiteX6" fmla="*/ 2949505 w 3228831"/>
                <a:gd name="connsiteY6" fmla="*/ 1135510 h 2746578"/>
                <a:gd name="connsiteX7" fmla="*/ 3228216 w 3228831"/>
                <a:gd name="connsiteY7" fmla="*/ 1745036 h 2746578"/>
                <a:gd name="connsiteX8" fmla="*/ 3017579 w 3228831"/>
                <a:gd name="connsiteY8" fmla="*/ 2578206 h 2746578"/>
                <a:gd name="connsiteX9" fmla="*/ 2787006 w 3228831"/>
                <a:gd name="connsiteY9" fmla="*/ 2745003 h 2746578"/>
                <a:gd name="connsiteX10" fmla="*/ 2469162 w 3228831"/>
                <a:gd name="connsiteY10" fmla="*/ 2538812 h 2746578"/>
                <a:gd name="connsiteX11" fmla="*/ 2348725 w 3228831"/>
                <a:gd name="connsiteY11" fmla="*/ 2152820 h 2746578"/>
                <a:gd name="connsiteX12" fmla="*/ 1879944 w 3228831"/>
                <a:gd name="connsiteY12" fmla="*/ 2116688 h 2746578"/>
                <a:gd name="connsiteX13" fmla="*/ 1415425 w 3228831"/>
                <a:gd name="connsiteY13" fmla="*/ 2210852 h 2746578"/>
                <a:gd name="connsiteX14" fmla="*/ 1161506 w 3228831"/>
                <a:gd name="connsiteY14" fmla="*/ 2562233 h 2746578"/>
                <a:gd name="connsiteX15" fmla="*/ 551756 w 3228831"/>
                <a:gd name="connsiteY15" fmla="*/ 2585506 h 2746578"/>
                <a:gd name="connsiteX16" fmla="*/ 225279 w 3228831"/>
                <a:gd name="connsiteY16" fmla="*/ 2260361 h 2746578"/>
                <a:gd name="connsiteX17" fmla="*/ 588111 w 3228831"/>
                <a:gd name="connsiteY17" fmla="*/ 1720467 h 2746578"/>
                <a:gd name="connsiteX18" fmla="*/ 524185 w 3228831"/>
                <a:gd name="connsiteY18" fmla="*/ 1244386 h 2746578"/>
                <a:gd name="connsiteX19" fmla="*/ 225353 w 3228831"/>
                <a:gd name="connsiteY19" fmla="*/ 990281 h 2746578"/>
                <a:gd name="connsiteX20" fmla="*/ 413 w 3228831"/>
                <a:gd name="connsiteY20" fmla="*/ 458761 h 2746578"/>
                <a:gd name="connsiteX0" fmla="*/ 413 w 3228831"/>
                <a:gd name="connsiteY0" fmla="*/ 455936 h 2743753"/>
                <a:gd name="connsiteX1" fmla="*/ 280532 w 3228831"/>
                <a:gd name="connsiteY1" fmla="*/ 9243 h 2743753"/>
                <a:gd name="connsiteX2" fmla="*/ 784073 w 3228831"/>
                <a:gd name="connsiteY2" fmla="*/ 164588 h 2743753"/>
                <a:gd name="connsiteX3" fmla="*/ 1155613 w 3228831"/>
                <a:gd name="connsiteY3" fmla="*/ 294994 h 2743753"/>
                <a:gd name="connsiteX4" fmla="*/ 1930639 w 3228831"/>
                <a:gd name="connsiteY4" fmla="*/ 244337 h 2743753"/>
                <a:gd name="connsiteX5" fmla="*/ 2479279 w 3228831"/>
                <a:gd name="connsiteY5" fmla="*/ 348840 h 2743753"/>
                <a:gd name="connsiteX6" fmla="*/ 2949505 w 3228831"/>
                <a:gd name="connsiteY6" fmla="*/ 1132685 h 2743753"/>
                <a:gd name="connsiteX7" fmla="*/ 3228216 w 3228831"/>
                <a:gd name="connsiteY7" fmla="*/ 1742211 h 2743753"/>
                <a:gd name="connsiteX8" fmla="*/ 3017579 w 3228831"/>
                <a:gd name="connsiteY8" fmla="*/ 2575381 h 2743753"/>
                <a:gd name="connsiteX9" fmla="*/ 2787006 w 3228831"/>
                <a:gd name="connsiteY9" fmla="*/ 2742178 h 2743753"/>
                <a:gd name="connsiteX10" fmla="*/ 2469162 w 3228831"/>
                <a:gd name="connsiteY10" fmla="*/ 2535987 h 2743753"/>
                <a:gd name="connsiteX11" fmla="*/ 2348725 w 3228831"/>
                <a:gd name="connsiteY11" fmla="*/ 2149995 h 2743753"/>
                <a:gd name="connsiteX12" fmla="*/ 1879944 w 3228831"/>
                <a:gd name="connsiteY12" fmla="*/ 2113863 h 2743753"/>
                <a:gd name="connsiteX13" fmla="*/ 1415425 w 3228831"/>
                <a:gd name="connsiteY13" fmla="*/ 2208027 h 2743753"/>
                <a:gd name="connsiteX14" fmla="*/ 1161506 w 3228831"/>
                <a:gd name="connsiteY14" fmla="*/ 2559408 h 2743753"/>
                <a:gd name="connsiteX15" fmla="*/ 551756 w 3228831"/>
                <a:gd name="connsiteY15" fmla="*/ 2582681 h 2743753"/>
                <a:gd name="connsiteX16" fmla="*/ 225279 w 3228831"/>
                <a:gd name="connsiteY16" fmla="*/ 2257536 h 2743753"/>
                <a:gd name="connsiteX17" fmla="*/ 588111 w 3228831"/>
                <a:gd name="connsiteY17" fmla="*/ 1717642 h 2743753"/>
                <a:gd name="connsiteX18" fmla="*/ 524185 w 3228831"/>
                <a:gd name="connsiteY18" fmla="*/ 1241561 h 2743753"/>
                <a:gd name="connsiteX19" fmla="*/ 225353 w 3228831"/>
                <a:gd name="connsiteY19" fmla="*/ 987456 h 2743753"/>
                <a:gd name="connsiteX20" fmla="*/ 413 w 3228831"/>
                <a:gd name="connsiteY20" fmla="*/ 455936 h 2743753"/>
                <a:gd name="connsiteX0" fmla="*/ 413 w 3228831"/>
                <a:gd name="connsiteY0" fmla="*/ 455085 h 2742902"/>
                <a:gd name="connsiteX1" fmla="*/ 280532 w 3228831"/>
                <a:gd name="connsiteY1" fmla="*/ 8392 h 2742902"/>
                <a:gd name="connsiteX2" fmla="*/ 784073 w 3228831"/>
                <a:gd name="connsiteY2" fmla="*/ 163737 h 2742902"/>
                <a:gd name="connsiteX3" fmla="*/ 1279090 w 3228831"/>
                <a:gd name="connsiteY3" fmla="*/ 170667 h 2742902"/>
                <a:gd name="connsiteX4" fmla="*/ 1930639 w 3228831"/>
                <a:gd name="connsiteY4" fmla="*/ 243486 h 2742902"/>
                <a:gd name="connsiteX5" fmla="*/ 2479279 w 3228831"/>
                <a:gd name="connsiteY5" fmla="*/ 347989 h 2742902"/>
                <a:gd name="connsiteX6" fmla="*/ 2949505 w 3228831"/>
                <a:gd name="connsiteY6" fmla="*/ 1131834 h 2742902"/>
                <a:gd name="connsiteX7" fmla="*/ 3228216 w 3228831"/>
                <a:gd name="connsiteY7" fmla="*/ 1741360 h 2742902"/>
                <a:gd name="connsiteX8" fmla="*/ 3017579 w 3228831"/>
                <a:gd name="connsiteY8" fmla="*/ 2574530 h 2742902"/>
                <a:gd name="connsiteX9" fmla="*/ 2787006 w 3228831"/>
                <a:gd name="connsiteY9" fmla="*/ 2741327 h 2742902"/>
                <a:gd name="connsiteX10" fmla="*/ 2469162 w 3228831"/>
                <a:gd name="connsiteY10" fmla="*/ 2535136 h 2742902"/>
                <a:gd name="connsiteX11" fmla="*/ 2348725 w 3228831"/>
                <a:gd name="connsiteY11" fmla="*/ 2149144 h 2742902"/>
                <a:gd name="connsiteX12" fmla="*/ 1879944 w 3228831"/>
                <a:gd name="connsiteY12" fmla="*/ 2113012 h 2742902"/>
                <a:gd name="connsiteX13" fmla="*/ 1415425 w 3228831"/>
                <a:gd name="connsiteY13" fmla="*/ 2207176 h 2742902"/>
                <a:gd name="connsiteX14" fmla="*/ 1161506 w 3228831"/>
                <a:gd name="connsiteY14" fmla="*/ 2558557 h 2742902"/>
                <a:gd name="connsiteX15" fmla="*/ 551756 w 3228831"/>
                <a:gd name="connsiteY15" fmla="*/ 2581830 h 2742902"/>
                <a:gd name="connsiteX16" fmla="*/ 225279 w 3228831"/>
                <a:gd name="connsiteY16" fmla="*/ 2256685 h 2742902"/>
                <a:gd name="connsiteX17" fmla="*/ 588111 w 3228831"/>
                <a:gd name="connsiteY17" fmla="*/ 1716791 h 2742902"/>
                <a:gd name="connsiteX18" fmla="*/ 524185 w 3228831"/>
                <a:gd name="connsiteY18" fmla="*/ 1240710 h 2742902"/>
                <a:gd name="connsiteX19" fmla="*/ 225353 w 3228831"/>
                <a:gd name="connsiteY19" fmla="*/ 986605 h 2742902"/>
                <a:gd name="connsiteX20" fmla="*/ 413 w 3228831"/>
                <a:gd name="connsiteY20" fmla="*/ 455085 h 2742902"/>
                <a:gd name="connsiteX0" fmla="*/ 413 w 3228831"/>
                <a:gd name="connsiteY0" fmla="*/ 455085 h 2742902"/>
                <a:gd name="connsiteX1" fmla="*/ 280532 w 3228831"/>
                <a:gd name="connsiteY1" fmla="*/ 8392 h 2742902"/>
                <a:gd name="connsiteX2" fmla="*/ 784073 w 3228831"/>
                <a:gd name="connsiteY2" fmla="*/ 163737 h 2742902"/>
                <a:gd name="connsiteX3" fmla="*/ 1279090 w 3228831"/>
                <a:gd name="connsiteY3" fmla="*/ 170667 h 2742902"/>
                <a:gd name="connsiteX4" fmla="*/ 2025062 w 3228831"/>
                <a:gd name="connsiteY4" fmla="*/ 359699 h 2742902"/>
                <a:gd name="connsiteX5" fmla="*/ 2479279 w 3228831"/>
                <a:gd name="connsiteY5" fmla="*/ 347989 h 2742902"/>
                <a:gd name="connsiteX6" fmla="*/ 2949505 w 3228831"/>
                <a:gd name="connsiteY6" fmla="*/ 1131834 h 2742902"/>
                <a:gd name="connsiteX7" fmla="*/ 3228216 w 3228831"/>
                <a:gd name="connsiteY7" fmla="*/ 1741360 h 2742902"/>
                <a:gd name="connsiteX8" fmla="*/ 3017579 w 3228831"/>
                <a:gd name="connsiteY8" fmla="*/ 2574530 h 2742902"/>
                <a:gd name="connsiteX9" fmla="*/ 2787006 w 3228831"/>
                <a:gd name="connsiteY9" fmla="*/ 2741327 h 2742902"/>
                <a:gd name="connsiteX10" fmla="*/ 2469162 w 3228831"/>
                <a:gd name="connsiteY10" fmla="*/ 2535136 h 2742902"/>
                <a:gd name="connsiteX11" fmla="*/ 2348725 w 3228831"/>
                <a:gd name="connsiteY11" fmla="*/ 2149144 h 2742902"/>
                <a:gd name="connsiteX12" fmla="*/ 1879944 w 3228831"/>
                <a:gd name="connsiteY12" fmla="*/ 2113012 h 2742902"/>
                <a:gd name="connsiteX13" fmla="*/ 1415425 w 3228831"/>
                <a:gd name="connsiteY13" fmla="*/ 2207176 h 2742902"/>
                <a:gd name="connsiteX14" fmla="*/ 1161506 w 3228831"/>
                <a:gd name="connsiteY14" fmla="*/ 2558557 h 2742902"/>
                <a:gd name="connsiteX15" fmla="*/ 551756 w 3228831"/>
                <a:gd name="connsiteY15" fmla="*/ 2581830 h 2742902"/>
                <a:gd name="connsiteX16" fmla="*/ 225279 w 3228831"/>
                <a:gd name="connsiteY16" fmla="*/ 2256685 h 2742902"/>
                <a:gd name="connsiteX17" fmla="*/ 588111 w 3228831"/>
                <a:gd name="connsiteY17" fmla="*/ 1716791 h 2742902"/>
                <a:gd name="connsiteX18" fmla="*/ 524185 w 3228831"/>
                <a:gd name="connsiteY18" fmla="*/ 1240710 h 2742902"/>
                <a:gd name="connsiteX19" fmla="*/ 225353 w 3228831"/>
                <a:gd name="connsiteY19" fmla="*/ 986605 h 2742902"/>
                <a:gd name="connsiteX20" fmla="*/ 413 w 3228831"/>
                <a:gd name="connsiteY20" fmla="*/ 455085 h 2742902"/>
                <a:gd name="connsiteX0" fmla="*/ 413 w 3228831"/>
                <a:gd name="connsiteY0" fmla="*/ 455085 h 2742902"/>
                <a:gd name="connsiteX1" fmla="*/ 280532 w 3228831"/>
                <a:gd name="connsiteY1" fmla="*/ 8392 h 2742902"/>
                <a:gd name="connsiteX2" fmla="*/ 784073 w 3228831"/>
                <a:gd name="connsiteY2" fmla="*/ 163737 h 2742902"/>
                <a:gd name="connsiteX3" fmla="*/ 1279090 w 3228831"/>
                <a:gd name="connsiteY3" fmla="*/ 170667 h 2742902"/>
                <a:gd name="connsiteX4" fmla="*/ 2025062 w 3228831"/>
                <a:gd name="connsiteY4" fmla="*/ 359699 h 2742902"/>
                <a:gd name="connsiteX5" fmla="*/ 2559176 w 3228831"/>
                <a:gd name="connsiteY5" fmla="*/ 580416 h 2742902"/>
                <a:gd name="connsiteX6" fmla="*/ 2949505 w 3228831"/>
                <a:gd name="connsiteY6" fmla="*/ 1131834 h 2742902"/>
                <a:gd name="connsiteX7" fmla="*/ 3228216 w 3228831"/>
                <a:gd name="connsiteY7" fmla="*/ 1741360 h 2742902"/>
                <a:gd name="connsiteX8" fmla="*/ 3017579 w 3228831"/>
                <a:gd name="connsiteY8" fmla="*/ 2574530 h 2742902"/>
                <a:gd name="connsiteX9" fmla="*/ 2787006 w 3228831"/>
                <a:gd name="connsiteY9" fmla="*/ 2741327 h 2742902"/>
                <a:gd name="connsiteX10" fmla="*/ 2469162 w 3228831"/>
                <a:gd name="connsiteY10" fmla="*/ 2535136 h 2742902"/>
                <a:gd name="connsiteX11" fmla="*/ 2348725 w 3228831"/>
                <a:gd name="connsiteY11" fmla="*/ 2149144 h 2742902"/>
                <a:gd name="connsiteX12" fmla="*/ 1879944 w 3228831"/>
                <a:gd name="connsiteY12" fmla="*/ 2113012 h 2742902"/>
                <a:gd name="connsiteX13" fmla="*/ 1415425 w 3228831"/>
                <a:gd name="connsiteY13" fmla="*/ 2207176 h 2742902"/>
                <a:gd name="connsiteX14" fmla="*/ 1161506 w 3228831"/>
                <a:gd name="connsiteY14" fmla="*/ 2558557 h 2742902"/>
                <a:gd name="connsiteX15" fmla="*/ 551756 w 3228831"/>
                <a:gd name="connsiteY15" fmla="*/ 2581830 h 2742902"/>
                <a:gd name="connsiteX16" fmla="*/ 225279 w 3228831"/>
                <a:gd name="connsiteY16" fmla="*/ 2256685 h 2742902"/>
                <a:gd name="connsiteX17" fmla="*/ 588111 w 3228831"/>
                <a:gd name="connsiteY17" fmla="*/ 1716791 h 2742902"/>
                <a:gd name="connsiteX18" fmla="*/ 524185 w 3228831"/>
                <a:gd name="connsiteY18" fmla="*/ 1240710 h 2742902"/>
                <a:gd name="connsiteX19" fmla="*/ 225353 w 3228831"/>
                <a:gd name="connsiteY19" fmla="*/ 986605 h 2742902"/>
                <a:gd name="connsiteX20" fmla="*/ 413 w 3228831"/>
                <a:gd name="connsiteY20" fmla="*/ 455085 h 2742902"/>
                <a:gd name="connsiteX0" fmla="*/ 413 w 3232482"/>
                <a:gd name="connsiteY0" fmla="*/ 455085 h 2742902"/>
                <a:gd name="connsiteX1" fmla="*/ 280532 w 3232482"/>
                <a:gd name="connsiteY1" fmla="*/ 8392 h 2742902"/>
                <a:gd name="connsiteX2" fmla="*/ 784073 w 3232482"/>
                <a:gd name="connsiteY2" fmla="*/ 163737 h 2742902"/>
                <a:gd name="connsiteX3" fmla="*/ 1279090 w 3232482"/>
                <a:gd name="connsiteY3" fmla="*/ 170667 h 2742902"/>
                <a:gd name="connsiteX4" fmla="*/ 2025062 w 3232482"/>
                <a:gd name="connsiteY4" fmla="*/ 359699 h 2742902"/>
                <a:gd name="connsiteX5" fmla="*/ 2559176 w 3232482"/>
                <a:gd name="connsiteY5" fmla="*/ 580416 h 2742902"/>
                <a:gd name="connsiteX6" fmla="*/ 3109299 w 3232482"/>
                <a:gd name="connsiteY6" fmla="*/ 1001094 h 2742902"/>
                <a:gd name="connsiteX7" fmla="*/ 3228216 w 3232482"/>
                <a:gd name="connsiteY7" fmla="*/ 1741360 h 2742902"/>
                <a:gd name="connsiteX8" fmla="*/ 3017579 w 3232482"/>
                <a:gd name="connsiteY8" fmla="*/ 2574530 h 2742902"/>
                <a:gd name="connsiteX9" fmla="*/ 2787006 w 3232482"/>
                <a:gd name="connsiteY9" fmla="*/ 2741327 h 2742902"/>
                <a:gd name="connsiteX10" fmla="*/ 2469162 w 3232482"/>
                <a:gd name="connsiteY10" fmla="*/ 2535136 h 2742902"/>
                <a:gd name="connsiteX11" fmla="*/ 2348725 w 3232482"/>
                <a:gd name="connsiteY11" fmla="*/ 2149144 h 2742902"/>
                <a:gd name="connsiteX12" fmla="*/ 1879944 w 3232482"/>
                <a:gd name="connsiteY12" fmla="*/ 2113012 h 2742902"/>
                <a:gd name="connsiteX13" fmla="*/ 1415425 w 3232482"/>
                <a:gd name="connsiteY13" fmla="*/ 2207176 h 2742902"/>
                <a:gd name="connsiteX14" fmla="*/ 1161506 w 3232482"/>
                <a:gd name="connsiteY14" fmla="*/ 2558557 h 2742902"/>
                <a:gd name="connsiteX15" fmla="*/ 551756 w 3232482"/>
                <a:gd name="connsiteY15" fmla="*/ 2581830 h 2742902"/>
                <a:gd name="connsiteX16" fmla="*/ 225279 w 3232482"/>
                <a:gd name="connsiteY16" fmla="*/ 2256685 h 2742902"/>
                <a:gd name="connsiteX17" fmla="*/ 588111 w 3232482"/>
                <a:gd name="connsiteY17" fmla="*/ 1716791 h 2742902"/>
                <a:gd name="connsiteX18" fmla="*/ 524185 w 3232482"/>
                <a:gd name="connsiteY18" fmla="*/ 1240710 h 2742902"/>
                <a:gd name="connsiteX19" fmla="*/ 225353 w 3232482"/>
                <a:gd name="connsiteY19" fmla="*/ 986605 h 2742902"/>
                <a:gd name="connsiteX20" fmla="*/ 413 w 3232482"/>
                <a:gd name="connsiteY20" fmla="*/ 455085 h 2742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232482" h="2742902">
                  <a:moveTo>
                    <a:pt x="413" y="455085"/>
                  </a:moveTo>
                  <a:cubicBezTo>
                    <a:pt x="9610" y="292049"/>
                    <a:pt x="149922" y="56950"/>
                    <a:pt x="280532" y="8392"/>
                  </a:cubicBezTo>
                  <a:cubicBezTo>
                    <a:pt x="411142" y="-40166"/>
                    <a:pt x="617647" y="136691"/>
                    <a:pt x="784073" y="163737"/>
                  </a:cubicBezTo>
                  <a:cubicBezTo>
                    <a:pt x="950499" y="190783"/>
                    <a:pt x="1072259" y="138007"/>
                    <a:pt x="1279090" y="170667"/>
                  </a:cubicBezTo>
                  <a:cubicBezTo>
                    <a:pt x="1485921" y="203327"/>
                    <a:pt x="1811714" y="291408"/>
                    <a:pt x="2025062" y="359699"/>
                  </a:cubicBezTo>
                  <a:cubicBezTo>
                    <a:pt x="2238410" y="427990"/>
                    <a:pt x="2378470" y="473517"/>
                    <a:pt x="2559176" y="580416"/>
                  </a:cubicBezTo>
                  <a:cubicBezTo>
                    <a:pt x="2739882" y="687315"/>
                    <a:pt x="2997792" y="807603"/>
                    <a:pt x="3109299" y="1001094"/>
                  </a:cubicBezTo>
                  <a:cubicBezTo>
                    <a:pt x="3220806" y="1194585"/>
                    <a:pt x="3243503" y="1479121"/>
                    <a:pt x="3228216" y="1741360"/>
                  </a:cubicBezTo>
                  <a:cubicBezTo>
                    <a:pt x="3212929" y="2003599"/>
                    <a:pt x="3091114" y="2407869"/>
                    <a:pt x="3017579" y="2574530"/>
                  </a:cubicBezTo>
                  <a:cubicBezTo>
                    <a:pt x="2944044" y="2741191"/>
                    <a:pt x="2878409" y="2747893"/>
                    <a:pt x="2787006" y="2741327"/>
                  </a:cubicBezTo>
                  <a:cubicBezTo>
                    <a:pt x="2695603" y="2734761"/>
                    <a:pt x="2542209" y="2633833"/>
                    <a:pt x="2469162" y="2535136"/>
                  </a:cubicBezTo>
                  <a:cubicBezTo>
                    <a:pt x="2396115" y="2436439"/>
                    <a:pt x="2446928" y="2219498"/>
                    <a:pt x="2348725" y="2149144"/>
                  </a:cubicBezTo>
                  <a:cubicBezTo>
                    <a:pt x="2250522" y="2078790"/>
                    <a:pt x="2035494" y="2103340"/>
                    <a:pt x="1879944" y="2113012"/>
                  </a:cubicBezTo>
                  <a:cubicBezTo>
                    <a:pt x="1724394" y="2122684"/>
                    <a:pt x="1535165" y="2132919"/>
                    <a:pt x="1415425" y="2207176"/>
                  </a:cubicBezTo>
                  <a:cubicBezTo>
                    <a:pt x="1295685" y="2281434"/>
                    <a:pt x="1305451" y="2496115"/>
                    <a:pt x="1161506" y="2558557"/>
                  </a:cubicBezTo>
                  <a:cubicBezTo>
                    <a:pt x="1017561" y="2620999"/>
                    <a:pt x="707794" y="2632142"/>
                    <a:pt x="551756" y="2581830"/>
                  </a:cubicBezTo>
                  <a:cubicBezTo>
                    <a:pt x="395718" y="2531518"/>
                    <a:pt x="219220" y="2400858"/>
                    <a:pt x="225279" y="2256685"/>
                  </a:cubicBezTo>
                  <a:cubicBezTo>
                    <a:pt x="231338" y="2112512"/>
                    <a:pt x="538293" y="1886120"/>
                    <a:pt x="588111" y="1716791"/>
                  </a:cubicBezTo>
                  <a:cubicBezTo>
                    <a:pt x="637929" y="1547462"/>
                    <a:pt x="604014" y="1339407"/>
                    <a:pt x="524185" y="1240710"/>
                  </a:cubicBezTo>
                  <a:cubicBezTo>
                    <a:pt x="444356" y="1142013"/>
                    <a:pt x="312648" y="1117543"/>
                    <a:pt x="225353" y="986605"/>
                  </a:cubicBezTo>
                  <a:cubicBezTo>
                    <a:pt x="138058" y="855668"/>
                    <a:pt x="-8784" y="618121"/>
                    <a:pt x="413" y="455085"/>
                  </a:cubicBezTo>
                  <a:close/>
                </a:path>
              </a:pathLst>
            </a:custGeom>
            <a:solidFill>
              <a:srgbClr val="FFFFFF">
                <a:alpha val="69804"/>
              </a:srgb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2" name="フリーフォーム 71"/>
            <p:cNvSpPr/>
            <p:nvPr/>
          </p:nvSpPr>
          <p:spPr>
            <a:xfrm>
              <a:off x="413548" y="4001393"/>
              <a:ext cx="2987722" cy="2354420"/>
            </a:xfrm>
            <a:custGeom>
              <a:avLst/>
              <a:gdLst>
                <a:gd name="connsiteX0" fmla="*/ 100 w 3476528"/>
                <a:gd name="connsiteY0" fmla="*/ 901817 h 2916469"/>
                <a:gd name="connsiteX1" fmla="*/ 287483 w 3476528"/>
                <a:gd name="connsiteY1" fmla="*/ 48377 h 2916469"/>
                <a:gd name="connsiteX2" fmla="*/ 914500 w 3476528"/>
                <a:gd name="connsiteY2" fmla="*/ 152879 h 2916469"/>
                <a:gd name="connsiteX3" fmla="*/ 1315094 w 3476528"/>
                <a:gd name="connsiteY3" fmla="*/ 544765 h 2916469"/>
                <a:gd name="connsiteX4" fmla="*/ 2133700 w 3476528"/>
                <a:gd name="connsiteY4" fmla="*/ 327051 h 2916469"/>
                <a:gd name="connsiteX5" fmla="*/ 2682340 w 3476528"/>
                <a:gd name="connsiteY5" fmla="*/ 431554 h 2916469"/>
                <a:gd name="connsiteX6" fmla="*/ 3196146 w 3476528"/>
                <a:gd name="connsiteY6" fmla="*/ 1128239 h 2916469"/>
                <a:gd name="connsiteX7" fmla="*/ 3431277 w 3476528"/>
                <a:gd name="connsiteY7" fmla="*/ 1824925 h 2916469"/>
                <a:gd name="connsiteX8" fmla="*/ 3431277 w 3476528"/>
                <a:gd name="connsiteY8" fmla="*/ 2599988 h 2916469"/>
                <a:gd name="connsiteX9" fmla="*/ 2961014 w 3476528"/>
                <a:gd name="connsiteY9" fmla="*/ 2904788 h 2916469"/>
                <a:gd name="connsiteX10" fmla="*/ 2621380 w 3476528"/>
                <a:gd name="connsiteY10" fmla="*/ 2800285 h 2916469"/>
                <a:gd name="connsiteX11" fmla="*/ 2464626 w 3476528"/>
                <a:gd name="connsiteY11" fmla="*/ 2312605 h 2916469"/>
                <a:gd name="connsiteX12" fmla="*/ 1959529 w 3476528"/>
                <a:gd name="connsiteY12" fmla="*/ 2094891 h 2916469"/>
                <a:gd name="connsiteX13" fmla="*/ 1567643 w 3476528"/>
                <a:gd name="connsiteY13" fmla="*/ 2399691 h 2916469"/>
                <a:gd name="connsiteX14" fmla="*/ 1219300 w 3476528"/>
                <a:gd name="connsiteY14" fmla="*/ 2591279 h 2916469"/>
                <a:gd name="connsiteX15" fmla="*/ 783871 w 3476528"/>
                <a:gd name="connsiteY15" fmla="*/ 2556445 h 2916469"/>
                <a:gd name="connsiteX16" fmla="*/ 348443 w 3476528"/>
                <a:gd name="connsiteY16" fmla="*/ 2260354 h 2916469"/>
                <a:gd name="connsiteX17" fmla="*/ 740329 w 3476528"/>
                <a:gd name="connsiteY17" fmla="*/ 1676879 h 2916469"/>
                <a:gd name="connsiteX18" fmla="*/ 749037 w 3476528"/>
                <a:gd name="connsiteY18" fmla="*/ 1215325 h 2916469"/>
                <a:gd name="connsiteX19" fmla="*/ 261357 w 3476528"/>
                <a:gd name="connsiteY19" fmla="*/ 1084697 h 2916469"/>
                <a:gd name="connsiteX20" fmla="*/ 100 w 3476528"/>
                <a:gd name="connsiteY20" fmla="*/ 901817 h 2916469"/>
                <a:gd name="connsiteX0" fmla="*/ 100 w 3476528"/>
                <a:gd name="connsiteY0" fmla="*/ 903900 h 2918552"/>
                <a:gd name="connsiteX1" fmla="*/ 287483 w 3476528"/>
                <a:gd name="connsiteY1" fmla="*/ 50460 h 2918552"/>
                <a:gd name="connsiteX2" fmla="*/ 650381 w 3476528"/>
                <a:gd name="connsiteY2" fmla="*/ 147149 h 2918552"/>
                <a:gd name="connsiteX3" fmla="*/ 1315094 w 3476528"/>
                <a:gd name="connsiteY3" fmla="*/ 546848 h 2918552"/>
                <a:gd name="connsiteX4" fmla="*/ 2133700 w 3476528"/>
                <a:gd name="connsiteY4" fmla="*/ 329134 h 2918552"/>
                <a:gd name="connsiteX5" fmla="*/ 2682340 w 3476528"/>
                <a:gd name="connsiteY5" fmla="*/ 433637 h 2918552"/>
                <a:gd name="connsiteX6" fmla="*/ 3196146 w 3476528"/>
                <a:gd name="connsiteY6" fmla="*/ 1130322 h 2918552"/>
                <a:gd name="connsiteX7" fmla="*/ 3431277 w 3476528"/>
                <a:gd name="connsiteY7" fmla="*/ 1827008 h 2918552"/>
                <a:gd name="connsiteX8" fmla="*/ 3431277 w 3476528"/>
                <a:gd name="connsiteY8" fmla="*/ 2602071 h 2918552"/>
                <a:gd name="connsiteX9" fmla="*/ 2961014 w 3476528"/>
                <a:gd name="connsiteY9" fmla="*/ 2906871 h 2918552"/>
                <a:gd name="connsiteX10" fmla="*/ 2621380 w 3476528"/>
                <a:gd name="connsiteY10" fmla="*/ 2802368 h 2918552"/>
                <a:gd name="connsiteX11" fmla="*/ 2464626 w 3476528"/>
                <a:gd name="connsiteY11" fmla="*/ 2314688 h 2918552"/>
                <a:gd name="connsiteX12" fmla="*/ 1959529 w 3476528"/>
                <a:gd name="connsiteY12" fmla="*/ 2096974 h 2918552"/>
                <a:gd name="connsiteX13" fmla="*/ 1567643 w 3476528"/>
                <a:gd name="connsiteY13" fmla="*/ 2401774 h 2918552"/>
                <a:gd name="connsiteX14" fmla="*/ 1219300 w 3476528"/>
                <a:gd name="connsiteY14" fmla="*/ 2593362 h 2918552"/>
                <a:gd name="connsiteX15" fmla="*/ 783871 w 3476528"/>
                <a:gd name="connsiteY15" fmla="*/ 2558528 h 2918552"/>
                <a:gd name="connsiteX16" fmla="*/ 348443 w 3476528"/>
                <a:gd name="connsiteY16" fmla="*/ 2262437 h 2918552"/>
                <a:gd name="connsiteX17" fmla="*/ 740329 w 3476528"/>
                <a:gd name="connsiteY17" fmla="*/ 1678962 h 2918552"/>
                <a:gd name="connsiteX18" fmla="*/ 749037 w 3476528"/>
                <a:gd name="connsiteY18" fmla="*/ 1217408 h 2918552"/>
                <a:gd name="connsiteX19" fmla="*/ 261357 w 3476528"/>
                <a:gd name="connsiteY19" fmla="*/ 1086780 h 2918552"/>
                <a:gd name="connsiteX20" fmla="*/ 100 w 3476528"/>
                <a:gd name="connsiteY20" fmla="*/ 903900 h 2918552"/>
                <a:gd name="connsiteX0" fmla="*/ 13293 w 3489721"/>
                <a:gd name="connsiteY0" fmla="*/ 950673 h 2965325"/>
                <a:gd name="connsiteX1" fmla="*/ 104473 w 3489721"/>
                <a:gd name="connsiteY1" fmla="*/ 42540 h 2965325"/>
                <a:gd name="connsiteX2" fmla="*/ 663574 w 3489721"/>
                <a:gd name="connsiteY2" fmla="*/ 193922 h 2965325"/>
                <a:gd name="connsiteX3" fmla="*/ 1328287 w 3489721"/>
                <a:gd name="connsiteY3" fmla="*/ 593621 h 2965325"/>
                <a:gd name="connsiteX4" fmla="*/ 2146893 w 3489721"/>
                <a:gd name="connsiteY4" fmla="*/ 375907 h 2965325"/>
                <a:gd name="connsiteX5" fmla="*/ 2695533 w 3489721"/>
                <a:gd name="connsiteY5" fmla="*/ 480410 h 2965325"/>
                <a:gd name="connsiteX6" fmla="*/ 3209339 w 3489721"/>
                <a:gd name="connsiteY6" fmla="*/ 1177095 h 2965325"/>
                <a:gd name="connsiteX7" fmla="*/ 3444470 w 3489721"/>
                <a:gd name="connsiteY7" fmla="*/ 1873781 h 2965325"/>
                <a:gd name="connsiteX8" fmla="*/ 3444470 w 3489721"/>
                <a:gd name="connsiteY8" fmla="*/ 2648844 h 2965325"/>
                <a:gd name="connsiteX9" fmla="*/ 2974207 w 3489721"/>
                <a:gd name="connsiteY9" fmla="*/ 2953644 h 2965325"/>
                <a:gd name="connsiteX10" fmla="*/ 2634573 w 3489721"/>
                <a:gd name="connsiteY10" fmla="*/ 2849141 h 2965325"/>
                <a:gd name="connsiteX11" fmla="*/ 2477819 w 3489721"/>
                <a:gd name="connsiteY11" fmla="*/ 2361461 h 2965325"/>
                <a:gd name="connsiteX12" fmla="*/ 1972722 w 3489721"/>
                <a:gd name="connsiteY12" fmla="*/ 2143747 h 2965325"/>
                <a:gd name="connsiteX13" fmla="*/ 1580836 w 3489721"/>
                <a:gd name="connsiteY13" fmla="*/ 2448547 h 2965325"/>
                <a:gd name="connsiteX14" fmla="*/ 1232493 w 3489721"/>
                <a:gd name="connsiteY14" fmla="*/ 2640135 h 2965325"/>
                <a:gd name="connsiteX15" fmla="*/ 797064 w 3489721"/>
                <a:gd name="connsiteY15" fmla="*/ 2605301 h 2965325"/>
                <a:gd name="connsiteX16" fmla="*/ 361636 w 3489721"/>
                <a:gd name="connsiteY16" fmla="*/ 2309210 h 2965325"/>
                <a:gd name="connsiteX17" fmla="*/ 753522 w 3489721"/>
                <a:gd name="connsiteY17" fmla="*/ 1725735 h 2965325"/>
                <a:gd name="connsiteX18" fmla="*/ 762230 w 3489721"/>
                <a:gd name="connsiteY18" fmla="*/ 1264181 h 2965325"/>
                <a:gd name="connsiteX19" fmla="*/ 274550 w 3489721"/>
                <a:gd name="connsiteY19" fmla="*/ 1133553 h 2965325"/>
                <a:gd name="connsiteX20" fmla="*/ 13293 w 3489721"/>
                <a:gd name="connsiteY20" fmla="*/ 950673 h 2965325"/>
                <a:gd name="connsiteX0" fmla="*/ 3760 w 3631113"/>
                <a:gd name="connsiteY0" fmla="*/ 625434 h 2944799"/>
                <a:gd name="connsiteX1" fmla="*/ 245865 w 3631113"/>
                <a:gd name="connsiteY1" fmla="*/ 22014 h 2944799"/>
                <a:gd name="connsiteX2" fmla="*/ 804966 w 3631113"/>
                <a:gd name="connsiteY2" fmla="*/ 173396 h 2944799"/>
                <a:gd name="connsiteX3" fmla="*/ 1469679 w 3631113"/>
                <a:gd name="connsiteY3" fmla="*/ 573095 h 2944799"/>
                <a:gd name="connsiteX4" fmla="*/ 2288285 w 3631113"/>
                <a:gd name="connsiteY4" fmla="*/ 355381 h 2944799"/>
                <a:gd name="connsiteX5" fmla="*/ 2836925 w 3631113"/>
                <a:gd name="connsiteY5" fmla="*/ 459884 h 2944799"/>
                <a:gd name="connsiteX6" fmla="*/ 3350731 w 3631113"/>
                <a:gd name="connsiteY6" fmla="*/ 1156569 h 2944799"/>
                <a:gd name="connsiteX7" fmla="*/ 3585862 w 3631113"/>
                <a:gd name="connsiteY7" fmla="*/ 1853255 h 2944799"/>
                <a:gd name="connsiteX8" fmla="*/ 3585862 w 3631113"/>
                <a:gd name="connsiteY8" fmla="*/ 2628318 h 2944799"/>
                <a:gd name="connsiteX9" fmla="*/ 3115599 w 3631113"/>
                <a:gd name="connsiteY9" fmla="*/ 2933118 h 2944799"/>
                <a:gd name="connsiteX10" fmla="*/ 2775965 w 3631113"/>
                <a:gd name="connsiteY10" fmla="*/ 2828615 h 2944799"/>
                <a:gd name="connsiteX11" fmla="*/ 2619211 w 3631113"/>
                <a:gd name="connsiteY11" fmla="*/ 2340935 h 2944799"/>
                <a:gd name="connsiteX12" fmla="*/ 2114114 w 3631113"/>
                <a:gd name="connsiteY12" fmla="*/ 2123221 h 2944799"/>
                <a:gd name="connsiteX13" fmla="*/ 1722228 w 3631113"/>
                <a:gd name="connsiteY13" fmla="*/ 2428021 h 2944799"/>
                <a:gd name="connsiteX14" fmla="*/ 1373885 w 3631113"/>
                <a:gd name="connsiteY14" fmla="*/ 2619609 h 2944799"/>
                <a:gd name="connsiteX15" fmla="*/ 938456 w 3631113"/>
                <a:gd name="connsiteY15" fmla="*/ 2584775 h 2944799"/>
                <a:gd name="connsiteX16" fmla="*/ 503028 w 3631113"/>
                <a:gd name="connsiteY16" fmla="*/ 2288684 h 2944799"/>
                <a:gd name="connsiteX17" fmla="*/ 894914 w 3631113"/>
                <a:gd name="connsiteY17" fmla="*/ 1705209 h 2944799"/>
                <a:gd name="connsiteX18" fmla="*/ 903622 w 3631113"/>
                <a:gd name="connsiteY18" fmla="*/ 1243655 h 2944799"/>
                <a:gd name="connsiteX19" fmla="*/ 415942 w 3631113"/>
                <a:gd name="connsiteY19" fmla="*/ 1113027 h 2944799"/>
                <a:gd name="connsiteX20" fmla="*/ 3760 w 3631113"/>
                <a:gd name="connsiteY20" fmla="*/ 625434 h 2944799"/>
                <a:gd name="connsiteX0" fmla="*/ 3484 w 3630837"/>
                <a:gd name="connsiteY0" fmla="*/ 625434 h 2944799"/>
                <a:gd name="connsiteX1" fmla="*/ 245589 w 3630837"/>
                <a:gd name="connsiteY1" fmla="*/ 22014 h 2944799"/>
                <a:gd name="connsiteX2" fmla="*/ 804690 w 3630837"/>
                <a:gd name="connsiteY2" fmla="*/ 173396 h 2944799"/>
                <a:gd name="connsiteX3" fmla="*/ 1469403 w 3630837"/>
                <a:gd name="connsiteY3" fmla="*/ 573095 h 2944799"/>
                <a:gd name="connsiteX4" fmla="*/ 2288009 w 3630837"/>
                <a:gd name="connsiteY4" fmla="*/ 355381 h 2944799"/>
                <a:gd name="connsiteX5" fmla="*/ 2836649 w 3630837"/>
                <a:gd name="connsiteY5" fmla="*/ 459884 h 2944799"/>
                <a:gd name="connsiteX6" fmla="*/ 3350455 w 3630837"/>
                <a:gd name="connsiteY6" fmla="*/ 1156569 h 2944799"/>
                <a:gd name="connsiteX7" fmla="*/ 3585586 w 3630837"/>
                <a:gd name="connsiteY7" fmla="*/ 1853255 h 2944799"/>
                <a:gd name="connsiteX8" fmla="*/ 3585586 w 3630837"/>
                <a:gd name="connsiteY8" fmla="*/ 2628318 h 2944799"/>
                <a:gd name="connsiteX9" fmla="*/ 3115323 w 3630837"/>
                <a:gd name="connsiteY9" fmla="*/ 2933118 h 2944799"/>
                <a:gd name="connsiteX10" fmla="*/ 2775689 w 3630837"/>
                <a:gd name="connsiteY10" fmla="*/ 2828615 h 2944799"/>
                <a:gd name="connsiteX11" fmla="*/ 2618935 w 3630837"/>
                <a:gd name="connsiteY11" fmla="*/ 2340935 h 2944799"/>
                <a:gd name="connsiteX12" fmla="*/ 2113838 w 3630837"/>
                <a:gd name="connsiteY12" fmla="*/ 2123221 h 2944799"/>
                <a:gd name="connsiteX13" fmla="*/ 1721952 w 3630837"/>
                <a:gd name="connsiteY13" fmla="*/ 2428021 h 2944799"/>
                <a:gd name="connsiteX14" fmla="*/ 1373609 w 3630837"/>
                <a:gd name="connsiteY14" fmla="*/ 2619609 h 2944799"/>
                <a:gd name="connsiteX15" fmla="*/ 938180 w 3630837"/>
                <a:gd name="connsiteY15" fmla="*/ 2584775 h 2944799"/>
                <a:gd name="connsiteX16" fmla="*/ 502752 w 3630837"/>
                <a:gd name="connsiteY16" fmla="*/ 2288684 h 2944799"/>
                <a:gd name="connsiteX17" fmla="*/ 894638 w 3630837"/>
                <a:gd name="connsiteY17" fmla="*/ 1705209 h 2944799"/>
                <a:gd name="connsiteX18" fmla="*/ 903346 w 3630837"/>
                <a:gd name="connsiteY18" fmla="*/ 1243655 h 2944799"/>
                <a:gd name="connsiteX19" fmla="*/ 408120 w 3630837"/>
                <a:gd name="connsiteY19" fmla="*/ 917698 h 2944799"/>
                <a:gd name="connsiteX20" fmla="*/ 3484 w 3630837"/>
                <a:gd name="connsiteY20" fmla="*/ 625434 h 2944799"/>
                <a:gd name="connsiteX0" fmla="*/ 5883 w 3633236"/>
                <a:gd name="connsiteY0" fmla="*/ 625434 h 2944799"/>
                <a:gd name="connsiteX1" fmla="*/ 247988 w 3633236"/>
                <a:gd name="connsiteY1" fmla="*/ 22014 h 2944799"/>
                <a:gd name="connsiteX2" fmla="*/ 807089 w 3633236"/>
                <a:gd name="connsiteY2" fmla="*/ 173396 h 2944799"/>
                <a:gd name="connsiteX3" fmla="*/ 1471802 w 3633236"/>
                <a:gd name="connsiteY3" fmla="*/ 573095 h 2944799"/>
                <a:gd name="connsiteX4" fmla="*/ 2290408 w 3633236"/>
                <a:gd name="connsiteY4" fmla="*/ 355381 h 2944799"/>
                <a:gd name="connsiteX5" fmla="*/ 2839048 w 3633236"/>
                <a:gd name="connsiteY5" fmla="*/ 459884 h 2944799"/>
                <a:gd name="connsiteX6" fmla="*/ 3352854 w 3633236"/>
                <a:gd name="connsiteY6" fmla="*/ 1156569 h 2944799"/>
                <a:gd name="connsiteX7" fmla="*/ 3587985 w 3633236"/>
                <a:gd name="connsiteY7" fmla="*/ 1853255 h 2944799"/>
                <a:gd name="connsiteX8" fmla="*/ 3587985 w 3633236"/>
                <a:gd name="connsiteY8" fmla="*/ 2628318 h 2944799"/>
                <a:gd name="connsiteX9" fmla="*/ 3117722 w 3633236"/>
                <a:gd name="connsiteY9" fmla="*/ 2933118 h 2944799"/>
                <a:gd name="connsiteX10" fmla="*/ 2778088 w 3633236"/>
                <a:gd name="connsiteY10" fmla="*/ 2828615 h 2944799"/>
                <a:gd name="connsiteX11" fmla="*/ 2621334 w 3633236"/>
                <a:gd name="connsiteY11" fmla="*/ 2340935 h 2944799"/>
                <a:gd name="connsiteX12" fmla="*/ 2116237 w 3633236"/>
                <a:gd name="connsiteY12" fmla="*/ 2123221 h 2944799"/>
                <a:gd name="connsiteX13" fmla="*/ 1724351 w 3633236"/>
                <a:gd name="connsiteY13" fmla="*/ 2428021 h 2944799"/>
                <a:gd name="connsiteX14" fmla="*/ 1376008 w 3633236"/>
                <a:gd name="connsiteY14" fmla="*/ 2619609 h 2944799"/>
                <a:gd name="connsiteX15" fmla="*/ 940579 w 3633236"/>
                <a:gd name="connsiteY15" fmla="*/ 2584775 h 2944799"/>
                <a:gd name="connsiteX16" fmla="*/ 505151 w 3633236"/>
                <a:gd name="connsiteY16" fmla="*/ 2288684 h 2944799"/>
                <a:gd name="connsiteX17" fmla="*/ 897037 w 3633236"/>
                <a:gd name="connsiteY17" fmla="*/ 1705209 h 2944799"/>
                <a:gd name="connsiteX18" fmla="*/ 905745 w 3633236"/>
                <a:gd name="connsiteY18" fmla="*/ 1243655 h 2944799"/>
                <a:gd name="connsiteX19" fmla="*/ 470889 w 3633236"/>
                <a:gd name="connsiteY19" fmla="*/ 870819 h 2944799"/>
                <a:gd name="connsiteX20" fmla="*/ 5883 w 3633236"/>
                <a:gd name="connsiteY20" fmla="*/ 625434 h 2944799"/>
                <a:gd name="connsiteX0" fmla="*/ 5883 w 3633236"/>
                <a:gd name="connsiteY0" fmla="*/ 625434 h 2944799"/>
                <a:gd name="connsiteX1" fmla="*/ 247988 w 3633236"/>
                <a:gd name="connsiteY1" fmla="*/ 22014 h 2944799"/>
                <a:gd name="connsiteX2" fmla="*/ 807089 w 3633236"/>
                <a:gd name="connsiteY2" fmla="*/ 173396 h 2944799"/>
                <a:gd name="connsiteX3" fmla="*/ 1471802 w 3633236"/>
                <a:gd name="connsiteY3" fmla="*/ 573095 h 2944799"/>
                <a:gd name="connsiteX4" fmla="*/ 2290408 w 3633236"/>
                <a:gd name="connsiteY4" fmla="*/ 355381 h 2944799"/>
                <a:gd name="connsiteX5" fmla="*/ 2839048 w 3633236"/>
                <a:gd name="connsiteY5" fmla="*/ 459884 h 2944799"/>
                <a:gd name="connsiteX6" fmla="*/ 3352854 w 3633236"/>
                <a:gd name="connsiteY6" fmla="*/ 1156569 h 2944799"/>
                <a:gd name="connsiteX7" fmla="*/ 3587985 w 3633236"/>
                <a:gd name="connsiteY7" fmla="*/ 1853255 h 2944799"/>
                <a:gd name="connsiteX8" fmla="*/ 3587985 w 3633236"/>
                <a:gd name="connsiteY8" fmla="*/ 2628318 h 2944799"/>
                <a:gd name="connsiteX9" fmla="*/ 3117722 w 3633236"/>
                <a:gd name="connsiteY9" fmla="*/ 2933118 h 2944799"/>
                <a:gd name="connsiteX10" fmla="*/ 2778088 w 3633236"/>
                <a:gd name="connsiteY10" fmla="*/ 2828615 h 2944799"/>
                <a:gd name="connsiteX11" fmla="*/ 2621334 w 3633236"/>
                <a:gd name="connsiteY11" fmla="*/ 2340935 h 2944799"/>
                <a:gd name="connsiteX12" fmla="*/ 2116237 w 3633236"/>
                <a:gd name="connsiteY12" fmla="*/ 2123221 h 2944799"/>
                <a:gd name="connsiteX13" fmla="*/ 1724351 w 3633236"/>
                <a:gd name="connsiteY13" fmla="*/ 2428021 h 2944799"/>
                <a:gd name="connsiteX14" fmla="*/ 1376008 w 3633236"/>
                <a:gd name="connsiteY14" fmla="*/ 2619609 h 2944799"/>
                <a:gd name="connsiteX15" fmla="*/ 940579 w 3633236"/>
                <a:gd name="connsiteY15" fmla="*/ 2584775 h 2944799"/>
                <a:gd name="connsiteX16" fmla="*/ 505151 w 3633236"/>
                <a:gd name="connsiteY16" fmla="*/ 2288684 h 2944799"/>
                <a:gd name="connsiteX17" fmla="*/ 897037 w 3633236"/>
                <a:gd name="connsiteY17" fmla="*/ 1705209 h 2944799"/>
                <a:gd name="connsiteX18" fmla="*/ 1018939 w 3633236"/>
                <a:gd name="connsiteY18" fmla="*/ 1142084 h 2944799"/>
                <a:gd name="connsiteX19" fmla="*/ 470889 w 3633236"/>
                <a:gd name="connsiteY19" fmla="*/ 870819 h 2944799"/>
                <a:gd name="connsiteX20" fmla="*/ 5883 w 3633236"/>
                <a:gd name="connsiteY20" fmla="*/ 625434 h 2944799"/>
                <a:gd name="connsiteX0" fmla="*/ 5883 w 3633236"/>
                <a:gd name="connsiteY0" fmla="*/ 625434 h 2944799"/>
                <a:gd name="connsiteX1" fmla="*/ 247988 w 3633236"/>
                <a:gd name="connsiteY1" fmla="*/ 22014 h 2944799"/>
                <a:gd name="connsiteX2" fmla="*/ 807089 w 3633236"/>
                <a:gd name="connsiteY2" fmla="*/ 173396 h 2944799"/>
                <a:gd name="connsiteX3" fmla="*/ 1471802 w 3633236"/>
                <a:gd name="connsiteY3" fmla="*/ 573095 h 2944799"/>
                <a:gd name="connsiteX4" fmla="*/ 2290408 w 3633236"/>
                <a:gd name="connsiteY4" fmla="*/ 355381 h 2944799"/>
                <a:gd name="connsiteX5" fmla="*/ 2839048 w 3633236"/>
                <a:gd name="connsiteY5" fmla="*/ 459884 h 2944799"/>
                <a:gd name="connsiteX6" fmla="*/ 3352854 w 3633236"/>
                <a:gd name="connsiteY6" fmla="*/ 1156569 h 2944799"/>
                <a:gd name="connsiteX7" fmla="*/ 3587985 w 3633236"/>
                <a:gd name="connsiteY7" fmla="*/ 1853255 h 2944799"/>
                <a:gd name="connsiteX8" fmla="*/ 3587985 w 3633236"/>
                <a:gd name="connsiteY8" fmla="*/ 2628318 h 2944799"/>
                <a:gd name="connsiteX9" fmla="*/ 3117722 w 3633236"/>
                <a:gd name="connsiteY9" fmla="*/ 2933118 h 2944799"/>
                <a:gd name="connsiteX10" fmla="*/ 2778088 w 3633236"/>
                <a:gd name="connsiteY10" fmla="*/ 2828615 h 2944799"/>
                <a:gd name="connsiteX11" fmla="*/ 2621334 w 3633236"/>
                <a:gd name="connsiteY11" fmla="*/ 2340935 h 2944799"/>
                <a:gd name="connsiteX12" fmla="*/ 2116237 w 3633236"/>
                <a:gd name="connsiteY12" fmla="*/ 2123221 h 2944799"/>
                <a:gd name="connsiteX13" fmla="*/ 1724351 w 3633236"/>
                <a:gd name="connsiteY13" fmla="*/ 2428021 h 2944799"/>
                <a:gd name="connsiteX14" fmla="*/ 1376008 w 3633236"/>
                <a:gd name="connsiteY14" fmla="*/ 2619609 h 2944799"/>
                <a:gd name="connsiteX15" fmla="*/ 940579 w 3633236"/>
                <a:gd name="connsiteY15" fmla="*/ 2584775 h 2944799"/>
                <a:gd name="connsiteX16" fmla="*/ 505151 w 3633236"/>
                <a:gd name="connsiteY16" fmla="*/ 2288684 h 2944799"/>
                <a:gd name="connsiteX17" fmla="*/ 995138 w 3633236"/>
                <a:gd name="connsiteY17" fmla="*/ 1728649 h 2944799"/>
                <a:gd name="connsiteX18" fmla="*/ 1018939 w 3633236"/>
                <a:gd name="connsiteY18" fmla="*/ 1142084 h 2944799"/>
                <a:gd name="connsiteX19" fmla="*/ 470889 w 3633236"/>
                <a:gd name="connsiteY19" fmla="*/ 870819 h 2944799"/>
                <a:gd name="connsiteX20" fmla="*/ 5883 w 3633236"/>
                <a:gd name="connsiteY20" fmla="*/ 625434 h 2944799"/>
                <a:gd name="connsiteX0" fmla="*/ 5883 w 3633236"/>
                <a:gd name="connsiteY0" fmla="*/ 625434 h 2944799"/>
                <a:gd name="connsiteX1" fmla="*/ 247988 w 3633236"/>
                <a:gd name="connsiteY1" fmla="*/ 22014 h 2944799"/>
                <a:gd name="connsiteX2" fmla="*/ 807089 w 3633236"/>
                <a:gd name="connsiteY2" fmla="*/ 173396 h 2944799"/>
                <a:gd name="connsiteX3" fmla="*/ 1471802 w 3633236"/>
                <a:gd name="connsiteY3" fmla="*/ 573095 h 2944799"/>
                <a:gd name="connsiteX4" fmla="*/ 2290408 w 3633236"/>
                <a:gd name="connsiteY4" fmla="*/ 355381 h 2944799"/>
                <a:gd name="connsiteX5" fmla="*/ 2839048 w 3633236"/>
                <a:gd name="connsiteY5" fmla="*/ 459884 h 2944799"/>
                <a:gd name="connsiteX6" fmla="*/ 3352854 w 3633236"/>
                <a:gd name="connsiteY6" fmla="*/ 1156569 h 2944799"/>
                <a:gd name="connsiteX7" fmla="*/ 3587985 w 3633236"/>
                <a:gd name="connsiteY7" fmla="*/ 1853255 h 2944799"/>
                <a:gd name="connsiteX8" fmla="*/ 3587985 w 3633236"/>
                <a:gd name="connsiteY8" fmla="*/ 2628318 h 2944799"/>
                <a:gd name="connsiteX9" fmla="*/ 3117722 w 3633236"/>
                <a:gd name="connsiteY9" fmla="*/ 2933118 h 2944799"/>
                <a:gd name="connsiteX10" fmla="*/ 2778088 w 3633236"/>
                <a:gd name="connsiteY10" fmla="*/ 2828615 h 2944799"/>
                <a:gd name="connsiteX11" fmla="*/ 2621334 w 3633236"/>
                <a:gd name="connsiteY11" fmla="*/ 2340935 h 2944799"/>
                <a:gd name="connsiteX12" fmla="*/ 2116237 w 3633236"/>
                <a:gd name="connsiteY12" fmla="*/ 2123221 h 2944799"/>
                <a:gd name="connsiteX13" fmla="*/ 1724351 w 3633236"/>
                <a:gd name="connsiteY13" fmla="*/ 2428021 h 2944799"/>
                <a:gd name="connsiteX14" fmla="*/ 1376008 w 3633236"/>
                <a:gd name="connsiteY14" fmla="*/ 2619609 h 2944799"/>
                <a:gd name="connsiteX15" fmla="*/ 940579 w 3633236"/>
                <a:gd name="connsiteY15" fmla="*/ 2584775 h 2944799"/>
                <a:gd name="connsiteX16" fmla="*/ 573067 w 3633236"/>
                <a:gd name="connsiteY16" fmla="*/ 2484013 h 2944799"/>
                <a:gd name="connsiteX17" fmla="*/ 995138 w 3633236"/>
                <a:gd name="connsiteY17" fmla="*/ 1728649 h 2944799"/>
                <a:gd name="connsiteX18" fmla="*/ 1018939 w 3633236"/>
                <a:gd name="connsiteY18" fmla="*/ 1142084 h 2944799"/>
                <a:gd name="connsiteX19" fmla="*/ 470889 w 3633236"/>
                <a:gd name="connsiteY19" fmla="*/ 870819 h 2944799"/>
                <a:gd name="connsiteX20" fmla="*/ 5883 w 3633236"/>
                <a:gd name="connsiteY20" fmla="*/ 625434 h 2944799"/>
                <a:gd name="connsiteX0" fmla="*/ 5883 w 3633236"/>
                <a:gd name="connsiteY0" fmla="*/ 625434 h 2944799"/>
                <a:gd name="connsiteX1" fmla="*/ 247988 w 3633236"/>
                <a:gd name="connsiteY1" fmla="*/ 22014 h 2944799"/>
                <a:gd name="connsiteX2" fmla="*/ 807089 w 3633236"/>
                <a:gd name="connsiteY2" fmla="*/ 173396 h 2944799"/>
                <a:gd name="connsiteX3" fmla="*/ 1471802 w 3633236"/>
                <a:gd name="connsiteY3" fmla="*/ 573095 h 2944799"/>
                <a:gd name="connsiteX4" fmla="*/ 2290408 w 3633236"/>
                <a:gd name="connsiteY4" fmla="*/ 355381 h 2944799"/>
                <a:gd name="connsiteX5" fmla="*/ 2839048 w 3633236"/>
                <a:gd name="connsiteY5" fmla="*/ 459884 h 2944799"/>
                <a:gd name="connsiteX6" fmla="*/ 3352854 w 3633236"/>
                <a:gd name="connsiteY6" fmla="*/ 1156569 h 2944799"/>
                <a:gd name="connsiteX7" fmla="*/ 3587985 w 3633236"/>
                <a:gd name="connsiteY7" fmla="*/ 1853255 h 2944799"/>
                <a:gd name="connsiteX8" fmla="*/ 3587985 w 3633236"/>
                <a:gd name="connsiteY8" fmla="*/ 2628318 h 2944799"/>
                <a:gd name="connsiteX9" fmla="*/ 3117722 w 3633236"/>
                <a:gd name="connsiteY9" fmla="*/ 2933118 h 2944799"/>
                <a:gd name="connsiteX10" fmla="*/ 2778088 w 3633236"/>
                <a:gd name="connsiteY10" fmla="*/ 2828615 h 2944799"/>
                <a:gd name="connsiteX11" fmla="*/ 2621334 w 3633236"/>
                <a:gd name="connsiteY11" fmla="*/ 2340935 h 2944799"/>
                <a:gd name="connsiteX12" fmla="*/ 2116237 w 3633236"/>
                <a:gd name="connsiteY12" fmla="*/ 2123221 h 2944799"/>
                <a:gd name="connsiteX13" fmla="*/ 1724351 w 3633236"/>
                <a:gd name="connsiteY13" fmla="*/ 2428021 h 2944799"/>
                <a:gd name="connsiteX14" fmla="*/ 1376008 w 3633236"/>
                <a:gd name="connsiteY14" fmla="*/ 2619609 h 2944799"/>
                <a:gd name="connsiteX15" fmla="*/ 940579 w 3633236"/>
                <a:gd name="connsiteY15" fmla="*/ 2584775 h 2944799"/>
                <a:gd name="connsiteX16" fmla="*/ 618345 w 3633236"/>
                <a:gd name="connsiteY16" fmla="*/ 2382442 h 2944799"/>
                <a:gd name="connsiteX17" fmla="*/ 995138 w 3633236"/>
                <a:gd name="connsiteY17" fmla="*/ 1728649 h 2944799"/>
                <a:gd name="connsiteX18" fmla="*/ 1018939 w 3633236"/>
                <a:gd name="connsiteY18" fmla="*/ 1142084 h 2944799"/>
                <a:gd name="connsiteX19" fmla="*/ 470889 w 3633236"/>
                <a:gd name="connsiteY19" fmla="*/ 870819 h 2944799"/>
                <a:gd name="connsiteX20" fmla="*/ 5883 w 3633236"/>
                <a:gd name="connsiteY20" fmla="*/ 625434 h 2944799"/>
                <a:gd name="connsiteX0" fmla="*/ 5883 w 3633236"/>
                <a:gd name="connsiteY0" fmla="*/ 625434 h 2944799"/>
                <a:gd name="connsiteX1" fmla="*/ 247988 w 3633236"/>
                <a:gd name="connsiteY1" fmla="*/ 22014 h 2944799"/>
                <a:gd name="connsiteX2" fmla="*/ 807089 w 3633236"/>
                <a:gd name="connsiteY2" fmla="*/ 173396 h 2944799"/>
                <a:gd name="connsiteX3" fmla="*/ 1471802 w 3633236"/>
                <a:gd name="connsiteY3" fmla="*/ 573095 h 2944799"/>
                <a:gd name="connsiteX4" fmla="*/ 2290408 w 3633236"/>
                <a:gd name="connsiteY4" fmla="*/ 355381 h 2944799"/>
                <a:gd name="connsiteX5" fmla="*/ 2839048 w 3633236"/>
                <a:gd name="connsiteY5" fmla="*/ 459884 h 2944799"/>
                <a:gd name="connsiteX6" fmla="*/ 3352854 w 3633236"/>
                <a:gd name="connsiteY6" fmla="*/ 1156569 h 2944799"/>
                <a:gd name="connsiteX7" fmla="*/ 3587985 w 3633236"/>
                <a:gd name="connsiteY7" fmla="*/ 1853255 h 2944799"/>
                <a:gd name="connsiteX8" fmla="*/ 3587985 w 3633236"/>
                <a:gd name="connsiteY8" fmla="*/ 2628318 h 2944799"/>
                <a:gd name="connsiteX9" fmla="*/ 3117722 w 3633236"/>
                <a:gd name="connsiteY9" fmla="*/ 2933118 h 2944799"/>
                <a:gd name="connsiteX10" fmla="*/ 2778088 w 3633236"/>
                <a:gd name="connsiteY10" fmla="*/ 2828615 h 2944799"/>
                <a:gd name="connsiteX11" fmla="*/ 2621334 w 3633236"/>
                <a:gd name="connsiteY11" fmla="*/ 2340935 h 2944799"/>
                <a:gd name="connsiteX12" fmla="*/ 2116237 w 3633236"/>
                <a:gd name="connsiteY12" fmla="*/ 2123221 h 2944799"/>
                <a:gd name="connsiteX13" fmla="*/ 1724351 w 3633236"/>
                <a:gd name="connsiteY13" fmla="*/ 2428021 h 2944799"/>
                <a:gd name="connsiteX14" fmla="*/ 1345823 w 3633236"/>
                <a:gd name="connsiteY14" fmla="*/ 2588357 h 2944799"/>
                <a:gd name="connsiteX15" fmla="*/ 940579 w 3633236"/>
                <a:gd name="connsiteY15" fmla="*/ 2584775 h 2944799"/>
                <a:gd name="connsiteX16" fmla="*/ 618345 w 3633236"/>
                <a:gd name="connsiteY16" fmla="*/ 2382442 h 2944799"/>
                <a:gd name="connsiteX17" fmla="*/ 995138 w 3633236"/>
                <a:gd name="connsiteY17" fmla="*/ 1728649 h 2944799"/>
                <a:gd name="connsiteX18" fmla="*/ 1018939 w 3633236"/>
                <a:gd name="connsiteY18" fmla="*/ 1142084 h 2944799"/>
                <a:gd name="connsiteX19" fmla="*/ 470889 w 3633236"/>
                <a:gd name="connsiteY19" fmla="*/ 870819 h 2944799"/>
                <a:gd name="connsiteX20" fmla="*/ 5883 w 3633236"/>
                <a:gd name="connsiteY20" fmla="*/ 625434 h 2944799"/>
                <a:gd name="connsiteX0" fmla="*/ 5883 w 3633236"/>
                <a:gd name="connsiteY0" fmla="*/ 625434 h 2944799"/>
                <a:gd name="connsiteX1" fmla="*/ 247988 w 3633236"/>
                <a:gd name="connsiteY1" fmla="*/ 22014 h 2944799"/>
                <a:gd name="connsiteX2" fmla="*/ 807089 w 3633236"/>
                <a:gd name="connsiteY2" fmla="*/ 173396 h 2944799"/>
                <a:gd name="connsiteX3" fmla="*/ 1471802 w 3633236"/>
                <a:gd name="connsiteY3" fmla="*/ 573095 h 2944799"/>
                <a:gd name="connsiteX4" fmla="*/ 2290408 w 3633236"/>
                <a:gd name="connsiteY4" fmla="*/ 355381 h 2944799"/>
                <a:gd name="connsiteX5" fmla="*/ 2839048 w 3633236"/>
                <a:gd name="connsiteY5" fmla="*/ 459884 h 2944799"/>
                <a:gd name="connsiteX6" fmla="*/ 3352854 w 3633236"/>
                <a:gd name="connsiteY6" fmla="*/ 1156569 h 2944799"/>
                <a:gd name="connsiteX7" fmla="*/ 3587985 w 3633236"/>
                <a:gd name="connsiteY7" fmla="*/ 1853255 h 2944799"/>
                <a:gd name="connsiteX8" fmla="*/ 3587985 w 3633236"/>
                <a:gd name="connsiteY8" fmla="*/ 2628318 h 2944799"/>
                <a:gd name="connsiteX9" fmla="*/ 3117722 w 3633236"/>
                <a:gd name="connsiteY9" fmla="*/ 2933118 h 2944799"/>
                <a:gd name="connsiteX10" fmla="*/ 2778088 w 3633236"/>
                <a:gd name="connsiteY10" fmla="*/ 2828615 h 2944799"/>
                <a:gd name="connsiteX11" fmla="*/ 2621334 w 3633236"/>
                <a:gd name="connsiteY11" fmla="*/ 2340935 h 2944799"/>
                <a:gd name="connsiteX12" fmla="*/ 2116237 w 3633236"/>
                <a:gd name="connsiteY12" fmla="*/ 2123221 h 2944799"/>
                <a:gd name="connsiteX13" fmla="*/ 1671527 w 3633236"/>
                <a:gd name="connsiteY13" fmla="*/ 2318637 h 2944799"/>
                <a:gd name="connsiteX14" fmla="*/ 1345823 w 3633236"/>
                <a:gd name="connsiteY14" fmla="*/ 2588357 h 2944799"/>
                <a:gd name="connsiteX15" fmla="*/ 940579 w 3633236"/>
                <a:gd name="connsiteY15" fmla="*/ 2584775 h 2944799"/>
                <a:gd name="connsiteX16" fmla="*/ 618345 w 3633236"/>
                <a:gd name="connsiteY16" fmla="*/ 2382442 h 2944799"/>
                <a:gd name="connsiteX17" fmla="*/ 995138 w 3633236"/>
                <a:gd name="connsiteY17" fmla="*/ 1728649 h 2944799"/>
                <a:gd name="connsiteX18" fmla="*/ 1018939 w 3633236"/>
                <a:gd name="connsiteY18" fmla="*/ 1142084 h 2944799"/>
                <a:gd name="connsiteX19" fmla="*/ 470889 w 3633236"/>
                <a:gd name="connsiteY19" fmla="*/ 870819 h 2944799"/>
                <a:gd name="connsiteX20" fmla="*/ 5883 w 3633236"/>
                <a:gd name="connsiteY20" fmla="*/ 625434 h 2944799"/>
                <a:gd name="connsiteX0" fmla="*/ 5883 w 3633236"/>
                <a:gd name="connsiteY0" fmla="*/ 625434 h 2944799"/>
                <a:gd name="connsiteX1" fmla="*/ 247988 w 3633236"/>
                <a:gd name="connsiteY1" fmla="*/ 22014 h 2944799"/>
                <a:gd name="connsiteX2" fmla="*/ 807089 w 3633236"/>
                <a:gd name="connsiteY2" fmla="*/ 173396 h 2944799"/>
                <a:gd name="connsiteX3" fmla="*/ 1471802 w 3633236"/>
                <a:gd name="connsiteY3" fmla="*/ 573095 h 2944799"/>
                <a:gd name="connsiteX4" fmla="*/ 2290408 w 3633236"/>
                <a:gd name="connsiteY4" fmla="*/ 355381 h 2944799"/>
                <a:gd name="connsiteX5" fmla="*/ 2839048 w 3633236"/>
                <a:gd name="connsiteY5" fmla="*/ 459884 h 2944799"/>
                <a:gd name="connsiteX6" fmla="*/ 3352854 w 3633236"/>
                <a:gd name="connsiteY6" fmla="*/ 1156569 h 2944799"/>
                <a:gd name="connsiteX7" fmla="*/ 3587985 w 3633236"/>
                <a:gd name="connsiteY7" fmla="*/ 1853255 h 2944799"/>
                <a:gd name="connsiteX8" fmla="*/ 3587985 w 3633236"/>
                <a:gd name="connsiteY8" fmla="*/ 2628318 h 2944799"/>
                <a:gd name="connsiteX9" fmla="*/ 3117722 w 3633236"/>
                <a:gd name="connsiteY9" fmla="*/ 2933118 h 2944799"/>
                <a:gd name="connsiteX10" fmla="*/ 2778088 w 3633236"/>
                <a:gd name="connsiteY10" fmla="*/ 2828615 h 2944799"/>
                <a:gd name="connsiteX11" fmla="*/ 2621334 w 3633236"/>
                <a:gd name="connsiteY11" fmla="*/ 2340935 h 2944799"/>
                <a:gd name="connsiteX12" fmla="*/ 2116237 w 3633236"/>
                <a:gd name="connsiteY12" fmla="*/ 2123221 h 2944799"/>
                <a:gd name="connsiteX13" fmla="*/ 1671527 w 3633236"/>
                <a:gd name="connsiteY13" fmla="*/ 2318637 h 2944799"/>
                <a:gd name="connsiteX14" fmla="*/ 1345823 w 3633236"/>
                <a:gd name="connsiteY14" fmla="*/ 2588357 h 2944799"/>
                <a:gd name="connsiteX15" fmla="*/ 940579 w 3633236"/>
                <a:gd name="connsiteY15" fmla="*/ 2584775 h 2944799"/>
                <a:gd name="connsiteX16" fmla="*/ 618345 w 3633236"/>
                <a:gd name="connsiteY16" fmla="*/ 2382442 h 2944799"/>
                <a:gd name="connsiteX17" fmla="*/ 995138 w 3633236"/>
                <a:gd name="connsiteY17" fmla="*/ 1728649 h 2944799"/>
                <a:gd name="connsiteX18" fmla="*/ 1018939 w 3633236"/>
                <a:gd name="connsiteY18" fmla="*/ 1142084 h 2944799"/>
                <a:gd name="connsiteX19" fmla="*/ 470889 w 3633236"/>
                <a:gd name="connsiteY19" fmla="*/ 870819 h 2944799"/>
                <a:gd name="connsiteX20" fmla="*/ 5883 w 3633236"/>
                <a:gd name="connsiteY20" fmla="*/ 625434 h 2944799"/>
                <a:gd name="connsiteX0" fmla="*/ 5883 w 3633236"/>
                <a:gd name="connsiteY0" fmla="*/ 625434 h 2945136"/>
                <a:gd name="connsiteX1" fmla="*/ 247988 w 3633236"/>
                <a:gd name="connsiteY1" fmla="*/ 22014 h 2945136"/>
                <a:gd name="connsiteX2" fmla="*/ 807089 w 3633236"/>
                <a:gd name="connsiteY2" fmla="*/ 173396 h 2945136"/>
                <a:gd name="connsiteX3" fmla="*/ 1471802 w 3633236"/>
                <a:gd name="connsiteY3" fmla="*/ 573095 h 2945136"/>
                <a:gd name="connsiteX4" fmla="*/ 2290408 w 3633236"/>
                <a:gd name="connsiteY4" fmla="*/ 355381 h 2945136"/>
                <a:gd name="connsiteX5" fmla="*/ 2839048 w 3633236"/>
                <a:gd name="connsiteY5" fmla="*/ 459884 h 2945136"/>
                <a:gd name="connsiteX6" fmla="*/ 3352854 w 3633236"/>
                <a:gd name="connsiteY6" fmla="*/ 1156569 h 2945136"/>
                <a:gd name="connsiteX7" fmla="*/ 3587985 w 3633236"/>
                <a:gd name="connsiteY7" fmla="*/ 1853255 h 2945136"/>
                <a:gd name="connsiteX8" fmla="*/ 3587985 w 3633236"/>
                <a:gd name="connsiteY8" fmla="*/ 2628318 h 2945136"/>
                <a:gd name="connsiteX9" fmla="*/ 3117722 w 3633236"/>
                <a:gd name="connsiteY9" fmla="*/ 2933118 h 2945136"/>
                <a:gd name="connsiteX10" fmla="*/ 2778088 w 3633236"/>
                <a:gd name="connsiteY10" fmla="*/ 2828615 h 2945136"/>
                <a:gd name="connsiteX11" fmla="*/ 2930731 w 3633236"/>
                <a:gd name="connsiteY11" fmla="*/ 2325309 h 2945136"/>
                <a:gd name="connsiteX12" fmla="*/ 2116237 w 3633236"/>
                <a:gd name="connsiteY12" fmla="*/ 2123221 h 2945136"/>
                <a:gd name="connsiteX13" fmla="*/ 1671527 w 3633236"/>
                <a:gd name="connsiteY13" fmla="*/ 2318637 h 2945136"/>
                <a:gd name="connsiteX14" fmla="*/ 1345823 w 3633236"/>
                <a:gd name="connsiteY14" fmla="*/ 2588357 h 2945136"/>
                <a:gd name="connsiteX15" fmla="*/ 940579 w 3633236"/>
                <a:gd name="connsiteY15" fmla="*/ 2584775 h 2945136"/>
                <a:gd name="connsiteX16" fmla="*/ 618345 w 3633236"/>
                <a:gd name="connsiteY16" fmla="*/ 2382442 h 2945136"/>
                <a:gd name="connsiteX17" fmla="*/ 995138 w 3633236"/>
                <a:gd name="connsiteY17" fmla="*/ 1728649 h 2945136"/>
                <a:gd name="connsiteX18" fmla="*/ 1018939 w 3633236"/>
                <a:gd name="connsiteY18" fmla="*/ 1142084 h 2945136"/>
                <a:gd name="connsiteX19" fmla="*/ 470889 w 3633236"/>
                <a:gd name="connsiteY19" fmla="*/ 870819 h 2945136"/>
                <a:gd name="connsiteX20" fmla="*/ 5883 w 3633236"/>
                <a:gd name="connsiteY20" fmla="*/ 625434 h 2945136"/>
                <a:gd name="connsiteX0" fmla="*/ 5883 w 3633236"/>
                <a:gd name="connsiteY0" fmla="*/ 625434 h 2951245"/>
                <a:gd name="connsiteX1" fmla="*/ 247988 w 3633236"/>
                <a:gd name="connsiteY1" fmla="*/ 22014 h 2951245"/>
                <a:gd name="connsiteX2" fmla="*/ 807089 w 3633236"/>
                <a:gd name="connsiteY2" fmla="*/ 173396 h 2951245"/>
                <a:gd name="connsiteX3" fmla="*/ 1471802 w 3633236"/>
                <a:gd name="connsiteY3" fmla="*/ 573095 h 2951245"/>
                <a:gd name="connsiteX4" fmla="*/ 2290408 w 3633236"/>
                <a:gd name="connsiteY4" fmla="*/ 355381 h 2951245"/>
                <a:gd name="connsiteX5" fmla="*/ 2839048 w 3633236"/>
                <a:gd name="connsiteY5" fmla="*/ 459884 h 2951245"/>
                <a:gd name="connsiteX6" fmla="*/ 3352854 w 3633236"/>
                <a:gd name="connsiteY6" fmla="*/ 1156569 h 2951245"/>
                <a:gd name="connsiteX7" fmla="*/ 3587985 w 3633236"/>
                <a:gd name="connsiteY7" fmla="*/ 1853255 h 2951245"/>
                <a:gd name="connsiteX8" fmla="*/ 3587985 w 3633236"/>
                <a:gd name="connsiteY8" fmla="*/ 2628318 h 2951245"/>
                <a:gd name="connsiteX9" fmla="*/ 3117722 w 3633236"/>
                <a:gd name="connsiteY9" fmla="*/ 2933118 h 2951245"/>
                <a:gd name="connsiteX10" fmla="*/ 3034661 w 3633236"/>
                <a:gd name="connsiteY10" fmla="*/ 2852055 h 2951245"/>
                <a:gd name="connsiteX11" fmla="*/ 2930731 w 3633236"/>
                <a:gd name="connsiteY11" fmla="*/ 2325309 h 2951245"/>
                <a:gd name="connsiteX12" fmla="*/ 2116237 w 3633236"/>
                <a:gd name="connsiteY12" fmla="*/ 2123221 h 2951245"/>
                <a:gd name="connsiteX13" fmla="*/ 1671527 w 3633236"/>
                <a:gd name="connsiteY13" fmla="*/ 2318637 h 2951245"/>
                <a:gd name="connsiteX14" fmla="*/ 1345823 w 3633236"/>
                <a:gd name="connsiteY14" fmla="*/ 2588357 h 2951245"/>
                <a:gd name="connsiteX15" fmla="*/ 940579 w 3633236"/>
                <a:gd name="connsiteY15" fmla="*/ 2584775 h 2951245"/>
                <a:gd name="connsiteX16" fmla="*/ 618345 w 3633236"/>
                <a:gd name="connsiteY16" fmla="*/ 2382442 h 2951245"/>
                <a:gd name="connsiteX17" fmla="*/ 995138 w 3633236"/>
                <a:gd name="connsiteY17" fmla="*/ 1728649 h 2951245"/>
                <a:gd name="connsiteX18" fmla="*/ 1018939 w 3633236"/>
                <a:gd name="connsiteY18" fmla="*/ 1142084 h 2951245"/>
                <a:gd name="connsiteX19" fmla="*/ 470889 w 3633236"/>
                <a:gd name="connsiteY19" fmla="*/ 870819 h 2951245"/>
                <a:gd name="connsiteX20" fmla="*/ 5883 w 3633236"/>
                <a:gd name="connsiteY20" fmla="*/ 625434 h 2951245"/>
                <a:gd name="connsiteX0" fmla="*/ 5883 w 3609014"/>
                <a:gd name="connsiteY0" fmla="*/ 625434 h 2933565"/>
                <a:gd name="connsiteX1" fmla="*/ 247988 w 3609014"/>
                <a:gd name="connsiteY1" fmla="*/ 22014 h 2933565"/>
                <a:gd name="connsiteX2" fmla="*/ 807089 w 3609014"/>
                <a:gd name="connsiteY2" fmla="*/ 173396 h 2933565"/>
                <a:gd name="connsiteX3" fmla="*/ 1471802 w 3609014"/>
                <a:gd name="connsiteY3" fmla="*/ 573095 h 2933565"/>
                <a:gd name="connsiteX4" fmla="*/ 2290408 w 3609014"/>
                <a:gd name="connsiteY4" fmla="*/ 355381 h 2933565"/>
                <a:gd name="connsiteX5" fmla="*/ 2839048 w 3609014"/>
                <a:gd name="connsiteY5" fmla="*/ 459884 h 2933565"/>
                <a:gd name="connsiteX6" fmla="*/ 3352854 w 3609014"/>
                <a:gd name="connsiteY6" fmla="*/ 1156569 h 2933565"/>
                <a:gd name="connsiteX7" fmla="*/ 3587985 w 3609014"/>
                <a:gd name="connsiteY7" fmla="*/ 1853255 h 2933565"/>
                <a:gd name="connsiteX8" fmla="*/ 3587985 w 3609014"/>
                <a:gd name="connsiteY8" fmla="*/ 2628318 h 2933565"/>
                <a:gd name="connsiteX9" fmla="*/ 3502581 w 3609014"/>
                <a:gd name="connsiteY9" fmla="*/ 2909679 h 2933565"/>
                <a:gd name="connsiteX10" fmla="*/ 3034661 w 3609014"/>
                <a:gd name="connsiteY10" fmla="*/ 2852055 h 2933565"/>
                <a:gd name="connsiteX11" fmla="*/ 2930731 w 3609014"/>
                <a:gd name="connsiteY11" fmla="*/ 2325309 h 2933565"/>
                <a:gd name="connsiteX12" fmla="*/ 2116237 w 3609014"/>
                <a:gd name="connsiteY12" fmla="*/ 2123221 h 2933565"/>
                <a:gd name="connsiteX13" fmla="*/ 1671527 w 3609014"/>
                <a:gd name="connsiteY13" fmla="*/ 2318637 h 2933565"/>
                <a:gd name="connsiteX14" fmla="*/ 1345823 w 3609014"/>
                <a:gd name="connsiteY14" fmla="*/ 2588357 h 2933565"/>
                <a:gd name="connsiteX15" fmla="*/ 940579 w 3609014"/>
                <a:gd name="connsiteY15" fmla="*/ 2584775 h 2933565"/>
                <a:gd name="connsiteX16" fmla="*/ 618345 w 3609014"/>
                <a:gd name="connsiteY16" fmla="*/ 2382442 h 2933565"/>
                <a:gd name="connsiteX17" fmla="*/ 995138 w 3609014"/>
                <a:gd name="connsiteY17" fmla="*/ 1728649 h 2933565"/>
                <a:gd name="connsiteX18" fmla="*/ 1018939 w 3609014"/>
                <a:gd name="connsiteY18" fmla="*/ 1142084 h 2933565"/>
                <a:gd name="connsiteX19" fmla="*/ 470889 w 3609014"/>
                <a:gd name="connsiteY19" fmla="*/ 870819 h 2933565"/>
                <a:gd name="connsiteX20" fmla="*/ 5883 w 3609014"/>
                <a:gd name="connsiteY20" fmla="*/ 625434 h 2933565"/>
                <a:gd name="connsiteX0" fmla="*/ 5883 w 3616520"/>
                <a:gd name="connsiteY0" fmla="*/ 625434 h 2940959"/>
                <a:gd name="connsiteX1" fmla="*/ 247988 w 3616520"/>
                <a:gd name="connsiteY1" fmla="*/ 22014 h 2940959"/>
                <a:gd name="connsiteX2" fmla="*/ 807089 w 3616520"/>
                <a:gd name="connsiteY2" fmla="*/ 173396 h 2940959"/>
                <a:gd name="connsiteX3" fmla="*/ 1471802 w 3616520"/>
                <a:gd name="connsiteY3" fmla="*/ 573095 h 2940959"/>
                <a:gd name="connsiteX4" fmla="*/ 2290408 w 3616520"/>
                <a:gd name="connsiteY4" fmla="*/ 355381 h 2940959"/>
                <a:gd name="connsiteX5" fmla="*/ 2839048 w 3616520"/>
                <a:gd name="connsiteY5" fmla="*/ 459884 h 2940959"/>
                <a:gd name="connsiteX6" fmla="*/ 3352854 w 3616520"/>
                <a:gd name="connsiteY6" fmla="*/ 1156569 h 2940959"/>
                <a:gd name="connsiteX7" fmla="*/ 3587985 w 3616520"/>
                <a:gd name="connsiteY7" fmla="*/ 1853255 h 2940959"/>
                <a:gd name="connsiteX8" fmla="*/ 3603078 w 3616520"/>
                <a:gd name="connsiteY8" fmla="*/ 2526747 h 2940959"/>
                <a:gd name="connsiteX9" fmla="*/ 3502581 w 3616520"/>
                <a:gd name="connsiteY9" fmla="*/ 2909679 h 2940959"/>
                <a:gd name="connsiteX10" fmla="*/ 3034661 w 3616520"/>
                <a:gd name="connsiteY10" fmla="*/ 2852055 h 2940959"/>
                <a:gd name="connsiteX11" fmla="*/ 2930731 w 3616520"/>
                <a:gd name="connsiteY11" fmla="*/ 2325309 h 2940959"/>
                <a:gd name="connsiteX12" fmla="*/ 2116237 w 3616520"/>
                <a:gd name="connsiteY12" fmla="*/ 2123221 h 2940959"/>
                <a:gd name="connsiteX13" fmla="*/ 1671527 w 3616520"/>
                <a:gd name="connsiteY13" fmla="*/ 2318637 h 2940959"/>
                <a:gd name="connsiteX14" fmla="*/ 1345823 w 3616520"/>
                <a:gd name="connsiteY14" fmla="*/ 2588357 h 2940959"/>
                <a:gd name="connsiteX15" fmla="*/ 940579 w 3616520"/>
                <a:gd name="connsiteY15" fmla="*/ 2584775 h 2940959"/>
                <a:gd name="connsiteX16" fmla="*/ 618345 w 3616520"/>
                <a:gd name="connsiteY16" fmla="*/ 2382442 h 2940959"/>
                <a:gd name="connsiteX17" fmla="*/ 995138 w 3616520"/>
                <a:gd name="connsiteY17" fmla="*/ 1728649 h 2940959"/>
                <a:gd name="connsiteX18" fmla="*/ 1018939 w 3616520"/>
                <a:gd name="connsiteY18" fmla="*/ 1142084 h 2940959"/>
                <a:gd name="connsiteX19" fmla="*/ 470889 w 3616520"/>
                <a:gd name="connsiteY19" fmla="*/ 870819 h 2940959"/>
                <a:gd name="connsiteX20" fmla="*/ 5883 w 3616520"/>
                <a:gd name="connsiteY20" fmla="*/ 625434 h 2940959"/>
                <a:gd name="connsiteX0" fmla="*/ 5883 w 3616520"/>
                <a:gd name="connsiteY0" fmla="*/ 625434 h 2937990"/>
                <a:gd name="connsiteX1" fmla="*/ 247988 w 3616520"/>
                <a:gd name="connsiteY1" fmla="*/ 22014 h 2937990"/>
                <a:gd name="connsiteX2" fmla="*/ 807089 w 3616520"/>
                <a:gd name="connsiteY2" fmla="*/ 173396 h 2937990"/>
                <a:gd name="connsiteX3" fmla="*/ 1471802 w 3616520"/>
                <a:gd name="connsiteY3" fmla="*/ 573095 h 2937990"/>
                <a:gd name="connsiteX4" fmla="*/ 2290408 w 3616520"/>
                <a:gd name="connsiteY4" fmla="*/ 355381 h 2937990"/>
                <a:gd name="connsiteX5" fmla="*/ 2839048 w 3616520"/>
                <a:gd name="connsiteY5" fmla="*/ 459884 h 2937990"/>
                <a:gd name="connsiteX6" fmla="*/ 3352854 w 3616520"/>
                <a:gd name="connsiteY6" fmla="*/ 1156569 h 2937990"/>
                <a:gd name="connsiteX7" fmla="*/ 3587985 w 3616520"/>
                <a:gd name="connsiteY7" fmla="*/ 1853255 h 2937990"/>
                <a:gd name="connsiteX8" fmla="*/ 3603078 w 3616520"/>
                <a:gd name="connsiteY8" fmla="*/ 2526747 h 2937990"/>
                <a:gd name="connsiteX9" fmla="*/ 3502581 w 3616520"/>
                <a:gd name="connsiteY9" fmla="*/ 2909679 h 2937990"/>
                <a:gd name="connsiteX10" fmla="*/ 3215771 w 3616520"/>
                <a:gd name="connsiteY10" fmla="*/ 2844242 h 2937990"/>
                <a:gd name="connsiteX11" fmla="*/ 2930731 w 3616520"/>
                <a:gd name="connsiteY11" fmla="*/ 2325309 h 2937990"/>
                <a:gd name="connsiteX12" fmla="*/ 2116237 w 3616520"/>
                <a:gd name="connsiteY12" fmla="*/ 2123221 h 2937990"/>
                <a:gd name="connsiteX13" fmla="*/ 1671527 w 3616520"/>
                <a:gd name="connsiteY13" fmla="*/ 2318637 h 2937990"/>
                <a:gd name="connsiteX14" fmla="*/ 1345823 w 3616520"/>
                <a:gd name="connsiteY14" fmla="*/ 2588357 h 2937990"/>
                <a:gd name="connsiteX15" fmla="*/ 940579 w 3616520"/>
                <a:gd name="connsiteY15" fmla="*/ 2584775 h 2937990"/>
                <a:gd name="connsiteX16" fmla="*/ 618345 w 3616520"/>
                <a:gd name="connsiteY16" fmla="*/ 2382442 h 2937990"/>
                <a:gd name="connsiteX17" fmla="*/ 995138 w 3616520"/>
                <a:gd name="connsiteY17" fmla="*/ 1728649 h 2937990"/>
                <a:gd name="connsiteX18" fmla="*/ 1018939 w 3616520"/>
                <a:gd name="connsiteY18" fmla="*/ 1142084 h 2937990"/>
                <a:gd name="connsiteX19" fmla="*/ 470889 w 3616520"/>
                <a:gd name="connsiteY19" fmla="*/ 870819 h 2937990"/>
                <a:gd name="connsiteX20" fmla="*/ 5883 w 3616520"/>
                <a:gd name="connsiteY20" fmla="*/ 625434 h 2937990"/>
                <a:gd name="connsiteX0" fmla="*/ 5883 w 3616520"/>
                <a:gd name="connsiteY0" fmla="*/ 625434 h 2937990"/>
                <a:gd name="connsiteX1" fmla="*/ 247988 w 3616520"/>
                <a:gd name="connsiteY1" fmla="*/ 22014 h 2937990"/>
                <a:gd name="connsiteX2" fmla="*/ 807089 w 3616520"/>
                <a:gd name="connsiteY2" fmla="*/ 173396 h 2937990"/>
                <a:gd name="connsiteX3" fmla="*/ 1471802 w 3616520"/>
                <a:gd name="connsiteY3" fmla="*/ 573095 h 2937990"/>
                <a:gd name="connsiteX4" fmla="*/ 2290408 w 3616520"/>
                <a:gd name="connsiteY4" fmla="*/ 355381 h 2937990"/>
                <a:gd name="connsiteX5" fmla="*/ 2839048 w 3616520"/>
                <a:gd name="connsiteY5" fmla="*/ 459884 h 2937990"/>
                <a:gd name="connsiteX6" fmla="*/ 3352854 w 3616520"/>
                <a:gd name="connsiteY6" fmla="*/ 1156569 h 2937990"/>
                <a:gd name="connsiteX7" fmla="*/ 3587985 w 3616520"/>
                <a:gd name="connsiteY7" fmla="*/ 1853255 h 2937990"/>
                <a:gd name="connsiteX8" fmla="*/ 3603078 w 3616520"/>
                <a:gd name="connsiteY8" fmla="*/ 2526747 h 2937990"/>
                <a:gd name="connsiteX9" fmla="*/ 3502581 w 3616520"/>
                <a:gd name="connsiteY9" fmla="*/ 2909679 h 2937990"/>
                <a:gd name="connsiteX10" fmla="*/ 3215771 w 3616520"/>
                <a:gd name="connsiteY10" fmla="*/ 2844242 h 2937990"/>
                <a:gd name="connsiteX11" fmla="*/ 2930731 w 3616520"/>
                <a:gd name="connsiteY11" fmla="*/ 2325309 h 2937990"/>
                <a:gd name="connsiteX12" fmla="*/ 2116237 w 3616520"/>
                <a:gd name="connsiteY12" fmla="*/ 2123221 h 2937990"/>
                <a:gd name="connsiteX13" fmla="*/ 1656435 w 3616520"/>
                <a:gd name="connsiteY13" fmla="*/ 2224880 h 2937990"/>
                <a:gd name="connsiteX14" fmla="*/ 1345823 w 3616520"/>
                <a:gd name="connsiteY14" fmla="*/ 2588357 h 2937990"/>
                <a:gd name="connsiteX15" fmla="*/ 940579 w 3616520"/>
                <a:gd name="connsiteY15" fmla="*/ 2584775 h 2937990"/>
                <a:gd name="connsiteX16" fmla="*/ 618345 w 3616520"/>
                <a:gd name="connsiteY16" fmla="*/ 2382442 h 2937990"/>
                <a:gd name="connsiteX17" fmla="*/ 995138 w 3616520"/>
                <a:gd name="connsiteY17" fmla="*/ 1728649 h 2937990"/>
                <a:gd name="connsiteX18" fmla="*/ 1018939 w 3616520"/>
                <a:gd name="connsiteY18" fmla="*/ 1142084 h 2937990"/>
                <a:gd name="connsiteX19" fmla="*/ 470889 w 3616520"/>
                <a:gd name="connsiteY19" fmla="*/ 870819 h 2937990"/>
                <a:gd name="connsiteX20" fmla="*/ 5883 w 3616520"/>
                <a:gd name="connsiteY20" fmla="*/ 625434 h 2937990"/>
                <a:gd name="connsiteX0" fmla="*/ 5883 w 3616520"/>
                <a:gd name="connsiteY0" fmla="*/ 625434 h 2937990"/>
                <a:gd name="connsiteX1" fmla="*/ 247988 w 3616520"/>
                <a:gd name="connsiteY1" fmla="*/ 22014 h 2937990"/>
                <a:gd name="connsiteX2" fmla="*/ 807089 w 3616520"/>
                <a:gd name="connsiteY2" fmla="*/ 173396 h 2937990"/>
                <a:gd name="connsiteX3" fmla="*/ 1471802 w 3616520"/>
                <a:gd name="connsiteY3" fmla="*/ 573095 h 2937990"/>
                <a:gd name="connsiteX4" fmla="*/ 2290408 w 3616520"/>
                <a:gd name="connsiteY4" fmla="*/ 355381 h 2937990"/>
                <a:gd name="connsiteX5" fmla="*/ 2839048 w 3616520"/>
                <a:gd name="connsiteY5" fmla="*/ 459884 h 2937990"/>
                <a:gd name="connsiteX6" fmla="*/ 3352854 w 3616520"/>
                <a:gd name="connsiteY6" fmla="*/ 1156569 h 2937990"/>
                <a:gd name="connsiteX7" fmla="*/ 3587985 w 3616520"/>
                <a:gd name="connsiteY7" fmla="*/ 1853255 h 2937990"/>
                <a:gd name="connsiteX8" fmla="*/ 3603078 w 3616520"/>
                <a:gd name="connsiteY8" fmla="*/ 2526747 h 2937990"/>
                <a:gd name="connsiteX9" fmla="*/ 3502581 w 3616520"/>
                <a:gd name="connsiteY9" fmla="*/ 2909679 h 2937990"/>
                <a:gd name="connsiteX10" fmla="*/ 3215771 w 3616520"/>
                <a:gd name="connsiteY10" fmla="*/ 2844242 h 2937990"/>
                <a:gd name="connsiteX11" fmla="*/ 2930731 w 3616520"/>
                <a:gd name="connsiteY11" fmla="*/ 2325309 h 2937990"/>
                <a:gd name="connsiteX12" fmla="*/ 2244523 w 3616520"/>
                <a:gd name="connsiteY12" fmla="*/ 2060716 h 2937990"/>
                <a:gd name="connsiteX13" fmla="*/ 1656435 w 3616520"/>
                <a:gd name="connsiteY13" fmla="*/ 2224880 h 2937990"/>
                <a:gd name="connsiteX14" fmla="*/ 1345823 w 3616520"/>
                <a:gd name="connsiteY14" fmla="*/ 2588357 h 2937990"/>
                <a:gd name="connsiteX15" fmla="*/ 940579 w 3616520"/>
                <a:gd name="connsiteY15" fmla="*/ 2584775 h 2937990"/>
                <a:gd name="connsiteX16" fmla="*/ 618345 w 3616520"/>
                <a:gd name="connsiteY16" fmla="*/ 2382442 h 2937990"/>
                <a:gd name="connsiteX17" fmla="*/ 995138 w 3616520"/>
                <a:gd name="connsiteY17" fmla="*/ 1728649 h 2937990"/>
                <a:gd name="connsiteX18" fmla="*/ 1018939 w 3616520"/>
                <a:gd name="connsiteY18" fmla="*/ 1142084 h 2937990"/>
                <a:gd name="connsiteX19" fmla="*/ 470889 w 3616520"/>
                <a:gd name="connsiteY19" fmla="*/ 870819 h 2937990"/>
                <a:gd name="connsiteX20" fmla="*/ 5883 w 3616520"/>
                <a:gd name="connsiteY20" fmla="*/ 625434 h 2937990"/>
                <a:gd name="connsiteX0" fmla="*/ 5769 w 3616406"/>
                <a:gd name="connsiteY0" fmla="*/ 615240 h 2927796"/>
                <a:gd name="connsiteX1" fmla="*/ 247874 w 3616406"/>
                <a:gd name="connsiteY1" fmla="*/ 11820 h 2927796"/>
                <a:gd name="connsiteX2" fmla="*/ 784336 w 3616406"/>
                <a:gd name="connsiteY2" fmla="*/ 241334 h 2927796"/>
                <a:gd name="connsiteX3" fmla="*/ 1471688 w 3616406"/>
                <a:gd name="connsiteY3" fmla="*/ 562901 h 2927796"/>
                <a:gd name="connsiteX4" fmla="*/ 2290294 w 3616406"/>
                <a:gd name="connsiteY4" fmla="*/ 345187 h 2927796"/>
                <a:gd name="connsiteX5" fmla="*/ 2838934 w 3616406"/>
                <a:gd name="connsiteY5" fmla="*/ 449690 h 2927796"/>
                <a:gd name="connsiteX6" fmla="*/ 3352740 w 3616406"/>
                <a:gd name="connsiteY6" fmla="*/ 1146375 h 2927796"/>
                <a:gd name="connsiteX7" fmla="*/ 3587871 w 3616406"/>
                <a:gd name="connsiteY7" fmla="*/ 1843061 h 2927796"/>
                <a:gd name="connsiteX8" fmla="*/ 3602964 w 3616406"/>
                <a:gd name="connsiteY8" fmla="*/ 2516553 h 2927796"/>
                <a:gd name="connsiteX9" fmla="*/ 3502467 w 3616406"/>
                <a:gd name="connsiteY9" fmla="*/ 2899485 h 2927796"/>
                <a:gd name="connsiteX10" fmla="*/ 3215657 w 3616406"/>
                <a:gd name="connsiteY10" fmla="*/ 2834048 h 2927796"/>
                <a:gd name="connsiteX11" fmla="*/ 2930617 w 3616406"/>
                <a:gd name="connsiteY11" fmla="*/ 2315115 h 2927796"/>
                <a:gd name="connsiteX12" fmla="*/ 2244409 w 3616406"/>
                <a:gd name="connsiteY12" fmla="*/ 2050522 h 2927796"/>
                <a:gd name="connsiteX13" fmla="*/ 1656321 w 3616406"/>
                <a:gd name="connsiteY13" fmla="*/ 2214686 h 2927796"/>
                <a:gd name="connsiteX14" fmla="*/ 1345709 w 3616406"/>
                <a:gd name="connsiteY14" fmla="*/ 2578163 h 2927796"/>
                <a:gd name="connsiteX15" fmla="*/ 940465 w 3616406"/>
                <a:gd name="connsiteY15" fmla="*/ 2574581 h 2927796"/>
                <a:gd name="connsiteX16" fmla="*/ 618231 w 3616406"/>
                <a:gd name="connsiteY16" fmla="*/ 2372248 h 2927796"/>
                <a:gd name="connsiteX17" fmla="*/ 995024 w 3616406"/>
                <a:gd name="connsiteY17" fmla="*/ 1718455 h 2927796"/>
                <a:gd name="connsiteX18" fmla="*/ 1018825 w 3616406"/>
                <a:gd name="connsiteY18" fmla="*/ 1131890 h 2927796"/>
                <a:gd name="connsiteX19" fmla="*/ 470775 w 3616406"/>
                <a:gd name="connsiteY19" fmla="*/ 860625 h 2927796"/>
                <a:gd name="connsiteX20" fmla="*/ 5769 w 3616406"/>
                <a:gd name="connsiteY20" fmla="*/ 615240 h 2927796"/>
                <a:gd name="connsiteX0" fmla="*/ 5769 w 3616406"/>
                <a:gd name="connsiteY0" fmla="*/ 615785 h 2928341"/>
                <a:gd name="connsiteX1" fmla="*/ 247874 w 3616406"/>
                <a:gd name="connsiteY1" fmla="*/ 12365 h 2928341"/>
                <a:gd name="connsiteX2" fmla="*/ 784336 w 3616406"/>
                <a:gd name="connsiteY2" fmla="*/ 241879 h 2928341"/>
                <a:gd name="connsiteX3" fmla="*/ 1350948 w 3616406"/>
                <a:gd name="connsiteY3" fmla="*/ 633764 h 2928341"/>
                <a:gd name="connsiteX4" fmla="*/ 2290294 w 3616406"/>
                <a:gd name="connsiteY4" fmla="*/ 345732 h 2928341"/>
                <a:gd name="connsiteX5" fmla="*/ 2838934 w 3616406"/>
                <a:gd name="connsiteY5" fmla="*/ 450235 h 2928341"/>
                <a:gd name="connsiteX6" fmla="*/ 3352740 w 3616406"/>
                <a:gd name="connsiteY6" fmla="*/ 1146920 h 2928341"/>
                <a:gd name="connsiteX7" fmla="*/ 3587871 w 3616406"/>
                <a:gd name="connsiteY7" fmla="*/ 1843606 h 2928341"/>
                <a:gd name="connsiteX8" fmla="*/ 3602964 w 3616406"/>
                <a:gd name="connsiteY8" fmla="*/ 2517098 h 2928341"/>
                <a:gd name="connsiteX9" fmla="*/ 3502467 w 3616406"/>
                <a:gd name="connsiteY9" fmla="*/ 2900030 h 2928341"/>
                <a:gd name="connsiteX10" fmla="*/ 3215657 w 3616406"/>
                <a:gd name="connsiteY10" fmla="*/ 2834593 h 2928341"/>
                <a:gd name="connsiteX11" fmla="*/ 2930617 w 3616406"/>
                <a:gd name="connsiteY11" fmla="*/ 2315660 h 2928341"/>
                <a:gd name="connsiteX12" fmla="*/ 2244409 w 3616406"/>
                <a:gd name="connsiteY12" fmla="*/ 2051067 h 2928341"/>
                <a:gd name="connsiteX13" fmla="*/ 1656321 w 3616406"/>
                <a:gd name="connsiteY13" fmla="*/ 2215231 h 2928341"/>
                <a:gd name="connsiteX14" fmla="*/ 1345709 w 3616406"/>
                <a:gd name="connsiteY14" fmla="*/ 2578708 h 2928341"/>
                <a:gd name="connsiteX15" fmla="*/ 940465 w 3616406"/>
                <a:gd name="connsiteY15" fmla="*/ 2575126 h 2928341"/>
                <a:gd name="connsiteX16" fmla="*/ 618231 w 3616406"/>
                <a:gd name="connsiteY16" fmla="*/ 2372793 h 2928341"/>
                <a:gd name="connsiteX17" fmla="*/ 995024 w 3616406"/>
                <a:gd name="connsiteY17" fmla="*/ 1719000 h 2928341"/>
                <a:gd name="connsiteX18" fmla="*/ 1018825 w 3616406"/>
                <a:gd name="connsiteY18" fmla="*/ 1132435 h 2928341"/>
                <a:gd name="connsiteX19" fmla="*/ 470775 w 3616406"/>
                <a:gd name="connsiteY19" fmla="*/ 861170 h 2928341"/>
                <a:gd name="connsiteX20" fmla="*/ 5769 w 3616406"/>
                <a:gd name="connsiteY20" fmla="*/ 615785 h 2928341"/>
                <a:gd name="connsiteX0" fmla="*/ 5769 w 3616406"/>
                <a:gd name="connsiteY0" fmla="*/ 615785 h 2928341"/>
                <a:gd name="connsiteX1" fmla="*/ 247874 w 3616406"/>
                <a:gd name="connsiteY1" fmla="*/ 12365 h 2928341"/>
                <a:gd name="connsiteX2" fmla="*/ 784336 w 3616406"/>
                <a:gd name="connsiteY2" fmla="*/ 241879 h 2928341"/>
                <a:gd name="connsiteX3" fmla="*/ 1350948 w 3616406"/>
                <a:gd name="connsiteY3" fmla="*/ 633764 h 2928341"/>
                <a:gd name="connsiteX4" fmla="*/ 2290294 w 3616406"/>
                <a:gd name="connsiteY4" fmla="*/ 345732 h 2928341"/>
                <a:gd name="connsiteX5" fmla="*/ 2838934 w 3616406"/>
                <a:gd name="connsiteY5" fmla="*/ 450235 h 2928341"/>
                <a:gd name="connsiteX6" fmla="*/ 3352740 w 3616406"/>
                <a:gd name="connsiteY6" fmla="*/ 1146920 h 2928341"/>
                <a:gd name="connsiteX7" fmla="*/ 3587871 w 3616406"/>
                <a:gd name="connsiteY7" fmla="*/ 1843606 h 2928341"/>
                <a:gd name="connsiteX8" fmla="*/ 3602964 w 3616406"/>
                <a:gd name="connsiteY8" fmla="*/ 2517098 h 2928341"/>
                <a:gd name="connsiteX9" fmla="*/ 3502467 w 3616406"/>
                <a:gd name="connsiteY9" fmla="*/ 2900030 h 2928341"/>
                <a:gd name="connsiteX10" fmla="*/ 3215657 w 3616406"/>
                <a:gd name="connsiteY10" fmla="*/ 2834593 h 2928341"/>
                <a:gd name="connsiteX11" fmla="*/ 2930617 w 3616406"/>
                <a:gd name="connsiteY11" fmla="*/ 2315660 h 2928341"/>
                <a:gd name="connsiteX12" fmla="*/ 2244409 w 3616406"/>
                <a:gd name="connsiteY12" fmla="*/ 2051067 h 2928341"/>
                <a:gd name="connsiteX13" fmla="*/ 1656321 w 3616406"/>
                <a:gd name="connsiteY13" fmla="*/ 2215231 h 2928341"/>
                <a:gd name="connsiteX14" fmla="*/ 1345709 w 3616406"/>
                <a:gd name="connsiteY14" fmla="*/ 2578708 h 2928341"/>
                <a:gd name="connsiteX15" fmla="*/ 940465 w 3616406"/>
                <a:gd name="connsiteY15" fmla="*/ 2575126 h 2928341"/>
                <a:gd name="connsiteX16" fmla="*/ 618231 w 3616406"/>
                <a:gd name="connsiteY16" fmla="*/ 2372793 h 2928341"/>
                <a:gd name="connsiteX17" fmla="*/ 995024 w 3616406"/>
                <a:gd name="connsiteY17" fmla="*/ 1719000 h 2928341"/>
                <a:gd name="connsiteX18" fmla="*/ 1018825 w 3616406"/>
                <a:gd name="connsiteY18" fmla="*/ 1132435 h 2928341"/>
                <a:gd name="connsiteX19" fmla="*/ 470775 w 3616406"/>
                <a:gd name="connsiteY19" fmla="*/ 861170 h 2928341"/>
                <a:gd name="connsiteX20" fmla="*/ 5769 w 3616406"/>
                <a:gd name="connsiteY20" fmla="*/ 615785 h 2928341"/>
                <a:gd name="connsiteX0" fmla="*/ 5769 w 3616406"/>
                <a:gd name="connsiteY0" fmla="*/ 615785 h 2889040"/>
                <a:gd name="connsiteX1" fmla="*/ 247874 w 3616406"/>
                <a:gd name="connsiteY1" fmla="*/ 12365 h 2889040"/>
                <a:gd name="connsiteX2" fmla="*/ 784336 w 3616406"/>
                <a:gd name="connsiteY2" fmla="*/ 241879 h 2889040"/>
                <a:gd name="connsiteX3" fmla="*/ 1350948 w 3616406"/>
                <a:gd name="connsiteY3" fmla="*/ 633764 h 2889040"/>
                <a:gd name="connsiteX4" fmla="*/ 2290294 w 3616406"/>
                <a:gd name="connsiteY4" fmla="*/ 345732 h 2889040"/>
                <a:gd name="connsiteX5" fmla="*/ 2838934 w 3616406"/>
                <a:gd name="connsiteY5" fmla="*/ 450235 h 2889040"/>
                <a:gd name="connsiteX6" fmla="*/ 3352740 w 3616406"/>
                <a:gd name="connsiteY6" fmla="*/ 1146920 h 2889040"/>
                <a:gd name="connsiteX7" fmla="*/ 3587871 w 3616406"/>
                <a:gd name="connsiteY7" fmla="*/ 1843606 h 2889040"/>
                <a:gd name="connsiteX8" fmla="*/ 3602964 w 3616406"/>
                <a:gd name="connsiteY8" fmla="*/ 2517098 h 2889040"/>
                <a:gd name="connsiteX9" fmla="*/ 3502467 w 3616406"/>
                <a:gd name="connsiteY9" fmla="*/ 2837525 h 2889040"/>
                <a:gd name="connsiteX10" fmla="*/ 3215657 w 3616406"/>
                <a:gd name="connsiteY10" fmla="*/ 2834593 h 2889040"/>
                <a:gd name="connsiteX11" fmla="*/ 2930617 w 3616406"/>
                <a:gd name="connsiteY11" fmla="*/ 2315660 h 2889040"/>
                <a:gd name="connsiteX12" fmla="*/ 2244409 w 3616406"/>
                <a:gd name="connsiteY12" fmla="*/ 2051067 h 2889040"/>
                <a:gd name="connsiteX13" fmla="*/ 1656321 w 3616406"/>
                <a:gd name="connsiteY13" fmla="*/ 2215231 h 2889040"/>
                <a:gd name="connsiteX14" fmla="*/ 1345709 w 3616406"/>
                <a:gd name="connsiteY14" fmla="*/ 2578708 h 2889040"/>
                <a:gd name="connsiteX15" fmla="*/ 940465 w 3616406"/>
                <a:gd name="connsiteY15" fmla="*/ 2575126 h 2889040"/>
                <a:gd name="connsiteX16" fmla="*/ 618231 w 3616406"/>
                <a:gd name="connsiteY16" fmla="*/ 2372793 h 2889040"/>
                <a:gd name="connsiteX17" fmla="*/ 995024 w 3616406"/>
                <a:gd name="connsiteY17" fmla="*/ 1719000 h 2889040"/>
                <a:gd name="connsiteX18" fmla="*/ 1018825 w 3616406"/>
                <a:gd name="connsiteY18" fmla="*/ 1132435 h 2889040"/>
                <a:gd name="connsiteX19" fmla="*/ 470775 w 3616406"/>
                <a:gd name="connsiteY19" fmla="*/ 861170 h 2889040"/>
                <a:gd name="connsiteX20" fmla="*/ 5769 w 3616406"/>
                <a:gd name="connsiteY20" fmla="*/ 615785 h 2889040"/>
                <a:gd name="connsiteX0" fmla="*/ 5769 w 3616406"/>
                <a:gd name="connsiteY0" fmla="*/ 615785 h 2889040"/>
                <a:gd name="connsiteX1" fmla="*/ 247874 w 3616406"/>
                <a:gd name="connsiteY1" fmla="*/ 12365 h 2889040"/>
                <a:gd name="connsiteX2" fmla="*/ 784336 w 3616406"/>
                <a:gd name="connsiteY2" fmla="*/ 241879 h 2889040"/>
                <a:gd name="connsiteX3" fmla="*/ 1350948 w 3616406"/>
                <a:gd name="connsiteY3" fmla="*/ 633764 h 2889040"/>
                <a:gd name="connsiteX4" fmla="*/ 2290294 w 3616406"/>
                <a:gd name="connsiteY4" fmla="*/ 408238 h 2889040"/>
                <a:gd name="connsiteX5" fmla="*/ 2838934 w 3616406"/>
                <a:gd name="connsiteY5" fmla="*/ 450235 h 2889040"/>
                <a:gd name="connsiteX6" fmla="*/ 3352740 w 3616406"/>
                <a:gd name="connsiteY6" fmla="*/ 1146920 h 2889040"/>
                <a:gd name="connsiteX7" fmla="*/ 3587871 w 3616406"/>
                <a:gd name="connsiteY7" fmla="*/ 1843606 h 2889040"/>
                <a:gd name="connsiteX8" fmla="*/ 3602964 w 3616406"/>
                <a:gd name="connsiteY8" fmla="*/ 2517098 h 2889040"/>
                <a:gd name="connsiteX9" fmla="*/ 3502467 w 3616406"/>
                <a:gd name="connsiteY9" fmla="*/ 2837525 h 2889040"/>
                <a:gd name="connsiteX10" fmla="*/ 3215657 w 3616406"/>
                <a:gd name="connsiteY10" fmla="*/ 2834593 h 2889040"/>
                <a:gd name="connsiteX11" fmla="*/ 2930617 w 3616406"/>
                <a:gd name="connsiteY11" fmla="*/ 2315660 h 2889040"/>
                <a:gd name="connsiteX12" fmla="*/ 2244409 w 3616406"/>
                <a:gd name="connsiteY12" fmla="*/ 2051067 h 2889040"/>
                <a:gd name="connsiteX13" fmla="*/ 1656321 w 3616406"/>
                <a:gd name="connsiteY13" fmla="*/ 2215231 h 2889040"/>
                <a:gd name="connsiteX14" fmla="*/ 1345709 w 3616406"/>
                <a:gd name="connsiteY14" fmla="*/ 2578708 h 2889040"/>
                <a:gd name="connsiteX15" fmla="*/ 940465 w 3616406"/>
                <a:gd name="connsiteY15" fmla="*/ 2575126 h 2889040"/>
                <a:gd name="connsiteX16" fmla="*/ 618231 w 3616406"/>
                <a:gd name="connsiteY16" fmla="*/ 2372793 h 2889040"/>
                <a:gd name="connsiteX17" fmla="*/ 995024 w 3616406"/>
                <a:gd name="connsiteY17" fmla="*/ 1719000 h 2889040"/>
                <a:gd name="connsiteX18" fmla="*/ 1018825 w 3616406"/>
                <a:gd name="connsiteY18" fmla="*/ 1132435 h 2889040"/>
                <a:gd name="connsiteX19" fmla="*/ 470775 w 3616406"/>
                <a:gd name="connsiteY19" fmla="*/ 861170 h 2889040"/>
                <a:gd name="connsiteX20" fmla="*/ 5769 w 3616406"/>
                <a:gd name="connsiteY20" fmla="*/ 615785 h 2889040"/>
                <a:gd name="connsiteX0" fmla="*/ 5769 w 3616406"/>
                <a:gd name="connsiteY0" fmla="*/ 615785 h 2889040"/>
                <a:gd name="connsiteX1" fmla="*/ 247874 w 3616406"/>
                <a:gd name="connsiteY1" fmla="*/ 12365 h 2889040"/>
                <a:gd name="connsiteX2" fmla="*/ 784336 w 3616406"/>
                <a:gd name="connsiteY2" fmla="*/ 241879 h 2889040"/>
                <a:gd name="connsiteX3" fmla="*/ 1350948 w 3616406"/>
                <a:gd name="connsiteY3" fmla="*/ 633764 h 2889040"/>
                <a:gd name="connsiteX4" fmla="*/ 2290294 w 3616406"/>
                <a:gd name="connsiteY4" fmla="*/ 408238 h 2889040"/>
                <a:gd name="connsiteX5" fmla="*/ 2861573 w 3616406"/>
                <a:gd name="connsiteY5" fmla="*/ 520554 h 2889040"/>
                <a:gd name="connsiteX6" fmla="*/ 3352740 w 3616406"/>
                <a:gd name="connsiteY6" fmla="*/ 1146920 h 2889040"/>
                <a:gd name="connsiteX7" fmla="*/ 3587871 w 3616406"/>
                <a:gd name="connsiteY7" fmla="*/ 1843606 h 2889040"/>
                <a:gd name="connsiteX8" fmla="*/ 3602964 w 3616406"/>
                <a:gd name="connsiteY8" fmla="*/ 2517098 h 2889040"/>
                <a:gd name="connsiteX9" fmla="*/ 3502467 w 3616406"/>
                <a:gd name="connsiteY9" fmla="*/ 2837525 h 2889040"/>
                <a:gd name="connsiteX10" fmla="*/ 3215657 w 3616406"/>
                <a:gd name="connsiteY10" fmla="*/ 2834593 h 2889040"/>
                <a:gd name="connsiteX11" fmla="*/ 2930617 w 3616406"/>
                <a:gd name="connsiteY11" fmla="*/ 2315660 h 2889040"/>
                <a:gd name="connsiteX12" fmla="*/ 2244409 w 3616406"/>
                <a:gd name="connsiteY12" fmla="*/ 2051067 h 2889040"/>
                <a:gd name="connsiteX13" fmla="*/ 1656321 w 3616406"/>
                <a:gd name="connsiteY13" fmla="*/ 2215231 h 2889040"/>
                <a:gd name="connsiteX14" fmla="*/ 1345709 w 3616406"/>
                <a:gd name="connsiteY14" fmla="*/ 2578708 h 2889040"/>
                <a:gd name="connsiteX15" fmla="*/ 940465 w 3616406"/>
                <a:gd name="connsiteY15" fmla="*/ 2575126 h 2889040"/>
                <a:gd name="connsiteX16" fmla="*/ 618231 w 3616406"/>
                <a:gd name="connsiteY16" fmla="*/ 2372793 h 2889040"/>
                <a:gd name="connsiteX17" fmla="*/ 995024 w 3616406"/>
                <a:gd name="connsiteY17" fmla="*/ 1719000 h 2889040"/>
                <a:gd name="connsiteX18" fmla="*/ 1018825 w 3616406"/>
                <a:gd name="connsiteY18" fmla="*/ 1132435 h 2889040"/>
                <a:gd name="connsiteX19" fmla="*/ 470775 w 3616406"/>
                <a:gd name="connsiteY19" fmla="*/ 861170 h 2889040"/>
                <a:gd name="connsiteX20" fmla="*/ 5769 w 3616406"/>
                <a:gd name="connsiteY20" fmla="*/ 615785 h 2889040"/>
                <a:gd name="connsiteX0" fmla="*/ 5769 w 3603100"/>
                <a:gd name="connsiteY0" fmla="*/ 615785 h 2889040"/>
                <a:gd name="connsiteX1" fmla="*/ 247874 w 3603100"/>
                <a:gd name="connsiteY1" fmla="*/ 12365 h 2889040"/>
                <a:gd name="connsiteX2" fmla="*/ 784336 w 3603100"/>
                <a:gd name="connsiteY2" fmla="*/ 241879 h 2889040"/>
                <a:gd name="connsiteX3" fmla="*/ 1350948 w 3603100"/>
                <a:gd name="connsiteY3" fmla="*/ 633764 h 2889040"/>
                <a:gd name="connsiteX4" fmla="*/ 2290294 w 3603100"/>
                <a:gd name="connsiteY4" fmla="*/ 408238 h 2889040"/>
                <a:gd name="connsiteX5" fmla="*/ 2861573 w 3603100"/>
                <a:gd name="connsiteY5" fmla="*/ 520554 h 2889040"/>
                <a:gd name="connsiteX6" fmla="*/ 3352740 w 3603100"/>
                <a:gd name="connsiteY6" fmla="*/ 1146920 h 2889040"/>
                <a:gd name="connsiteX7" fmla="*/ 3519955 w 3603100"/>
                <a:gd name="connsiteY7" fmla="*/ 1843606 h 2889040"/>
                <a:gd name="connsiteX8" fmla="*/ 3602964 w 3603100"/>
                <a:gd name="connsiteY8" fmla="*/ 2517098 h 2889040"/>
                <a:gd name="connsiteX9" fmla="*/ 3502467 w 3603100"/>
                <a:gd name="connsiteY9" fmla="*/ 2837525 h 2889040"/>
                <a:gd name="connsiteX10" fmla="*/ 3215657 w 3603100"/>
                <a:gd name="connsiteY10" fmla="*/ 2834593 h 2889040"/>
                <a:gd name="connsiteX11" fmla="*/ 2930617 w 3603100"/>
                <a:gd name="connsiteY11" fmla="*/ 2315660 h 2889040"/>
                <a:gd name="connsiteX12" fmla="*/ 2244409 w 3603100"/>
                <a:gd name="connsiteY12" fmla="*/ 2051067 h 2889040"/>
                <a:gd name="connsiteX13" fmla="*/ 1656321 w 3603100"/>
                <a:gd name="connsiteY13" fmla="*/ 2215231 h 2889040"/>
                <a:gd name="connsiteX14" fmla="*/ 1345709 w 3603100"/>
                <a:gd name="connsiteY14" fmla="*/ 2578708 h 2889040"/>
                <a:gd name="connsiteX15" fmla="*/ 940465 w 3603100"/>
                <a:gd name="connsiteY15" fmla="*/ 2575126 h 2889040"/>
                <a:gd name="connsiteX16" fmla="*/ 618231 w 3603100"/>
                <a:gd name="connsiteY16" fmla="*/ 2372793 h 2889040"/>
                <a:gd name="connsiteX17" fmla="*/ 995024 w 3603100"/>
                <a:gd name="connsiteY17" fmla="*/ 1719000 h 2889040"/>
                <a:gd name="connsiteX18" fmla="*/ 1018825 w 3603100"/>
                <a:gd name="connsiteY18" fmla="*/ 1132435 h 2889040"/>
                <a:gd name="connsiteX19" fmla="*/ 470775 w 3603100"/>
                <a:gd name="connsiteY19" fmla="*/ 861170 h 2889040"/>
                <a:gd name="connsiteX20" fmla="*/ 5769 w 3603100"/>
                <a:gd name="connsiteY20" fmla="*/ 615785 h 2889040"/>
                <a:gd name="connsiteX0" fmla="*/ 5769 w 3603112"/>
                <a:gd name="connsiteY0" fmla="*/ 615785 h 2889040"/>
                <a:gd name="connsiteX1" fmla="*/ 247874 w 3603112"/>
                <a:gd name="connsiteY1" fmla="*/ 12365 h 2889040"/>
                <a:gd name="connsiteX2" fmla="*/ 784336 w 3603112"/>
                <a:gd name="connsiteY2" fmla="*/ 241879 h 2889040"/>
                <a:gd name="connsiteX3" fmla="*/ 1350948 w 3603112"/>
                <a:gd name="connsiteY3" fmla="*/ 633764 h 2889040"/>
                <a:gd name="connsiteX4" fmla="*/ 2290294 w 3603112"/>
                <a:gd name="connsiteY4" fmla="*/ 408238 h 2889040"/>
                <a:gd name="connsiteX5" fmla="*/ 2861573 w 3603112"/>
                <a:gd name="connsiteY5" fmla="*/ 520554 h 2889040"/>
                <a:gd name="connsiteX6" fmla="*/ 3330101 w 3603112"/>
                <a:gd name="connsiteY6" fmla="*/ 1170359 h 2889040"/>
                <a:gd name="connsiteX7" fmla="*/ 3519955 w 3603112"/>
                <a:gd name="connsiteY7" fmla="*/ 1843606 h 2889040"/>
                <a:gd name="connsiteX8" fmla="*/ 3602964 w 3603112"/>
                <a:gd name="connsiteY8" fmla="*/ 2517098 h 2889040"/>
                <a:gd name="connsiteX9" fmla="*/ 3502467 w 3603112"/>
                <a:gd name="connsiteY9" fmla="*/ 2837525 h 2889040"/>
                <a:gd name="connsiteX10" fmla="*/ 3215657 w 3603112"/>
                <a:gd name="connsiteY10" fmla="*/ 2834593 h 2889040"/>
                <a:gd name="connsiteX11" fmla="*/ 2930617 w 3603112"/>
                <a:gd name="connsiteY11" fmla="*/ 2315660 h 2889040"/>
                <a:gd name="connsiteX12" fmla="*/ 2244409 w 3603112"/>
                <a:gd name="connsiteY12" fmla="*/ 2051067 h 2889040"/>
                <a:gd name="connsiteX13" fmla="*/ 1656321 w 3603112"/>
                <a:gd name="connsiteY13" fmla="*/ 2215231 h 2889040"/>
                <a:gd name="connsiteX14" fmla="*/ 1345709 w 3603112"/>
                <a:gd name="connsiteY14" fmla="*/ 2578708 h 2889040"/>
                <a:gd name="connsiteX15" fmla="*/ 940465 w 3603112"/>
                <a:gd name="connsiteY15" fmla="*/ 2575126 h 2889040"/>
                <a:gd name="connsiteX16" fmla="*/ 618231 w 3603112"/>
                <a:gd name="connsiteY16" fmla="*/ 2372793 h 2889040"/>
                <a:gd name="connsiteX17" fmla="*/ 995024 w 3603112"/>
                <a:gd name="connsiteY17" fmla="*/ 1719000 h 2889040"/>
                <a:gd name="connsiteX18" fmla="*/ 1018825 w 3603112"/>
                <a:gd name="connsiteY18" fmla="*/ 1132435 h 2889040"/>
                <a:gd name="connsiteX19" fmla="*/ 470775 w 3603112"/>
                <a:gd name="connsiteY19" fmla="*/ 861170 h 2889040"/>
                <a:gd name="connsiteX20" fmla="*/ 5769 w 3603112"/>
                <a:gd name="connsiteY20" fmla="*/ 615785 h 2889040"/>
                <a:gd name="connsiteX0" fmla="*/ 5769 w 3603143"/>
                <a:gd name="connsiteY0" fmla="*/ 615785 h 2889040"/>
                <a:gd name="connsiteX1" fmla="*/ 247874 w 3603143"/>
                <a:gd name="connsiteY1" fmla="*/ 12365 h 2889040"/>
                <a:gd name="connsiteX2" fmla="*/ 784336 w 3603143"/>
                <a:gd name="connsiteY2" fmla="*/ 241879 h 2889040"/>
                <a:gd name="connsiteX3" fmla="*/ 1350948 w 3603143"/>
                <a:gd name="connsiteY3" fmla="*/ 633764 h 2889040"/>
                <a:gd name="connsiteX4" fmla="*/ 2290294 w 3603143"/>
                <a:gd name="connsiteY4" fmla="*/ 408238 h 2889040"/>
                <a:gd name="connsiteX5" fmla="*/ 2861573 w 3603143"/>
                <a:gd name="connsiteY5" fmla="*/ 520554 h 2889040"/>
                <a:gd name="connsiteX6" fmla="*/ 3284824 w 3603143"/>
                <a:gd name="connsiteY6" fmla="*/ 1207862 h 2889040"/>
                <a:gd name="connsiteX7" fmla="*/ 3519955 w 3603143"/>
                <a:gd name="connsiteY7" fmla="*/ 1843606 h 2889040"/>
                <a:gd name="connsiteX8" fmla="*/ 3602964 w 3603143"/>
                <a:gd name="connsiteY8" fmla="*/ 2517098 h 2889040"/>
                <a:gd name="connsiteX9" fmla="*/ 3502467 w 3603143"/>
                <a:gd name="connsiteY9" fmla="*/ 2837525 h 2889040"/>
                <a:gd name="connsiteX10" fmla="*/ 3215657 w 3603143"/>
                <a:gd name="connsiteY10" fmla="*/ 2834593 h 2889040"/>
                <a:gd name="connsiteX11" fmla="*/ 2930617 w 3603143"/>
                <a:gd name="connsiteY11" fmla="*/ 2315660 h 2889040"/>
                <a:gd name="connsiteX12" fmla="*/ 2244409 w 3603143"/>
                <a:gd name="connsiteY12" fmla="*/ 2051067 h 2889040"/>
                <a:gd name="connsiteX13" fmla="*/ 1656321 w 3603143"/>
                <a:gd name="connsiteY13" fmla="*/ 2215231 h 2889040"/>
                <a:gd name="connsiteX14" fmla="*/ 1345709 w 3603143"/>
                <a:gd name="connsiteY14" fmla="*/ 2578708 h 2889040"/>
                <a:gd name="connsiteX15" fmla="*/ 940465 w 3603143"/>
                <a:gd name="connsiteY15" fmla="*/ 2575126 h 2889040"/>
                <a:gd name="connsiteX16" fmla="*/ 618231 w 3603143"/>
                <a:gd name="connsiteY16" fmla="*/ 2372793 h 2889040"/>
                <a:gd name="connsiteX17" fmla="*/ 995024 w 3603143"/>
                <a:gd name="connsiteY17" fmla="*/ 1719000 h 2889040"/>
                <a:gd name="connsiteX18" fmla="*/ 1018825 w 3603143"/>
                <a:gd name="connsiteY18" fmla="*/ 1132435 h 2889040"/>
                <a:gd name="connsiteX19" fmla="*/ 470775 w 3603143"/>
                <a:gd name="connsiteY19" fmla="*/ 861170 h 2889040"/>
                <a:gd name="connsiteX20" fmla="*/ 5769 w 3603143"/>
                <a:gd name="connsiteY20" fmla="*/ 615785 h 2889040"/>
                <a:gd name="connsiteX0" fmla="*/ 5769 w 3748612"/>
                <a:gd name="connsiteY0" fmla="*/ 615785 h 2889040"/>
                <a:gd name="connsiteX1" fmla="*/ 247874 w 3748612"/>
                <a:gd name="connsiteY1" fmla="*/ 12365 h 2889040"/>
                <a:gd name="connsiteX2" fmla="*/ 784336 w 3748612"/>
                <a:gd name="connsiteY2" fmla="*/ 241879 h 2889040"/>
                <a:gd name="connsiteX3" fmla="*/ 1350948 w 3748612"/>
                <a:gd name="connsiteY3" fmla="*/ 633764 h 2889040"/>
                <a:gd name="connsiteX4" fmla="*/ 2290294 w 3748612"/>
                <a:gd name="connsiteY4" fmla="*/ 408238 h 2889040"/>
                <a:gd name="connsiteX5" fmla="*/ 2861573 w 3748612"/>
                <a:gd name="connsiteY5" fmla="*/ 520554 h 2889040"/>
                <a:gd name="connsiteX6" fmla="*/ 3284824 w 3748612"/>
                <a:gd name="connsiteY6" fmla="*/ 1207862 h 2889040"/>
                <a:gd name="connsiteX7" fmla="*/ 3737287 w 3748612"/>
                <a:gd name="connsiteY7" fmla="*/ 1834231 h 2889040"/>
                <a:gd name="connsiteX8" fmla="*/ 3602964 w 3748612"/>
                <a:gd name="connsiteY8" fmla="*/ 2517098 h 2889040"/>
                <a:gd name="connsiteX9" fmla="*/ 3502467 w 3748612"/>
                <a:gd name="connsiteY9" fmla="*/ 2837525 h 2889040"/>
                <a:gd name="connsiteX10" fmla="*/ 3215657 w 3748612"/>
                <a:gd name="connsiteY10" fmla="*/ 2834593 h 2889040"/>
                <a:gd name="connsiteX11" fmla="*/ 2930617 w 3748612"/>
                <a:gd name="connsiteY11" fmla="*/ 2315660 h 2889040"/>
                <a:gd name="connsiteX12" fmla="*/ 2244409 w 3748612"/>
                <a:gd name="connsiteY12" fmla="*/ 2051067 h 2889040"/>
                <a:gd name="connsiteX13" fmla="*/ 1656321 w 3748612"/>
                <a:gd name="connsiteY13" fmla="*/ 2215231 h 2889040"/>
                <a:gd name="connsiteX14" fmla="*/ 1345709 w 3748612"/>
                <a:gd name="connsiteY14" fmla="*/ 2578708 h 2889040"/>
                <a:gd name="connsiteX15" fmla="*/ 940465 w 3748612"/>
                <a:gd name="connsiteY15" fmla="*/ 2575126 h 2889040"/>
                <a:gd name="connsiteX16" fmla="*/ 618231 w 3748612"/>
                <a:gd name="connsiteY16" fmla="*/ 2372793 h 2889040"/>
                <a:gd name="connsiteX17" fmla="*/ 995024 w 3748612"/>
                <a:gd name="connsiteY17" fmla="*/ 1719000 h 2889040"/>
                <a:gd name="connsiteX18" fmla="*/ 1018825 w 3748612"/>
                <a:gd name="connsiteY18" fmla="*/ 1132435 h 2889040"/>
                <a:gd name="connsiteX19" fmla="*/ 470775 w 3748612"/>
                <a:gd name="connsiteY19" fmla="*/ 861170 h 2889040"/>
                <a:gd name="connsiteX20" fmla="*/ 5769 w 3748612"/>
                <a:gd name="connsiteY20" fmla="*/ 615785 h 2889040"/>
                <a:gd name="connsiteX0" fmla="*/ 5769 w 3748612"/>
                <a:gd name="connsiteY0" fmla="*/ 615785 h 2889040"/>
                <a:gd name="connsiteX1" fmla="*/ 247874 w 3748612"/>
                <a:gd name="connsiteY1" fmla="*/ 12365 h 2889040"/>
                <a:gd name="connsiteX2" fmla="*/ 784336 w 3748612"/>
                <a:gd name="connsiteY2" fmla="*/ 241879 h 2889040"/>
                <a:gd name="connsiteX3" fmla="*/ 1350948 w 3748612"/>
                <a:gd name="connsiteY3" fmla="*/ 633764 h 2889040"/>
                <a:gd name="connsiteX4" fmla="*/ 2290294 w 3748612"/>
                <a:gd name="connsiteY4" fmla="*/ 408238 h 2889040"/>
                <a:gd name="connsiteX5" fmla="*/ 2861573 w 3748612"/>
                <a:gd name="connsiteY5" fmla="*/ 520554 h 2889040"/>
                <a:gd name="connsiteX6" fmla="*/ 3284824 w 3748612"/>
                <a:gd name="connsiteY6" fmla="*/ 1207862 h 2889040"/>
                <a:gd name="connsiteX7" fmla="*/ 3737287 w 3748612"/>
                <a:gd name="connsiteY7" fmla="*/ 1834231 h 2889040"/>
                <a:gd name="connsiteX8" fmla="*/ 3602964 w 3748612"/>
                <a:gd name="connsiteY8" fmla="*/ 2517098 h 2889040"/>
                <a:gd name="connsiteX9" fmla="*/ 3502467 w 3748612"/>
                <a:gd name="connsiteY9" fmla="*/ 2837525 h 2889040"/>
                <a:gd name="connsiteX10" fmla="*/ 3215657 w 3748612"/>
                <a:gd name="connsiteY10" fmla="*/ 2834593 h 2889040"/>
                <a:gd name="connsiteX11" fmla="*/ 2930617 w 3748612"/>
                <a:gd name="connsiteY11" fmla="*/ 2315660 h 2889040"/>
                <a:gd name="connsiteX12" fmla="*/ 2244409 w 3748612"/>
                <a:gd name="connsiteY12" fmla="*/ 2051067 h 2889040"/>
                <a:gd name="connsiteX13" fmla="*/ 1656321 w 3748612"/>
                <a:gd name="connsiteY13" fmla="*/ 2215231 h 2889040"/>
                <a:gd name="connsiteX14" fmla="*/ 1345709 w 3748612"/>
                <a:gd name="connsiteY14" fmla="*/ 2578708 h 2889040"/>
                <a:gd name="connsiteX15" fmla="*/ 759355 w 3748612"/>
                <a:gd name="connsiteY15" fmla="*/ 2762642 h 2889040"/>
                <a:gd name="connsiteX16" fmla="*/ 618231 w 3748612"/>
                <a:gd name="connsiteY16" fmla="*/ 2372793 h 2889040"/>
                <a:gd name="connsiteX17" fmla="*/ 995024 w 3748612"/>
                <a:gd name="connsiteY17" fmla="*/ 1719000 h 2889040"/>
                <a:gd name="connsiteX18" fmla="*/ 1018825 w 3748612"/>
                <a:gd name="connsiteY18" fmla="*/ 1132435 h 2889040"/>
                <a:gd name="connsiteX19" fmla="*/ 470775 w 3748612"/>
                <a:gd name="connsiteY19" fmla="*/ 861170 h 2889040"/>
                <a:gd name="connsiteX20" fmla="*/ 5769 w 3748612"/>
                <a:gd name="connsiteY20" fmla="*/ 615785 h 2889040"/>
                <a:gd name="connsiteX0" fmla="*/ 5769 w 3748612"/>
                <a:gd name="connsiteY0" fmla="*/ 615785 h 2889040"/>
                <a:gd name="connsiteX1" fmla="*/ 247874 w 3748612"/>
                <a:gd name="connsiteY1" fmla="*/ 12365 h 2889040"/>
                <a:gd name="connsiteX2" fmla="*/ 784336 w 3748612"/>
                <a:gd name="connsiteY2" fmla="*/ 241879 h 2889040"/>
                <a:gd name="connsiteX3" fmla="*/ 1350948 w 3748612"/>
                <a:gd name="connsiteY3" fmla="*/ 633764 h 2889040"/>
                <a:gd name="connsiteX4" fmla="*/ 2290294 w 3748612"/>
                <a:gd name="connsiteY4" fmla="*/ 408238 h 2889040"/>
                <a:gd name="connsiteX5" fmla="*/ 2861573 w 3748612"/>
                <a:gd name="connsiteY5" fmla="*/ 520554 h 2889040"/>
                <a:gd name="connsiteX6" fmla="*/ 3284824 w 3748612"/>
                <a:gd name="connsiteY6" fmla="*/ 1207862 h 2889040"/>
                <a:gd name="connsiteX7" fmla="*/ 3737287 w 3748612"/>
                <a:gd name="connsiteY7" fmla="*/ 1834231 h 2889040"/>
                <a:gd name="connsiteX8" fmla="*/ 3602964 w 3748612"/>
                <a:gd name="connsiteY8" fmla="*/ 2517098 h 2889040"/>
                <a:gd name="connsiteX9" fmla="*/ 3502467 w 3748612"/>
                <a:gd name="connsiteY9" fmla="*/ 2837525 h 2889040"/>
                <a:gd name="connsiteX10" fmla="*/ 3215657 w 3748612"/>
                <a:gd name="connsiteY10" fmla="*/ 2834593 h 2889040"/>
                <a:gd name="connsiteX11" fmla="*/ 2930617 w 3748612"/>
                <a:gd name="connsiteY11" fmla="*/ 2315660 h 2889040"/>
                <a:gd name="connsiteX12" fmla="*/ 2244409 w 3748612"/>
                <a:gd name="connsiteY12" fmla="*/ 2051067 h 2889040"/>
                <a:gd name="connsiteX13" fmla="*/ 1656321 w 3748612"/>
                <a:gd name="connsiteY13" fmla="*/ 2215231 h 2889040"/>
                <a:gd name="connsiteX14" fmla="*/ 1345709 w 3748612"/>
                <a:gd name="connsiteY14" fmla="*/ 2578708 h 2889040"/>
                <a:gd name="connsiteX15" fmla="*/ 759355 w 3748612"/>
                <a:gd name="connsiteY15" fmla="*/ 2762642 h 2889040"/>
                <a:gd name="connsiteX16" fmla="*/ 500509 w 3748612"/>
                <a:gd name="connsiteY16" fmla="*/ 2372793 h 2889040"/>
                <a:gd name="connsiteX17" fmla="*/ 995024 w 3748612"/>
                <a:gd name="connsiteY17" fmla="*/ 1719000 h 2889040"/>
                <a:gd name="connsiteX18" fmla="*/ 1018825 w 3748612"/>
                <a:gd name="connsiteY18" fmla="*/ 1132435 h 2889040"/>
                <a:gd name="connsiteX19" fmla="*/ 470775 w 3748612"/>
                <a:gd name="connsiteY19" fmla="*/ 861170 h 2889040"/>
                <a:gd name="connsiteX20" fmla="*/ 5769 w 3748612"/>
                <a:gd name="connsiteY20" fmla="*/ 615785 h 2889040"/>
                <a:gd name="connsiteX0" fmla="*/ 5769 w 3748612"/>
                <a:gd name="connsiteY0" fmla="*/ 614484 h 2887739"/>
                <a:gd name="connsiteX1" fmla="*/ 247874 w 3748612"/>
                <a:gd name="connsiteY1" fmla="*/ 11064 h 2887739"/>
                <a:gd name="connsiteX2" fmla="*/ 784336 w 3748612"/>
                <a:gd name="connsiteY2" fmla="*/ 240578 h 2887739"/>
                <a:gd name="connsiteX3" fmla="*/ 1305671 w 3748612"/>
                <a:gd name="connsiteY3" fmla="*/ 454324 h 2887739"/>
                <a:gd name="connsiteX4" fmla="*/ 2290294 w 3748612"/>
                <a:gd name="connsiteY4" fmla="*/ 406937 h 2887739"/>
                <a:gd name="connsiteX5" fmla="*/ 2861573 w 3748612"/>
                <a:gd name="connsiteY5" fmla="*/ 519253 h 2887739"/>
                <a:gd name="connsiteX6" fmla="*/ 3284824 w 3748612"/>
                <a:gd name="connsiteY6" fmla="*/ 1206561 h 2887739"/>
                <a:gd name="connsiteX7" fmla="*/ 3737287 w 3748612"/>
                <a:gd name="connsiteY7" fmla="*/ 1832930 h 2887739"/>
                <a:gd name="connsiteX8" fmla="*/ 3602964 w 3748612"/>
                <a:gd name="connsiteY8" fmla="*/ 2515797 h 2887739"/>
                <a:gd name="connsiteX9" fmla="*/ 3502467 w 3748612"/>
                <a:gd name="connsiteY9" fmla="*/ 2836224 h 2887739"/>
                <a:gd name="connsiteX10" fmla="*/ 3215657 w 3748612"/>
                <a:gd name="connsiteY10" fmla="*/ 2833292 h 2887739"/>
                <a:gd name="connsiteX11" fmla="*/ 2930617 w 3748612"/>
                <a:gd name="connsiteY11" fmla="*/ 2314359 h 2887739"/>
                <a:gd name="connsiteX12" fmla="*/ 2244409 w 3748612"/>
                <a:gd name="connsiteY12" fmla="*/ 2049766 h 2887739"/>
                <a:gd name="connsiteX13" fmla="*/ 1656321 w 3748612"/>
                <a:gd name="connsiteY13" fmla="*/ 2213930 h 2887739"/>
                <a:gd name="connsiteX14" fmla="*/ 1345709 w 3748612"/>
                <a:gd name="connsiteY14" fmla="*/ 2577407 h 2887739"/>
                <a:gd name="connsiteX15" fmla="*/ 759355 w 3748612"/>
                <a:gd name="connsiteY15" fmla="*/ 2761341 h 2887739"/>
                <a:gd name="connsiteX16" fmla="*/ 500509 w 3748612"/>
                <a:gd name="connsiteY16" fmla="*/ 2371492 h 2887739"/>
                <a:gd name="connsiteX17" fmla="*/ 995024 w 3748612"/>
                <a:gd name="connsiteY17" fmla="*/ 1717699 h 2887739"/>
                <a:gd name="connsiteX18" fmla="*/ 1018825 w 3748612"/>
                <a:gd name="connsiteY18" fmla="*/ 1131134 h 2887739"/>
                <a:gd name="connsiteX19" fmla="*/ 470775 w 3748612"/>
                <a:gd name="connsiteY19" fmla="*/ 859869 h 2887739"/>
                <a:gd name="connsiteX20" fmla="*/ 5769 w 3748612"/>
                <a:gd name="connsiteY20" fmla="*/ 614484 h 2887739"/>
                <a:gd name="connsiteX0" fmla="*/ 5859 w 3748702"/>
                <a:gd name="connsiteY0" fmla="*/ 629891 h 2903146"/>
                <a:gd name="connsiteX1" fmla="*/ 247964 w 3748702"/>
                <a:gd name="connsiteY1" fmla="*/ 26471 h 2903146"/>
                <a:gd name="connsiteX2" fmla="*/ 802537 w 3748702"/>
                <a:gd name="connsiteY2" fmla="*/ 143476 h 2903146"/>
                <a:gd name="connsiteX3" fmla="*/ 1305761 w 3748702"/>
                <a:gd name="connsiteY3" fmla="*/ 469731 h 2903146"/>
                <a:gd name="connsiteX4" fmla="*/ 2290384 w 3748702"/>
                <a:gd name="connsiteY4" fmla="*/ 422344 h 2903146"/>
                <a:gd name="connsiteX5" fmla="*/ 2861663 w 3748702"/>
                <a:gd name="connsiteY5" fmla="*/ 534660 h 2903146"/>
                <a:gd name="connsiteX6" fmla="*/ 3284914 w 3748702"/>
                <a:gd name="connsiteY6" fmla="*/ 1221968 h 2903146"/>
                <a:gd name="connsiteX7" fmla="*/ 3737377 w 3748702"/>
                <a:gd name="connsiteY7" fmla="*/ 1848337 h 2903146"/>
                <a:gd name="connsiteX8" fmla="*/ 3603054 w 3748702"/>
                <a:gd name="connsiteY8" fmla="*/ 2531204 h 2903146"/>
                <a:gd name="connsiteX9" fmla="*/ 3502557 w 3748702"/>
                <a:gd name="connsiteY9" fmla="*/ 2851631 h 2903146"/>
                <a:gd name="connsiteX10" fmla="*/ 3215747 w 3748702"/>
                <a:gd name="connsiteY10" fmla="*/ 2848699 h 2903146"/>
                <a:gd name="connsiteX11" fmla="*/ 2930707 w 3748702"/>
                <a:gd name="connsiteY11" fmla="*/ 2329766 h 2903146"/>
                <a:gd name="connsiteX12" fmla="*/ 2244499 w 3748702"/>
                <a:gd name="connsiteY12" fmla="*/ 2065173 h 2903146"/>
                <a:gd name="connsiteX13" fmla="*/ 1656411 w 3748702"/>
                <a:gd name="connsiteY13" fmla="*/ 2229337 h 2903146"/>
                <a:gd name="connsiteX14" fmla="*/ 1345799 w 3748702"/>
                <a:gd name="connsiteY14" fmla="*/ 2592814 h 2903146"/>
                <a:gd name="connsiteX15" fmla="*/ 759445 w 3748702"/>
                <a:gd name="connsiteY15" fmla="*/ 2776748 h 2903146"/>
                <a:gd name="connsiteX16" fmla="*/ 500599 w 3748702"/>
                <a:gd name="connsiteY16" fmla="*/ 2386899 h 2903146"/>
                <a:gd name="connsiteX17" fmla="*/ 995114 w 3748702"/>
                <a:gd name="connsiteY17" fmla="*/ 1733106 h 2903146"/>
                <a:gd name="connsiteX18" fmla="*/ 1018915 w 3748702"/>
                <a:gd name="connsiteY18" fmla="*/ 1146541 h 2903146"/>
                <a:gd name="connsiteX19" fmla="*/ 470865 w 3748702"/>
                <a:gd name="connsiteY19" fmla="*/ 875276 h 2903146"/>
                <a:gd name="connsiteX20" fmla="*/ 5859 w 3748702"/>
                <a:gd name="connsiteY20" fmla="*/ 629891 h 2903146"/>
                <a:gd name="connsiteX0" fmla="*/ 42196 w 3558652"/>
                <a:gd name="connsiteY0" fmla="*/ 589842 h 2900600"/>
                <a:gd name="connsiteX1" fmla="*/ 57914 w 3558652"/>
                <a:gd name="connsiteY1" fmla="*/ 23925 h 2900600"/>
                <a:gd name="connsiteX2" fmla="*/ 612487 w 3558652"/>
                <a:gd name="connsiteY2" fmla="*/ 140930 h 2900600"/>
                <a:gd name="connsiteX3" fmla="*/ 1115711 w 3558652"/>
                <a:gd name="connsiteY3" fmla="*/ 467185 h 2900600"/>
                <a:gd name="connsiteX4" fmla="*/ 2100334 w 3558652"/>
                <a:gd name="connsiteY4" fmla="*/ 419798 h 2900600"/>
                <a:gd name="connsiteX5" fmla="*/ 2671613 w 3558652"/>
                <a:gd name="connsiteY5" fmla="*/ 532114 h 2900600"/>
                <a:gd name="connsiteX6" fmla="*/ 3094864 w 3558652"/>
                <a:gd name="connsiteY6" fmla="*/ 1219422 h 2900600"/>
                <a:gd name="connsiteX7" fmla="*/ 3547327 w 3558652"/>
                <a:gd name="connsiteY7" fmla="*/ 1845791 h 2900600"/>
                <a:gd name="connsiteX8" fmla="*/ 3413004 w 3558652"/>
                <a:gd name="connsiteY8" fmla="*/ 2528658 h 2900600"/>
                <a:gd name="connsiteX9" fmla="*/ 3312507 w 3558652"/>
                <a:gd name="connsiteY9" fmla="*/ 2849085 h 2900600"/>
                <a:gd name="connsiteX10" fmla="*/ 3025697 w 3558652"/>
                <a:gd name="connsiteY10" fmla="*/ 2846153 h 2900600"/>
                <a:gd name="connsiteX11" fmla="*/ 2740657 w 3558652"/>
                <a:gd name="connsiteY11" fmla="*/ 2327220 h 2900600"/>
                <a:gd name="connsiteX12" fmla="*/ 2054449 w 3558652"/>
                <a:gd name="connsiteY12" fmla="*/ 2062627 h 2900600"/>
                <a:gd name="connsiteX13" fmla="*/ 1466361 w 3558652"/>
                <a:gd name="connsiteY13" fmla="*/ 2226791 h 2900600"/>
                <a:gd name="connsiteX14" fmla="*/ 1155749 w 3558652"/>
                <a:gd name="connsiteY14" fmla="*/ 2590268 h 2900600"/>
                <a:gd name="connsiteX15" fmla="*/ 569395 w 3558652"/>
                <a:gd name="connsiteY15" fmla="*/ 2774202 h 2900600"/>
                <a:gd name="connsiteX16" fmla="*/ 310549 w 3558652"/>
                <a:gd name="connsiteY16" fmla="*/ 2384353 h 2900600"/>
                <a:gd name="connsiteX17" fmla="*/ 805064 w 3558652"/>
                <a:gd name="connsiteY17" fmla="*/ 1730560 h 2900600"/>
                <a:gd name="connsiteX18" fmla="*/ 828865 w 3558652"/>
                <a:gd name="connsiteY18" fmla="*/ 1143995 h 2900600"/>
                <a:gd name="connsiteX19" fmla="*/ 280815 w 3558652"/>
                <a:gd name="connsiteY19" fmla="*/ 872730 h 2900600"/>
                <a:gd name="connsiteX20" fmla="*/ 42196 w 3558652"/>
                <a:gd name="connsiteY20" fmla="*/ 589842 h 2900600"/>
                <a:gd name="connsiteX0" fmla="*/ 42196 w 3558652"/>
                <a:gd name="connsiteY0" fmla="*/ 586161 h 2896919"/>
                <a:gd name="connsiteX1" fmla="*/ 57914 w 3558652"/>
                <a:gd name="connsiteY1" fmla="*/ 20244 h 2896919"/>
                <a:gd name="connsiteX2" fmla="*/ 612487 w 3558652"/>
                <a:gd name="connsiteY2" fmla="*/ 137249 h 2896919"/>
                <a:gd name="connsiteX3" fmla="*/ 1215321 w 3558652"/>
                <a:gd name="connsiteY3" fmla="*/ 247862 h 2896919"/>
                <a:gd name="connsiteX4" fmla="*/ 2100334 w 3558652"/>
                <a:gd name="connsiteY4" fmla="*/ 416117 h 2896919"/>
                <a:gd name="connsiteX5" fmla="*/ 2671613 w 3558652"/>
                <a:gd name="connsiteY5" fmla="*/ 528433 h 2896919"/>
                <a:gd name="connsiteX6" fmla="*/ 3094864 w 3558652"/>
                <a:gd name="connsiteY6" fmla="*/ 1215741 h 2896919"/>
                <a:gd name="connsiteX7" fmla="*/ 3547327 w 3558652"/>
                <a:gd name="connsiteY7" fmla="*/ 1842110 h 2896919"/>
                <a:gd name="connsiteX8" fmla="*/ 3413004 w 3558652"/>
                <a:gd name="connsiteY8" fmla="*/ 2524977 h 2896919"/>
                <a:gd name="connsiteX9" fmla="*/ 3312507 w 3558652"/>
                <a:gd name="connsiteY9" fmla="*/ 2845404 h 2896919"/>
                <a:gd name="connsiteX10" fmla="*/ 3025697 w 3558652"/>
                <a:gd name="connsiteY10" fmla="*/ 2842472 h 2896919"/>
                <a:gd name="connsiteX11" fmla="*/ 2740657 w 3558652"/>
                <a:gd name="connsiteY11" fmla="*/ 2323539 h 2896919"/>
                <a:gd name="connsiteX12" fmla="*/ 2054449 w 3558652"/>
                <a:gd name="connsiteY12" fmla="*/ 2058946 h 2896919"/>
                <a:gd name="connsiteX13" fmla="*/ 1466361 w 3558652"/>
                <a:gd name="connsiteY13" fmla="*/ 2223110 h 2896919"/>
                <a:gd name="connsiteX14" fmla="*/ 1155749 w 3558652"/>
                <a:gd name="connsiteY14" fmla="*/ 2586587 h 2896919"/>
                <a:gd name="connsiteX15" fmla="*/ 569395 w 3558652"/>
                <a:gd name="connsiteY15" fmla="*/ 2770521 h 2896919"/>
                <a:gd name="connsiteX16" fmla="*/ 310549 w 3558652"/>
                <a:gd name="connsiteY16" fmla="*/ 2380672 h 2896919"/>
                <a:gd name="connsiteX17" fmla="*/ 805064 w 3558652"/>
                <a:gd name="connsiteY17" fmla="*/ 1726879 h 2896919"/>
                <a:gd name="connsiteX18" fmla="*/ 828865 w 3558652"/>
                <a:gd name="connsiteY18" fmla="*/ 1140314 h 2896919"/>
                <a:gd name="connsiteX19" fmla="*/ 280815 w 3558652"/>
                <a:gd name="connsiteY19" fmla="*/ 869049 h 2896919"/>
                <a:gd name="connsiteX20" fmla="*/ 42196 w 3558652"/>
                <a:gd name="connsiteY20" fmla="*/ 586161 h 2896919"/>
                <a:gd name="connsiteX0" fmla="*/ 42196 w 3558652"/>
                <a:gd name="connsiteY0" fmla="*/ 586160 h 2896918"/>
                <a:gd name="connsiteX1" fmla="*/ 57914 w 3558652"/>
                <a:gd name="connsiteY1" fmla="*/ 20243 h 2896918"/>
                <a:gd name="connsiteX2" fmla="*/ 612487 w 3558652"/>
                <a:gd name="connsiteY2" fmla="*/ 137248 h 2896918"/>
                <a:gd name="connsiteX3" fmla="*/ 1215321 w 3558652"/>
                <a:gd name="connsiteY3" fmla="*/ 247861 h 2896918"/>
                <a:gd name="connsiteX4" fmla="*/ 2100334 w 3558652"/>
                <a:gd name="connsiteY4" fmla="*/ 416116 h 2896918"/>
                <a:gd name="connsiteX5" fmla="*/ 2680668 w 3558652"/>
                <a:gd name="connsiteY5" fmla="*/ 650317 h 2896918"/>
                <a:gd name="connsiteX6" fmla="*/ 3094864 w 3558652"/>
                <a:gd name="connsiteY6" fmla="*/ 1215740 h 2896918"/>
                <a:gd name="connsiteX7" fmla="*/ 3547327 w 3558652"/>
                <a:gd name="connsiteY7" fmla="*/ 1842109 h 2896918"/>
                <a:gd name="connsiteX8" fmla="*/ 3413004 w 3558652"/>
                <a:gd name="connsiteY8" fmla="*/ 2524976 h 2896918"/>
                <a:gd name="connsiteX9" fmla="*/ 3312507 w 3558652"/>
                <a:gd name="connsiteY9" fmla="*/ 2845403 h 2896918"/>
                <a:gd name="connsiteX10" fmla="*/ 3025697 w 3558652"/>
                <a:gd name="connsiteY10" fmla="*/ 2842471 h 2896918"/>
                <a:gd name="connsiteX11" fmla="*/ 2740657 w 3558652"/>
                <a:gd name="connsiteY11" fmla="*/ 2323538 h 2896918"/>
                <a:gd name="connsiteX12" fmla="*/ 2054449 w 3558652"/>
                <a:gd name="connsiteY12" fmla="*/ 2058945 h 2896918"/>
                <a:gd name="connsiteX13" fmla="*/ 1466361 w 3558652"/>
                <a:gd name="connsiteY13" fmla="*/ 2223109 h 2896918"/>
                <a:gd name="connsiteX14" fmla="*/ 1155749 w 3558652"/>
                <a:gd name="connsiteY14" fmla="*/ 2586586 h 2896918"/>
                <a:gd name="connsiteX15" fmla="*/ 569395 w 3558652"/>
                <a:gd name="connsiteY15" fmla="*/ 2770520 h 2896918"/>
                <a:gd name="connsiteX16" fmla="*/ 310549 w 3558652"/>
                <a:gd name="connsiteY16" fmla="*/ 2380671 h 2896918"/>
                <a:gd name="connsiteX17" fmla="*/ 805064 w 3558652"/>
                <a:gd name="connsiteY17" fmla="*/ 1726878 h 2896918"/>
                <a:gd name="connsiteX18" fmla="*/ 828865 w 3558652"/>
                <a:gd name="connsiteY18" fmla="*/ 1140313 h 2896918"/>
                <a:gd name="connsiteX19" fmla="*/ 280815 w 3558652"/>
                <a:gd name="connsiteY19" fmla="*/ 869048 h 2896918"/>
                <a:gd name="connsiteX20" fmla="*/ 42196 w 3558652"/>
                <a:gd name="connsiteY20" fmla="*/ 586160 h 2896918"/>
                <a:gd name="connsiteX0" fmla="*/ 42196 w 3550567"/>
                <a:gd name="connsiteY0" fmla="*/ 586160 h 2896918"/>
                <a:gd name="connsiteX1" fmla="*/ 57914 w 3550567"/>
                <a:gd name="connsiteY1" fmla="*/ 20243 h 2896918"/>
                <a:gd name="connsiteX2" fmla="*/ 612487 w 3550567"/>
                <a:gd name="connsiteY2" fmla="*/ 137248 h 2896918"/>
                <a:gd name="connsiteX3" fmla="*/ 1215321 w 3550567"/>
                <a:gd name="connsiteY3" fmla="*/ 247861 h 2896918"/>
                <a:gd name="connsiteX4" fmla="*/ 2100334 w 3550567"/>
                <a:gd name="connsiteY4" fmla="*/ 416116 h 2896918"/>
                <a:gd name="connsiteX5" fmla="*/ 2680668 w 3550567"/>
                <a:gd name="connsiteY5" fmla="*/ 650317 h 2896918"/>
                <a:gd name="connsiteX6" fmla="*/ 3266919 w 3550567"/>
                <a:gd name="connsiteY6" fmla="*/ 1018849 h 2896918"/>
                <a:gd name="connsiteX7" fmla="*/ 3547327 w 3550567"/>
                <a:gd name="connsiteY7" fmla="*/ 1842109 h 2896918"/>
                <a:gd name="connsiteX8" fmla="*/ 3413004 w 3550567"/>
                <a:gd name="connsiteY8" fmla="*/ 2524976 h 2896918"/>
                <a:gd name="connsiteX9" fmla="*/ 3312507 w 3550567"/>
                <a:gd name="connsiteY9" fmla="*/ 2845403 h 2896918"/>
                <a:gd name="connsiteX10" fmla="*/ 3025697 w 3550567"/>
                <a:gd name="connsiteY10" fmla="*/ 2842471 h 2896918"/>
                <a:gd name="connsiteX11" fmla="*/ 2740657 w 3550567"/>
                <a:gd name="connsiteY11" fmla="*/ 2323538 h 2896918"/>
                <a:gd name="connsiteX12" fmla="*/ 2054449 w 3550567"/>
                <a:gd name="connsiteY12" fmla="*/ 2058945 h 2896918"/>
                <a:gd name="connsiteX13" fmla="*/ 1466361 w 3550567"/>
                <a:gd name="connsiteY13" fmla="*/ 2223109 h 2896918"/>
                <a:gd name="connsiteX14" fmla="*/ 1155749 w 3550567"/>
                <a:gd name="connsiteY14" fmla="*/ 2586586 h 2896918"/>
                <a:gd name="connsiteX15" fmla="*/ 569395 w 3550567"/>
                <a:gd name="connsiteY15" fmla="*/ 2770520 h 2896918"/>
                <a:gd name="connsiteX16" fmla="*/ 310549 w 3550567"/>
                <a:gd name="connsiteY16" fmla="*/ 2380671 h 2896918"/>
                <a:gd name="connsiteX17" fmla="*/ 805064 w 3550567"/>
                <a:gd name="connsiteY17" fmla="*/ 1726878 h 2896918"/>
                <a:gd name="connsiteX18" fmla="*/ 828865 w 3550567"/>
                <a:gd name="connsiteY18" fmla="*/ 1140313 h 2896918"/>
                <a:gd name="connsiteX19" fmla="*/ 280815 w 3550567"/>
                <a:gd name="connsiteY19" fmla="*/ 869048 h 2896918"/>
                <a:gd name="connsiteX20" fmla="*/ 42196 w 3550567"/>
                <a:gd name="connsiteY20" fmla="*/ 586160 h 2896918"/>
                <a:gd name="connsiteX0" fmla="*/ 42196 w 3550568"/>
                <a:gd name="connsiteY0" fmla="*/ 586160 h 2896918"/>
                <a:gd name="connsiteX1" fmla="*/ 57914 w 3550568"/>
                <a:gd name="connsiteY1" fmla="*/ 20243 h 2896918"/>
                <a:gd name="connsiteX2" fmla="*/ 612487 w 3550568"/>
                <a:gd name="connsiteY2" fmla="*/ 137248 h 2896918"/>
                <a:gd name="connsiteX3" fmla="*/ 1215321 w 3550568"/>
                <a:gd name="connsiteY3" fmla="*/ 247861 h 2896918"/>
                <a:gd name="connsiteX4" fmla="*/ 2100334 w 3550568"/>
                <a:gd name="connsiteY4" fmla="*/ 416116 h 2896918"/>
                <a:gd name="connsiteX5" fmla="*/ 2680668 w 3550568"/>
                <a:gd name="connsiteY5" fmla="*/ 650317 h 2896918"/>
                <a:gd name="connsiteX6" fmla="*/ 3266919 w 3550568"/>
                <a:gd name="connsiteY6" fmla="*/ 1018849 h 2896918"/>
                <a:gd name="connsiteX7" fmla="*/ 3547327 w 3550568"/>
                <a:gd name="connsiteY7" fmla="*/ 1842109 h 2896918"/>
                <a:gd name="connsiteX8" fmla="*/ 3413004 w 3550568"/>
                <a:gd name="connsiteY8" fmla="*/ 2524976 h 2896918"/>
                <a:gd name="connsiteX9" fmla="*/ 3312507 w 3550568"/>
                <a:gd name="connsiteY9" fmla="*/ 2845403 h 2896918"/>
                <a:gd name="connsiteX10" fmla="*/ 3025697 w 3550568"/>
                <a:gd name="connsiteY10" fmla="*/ 2842471 h 2896918"/>
                <a:gd name="connsiteX11" fmla="*/ 2740657 w 3550568"/>
                <a:gd name="connsiteY11" fmla="*/ 2323538 h 2896918"/>
                <a:gd name="connsiteX12" fmla="*/ 2045394 w 3550568"/>
                <a:gd name="connsiteY12" fmla="*/ 2227709 h 2896918"/>
                <a:gd name="connsiteX13" fmla="*/ 1466361 w 3550568"/>
                <a:gd name="connsiteY13" fmla="*/ 2223109 h 2896918"/>
                <a:gd name="connsiteX14" fmla="*/ 1155749 w 3550568"/>
                <a:gd name="connsiteY14" fmla="*/ 2586586 h 2896918"/>
                <a:gd name="connsiteX15" fmla="*/ 569395 w 3550568"/>
                <a:gd name="connsiteY15" fmla="*/ 2770520 h 2896918"/>
                <a:gd name="connsiteX16" fmla="*/ 310549 w 3550568"/>
                <a:gd name="connsiteY16" fmla="*/ 2380671 h 2896918"/>
                <a:gd name="connsiteX17" fmla="*/ 805064 w 3550568"/>
                <a:gd name="connsiteY17" fmla="*/ 1726878 h 2896918"/>
                <a:gd name="connsiteX18" fmla="*/ 828865 w 3550568"/>
                <a:gd name="connsiteY18" fmla="*/ 1140313 h 2896918"/>
                <a:gd name="connsiteX19" fmla="*/ 280815 w 3550568"/>
                <a:gd name="connsiteY19" fmla="*/ 869048 h 2896918"/>
                <a:gd name="connsiteX20" fmla="*/ 42196 w 3550568"/>
                <a:gd name="connsiteY20" fmla="*/ 586160 h 2896918"/>
                <a:gd name="connsiteX0" fmla="*/ 42196 w 3550568"/>
                <a:gd name="connsiteY0" fmla="*/ 586160 h 2896918"/>
                <a:gd name="connsiteX1" fmla="*/ 57914 w 3550568"/>
                <a:gd name="connsiteY1" fmla="*/ 20243 h 2896918"/>
                <a:gd name="connsiteX2" fmla="*/ 612487 w 3550568"/>
                <a:gd name="connsiteY2" fmla="*/ 137248 h 2896918"/>
                <a:gd name="connsiteX3" fmla="*/ 1215321 w 3550568"/>
                <a:gd name="connsiteY3" fmla="*/ 247861 h 2896918"/>
                <a:gd name="connsiteX4" fmla="*/ 2100334 w 3550568"/>
                <a:gd name="connsiteY4" fmla="*/ 416116 h 2896918"/>
                <a:gd name="connsiteX5" fmla="*/ 2680668 w 3550568"/>
                <a:gd name="connsiteY5" fmla="*/ 650317 h 2896918"/>
                <a:gd name="connsiteX6" fmla="*/ 3266919 w 3550568"/>
                <a:gd name="connsiteY6" fmla="*/ 1018849 h 2896918"/>
                <a:gd name="connsiteX7" fmla="*/ 3547327 w 3550568"/>
                <a:gd name="connsiteY7" fmla="*/ 1842109 h 2896918"/>
                <a:gd name="connsiteX8" fmla="*/ 3413004 w 3550568"/>
                <a:gd name="connsiteY8" fmla="*/ 2524976 h 2896918"/>
                <a:gd name="connsiteX9" fmla="*/ 3312507 w 3550568"/>
                <a:gd name="connsiteY9" fmla="*/ 2845403 h 2896918"/>
                <a:gd name="connsiteX10" fmla="*/ 3025697 w 3550568"/>
                <a:gd name="connsiteY10" fmla="*/ 2842471 h 2896918"/>
                <a:gd name="connsiteX11" fmla="*/ 2740657 w 3550568"/>
                <a:gd name="connsiteY11" fmla="*/ 2323538 h 2896918"/>
                <a:gd name="connsiteX12" fmla="*/ 2045394 w 3550568"/>
                <a:gd name="connsiteY12" fmla="*/ 2227709 h 2896918"/>
                <a:gd name="connsiteX13" fmla="*/ 1511638 w 3550568"/>
                <a:gd name="connsiteY13" fmla="*/ 2335618 h 2896918"/>
                <a:gd name="connsiteX14" fmla="*/ 1155749 w 3550568"/>
                <a:gd name="connsiteY14" fmla="*/ 2586586 h 2896918"/>
                <a:gd name="connsiteX15" fmla="*/ 569395 w 3550568"/>
                <a:gd name="connsiteY15" fmla="*/ 2770520 h 2896918"/>
                <a:gd name="connsiteX16" fmla="*/ 310549 w 3550568"/>
                <a:gd name="connsiteY16" fmla="*/ 2380671 h 2896918"/>
                <a:gd name="connsiteX17" fmla="*/ 805064 w 3550568"/>
                <a:gd name="connsiteY17" fmla="*/ 1726878 h 2896918"/>
                <a:gd name="connsiteX18" fmla="*/ 828865 w 3550568"/>
                <a:gd name="connsiteY18" fmla="*/ 1140313 h 2896918"/>
                <a:gd name="connsiteX19" fmla="*/ 280815 w 3550568"/>
                <a:gd name="connsiteY19" fmla="*/ 869048 h 2896918"/>
                <a:gd name="connsiteX20" fmla="*/ 42196 w 3550568"/>
                <a:gd name="connsiteY20" fmla="*/ 586160 h 2896918"/>
                <a:gd name="connsiteX0" fmla="*/ 42196 w 3550568"/>
                <a:gd name="connsiteY0" fmla="*/ 586160 h 2896918"/>
                <a:gd name="connsiteX1" fmla="*/ 57914 w 3550568"/>
                <a:gd name="connsiteY1" fmla="*/ 20243 h 2896918"/>
                <a:gd name="connsiteX2" fmla="*/ 612487 w 3550568"/>
                <a:gd name="connsiteY2" fmla="*/ 137248 h 2896918"/>
                <a:gd name="connsiteX3" fmla="*/ 1215321 w 3550568"/>
                <a:gd name="connsiteY3" fmla="*/ 247861 h 2896918"/>
                <a:gd name="connsiteX4" fmla="*/ 2100334 w 3550568"/>
                <a:gd name="connsiteY4" fmla="*/ 416116 h 2896918"/>
                <a:gd name="connsiteX5" fmla="*/ 2680668 w 3550568"/>
                <a:gd name="connsiteY5" fmla="*/ 650317 h 2896918"/>
                <a:gd name="connsiteX6" fmla="*/ 3266919 w 3550568"/>
                <a:gd name="connsiteY6" fmla="*/ 1018849 h 2896918"/>
                <a:gd name="connsiteX7" fmla="*/ 3547327 w 3550568"/>
                <a:gd name="connsiteY7" fmla="*/ 1842109 h 2896918"/>
                <a:gd name="connsiteX8" fmla="*/ 3413004 w 3550568"/>
                <a:gd name="connsiteY8" fmla="*/ 2524976 h 2896918"/>
                <a:gd name="connsiteX9" fmla="*/ 3312507 w 3550568"/>
                <a:gd name="connsiteY9" fmla="*/ 2845403 h 2896918"/>
                <a:gd name="connsiteX10" fmla="*/ 3025697 w 3550568"/>
                <a:gd name="connsiteY10" fmla="*/ 2842471 h 2896918"/>
                <a:gd name="connsiteX11" fmla="*/ 2740657 w 3550568"/>
                <a:gd name="connsiteY11" fmla="*/ 2323538 h 2896918"/>
                <a:gd name="connsiteX12" fmla="*/ 2045394 w 3550568"/>
                <a:gd name="connsiteY12" fmla="*/ 2227709 h 2896918"/>
                <a:gd name="connsiteX13" fmla="*/ 1511638 w 3550568"/>
                <a:gd name="connsiteY13" fmla="*/ 2335618 h 2896918"/>
                <a:gd name="connsiteX14" fmla="*/ 1155749 w 3550568"/>
                <a:gd name="connsiteY14" fmla="*/ 2586586 h 2896918"/>
                <a:gd name="connsiteX15" fmla="*/ 569395 w 3550568"/>
                <a:gd name="connsiteY15" fmla="*/ 2770520 h 2896918"/>
                <a:gd name="connsiteX16" fmla="*/ 545992 w 3550568"/>
                <a:gd name="connsiteY16" fmla="*/ 2399422 h 2896918"/>
                <a:gd name="connsiteX17" fmla="*/ 805064 w 3550568"/>
                <a:gd name="connsiteY17" fmla="*/ 1726878 h 2896918"/>
                <a:gd name="connsiteX18" fmla="*/ 828865 w 3550568"/>
                <a:gd name="connsiteY18" fmla="*/ 1140313 h 2896918"/>
                <a:gd name="connsiteX19" fmla="*/ 280815 w 3550568"/>
                <a:gd name="connsiteY19" fmla="*/ 869048 h 2896918"/>
                <a:gd name="connsiteX20" fmla="*/ 42196 w 3550568"/>
                <a:gd name="connsiteY20" fmla="*/ 586160 h 2896918"/>
                <a:gd name="connsiteX0" fmla="*/ 42196 w 3550568"/>
                <a:gd name="connsiteY0" fmla="*/ 586160 h 2896918"/>
                <a:gd name="connsiteX1" fmla="*/ 57914 w 3550568"/>
                <a:gd name="connsiteY1" fmla="*/ 20243 h 2896918"/>
                <a:gd name="connsiteX2" fmla="*/ 612487 w 3550568"/>
                <a:gd name="connsiteY2" fmla="*/ 137248 h 2896918"/>
                <a:gd name="connsiteX3" fmla="*/ 1215321 w 3550568"/>
                <a:gd name="connsiteY3" fmla="*/ 247861 h 2896918"/>
                <a:gd name="connsiteX4" fmla="*/ 2100334 w 3550568"/>
                <a:gd name="connsiteY4" fmla="*/ 416116 h 2896918"/>
                <a:gd name="connsiteX5" fmla="*/ 2680668 w 3550568"/>
                <a:gd name="connsiteY5" fmla="*/ 650317 h 2896918"/>
                <a:gd name="connsiteX6" fmla="*/ 3266919 w 3550568"/>
                <a:gd name="connsiteY6" fmla="*/ 1018849 h 2896918"/>
                <a:gd name="connsiteX7" fmla="*/ 3547327 w 3550568"/>
                <a:gd name="connsiteY7" fmla="*/ 1842109 h 2896918"/>
                <a:gd name="connsiteX8" fmla="*/ 3413004 w 3550568"/>
                <a:gd name="connsiteY8" fmla="*/ 2524976 h 2896918"/>
                <a:gd name="connsiteX9" fmla="*/ 3312507 w 3550568"/>
                <a:gd name="connsiteY9" fmla="*/ 2845403 h 2896918"/>
                <a:gd name="connsiteX10" fmla="*/ 3025697 w 3550568"/>
                <a:gd name="connsiteY10" fmla="*/ 2842471 h 2896918"/>
                <a:gd name="connsiteX11" fmla="*/ 2740657 w 3550568"/>
                <a:gd name="connsiteY11" fmla="*/ 2323538 h 2896918"/>
                <a:gd name="connsiteX12" fmla="*/ 2045394 w 3550568"/>
                <a:gd name="connsiteY12" fmla="*/ 2227709 h 2896918"/>
                <a:gd name="connsiteX13" fmla="*/ 1511638 w 3550568"/>
                <a:gd name="connsiteY13" fmla="*/ 2335618 h 2896918"/>
                <a:gd name="connsiteX14" fmla="*/ 1155749 w 3550568"/>
                <a:gd name="connsiteY14" fmla="*/ 2586586 h 2896918"/>
                <a:gd name="connsiteX15" fmla="*/ 569395 w 3550568"/>
                <a:gd name="connsiteY15" fmla="*/ 2770520 h 2896918"/>
                <a:gd name="connsiteX16" fmla="*/ 428271 w 3550568"/>
                <a:gd name="connsiteY16" fmla="*/ 2427550 h 2896918"/>
                <a:gd name="connsiteX17" fmla="*/ 805064 w 3550568"/>
                <a:gd name="connsiteY17" fmla="*/ 1726878 h 2896918"/>
                <a:gd name="connsiteX18" fmla="*/ 828865 w 3550568"/>
                <a:gd name="connsiteY18" fmla="*/ 1140313 h 2896918"/>
                <a:gd name="connsiteX19" fmla="*/ 280815 w 3550568"/>
                <a:gd name="connsiteY19" fmla="*/ 869048 h 2896918"/>
                <a:gd name="connsiteX20" fmla="*/ 42196 w 3550568"/>
                <a:gd name="connsiteY20" fmla="*/ 586160 h 2896918"/>
                <a:gd name="connsiteX0" fmla="*/ 42196 w 3550568"/>
                <a:gd name="connsiteY0" fmla="*/ 586160 h 2896918"/>
                <a:gd name="connsiteX1" fmla="*/ 57914 w 3550568"/>
                <a:gd name="connsiteY1" fmla="*/ 20243 h 2896918"/>
                <a:gd name="connsiteX2" fmla="*/ 612487 w 3550568"/>
                <a:gd name="connsiteY2" fmla="*/ 137248 h 2896918"/>
                <a:gd name="connsiteX3" fmla="*/ 1215321 w 3550568"/>
                <a:gd name="connsiteY3" fmla="*/ 247861 h 2896918"/>
                <a:gd name="connsiteX4" fmla="*/ 2100334 w 3550568"/>
                <a:gd name="connsiteY4" fmla="*/ 416116 h 2896918"/>
                <a:gd name="connsiteX5" fmla="*/ 2680668 w 3550568"/>
                <a:gd name="connsiteY5" fmla="*/ 650317 h 2896918"/>
                <a:gd name="connsiteX6" fmla="*/ 3266919 w 3550568"/>
                <a:gd name="connsiteY6" fmla="*/ 1018849 h 2896918"/>
                <a:gd name="connsiteX7" fmla="*/ 3547327 w 3550568"/>
                <a:gd name="connsiteY7" fmla="*/ 1842109 h 2896918"/>
                <a:gd name="connsiteX8" fmla="*/ 3413004 w 3550568"/>
                <a:gd name="connsiteY8" fmla="*/ 2524976 h 2896918"/>
                <a:gd name="connsiteX9" fmla="*/ 3312507 w 3550568"/>
                <a:gd name="connsiteY9" fmla="*/ 2845403 h 2896918"/>
                <a:gd name="connsiteX10" fmla="*/ 3025697 w 3550568"/>
                <a:gd name="connsiteY10" fmla="*/ 2842471 h 2896918"/>
                <a:gd name="connsiteX11" fmla="*/ 2740657 w 3550568"/>
                <a:gd name="connsiteY11" fmla="*/ 2323538 h 2896918"/>
                <a:gd name="connsiteX12" fmla="*/ 2045394 w 3550568"/>
                <a:gd name="connsiteY12" fmla="*/ 2227709 h 2896918"/>
                <a:gd name="connsiteX13" fmla="*/ 1511638 w 3550568"/>
                <a:gd name="connsiteY13" fmla="*/ 2335618 h 2896918"/>
                <a:gd name="connsiteX14" fmla="*/ 1155749 w 3550568"/>
                <a:gd name="connsiteY14" fmla="*/ 2586586 h 2896918"/>
                <a:gd name="connsiteX15" fmla="*/ 569395 w 3550568"/>
                <a:gd name="connsiteY15" fmla="*/ 2770520 h 2896918"/>
                <a:gd name="connsiteX16" fmla="*/ 428271 w 3550568"/>
                <a:gd name="connsiteY16" fmla="*/ 2427550 h 2896918"/>
                <a:gd name="connsiteX17" fmla="*/ 805064 w 3550568"/>
                <a:gd name="connsiteY17" fmla="*/ 1726878 h 2896918"/>
                <a:gd name="connsiteX18" fmla="*/ 674921 w 3550568"/>
                <a:gd name="connsiteY18" fmla="*/ 1224695 h 2896918"/>
                <a:gd name="connsiteX19" fmla="*/ 280815 w 3550568"/>
                <a:gd name="connsiteY19" fmla="*/ 869048 h 2896918"/>
                <a:gd name="connsiteX20" fmla="*/ 42196 w 3550568"/>
                <a:gd name="connsiteY20" fmla="*/ 586160 h 2896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550568" h="2896918">
                  <a:moveTo>
                    <a:pt x="42196" y="586160"/>
                  </a:moveTo>
                  <a:cubicBezTo>
                    <a:pt x="5046" y="444693"/>
                    <a:pt x="-37134" y="95062"/>
                    <a:pt x="57914" y="20243"/>
                  </a:cubicBezTo>
                  <a:cubicBezTo>
                    <a:pt x="152962" y="-54576"/>
                    <a:pt x="419586" y="99312"/>
                    <a:pt x="612487" y="137248"/>
                  </a:cubicBezTo>
                  <a:cubicBezTo>
                    <a:pt x="805388" y="175184"/>
                    <a:pt x="967347" y="201383"/>
                    <a:pt x="1215321" y="247861"/>
                  </a:cubicBezTo>
                  <a:cubicBezTo>
                    <a:pt x="1510325" y="303946"/>
                    <a:pt x="1856110" y="349040"/>
                    <a:pt x="2100334" y="416116"/>
                  </a:cubicBezTo>
                  <a:cubicBezTo>
                    <a:pt x="2344559" y="483192"/>
                    <a:pt x="2486237" y="549862"/>
                    <a:pt x="2680668" y="650317"/>
                  </a:cubicBezTo>
                  <a:cubicBezTo>
                    <a:pt x="2875099" y="750772"/>
                    <a:pt x="3122476" y="820217"/>
                    <a:pt x="3266919" y="1018849"/>
                  </a:cubicBezTo>
                  <a:cubicBezTo>
                    <a:pt x="3411362" y="1217481"/>
                    <a:pt x="3522980" y="1591088"/>
                    <a:pt x="3547327" y="1842109"/>
                  </a:cubicBezTo>
                  <a:cubicBezTo>
                    <a:pt x="3571674" y="2093130"/>
                    <a:pt x="3452141" y="2357760"/>
                    <a:pt x="3413004" y="2524976"/>
                  </a:cubicBezTo>
                  <a:cubicBezTo>
                    <a:pt x="3373867" y="2692192"/>
                    <a:pt x="3377058" y="2792487"/>
                    <a:pt x="3312507" y="2845403"/>
                  </a:cubicBezTo>
                  <a:cubicBezTo>
                    <a:pt x="3247956" y="2898319"/>
                    <a:pt x="3121005" y="2929449"/>
                    <a:pt x="3025697" y="2842471"/>
                  </a:cubicBezTo>
                  <a:cubicBezTo>
                    <a:pt x="2930389" y="2755494"/>
                    <a:pt x="2904041" y="2425998"/>
                    <a:pt x="2740657" y="2323538"/>
                  </a:cubicBezTo>
                  <a:cubicBezTo>
                    <a:pt x="2577273" y="2221078"/>
                    <a:pt x="2250230" y="2225696"/>
                    <a:pt x="2045394" y="2227709"/>
                  </a:cubicBezTo>
                  <a:cubicBezTo>
                    <a:pt x="1840558" y="2229722"/>
                    <a:pt x="1659912" y="2275805"/>
                    <a:pt x="1511638" y="2335618"/>
                  </a:cubicBezTo>
                  <a:cubicBezTo>
                    <a:pt x="1363364" y="2395431"/>
                    <a:pt x="1312789" y="2514102"/>
                    <a:pt x="1155749" y="2586586"/>
                  </a:cubicBezTo>
                  <a:cubicBezTo>
                    <a:pt x="998709" y="2659070"/>
                    <a:pt x="690641" y="2797026"/>
                    <a:pt x="569395" y="2770520"/>
                  </a:cubicBezTo>
                  <a:cubicBezTo>
                    <a:pt x="448149" y="2744014"/>
                    <a:pt x="388993" y="2601490"/>
                    <a:pt x="428271" y="2427550"/>
                  </a:cubicBezTo>
                  <a:cubicBezTo>
                    <a:pt x="467549" y="2253610"/>
                    <a:pt x="763956" y="1927354"/>
                    <a:pt x="805064" y="1726878"/>
                  </a:cubicBezTo>
                  <a:cubicBezTo>
                    <a:pt x="846172" y="1526402"/>
                    <a:pt x="754750" y="1323392"/>
                    <a:pt x="674921" y="1224695"/>
                  </a:cubicBezTo>
                  <a:cubicBezTo>
                    <a:pt x="595092" y="1125998"/>
                    <a:pt x="386269" y="975470"/>
                    <a:pt x="280815" y="869048"/>
                  </a:cubicBezTo>
                  <a:cubicBezTo>
                    <a:pt x="175361" y="762626"/>
                    <a:pt x="79346" y="727627"/>
                    <a:pt x="42196" y="586160"/>
                  </a:cubicBezTo>
                  <a:close/>
                </a:path>
              </a:pathLst>
            </a:custGeom>
            <a:solidFill>
              <a:srgbClr val="D9D9D9">
                <a:alpha val="40000"/>
              </a:srgb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テキスト ボックス 72"/>
              <p:cNvSpPr txBox="1"/>
              <p:nvPr/>
            </p:nvSpPr>
            <p:spPr>
              <a:xfrm>
                <a:off x="6924615" y="1728378"/>
                <a:ext cx="490454" cy="3470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ja-JP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𝒎</m:t>
                          </m:r>
                        </m:e>
                        <m:sub>
                          <m:r>
                            <a:rPr kumimoji="1" lang="en-US" altLang="ja-JP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kumimoji="1" lang="en-US" altLang="ja-JP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m:rPr>
                              <m:sty m:val="p"/>
                            </m:rPr>
                            <a:rPr kumimoji="1" lang="en-US" altLang="ja-JP" b="0" i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g</m:t>
                          </m:r>
                          <m:r>
                            <a:rPr kumimoji="1" lang="en-US" altLang="ja-JP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bSup>
                    </m:oMath>
                  </m:oMathPara>
                </a14:m>
                <a:endParaRPr kumimoji="1" lang="ja-JP" alt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73" name="テキスト ボックス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4615" y="1728378"/>
                <a:ext cx="490454" cy="347083"/>
              </a:xfrm>
              <a:prstGeom prst="rect">
                <a:avLst/>
              </a:prstGeom>
              <a:blipFill rotWithShape="0">
                <a:blip r:embed="rId3"/>
                <a:stretch>
                  <a:fillRect l="-6250" t="-3571" r="-10000" b="-1785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4" name="直線コネクタ 73"/>
          <p:cNvCxnSpPr>
            <a:stCxn id="73" idx="2"/>
          </p:cNvCxnSpPr>
          <p:nvPr/>
        </p:nvCxnSpPr>
        <p:spPr>
          <a:xfrm>
            <a:off x="7169842" y="2075461"/>
            <a:ext cx="50954" cy="330792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テキスト ボックス 74"/>
              <p:cNvSpPr txBox="1"/>
              <p:nvPr/>
            </p:nvSpPr>
            <p:spPr>
              <a:xfrm>
                <a:off x="5521424" y="1689806"/>
                <a:ext cx="501356" cy="3470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ja-JP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𝒎</m:t>
                          </m:r>
                        </m:e>
                        <m:sub>
                          <m:r>
                            <a:rPr kumimoji="1" lang="en-US" altLang="ja-JP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kumimoji="1" lang="en-US" altLang="ja-JP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m:rPr>
                              <m:sty m:val="p"/>
                            </m:rPr>
                            <a:rPr kumimoji="1" lang="en-US" altLang="ja-JP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  <m:r>
                            <a:rPr kumimoji="1" lang="en-US" altLang="ja-JP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bSup>
                    </m:oMath>
                  </m:oMathPara>
                </a14:m>
                <a:endParaRPr kumimoji="1" lang="ja-JP" alt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75" name="テキスト ボックス 7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1424" y="1689806"/>
                <a:ext cx="501356" cy="347083"/>
              </a:xfrm>
              <a:prstGeom prst="rect">
                <a:avLst/>
              </a:prstGeom>
              <a:blipFill rotWithShape="0">
                <a:blip r:embed="rId4"/>
                <a:stretch>
                  <a:fillRect l="-6098" t="-3509" r="-9756" b="-1578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6" name="直線コネクタ 75"/>
          <p:cNvCxnSpPr>
            <a:stCxn id="75" idx="1"/>
            <a:endCxn id="72" idx="17"/>
          </p:cNvCxnSpPr>
          <p:nvPr/>
        </p:nvCxnSpPr>
        <p:spPr>
          <a:xfrm flipH="1">
            <a:off x="5328354" y="1863348"/>
            <a:ext cx="193070" cy="686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四角形吹き出し 51"/>
          <p:cNvSpPr/>
          <p:nvPr/>
        </p:nvSpPr>
        <p:spPr>
          <a:xfrm>
            <a:off x="749300" y="314734"/>
            <a:ext cx="3498123" cy="1642550"/>
          </a:xfrm>
          <a:prstGeom prst="wedgeRectCallout">
            <a:avLst>
              <a:gd name="adj1" fmla="val 63667"/>
              <a:gd name="adj2" fmla="val -6346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1400" dirty="0" smtClean="0"/>
              <a:t>白が濃いところが</a:t>
            </a:r>
            <a:r>
              <a:rPr lang="ja-JP" altLang="en-US" sz="1400" dirty="0" smtClean="0"/>
              <a:t>フリー？</a:t>
            </a:r>
            <a:endParaRPr lang="en-US" altLang="ja-JP" sz="1400" dirty="0" smtClean="0"/>
          </a:p>
          <a:p>
            <a:pPr algn="ctr"/>
            <a:r>
              <a:rPr lang="ja-JP" altLang="en-US" sz="1400" dirty="0" smtClean="0"/>
              <a:t>形がいびつだが</a:t>
            </a:r>
            <a:r>
              <a:rPr lang="en-US" altLang="ja-JP" sz="1400" dirty="0" smtClean="0"/>
              <a:t>…</a:t>
            </a:r>
          </a:p>
          <a:p>
            <a:pPr algn="ctr"/>
            <a:r>
              <a:rPr lang="ja-JP" altLang="en-US" sz="1400" dirty="0"/>
              <a:t>グレーゾーン</a:t>
            </a:r>
            <a:r>
              <a:rPr lang="ja-JP" altLang="en-US" sz="1400" dirty="0" smtClean="0"/>
              <a:t>は</a:t>
            </a:r>
            <a:r>
              <a:rPr kumimoji="1" lang="ja-JP" altLang="en-US" sz="1400" dirty="0" smtClean="0"/>
              <a:t>どう扱う？</a:t>
            </a:r>
            <a:endParaRPr kumimoji="1" lang="en-US" altLang="ja-JP" sz="1400" dirty="0" smtClean="0"/>
          </a:p>
          <a:p>
            <a:pPr algn="ctr"/>
            <a:r>
              <a:rPr lang="ja-JP" altLang="en-US" sz="1400" dirty="0" smtClean="0"/>
              <a:t>バイナリベイズフィルタとの</a:t>
            </a:r>
            <a:r>
              <a:rPr kumimoji="1" lang="ja-JP" altLang="en-US" sz="1400" dirty="0" smtClean="0"/>
              <a:t>関係は？</a:t>
            </a:r>
            <a:endParaRPr kumimoji="1" lang="en-US" altLang="ja-JP" sz="1400" dirty="0" smtClean="0"/>
          </a:p>
          <a:p>
            <a:pPr algn="ctr"/>
            <a:r>
              <a:rPr lang="ja-JP" altLang="en-US" sz="1400" dirty="0" smtClean="0"/>
              <a:t>↓</a:t>
            </a:r>
            <a:endParaRPr lang="en-US" altLang="ja-JP" sz="1400" dirty="0" smtClean="0"/>
          </a:p>
          <a:p>
            <a:pPr algn="ctr"/>
            <a:r>
              <a:rPr lang="ja-JP" altLang="en-US" sz="1400" dirty="0" smtClean="0"/>
              <a:t>各粒子が持つ地図を分布と勝手にみなして</a:t>
            </a:r>
            <a:endParaRPr lang="en-US" altLang="ja-JP" sz="1400" dirty="0" smtClean="0"/>
          </a:p>
          <a:p>
            <a:pPr algn="ctr"/>
            <a:r>
              <a:rPr lang="ja-JP" altLang="en-US" sz="1400" dirty="0" smtClean="0"/>
              <a:t>安易に重ねあわせることはできない．</a:t>
            </a:r>
            <a:endParaRPr kumimoji="1" lang="en-US" altLang="ja-JP" sz="1400" dirty="0" smtClean="0"/>
          </a:p>
        </p:txBody>
      </p:sp>
    </p:spTree>
    <p:extLst>
      <p:ext uri="{BB962C8B-B14F-4D97-AF65-F5344CB8AC3E}">
        <p14:creationId xmlns:p14="http://schemas.microsoft.com/office/powerpoint/2010/main" val="198855054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正方形/長方形 116"/>
          <p:cNvSpPr/>
          <p:nvPr/>
        </p:nvSpPr>
        <p:spPr>
          <a:xfrm>
            <a:off x="5350154" y="-99727"/>
            <a:ext cx="5251755" cy="18817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8" name="フリーフォーム 117"/>
          <p:cNvSpPr/>
          <p:nvPr/>
        </p:nvSpPr>
        <p:spPr>
          <a:xfrm>
            <a:off x="5408178" y="-50595"/>
            <a:ext cx="5096527" cy="1721358"/>
          </a:xfrm>
          <a:custGeom>
            <a:avLst/>
            <a:gdLst>
              <a:gd name="connsiteX0" fmla="*/ 0 w 5038725"/>
              <a:gd name="connsiteY0" fmla="*/ 819150 h 1485900"/>
              <a:gd name="connsiteX1" fmla="*/ 2428875 w 5038725"/>
              <a:gd name="connsiteY1" fmla="*/ 819150 h 1485900"/>
              <a:gd name="connsiteX2" fmla="*/ 2428875 w 5038725"/>
              <a:gd name="connsiteY2" fmla="*/ 0 h 1485900"/>
              <a:gd name="connsiteX3" fmla="*/ 3400425 w 5038725"/>
              <a:gd name="connsiteY3" fmla="*/ 0 h 1485900"/>
              <a:gd name="connsiteX4" fmla="*/ 3400425 w 5038725"/>
              <a:gd name="connsiteY4" fmla="*/ 790575 h 1485900"/>
              <a:gd name="connsiteX5" fmla="*/ 5038725 w 5038725"/>
              <a:gd name="connsiteY5" fmla="*/ 790575 h 1485900"/>
              <a:gd name="connsiteX6" fmla="*/ 5038725 w 5038725"/>
              <a:gd name="connsiteY6" fmla="*/ 1485900 h 1485900"/>
              <a:gd name="connsiteX7" fmla="*/ 19050 w 5038725"/>
              <a:gd name="connsiteY7" fmla="*/ 1485900 h 1485900"/>
              <a:gd name="connsiteX8" fmla="*/ 0 w 5038725"/>
              <a:gd name="connsiteY8" fmla="*/ 819150 h 1485900"/>
              <a:gd name="connsiteX0" fmla="*/ 0 w 5038725"/>
              <a:gd name="connsiteY0" fmla="*/ 819150 h 1485900"/>
              <a:gd name="connsiteX1" fmla="*/ 2428875 w 5038725"/>
              <a:gd name="connsiteY1" fmla="*/ 819150 h 1485900"/>
              <a:gd name="connsiteX2" fmla="*/ 2428875 w 5038725"/>
              <a:gd name="connsiteY2" fmla="*/ 0 h 1485900"/>
              <a:gd name="connsiteX3" fmla="*/ 3400425 w 5038725"/>
              <a:gd name="connsiteY3" fmla="*/ 0 h 1485900"/>
              <a:gd name="connsiteX4" fmla="*/ 3400425 w 5038725"/>
              <a:gd name="connsiteY4" fmla="*/ 790575 h 1485900"/>
              <a:gd name="connsiteX5" fmla="*/ 5038725 w 5038725"/>
              <a:gd name="connsiteY5" fmla="*/ 790575 h 1485900"/>
              <a:gd name="connsiteX6" fmla="*/ 5038725 w 5038725"/>
              <a:gd name="connsiteY6" fmla="*/ 1485900 h 1485900"/>
              <a:gd name="connsiteX7" fmla="*/ 6493 w 5038725"/>
              <a:gd name="connsiteY7" fmla="*/ 1485900 h 1485900"/>
              <a:gd name="connsiteX8" fmla="*/ 0 w 5038725"/>
              <a:gd name="connsiteY8" fmla="*/ 819150 h 1485900"/>
              <a:gd name="connsiteX0" fmla="*/ 435 w 5039160"/>
              <a:gd name="connsiteY0" fmla="*/ 819150 h 1485900"/>
              <a:gd name="connsiteX1" fmla="*/ 2429310 w 5039160"/>
              <a:gd name="connsiteY1" fmla="*/ 819150 h 1485900"/>
              <a:gd name="connsiteX2" fmla="*/ 2429310 w 5039160"/>
              <a:gd name="connsiteY2" fmla="*/ 0 h 1485900"/>
              <a:gd name="connsiteX3" fmla="*/ 3400860 w 5039160"/>
              <a:gd name="connsiteY3" fmla="*/ 0 h 1485900"/>
              <a:gd name="connsiteX4" fmla="*/ 3400860 w 5039160"/>
              <a:gd name="connsiteY4" fmla="*/ 790575 h 1485900"/>
              <a:gd name="connsiteX5" fmla="*/ 5039160 w 5039160"/>
              <a:gd name="connsiteY5" fmla="*/ 790575 h 1485900"/>
              <a:gd name="connsiteX6" fmla="*/ 5039160 w 5039160"/>
              <a:gd name="connsiteY6" fmla="*/ 1485900 h 1485900"/>
              <a:gd name="connsiteX7" fmla="*/ 650 w 5039160"/>
              <a:gd name="connsiteY7" fmla="*/ 1485900 h 1485900"/>
              <a:gd name="connsiteX8" fmla="*/ 435 w 5039160"/>
              <a:gd name="connsiteY8" fmla="*/ 819150 h 1485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39160" h="1485900">
                <a:moveTo>
                  <a:pt x="435" y="819150"/>
                </a:moveTo>
                <a:lnTo>
                  <a:pt x="2429310" y="819150"/>
                </a:lnTo>
                <a:lnTo>
                  <a:pt x="2429310" y="0"/>
                </a:lnTo>
                <a:lnTo>
                  <a:pt x="3400860" y="0"/>
                </a:lnTo>
                <a:lnTo>
                  <a:pt x="3400860" y="790575"/>
                </a:lnTo>
                <a:lnTo>
                  <a:pt x="5039160" y="790575"/>
                </a:lnTo>
                <a:lnTo>
                  <a:pt x="5039160" y="1485900"/>
                </a:lnTo>
                <a:lnTo>
                  <a:pt x="650" y="1485900"/>
                </a:lnTo>
                <a:cubicBezTo>
                  <a:pt x="-1514" y="1263650"/>
                  <a:pt x="2599" y="1041400"/>
                  <a:pt x="435" y="819150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grpSp>
        <p:nvGrpSpPr>
          <p:cNvPr id="279" name="グループ化 278"/>
          <p:cNvGrpSpPr/>
          <p:nvPr/>
        </p:nvGrpSpPr>
        <p:grpSpPr>
          <a:xfrm rot="1544443">
            <a:off x="8118459" y="905394"/>
            <a:ext cx="304800" cy="304800"/>
            <a:chOff x="2305050" y="3905250"/>
            <a:chExt cx="304800" cy="304800"/>
          </a:xfrm>
        </p:grpSpPr>
        <p:sp>
          <p:nvSpPr>
            <p:cNvPr id="280" name="円/楕円 279"/>
            <p:cNvSpPr/>
            <p:nvPr/>
          </p:nvSpPr>
          <p:spPr>
            <a:xfrm>
              <a:off x="2305050" y="3905250"/>
              <a:ext cx="304800" cy="3048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281" name="直線コネクタ 280"/>
            <p:cNvCxnSpPr>
              <a:endCxn id="280" idx="7"/>
            </p:cNvCxnSpPr>
            <p:nvPr/>
          </p:nvCxnSpPr>
          <p:spPr>
            <a:xfrm flipV="1">
              <a:off x="2460625" y="3949887"/>
              <a:ext cx="104588" cy="9823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正方形/長方形 1"/>
          <p:cNvSpPr/>
          <p:nvPr/>
        </p:nvSpPr>
        <p:spPr>
          <a:xfrm>
            <a:off x="10163810" y="891778"/>
            <a:ext cx="353629" cy="756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22" name="円/楕円 121"/>
          <p:cNvSpPr/>
          <p:nvPr/>
        </p:nvSpPr>
        <p:spPr>
          <a:xfrm>
            <a:off x="8376993" y="1046601"/>
            <a:ext cx="36000" cy="36000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23" name="直線コネクタ 122"/>
          <p:cNvCxnSpPr>
            <a:cxnSpLocks noChangeAspect="1"/>
          </p:cNvCxnSpPr>
          <p:nvPr/>
        </p:nvCxnSpPr>
        <p:spPr>
          <a:xfrm flipV="1">
            <a:off x="8401565" y="190309"/>
            <a:ext cx="441663" cy="861327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直線コネクタ 123"/>
          <p:cNvCxnSpPr>
            <a:cxnSpLocks noChangeAspect="1"/>
          </p:cNvCxnSpPr>
          <p:nvPr/>
        </p:nvCxnSpPr>
        <p:spPr>
          <a:xfrm flipV="1">
            <a:off x="8393945" y="-51656"/>
            <a:ext cx="402717" cy="1096157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直線コネクタ 124"/>
          <p:cNvCxnSpPr>
            <a:cxnSpLocks noChangeAspect="1"/>
          </p:cNvCxnSpPr>
          <p:nvPr/>
        </p:nvCxnSpPr>
        <p:spPr>
          <a:xfrm flipV="1">
            <a:off x="8420615" y="532860"/>
            <a:ext cx="405001" cy="501365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直線コネクタ 125"/>
          <p:cNvCxnSpPr>
            <a:cxnSpLocks noChangeAspect="1"/>
          </p:cNvCxnSpPr>
          <p:nvPr/>
        </p:nvCxnSpPr>
        <p:spPr>
          <a:xfrm flipV="1">
            <a:off x="8393945" y="855792"/>
            <a:ext cx="472364" cy="188709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直線コネクタ 126"/>
          <p:cNvCxnSpPr>
            <a:cxnSpLocks noChangeAspect="1"/>
          </p:cNvCxnSpPr>
          <p:nvPr/>
        </p:nvCxnSpPr>
        <p:spPr>
          <a:xfrm flipV="1">
            <a:off x="8393945" y="874791"/>
            <a:ext cx="761878" cy="16971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直線コネクタ 127"/>
          <p:cNvCxnSpPr>
            <a:cxnSpLocks noChangeAspect="1"/>
          </p:cNvCxnSpPr>
          <p:nvPr/>
        </p:nvCxnSpPr>
        <p:spPr>
          <a:xfrm flipV="1">
            <a:off x="8393945" y="1046601"/>
            <a:ext cx="2087863" cy="14231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直線コネクタ 128"/>
          <p:cNvCxnSpPr>
            <a:cxnSpLocks noChangeAspect="1"/>
          </p:cNvCxnSpPr>
          <p:nvPr/>
        </p:nvCxnSpPr>
        <p:spPr>
          <a:xfrm>
            <a:off x="8393945" y="1046601"/>
            <a:ext cx="2087863" cy="147137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直線コネクタ 129"/>
          <p:cNvCxnSpPr>
            <a:cxnSpLocks noChangeAspect="1"/>
          </p:cNvCxnSpPr>
          <p:nvPr/>
        </p:nvCxnSpPr>
        <p:spPr>
          <a:xfrm>
            <a:off x="8393945" y="1046601"/>
            <a:ext cx="2087863" cy="313557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直線コネクタ 130"/>
          <p:cNvCxnSpPr>
            <a:cxnSpLocks noChangeAspect="1"/>
          </p:cNvCxnSpPr>
          <p:nvPr/>
        </p:nvCxnSpPr>
        <p:spPr>
          <a:xfrm>
            <a:off x="8393945" y="1046601"/>
            <a:ext cx="2087863" cy="451783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円/楕円 160"/>
          <p:cNvSpPr/>
          <p:nvPr/>
        </p:nvSpPr>
        <p:spPr>
          <a:xfrm>
            <a:off x="8300240" y="1091727"/>
            <a:ext cx="36000" cy="36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2" name="円/楕円 161"/>
          <p:cNvSpPr/>
          <p:nvPr/>
        </p:nvSpPr>
        <p:spPr>
          <a:xfrm>
            <a:off x="8117113" y="771265"/>
            <a:ext cx="36000" cy="36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3" name="円/楕円 162"/>
          <p:cNvSpPr/>
          <p:nvPr/>
        </p:nvSpPr>
        <p:spPr>
          <a:xfrm>
            <a:off x="8012633" y="693538"/>
            <a:ext cx="36000" cy="36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4" name="円/楕円 163"/>
          <p:cNvSpPr/>
          <p:nvPr/>
        </p:nvSpPr>
        <p:spPr>
          <a:xfrm>
            <a:off x="8275375" y="952192"/>
            <a:ext cx="36000" cy="36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5" name="円/楕円 164"/>
          <p:cNvSpPr/>
          <p:nvPr/>
        </p:nvSpPr>
        <p:spPr>
          <a:xfrm>
            <a:off x="8311379" y="1008501"/>
            <a:ext cx="36000" cy="36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6" name="円/楕円 165"/>
          <p:cNvSpPr/>
          <p:nvPr/>
        </p:nvSpPr>
        <p:spPr>
          <a:xfrm>
            <a:off x="8364863" y="1151874"/>
            <a:ext cx="36000" cy="36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7" name="円/楕円 166"/>
          <p:cNvSpPr/>
          <p:nvPr/>
        </p:nvSpPr>
        <p:spPr>
          <a:xfrm>
            <a:off x="8378199" y="829136"/>
            <a:ext cx="36000" cy="36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8" name="円/楕円 167"/>
          <p:cNvSpPr/>
          <p:nvPr/>
        </p:nvSpPr>
        <p:spPr>
          <a:xfrm>
            <a:off x="8441699" y="1030774"/>
            <a:ext cx="36000" cy="36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9" name="円/楕円 168"/>
          <p:cNvSpPr/>
          <p:nvPr/>
        </p:nvSpPr>
        <p:spPr>
          <a:xfrm>
            <a:off x="8157414" y="870750"/>
            <a:ext cx="36000" cy="36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0" name="円/楕円 169"/>
          <p:cNvSpPr/>
          <p:nvPr/>
        </p:nvSpPr>
        <p:spPr>
          <a:xfrm>
            <a:off x="8414884" y="1227375"/>
            <a:ext cx="36000" cy="36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1" name="円/楕円 170"/>
          <p:cNvSpPr/>
          <p:nvPr/>
        </p:nvSpPr>
        <p:spPr>
          <a:xfrm>
            <a:off x="8235373" y="851016"/>
            <a:ext cx="36000" cy="36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2" name="円/楕円 171"/>
          <p:cNvSpPr/>
          <p:nvPr/>
        </p:nvSpPr>
        <p:spPr>
          <a:xfrm>
            <a:off x="8195125" y="1044450"/>
            <a:ext cx="36000" cy="36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3" name="円/楕円 172"/>
          <p:cNvSpPr/>
          <p:nvPr/>
        </p:nvSpPr>
        <p:spPr>
          <a:xfrm>
            <a:off x="8414350" y="932688"/>
            <a:ext cx="36000" cy="36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4" name="円/楕円 173"/>
          <p:cNvSpPr/>
          <p:nvPr/>
        </p:nvSpPr>
        <p:spPr>
          <a:xfrm>
            <a:off x="7936437" y="576893"/>
            <a:ext cx="36000" cy="36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5" name="円/楕円 174"/>
          <p:cNvSpPr/>
          <p:nvPr/>
        </p:nvSpPr>
        <p:spPr>
          <a:xfrm>
            <a:off x="8496014" y="1253511"/>
            <a:ext cx="36000" cy="36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6" name="円/楕円 175"/>
          <p:cNvSpPr/>
          <p:nvPr/>
        </p:nvSpPr>
        <p:spPr>
          <a:xfrm>
            <a:off x="8532553" y="1407276"/>
            <a:ext cx="36000" cy="36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9" name="円/楕円 178"/>
          <p:cNvSpPr/>
          <p:nvPr/>
        </p:nvSpPr>
        <p:spPr>
          <a:xfrm>
            <a:off x="8302195" y="888140"/>
            <a:ext cx="36000" cy="36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0" name="円/楕円 179"/>
          <p:cNvSpPr/>
          <p:nvPr/>
        </p:nvSpPr>
        <p:spPr>
          <a:xfrm>
            <a:off x="8134945" y="980948"/>
            <a:ext cx="36000" cy="36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1" name="円/楕円 180"/>
          <p:cNvSpPr/>
          <p:nvPr/>
        </p:nvSpPr>
        <p:spPr>
          <a:xfrm>
            <a:off x="8456353" y="1140576"/>
            <a:ext cx="36000" cy="36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2" name="円/楕円 181"/>
          <p:cNvSpPr/>
          <p:nvPr/>
        </p:nvSpPr>
        <p:spPr>
          <a:xfrm>
            <a:off x="8247293" y="985638"/>
            <a:ext cx="36000" cy="36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3" name="円/楕円 182"/>
          <p:cNvSpPr/>
          <p:nvPr/>
        </p:nvSpPr>
        <p:spPr>
          <a:xfrm>
            <a:off x="8376050" y="1044642"/>
            <a:ext cx="36000" cy="36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4" name="円/楕円 183"/>
          <p:cNvSpPr/>
          <p:nvPr/>
        </p:nvSpPr>
        <p:spPr>
          <a:xfrm>
            <a:off x="8215836" y="714250"/>
            <a:ext cx="36000" cy="36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5" name="円/楕円 184"/>
          <p:cNvSpPr/>
          <p:nvPr/>
        </p:nvSpPr>
        <p:spPr>
          <a:xfrm>
            <a:off x="8079064" y="811940"/>
            <a:ext cx="36000" cy="36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6" name="円/楕円 185"/>
          <p:cNvSpPr/>
          <p:nvPr/>
        </p:nvSpPr>
        <p:spPr>
          <a:xfrm>
            <a:off x="6363354" y="831834"/>
            <a:ext cx="36000" cy="360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7" name="円/楕円 186"/>
          <p:cNvSpPr/>
          <p:nvPr/>
        </p:nvSpPr>
        <p:spPr>
          <a:xfrm>
            <a:off x="6516567" y="907335"/>
            <a:ext cx="36000" cy="360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8" name="円/楕円 187"/>
          <p:cNvSpPr/>
          <p:nvPr/>
        </p:nvSpPr>
        <p:spPr>
          <a:xfrm>
            <a:off x="7072689" y="918207"/>
            <a:ext cx="36000" cy="360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9" name="円/楕円 188"/>
          <p:cNvSpPr/>
          <p:nvPr/>
        </p:nvSpPr>
        <p:spPr>
          <a:xfrm>
            <a:off x="6672336" y="845936"/>
            <a:ext cx="36000" cy="360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0" name="円/楕円 189"/>
          <p:cNvSpPr/>
          <p:nvPr/>
        </p:nvSpPr>
        <p:spPr>
          <a:xfrm>
            <a:off x="5798199" y="904859"/>
            <a:ext cx="36000" cy="360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1" name="円/楕円 190"/>
          <p:cNvSpPr/>
          <p:nvPr/>
        </p:nvSpPr>
        <p:spPr>
          <a:xfrm>
            <a:off x="5539130" y="842027"/>
            <a:ext cx="36000" cy="360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2" name="円/楕円 191"/>
          <p:cNvSpPr/>
          <p:nvPr/>
        </p:nvSpPr>
        <p:spPr>
          <a:xfrm>
            <a:off x="5634549" y="896738"/>
            <a:ext cx="36000" cy="360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3" name="円/楕円 192"/>
          <p:cNvSpPr/>
          <p:nvPr/>
        </p:nvSpPr>
        <p:spPr>
          <a:xfrm>
            <a:off x="5916573" y="842673"/>
            <a:ext cx="36000" cy="360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4" name="円/楕円 193"/>
          <p:cNvSpPr/>
          <p:nvPr/>
        </p:nvSpPr>
        <p:spPr>
          <a:xfrm>
            <a:off x="6231978" y="932688"/>
            <a:ext cx="36000" cy="360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5" name="円/楕円 194"/>
          <p:cNvSpPr/>
          <p:nvPr/>
        </p:nvSpPr>
        <p:spPr>
          <a:xfrm>
            <a:off x="6069977" y="856590"/>
            <a:ext cx="36000" cy="360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6" name="円/楕円 195"/>
          <p:cNvSpPr/>
          <p:nvPr/>
        </p:nvSpPr>
        <p:spPr>
          <a:xfrm>
            <a:off x="6841598" y="926359"/>
            <a:ext cx="36000" cy="360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7" name="円/楕円 196"/>
          <p:cNvSpPr/>
          <p:nvPr/>
        </p:nvSpPr>
        <p:spPr>
          <a:xfrm>
            <a:off x="7085236" y="1610007"/>
            <a:ext cx="36000" cy="360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8" name="円/楕円 197"/>
          <p:cNvSpPr/>
          <p:nvPr/>
        </p:nvSpPr>
        <p:spPr>
          <a:xfrm>
            <a:off x="7167007" y="1685508"/>
            <a:ext cx="36000" cy="360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9" name="円/楕円 198"/>
          <p:cNvSpPr/>
          <p:nvPr/>
        </p:nvSpPr>
        <p:spPr>
          <a:xfrm>
            <a:off x="6832114" y="1672391"/>
            <a:ext cx="36000" cy="360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0" name="円/楕円 199"/>
          <p:cNvSpPr/>
          <p:nvPr/>
        </p:nvSpPr>
        <p:spPr>
          <a:xfrm>
            <a:off x="8179009" y="1628007"/>
            <a:ext cx="36000" cy="360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1" name="円/楕円 200"/>
          <p:cNvSpPr/>
          <p:nvPr/>
        </p:nvSpPr>
        <p:spPr>
          <a:xfrm>
            <a:off x="6145391" y="1681386"/>
            <a:ext cx="36000" cy="360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2" name="円/楕円 201"/>
          <p:cNvSpPr/>
          <p:nvPr/>
        </p:nvSpPr>
        <p:spPr>
          <a:xfrm>
            <a:off x="5679978" y="1620200"/>
            <a:ext cx="36000" cy="360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3" name="円/楕円 202"/>
          <p:cNvSpPr/>
          <p:nvPr/>
        </p:nvSpPr>
        <p:spPr>
          <a:xfrm>
            <a:off x="5956375" y="1674911"/>
            <a:ext cx="36000" cy="360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4" name="円/楕円 203"/>
          <p:cNvSpPr/>
          <p:nvPr/>
        </p:nvSpPr>
        <p:spPr>
          <a:xfrm>
            <a:off x="6338412" y="1620846"/>
            <a:ext cx="36000" cy="360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5" name="円/楕円 204"/>
          <p:cNvSpPr/>
          <p:nvPr/>
        </p:nvSpPr>
        <p:spPr>
          <a:xfrm>
            <a:off x="8420476" y="1664007"/>
            <a:ext cx="36000" cy="360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6" name="円/楕円 205"/>
          <p:cNvSpPr/>
          <p:nvPr/>
        </p:nvSpPr>
        <p:spPr>
          <a:xfrm>
            <a:off x="6591829" y="1634763"/>
            <a:ext cx="36000" cy="360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7" name="円/楕円 206"/>
          <p:cNvSpPr/>
          <p:nvPr/>
        </p:nvSpPr>
        <p:spPr>
          <a:xfrm>
            <a:off x="7492038" y="1681672"/>
            <a:ext cx="36000" cy="360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8" name="円/楕円 207"/>
          <p:cNvSpPr/>
          <p:nvPr/>
        </p:nvSpPr>
        <p:spPr>
          <a:xfrm>
            <a:off x="5433529" y="1208735"/>
            <a:ext cx="36000" cy="360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9" name="円/楕円 208"/>
          <p:cNvSpPr/>
          <p:nvPr/>
        </p:nvSpPr>
        <p:spPr>
          <a:xfrm>
            <a:off x="5415529" y="932688"/>
            <a:ext cx="36000" cy="360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0" name="円/楕円 209"/>
          <p:cNvSpPr/>
          <p:nvPr/>
        </p:nvSpPr>
        <p:spPr>
          <a:xfrm>
            <a:off x="5376077" y="1105955"/>
            <a:ext cx="36000" cy="360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1" name="円/楕円 210"/>
          <p:cNvSpPr/>
          <p:nvPr/>
        </p:nvSpPr>
        <p:spPr>
          <a:xfrm>
            <a:off x="7821766" y="1642109"/>
            <a:ext cx="36000" cy="360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2" name="円/楕円 211"/>
          <p:cNvSpPr/>
          <p:nvPr/>
        </p:nvSpPr>
        <p:spPr>
          <a:xfrm>
            <a:off x="5415529" y="1379133"/>
            <a:ext cx="36000" cy="360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3" name="円/楕円 212"/>
          <p:cNvSpPr/>
          <p:nvPr/>
        </p:nvSpPr>
        <p:spPr>
          <a:xfrm>
            <a:off x="5384460" y="1573991"/>
            <a:ext cx="36000" cy="360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4" name="円/楕円 213"/>
          <p:cNvSpPr/>
          <p:nvPr/>
        </p:nvSpPr>
        <p:spPr>
          <a:xfrm>
            <a:off x="5531079" y="1681672"/>
            <a:ext cx="36000" cy="360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5" name="円/楕円 214"/>
          <p:cNvSpPr/>
          <p:nvPr/>
        </p:nvSpPr>
        <p:spPr>
          <a:xfrm>
            <a:off x="7291414" y="846677"/>
            <a:ext cx="36000" cy="360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6" name="円/楕円 215"/>
          <p:cNvSpPr/>
          <p:nvPr/>
        </p:nvSpPr>
        <p:spPr>
          <a:xfrm>
            <a:off x="7536257" y="918334"/>
            <a:ext cx="36000" cy="360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7" name="円/楕円 216"/>
          <p:cNvSpPr/>
          <p:nvPr/>
        </p:nvSpPr>
        <p:spPr>
          <a:xfrm>
            <a:off x="7807243" y="911559"/>
            <a:ext cx="36000" cy="360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8" name="円/楕円 217"/>
          <p:cNvSpPr/>
          <p:nvPr/>
        </p:nvSpPr>
        <p:spPr>
          <a:xfrm>
            <a:off x="7869879" y="675538"/>
            <a:ext cx="36000" cy="360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9" name="円/楕円 218"/>
          <p:cNvSpPr/>
          <p:nvPr/>
        </p:nvSpPr>
        <p:spPr>
          <a:xfrm>
            <a:off x="7869879" y="390217"/>
            <a:ext cx="36000" cy="360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0" name="円/楕円 219"/>
          <p:cNvSpPr/>
          <p:nvPr/>
        </p:nvSpPr>
        <p:spPr>
          <a:xfrm>
            <a:off x="7808397" y="496422"/>
            <a:ext cx="36000" cy="360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1" name="円/楕円 220"/>
          <p:cNvSpPr/>
          <p:nvPr/>
        </p:nvSpPr>
        <p:spPr>
          <a:xfrm>
            <a:off x="7869879" y="154633"/>
            <a:ext cx="36000" cy="360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2" name="円/楕円 221"/>
          <p:cNvSpPr/>
          <p:nvPr/>
        </p:nvSpPr>
        <p:spPr>
          <a:xfrm>
            <a:off x="7830642" y="-6920"/>
            <a:ext cx="36000" cy="360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3" name="円/楕円 222"/>
          <p:cNvSpPr/>
          <p:nvPr/>
        </p:nvSpPr>
        <p:spPr>
          <a:xfrm>
            <a:off x="8016228" y="-31151"/>
            <a:ext cx="36000" cy="360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4" name="円/楕円 223"/>
          <p:cNvSpPr/>
          <p:nvPr/>
        </p:nvSpPr>
        <p:spPr>
          <a:xfrm>
            <a:off x="8348998" y="-54743"/>
            <a:ext cx="36000" cy="360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5" name="円/楕円 224"/>
          <p:cNvSpPr/>
          <p:nvPr/>
        </p:nvSpPr>
        <p:spPr>
          <a:xfrm>
            <a:off x="8169086" y="-65538"/>
            <a:ext cx="36000" cy="360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6" name="円/楕円 225"/>
          <p:cNvSpPr/>
          <p:nvPr/>
        </p:nvSpPr>
        <p:spPr>
          <a:xfrm>
            <a:off x="9330914" y="1595888"/>
            <a:ext cx="36000" cy="360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7" name="円/楕円 226"/>
          <p:cNvSpPr/>
          <p:nvPr/>
        </p:nvSpPr>
        <p:spPr>
          <a:xfrm>
            <a:off x="9572381" y="1631888"/>
            <a:ext cx="36000" cy="360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8" name="円/楕円 227"/>
          <p:cNvSpPr/>
          <p:nvPr/>
        </p:nvSpPr>
        <p:spPr>
          <a:xfrm>
            <a:off x="8643943" y="1649553"/>
            <a:ext cx="36000" cy="360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9" name="円/楕円 228"/>
          <p:cNvSpPr/>
          <p:nvPr/>
        </p:nvSpPr>
        <p:spPr>
          <a:xfrm>
            <a:off x="8973671" y="1609990"/>
            <a:ext cx="36000" cy="360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0" name="円/楕円 229"/>
          <p:cNvSpPr/>
          <p:nvPr/>
        </p:nvSpPr>
        <p:spPr>
          <a:xfrm>
            <a:off x="10139197" y="1617283"/>
            <a:ext cx="36000" cy="360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1" name="円/楕円 230"/>
          <p:cNvSpPr/>
          <p:nvPr/>
        </p:nvSpPr>
        <p:spPr>
          <a:xfrm>
            <a:off x="10380664" y="1653283"/>
            <a:ext cx="36000" cy="360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2" name="円/楕円 231"/>
          <p:cNvSpPr/>
          <p:nvPr/>
        </p:nvSpPr>
        <p:spPr>
          <a:xfrm>
            <a:off x="9781954" y="1631385"/>
            <a:ext cx="36000" cy="360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3" name="円/楕円 232"/>
          <p:cNvSpPr/>
          <p:nvPr/>
        </p:nvSpPr>
        <p:spPr>
          <a:xfrm>
            <a:off x="10499439" y="1555990"/>
            <a:ext cx="36000" cy="360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4" name="円/楕円 233"/>
          <p:cNvSpPr/>
          <p:nvPr/>
        </p:nvSpPr>
        <p:spPr>
          <a:xfrm>
            <a:off x="10493833" y="1415133"/>
            <a:ext cx="36000" cy="360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5" name="円/楕円 234"/>
          <p:cNvSpPr/>
          <p:nvPr/>
        </p:nvSpPr>
        <p:spPr>
          <a:xfrm>
            <a:off x="10404029" y="1489660"/>
            <a:ext cx="36000" cy="360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6" name="円/楕円 235"/>
          <p:cNvSpPr/>
          <p:nvPr/>
        </p:nvSpPr>
        <p:spPr>
          <a:xfrm>
            <a:off x="10398423" y="1348803"/>
            <a:ext cx="36000" cy="360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7" name="円/楕円 236"/>
          <p:cNvSpPr/>
          <p:nvPr/>
        </p:nvSpPr>
        <p:spPr>
          <a:xfrm>
            <a:off x="10283559" y="1432305"/>
            <a:ext cx="36000" cy="360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8" name="円/楕円 237"/>
          <p:cNvSpPr/>
          <p:nvPr/>
        </p:nvSpPr>
        <p:spPr>
          <a:xfrm>
            <a:off x="10277953" y="1291448"/>
            <a:ext cx="36000" cy="360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9" name="円/楕円 238"/>
          <p:cNvSpPr/>
          <p:nvPr/>
        </p:nvSpPr>
        <p:spPr>
          <a:xfrm>
            <a:off x="10299583" y="1241926"/>
            <a:ext cx="36000" cy="360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0" name="円/楕円 239"/>
          <p:cNvSpPr/>
          <p:nvPr/>
        </p:nvSpPr>
        <p:spPr>
          <a:xfrm>
            <a:off x="10293977" y="1101069"/>
            <a:ext cx="36000" cy="360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1" name="円/楕円 240"/>
          <p:cNvSpPr/>
          <p:nvPr/>
        </p:nvSpPr>
        <p:spPr>
          <a:xfrm>
            <a:off x="10372979" y="1151771"/>
            <a:ext cx="36000" cy="360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2" name="円/楕円 241"/>
          <p:cNvSpPr/>
          <p:nvPr/>
        </p:nvSpPr>
        <p:spPr>
          <a:xfrm>
            <a:off x="10367373" y="1010914"/>
            <a:ext cx="36000" cy="360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3" name="円/楕円 242"/>
          <p:cNvSpPr/>
          <p:nvPr/>
        </p:nvSpPr>
        <p:spPr>
          <a:xfrm>
            <a:off x="10447126" y="1276053"/>
            <a:ext cx="36000" cy="360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4" name="円/楕円 243"/>
          <p:cNvSpPr/>
          <p:nvPr/>
        </p:nvSpPr>
        <p:spPr>
          <a:xfrm>
            <a:off x="10441520" y="1135196"/>
            <a:ext cx="36000" cy="360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5" name="円/楕円 244"/>
          <p:cNvSpPr/>
          <p:nvPr/>
        </p:nvSpPr>
        <p:spPr>
          <a:xfrm>
            <a:off x="10466128" y="1069034"/>
            <a:ext cx="36000" cy="360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6" name="円/楕円 245"/>
          <p:cNvSpPr/>
          <p:nvPr/>
        </p:nvSpPr>
        <p:spPr>
          <a:xfrm>
            <a:off x="10460522" y="928177"/>
            <a:ext cx="36000" cy="360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7" name="円/楕円 246"/>
          <p:cNvSpPr/>
          <p:nvPr/>
        </p:nvSpPr>
        <p:spPr>
          <a:xfrm>
            <a:off x="10512698" y="1294053"/>
            <a:ext cx="36000" cy="360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8" name="円/楕円 247"/>
          <p:cNvSpPr/>
          <p:nvPr/>
        </p:nvSpPr>
        <p:spPr>
          <a:xfrm>
            <a:off x="10507092" y="1153196"/>
            <a:ext cx="36000" cy="360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9" name="円/楕円 248"/>
          <p:cNvSpPr/>
          <p:nvPr/>
        </p:nvSpPr>
        <p:spPr>
          <a:xfrm>
            <a:off x="10036410" y="1034250"/>
            <a:ext cx="36000" cy="360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0" name="円/楕円 249"/>
          <p:cNvSpPr/>
          <p:nvPr/>
        </p:nvSpPr>
        <p:spPr>
          <a:xfrm>
            <a:off x="10115412" y="1084952"/>
            <a:ext cx="36000" cy="360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1" name="円/楕円 250"/>
          <p:cNvSpPr/>
          <p:nvPr/>
        </p:nvSpPr>
        <p:spPr>
          <a:xfrm>
            <a:off x="10109806" y="944095"/>
            <a:ext cx="36000" cy="360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2" name="円/楕円 251"/>
          <p:cNvSpPr/>
          <p:nvPr/>
        </p:nvSpPr>
        <p:spPr>
          <a:xfrm>
            <a:off x="10183953" y="1068377"/>
            <a:ext cx="36000" cy="360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3" name="円/楕円 252"/>
          <p:cNvSpPr/>
          <p:nvPr/>
        </p:nvSpPr>
        <p:spPr>
          <a:xfrm>
            <a:off x="10208561" y="1002215"/>
            <a:ext cx="36000" cy="360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1" name="円/楕円 260"/>
          <p:cNvSpPr/>
          <p:nvPr/>
        </p:nvSpPr>
        <p:spPr>
          <a:xfrm>
            <a:off x="9549249" y="805901"/>
            <a:ext cx="36000" cy="360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2" name="円/楕円 261"/>
          <p:cNvSpPr/>
          <p:nvPr/>
        </p:nvSpPr>
        <p:spPr>
          <a:xfrm>
            <a:off x="9790716" y="841901"/>
            <a:ext cx="36000" cy="360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3" name="円/楕円 262"/>
          <p:cNvSpPr/>
          <p:nvPr/>
        </p:nvSpPr>
        <p:spPr>
          <a:xfrm>
            <a:off x="8862278" y="859566"/>
            <a:ext cx="36000" cy="360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4" name="円/楕円 263"/>
          <p:cNvSpPr/>
          <p:nvPr/>
        </p:nvSpPr>
        <p:spPr>
          <a:xfrm>
            <a:off x="9192006" y="820003"/>
            <a:ext cx="36000" cy="360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5" name="円/楕円 264"/>
          <p:cNvSpPr/>
          <p:nvPr/>
        </p:nvSpPr>
        <p:spPr>
          <a:xfrm>
            <a:off x="10357532" y="827296"/>
            <a:ext cx="36000" cy="360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6" name="円/楕円 265"/>
          <p:cNvSpPr/>
          <p:nvPr/>
        </p:nvSpPr>
        <p:spPr>
          <a:xfrm>
            <a:off x="10177387" y="829136"/>
            <a:ext cx="36000" cy="360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7" name="円/楕円 266"/>
          <p:cNvSpPr/>
          <p:nvPr/>
        </p:nvSpPr>
        <p:spPr>
          <a:xfrm>
            <a:off x="10000289" y="841398"/>
            <a:ext cx="36000" cy="360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8" name="円/楕円 267"/>
          <p:cNvSpPr/>
          <p:nvPr/>
        </p:nvSpPr>
        <p:spPr>
          <a:xfrm>
            <a:off x="8545674" y="-74781"/>
            <a:ext cx="36000" cy="360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9" name="円/楕円 268"/>
          <p:cNvSpPr/>
          <p:nvPr/>
        </p:nvSpPr>
        <p:spPr>
          <a:xfrm>
            <a:off x="8742351" y="-49151"/>
            <a:ext cx="36000" cy="360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0" name="円/楕円 269"/>
          <p:cNvSpPr/>
          <p:nvPr/>
        </p:nvSpPr>
        <p:spPr>
          <a:xfrm>
            <a:off x="8855064" y="-19804"/>
            <a:ext cx="36000" cy="360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1" name="円/楕円 270"/>
          <p:cNvSpPr/>
          <p:nvPr/>
        </p:nvSpPr>
        <p:spPr>
          <a:xfrm>
            <a:off x="8802820" y="136466"/>
            <a:ext cx="36000" cy="360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2" name="円/楕円 271"/>
          <p:cNvSpPr/>
          <p:nvPr/>
        </p:nvSpPr>
        <p:spPr>
          <a:xfrm>
            <a:off x="8825228" y="343942"/>
            <a:ext cx="36000" cy="360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3" name="円/楕円 272"/>
          <p:cNvSpPr/>
          <p:nvPr/>
        </p:nvSpPr>
        <p:spPr>
          <a:xfrm>
            <a:off x="8855064" y="550693"/>
            <a:ext cx="36000" cy="360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4" name="円/楕円 273"/>
          <p:cNvSpPr/>
          <p:nvPr/>
        </p:nvSpPr>
        <p:spPr>
          <a:xfrm>
            <a:off x="8834150" y="700727"/>
            <a:ext cx="36000" cy="360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4" name="正方形/長方形 253"/>
          <p:cNvSpPr/>
          <p:nvPr/>
        </p:nvSpPr>
        <p:spPr>
          <a:xfrm>
            <a:off x="0" y="-90852"/>
            <a:ext cx="5251755" cy="187287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255" name="グループ化 254"/>
          <p:cNvGrpSpPr/>
          <p:nvPr/>
        </p:nvGrpSpPr>
        <p:grpSpPr>
          <a:xfrm rot="1544443">
            <a:off x="2758373" y="847938"/>
            <a:ext cx="304800" cy="304800"/>
            <a:chOff x="2305050" y="3905250"/>
            <a:chExt cx="304800" cy="304800"/>
          </a:xfrm>
        </p:grpSpPr>
        <p:sp>
          <p:nvSpPr>
            <p:cNvPr id="256" name="円/楕円 255"/>
            <p:cNvSpPr/>
            <p:nvPr/>
          </p:nvSpPr>
          <p:spPr>
            <a:xfrm>
              <a:off x="2305050" y="3905250"/>
              <a:ext cx="304800" cy="3048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257" name="直線コネクタ 256"/>
            <p:cNvCxnSpPr>
              <a:endCxn id="256" idx="7"/>
            </p:cNvCxnSpPr>
            <p:nvPr/>
          </p:nvCxnSpPr>
          <p:spPr>
            <a:xfrm flipV="1">
              <a:off x="2460625" y="3949887"/>
              <a:ext cx="104588" cy="9823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8" name="星 5 257"/>
          <p:cNvSpPr/>
          <p:nvPr/>
        </p:nvSpPr>
        <p:spPr>
          <a:xfrm>
            <a:off x="3909885" y="166912"/>
            <a:ext cx="279799" cy="279799"/>
          </a:xfrm>
          <a:prstGeom prst="star5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9" name="星 5 258"/>
          <p:cNvSpPr/>
          <p:nvPr/>
        </p:nvSpPr>
        <p:spPr>
          <a:xfrm>
            <a:off x="4509303" y="868455"/>
            <a:ext cx="279799" cy="279799"/>
          </a:xfrm>
          <a:prstGeom prst="star5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0" name="星 5 259"/>
          <p:cNvSpPr/>
          <p:nvPr/>
        </p:nvSpPr>
        <p:spPr>
          <a:xfrm>
            <a:off x="1389531" y="420778"/>
            <a:ext cx="279799" cy="279799"/>
          </a:xfrm>
          <a:prstGeom prst="star5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5" name="テキスト ボックス 274"/>
          <p:cNvSpPr txBox="1"/>
          <p:nvPr/>
        </p:nvSpPr>
        <p:spPr>
          <a:xfrm>
            <a:off x="4535140" y="560678"/>
            <a:ext cx="507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dirty="0" smtClean="0">
                <a:solidFill>
                  <a:srgbClr val="0070C0"/>
                </a:solidFill>
              </a:rPr>
              <a:t>LM</a:t>
            </a:r>
            <a:r>
              <a:rPr lang="en-US" altLang="ja-JP" sz="1400" dirty="0">
                <a:solidFill>
                  <a:srgbClr val="0070C0"/>
                </a:solidFill>
              </a:rPr>
              <a:t>1</a:t>
            </a:r>
            <a:endParaRPr kumimoji="1" lang="ja-JP" altLang="en-US" sz="1400" dirty="0">
              <a:solidFill>
                <a:srgbClr val="0070C0"/>
              </a:solidFill>
            </a:endParaRPr>
          </a:p>
        </p:txBody>
      </p:sp>
      <p:sp>
        <p:nvSpPr>
          <p:cNvPr id="276" name="テキスト ボックス 275"/>
          <p:cNvSpPr txBox="1"/>
          <p:nvPr/>
        </p:nvSpPr>
        <p:spPr>
          <a:xfrm>
            <a:off x="4057915" y="-26898"/>
            <a:ext cx="507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dirty="0" smtClean="0">
                <a:solidFill>
                  <a:schemeClr val="accent2"/>
                </a:solidFill>
              </a:rPr>
              <a:t>LM2</a:t>
            </a:r>
            <a:endParaRPr kumimoji="1" lang="ja-JP" altLang="en-US" sz="1400" dirty="0">
              <a:solidFill>
                <a:schemeClr val="accent2"/>
              </a:solidFill>
            </a:endParaRPr>
          </a:p>
        </p:txBody>
      </p:sp>
      <p:sp>
        <p:nvSpPr>
          <p:cNvPr id="277" name="テキスト ボックス 276"/>
          <p:cNvSpPr txBox="1"/>
          <p:nvPr/>
        </p:nvSpPr>
        <p:spPr>
          <a:xfrm>
            <a:off x="1603446" y="215522"/>
            <a:ext cx="507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dirty="0" smtClean="0">
                <a:solidFill>
                  <a:srgbClr val="00B050"/>
                </a:solidFill>
              </a:rPr>
              <a:t>LM3</a:t>
            </a:r>
            <a:endParaRPr kumimoji="1" lang="ja-JP" altLang="en-US" sz="1400" dirty="0">
              <a:solidFill>
                <a:srgbClr val="00B050"/>
              </a:solidFill>
            </a:endParaRPr>
          </a:p>
        </p:txBody>
      </p:sp>
      <p:sp>
        <p:nvSpPr>
          <p:cNvPr id="278" name="テキスト ボックス 277"/>
          <p:cNvSpPr txBox="1"/>
          <p:nvPr/>
        </p:nvSpPr>
        <p:spPr>
          <a:xfrm>
            <a:off x="1081" y="-71156"/>
            <a:ext cx="1426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特徴ベース</a:t>
            </a:r>
            <a:endParaRPr kumimoji="1" lang="ja-JP" altLang="en-US" dirty="0"/>
          </a:p>
        </p:txBody>
      </p:sp>
      <p:grpSp>
        <p:nvGrpSpPr>
          <p:cNvPr id="282" name="グループ化 281"/>
          <p:cNvGrpSpPr/>
          <p:nvPr/>
        </p:nvGrpSpPr>
        <p:grpSpPr>
          <a:xfrm>
            <a:off x="2586821" y="545959"/>
            <a:ext cx="632116" cy="866383"/>
            <a:chOff x="2638713" y="581632"/>
            <a:chExt cx="632116" cy="866383"/>
          </a:xfrm>
          <a:solidFill>
            <a:schemeClr val="tx1"/>
          </a:solidFill>
        </p:grpSpPr>
        <p:sp>
          <p:nvSpPr>
            <p:cNvPr id="283" name="円/楕円 282"/>
            <p:cNvSpPr/>
            <p:nvPr/>
          </p:nvSpPr>
          <p:spPr>
            <a:xfrm>
              <a:off x="3002516" y="1096466"/>
              <a:ext cx="36000" cy="36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4" name="円/楕円 283"/>
            <p:cNvSpPr/>
            <p:nvPr/>
          </p:nvSpPr>
          <p:spPr>
            <a:xfrm>
              <a:off x="2819389" y="776004"/>
              <a:ext cx="36000" cy="36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5" name="円/楕円 284"/>
            <p:cNvSpPr/>
            <p:nvPr/>
          </p:nvSpPr>
          <p:spPr>
            <a:xfrm>
              <a:off x="2714909" y="698277"/>
              <a:ext cx="36000" cy="36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6" name="円/楕円 285"/>
            <p:cNvSpPr/>
            <p:nvPr/>
          </p:nvSpPr>
          <p:spPr>
            <a:xfrm>
              <a:off x="2977651" y="956931"/>
              <a:ext cx="36000" cy="36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7" name="円/楕円 286"/>
            <p:cNvSpPr/>
            <p:nvPr/>
          </p:nvSpPr>
          <p:spPr>
            <a:xfrm>
              <a:off x="3013655" y="1013240"/>
              <a:ext cx="36000" cy="36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8" name="円/楕円 287"/>
            <p:cNvSpPr/>
            <p:nvPr/>
          </p:nvSpPr>
          <p:spPr>
            <a:xfrm>
              <a:off x="3067139" y="1156613"/>
              <a:ext cx="36000" cy="36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9" name="円/楕円 288"/>
            <p:cNvSpPr/>
            <p:nvPr/>
          </p:nvSpPr>
          <p:spPr>
            <a:xfrm>
              <a:off x="3080475" y="833875"/>
              <a:ext cx="36000" cy="36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90" name="円/楕円 289"/>
            <p:cNvSpPr/>
            <p:nvPr/>
          </p:nvSpPr>
          <p:spPr>
            <a:xfrm>
              <a:off x="3143975" y="1035513"/>
              <a:ext cx="36000" cy="36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91" name="円/楕円 290"/>
            <p:cNvSpPr/>
            <p:nvPr/>
          </p:nvSpPr>
          <p:spPr>
            <a:xfrm>
              <a:off x="2859690" y="875489"/>
              <a:ext cx="36000" cy="36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92" name="円/楕円 291"/>
            <p:cNvSpPr/>
            <p:nvPr/>
          </p:nvSpPr>
          <p:spPr>
            <a:xfrm>
              <a:off x="3117160" y="1232114"/>
              <a:ext cx="36000" cy="36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93" name="円/楕円 292"/>
            <p:cNvSpPr/>
            <p:nvPr/>
          </p:nvSpPr>
          <p:spPr>
            <a:xfrm>
              <a:off x="2937649" y="855755"/>
              <a:ext cx="36000" cy="36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94" name="円/楕円 293"/>
            <p:cNvSpPr/>
            <p:nvPr/>
          </p:nvSpPr>
          <p:spPr>
            <a:xfrm>
              <a:off x="2897401" y="1049189"/>
              <a:ext cx="36000" cy="36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95" name="円/楕円 294"/>
            <p:cNvSpPr/>
            <p:nvPr/>
          </p:nvSpPr>
          <p:spPr>
            <a:xfrm>
              <a:off x="3116626" y="937427"/>
              <a:ext cx="36000" cy="36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96" name="円/楕円 295"/>
            <p:cNvSpPr/>
            <p:nvPr/>
          </p:nvSpPr>
          <p:spPr>
            <a:xfrm>
              <a:off x="2638713" y="581632"/>
              <a:ext cx="36000" cy="36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97" name="円/楕円 296"/>
            <p:cNvSpPr/>
            <p:nvPr/>
          </p:nvSpPr>
          <p:spPr>
            <a:xfrm>
              <a:off x="3198290" y="1258250"/>
              <a:ext cx="36000" cy="36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98" name="円/楕円 297"/>
            <p:cNvSpPr/>
            <p:nvPr/>
          </p:nvSpPr>
          <p:spPr>
            <a:xfrm>
              <a:off x="3234829" y="1412015"/>
              <a:ext cx="36000" cy="36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99" name="円/楕円 298"/>
            <p:cNvSpPr/>
            <p:nvPr/>
          </p:nvSpPr>
          <p:spPr>
            <a:xfrm>
              <a:off x="3004471" y="892879"/>
              <a:ext cx="36000" cy="36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00" name="円/楕円 299"/>
            <p:cNvSpPr/>
            <p:nvPr/>
          </p:nvSpPr>
          <p:spPr>
            <a:xfrm>
              <a:off x="2837221" y="985687"/>
              <a:ext cx="36000" cy="36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01" name="円/楕円 300"/>
            <p:cNvSpPr/>
            <p:nvPr/>
          </p:nvSpPr>
          <p:spPr>
            <a:xfrm>
              <a:off x="3158629" y="1145315"/>
              <a:ext cx="36000" cy="36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02" name="円/楕円 301"/>
            <p:cNvSpPr/>
            <p:nvPr/>
          </p:nvSpPr>
          <p:spPr>
            <a:xfrm>
              <a:off x="2949569" y="990377"/>
              <a:ext cx="36000" cy="36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03" name="円/楕円 302"/>
            <p:cNvSpPr/>
            <p:nvPr/>
          </p:nvSpPr>
          <p:spPr>
            <a:xfrm>
              <a:off x="3078326" y="1049381"/>
              <a:ext cx="36000" cy="36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04" name="円/楕円 303"/>
            <p:cNvSpPr/>
            <p:nvPr/>
          </p:nvSpPr>
          <p:spPr>
            <a:xfrm>
              <a:off x="2918112" y="718989"/>
              <a:ext cx="36000" cy="36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05" name="円/楕円 304"/>
            <p:cNvSpPr/>
            <p:nvPr/>
          </p:nvSpPr>
          <p:spPr>
            <a:xfrm>
              <a:off x="2781340" y="816679"/>
              <a:ext cx="36000" cy="36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3" name="グループ化 2"/>
          <p:cNvGrpSpPr/>
          <p:nvPr/>
        </p:nvGrpSpPr>
        <p:grpSpPr>
          <a:xfrm>
            <a:off x="3866133" y="165376"/>
            <a:ext cx="398635" cy="413477"/>
            <a:chOff x="3169456" y="3241406"/>
            <a:chExt cx="398635" cy="413477"/>
          </a:xfrm>
          <a:solidFill>
            <a:schemeClr val="accent2"/>
          </a:solidFill>
        </p:grpSpPr>
        <p:sp>
          <p:nvSpPr>
            <p:cNvPr id="307" name="円/楕円 306"/>
            <p:cNvSpPr/>
            <p:nvPr/>
          </p:nvSpPr>
          <p:spPr>
            <a:xfrm>
              <a:off x="3390632" y="3618883"/>
              <a:ext cx="36000" cy="36000"/>
            </a:xfrm>
            <a:prstGeom prst="ellipse">
              <a:avLst/>
            </a:prstGeom>
            <a:grpFill/>
            <a:ln>
              <a:solidFill>
                <a:schemeClr val="accent2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08" name="円/楕円 307"/>
            <p:cNvSpPr/>
            <p:nvPr/>
          </p:nvSpPr>
          <p:spPr>
            <a:xfrm>
              <a:off x="3207505" y="3298421"/>
              <a:ext cx="36000" cy="36000"/>
            </a:xfrm>
            <a:prstGeom prst="ellipse">
              <a:avLst/>
            </a:prstGeom>
            <a:grpFill/>
            <a:ln>
              <a:solidFill>
                <a:schemeClr val="accent2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10" name="円/楕円 309"/>
            <p:cNvSpPr/>
            <p:nvPr/>
          </p:nvSpPr>
          <p:spPr>
            <a:xfrm>
              <a:off x="3365767" y="3479348"/>
              <a:ext cx="36000" cy="36000"/>
            </a:xfrm>
            <a:prstGeom prst="ellipse">
              <a:avLst/>
            </a:prstGeom>
            <a:grpFill/>
            <a:ln>
              <a:solidFill>
                <a:schemeClr val="accent2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11" name="円/楕円 310"/>
            <p:cNvSpPr/>
            <p:nvPr/>
          </p:nvSpPr>
          <p:spPr>
            <a:xfrm>
              <a:off x="3401771" y="3535657"/>
              <a:ext cx="36000" cy="36000"/>
            </a:xfrm>
            <a:prstGeom prst="ellipse">
              <a:avLst/>
            </a:prstGeom>
            <a:grpFill/>
            <a:ln>
              <a:solidFill>
                <a:schemeClr val="accent2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13" name="円/楕円 312"/>
            <p:cNvSpPr/>
            <p:nvPr/>
          </p:nvSpPr>
          <p:spPr>
            <a:xfrm>
              <a:off x="3468591" y="3356292"/>
              <a:ext cx="36000" cy="36000"/>
            </a:xfrm>
            <a:prstGeom prst="ellipse">
              <a:avLst/>
            </a:prstGeom>
            <a:grpFill/>
            <a:ln>
              <a:solidFill>
                <a:schemeClr val="accent2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14" name="円/楕円 313"/>
            <p:cNvSpPr/>
            <p:nvPr/>
          </p:nvSpPr>
          <p:spPr>
            <a:xfrm>
              <a:off x="3532091" y="3557930"/>
              <a:ext cx="36000" cy="36000"/>
            </a:xfrm>
            <a:prstGeom prst="ellipse">
              <a:avLst/>
            </a:prstGeom>
            <a:grpFill/>
            <a:ln>
              <a:solidFill>
                <a:schemeClr val="accent2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15" name="円/楕円 314"/>
            <p:cNvSpPr/>
            <p:nvPr/>
          </p:nvSpPr>
          <p:spPr>
            <a:xfrm>
              <a:off x="3247806" y="3397906"/>
              <a:ext cx="36000" cy="36000"/>
            </a:xfrm>
            <a:prstGeom prst="ellipse">
              <a:avLst/>
            </a:prstGeom>
            <a:grpFill/>
            <a:ln>
              <a:solidFill>
                <a:schemeClr val="accent2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17" name="円/楕円 316"/>
            <p:cNvSpPr/>
            <p:nvPr/>
          </p:nvSpPr>
          <p:spPr>
            <a:xfrm>
              <a:off x="3325765" y="3378172"/>
              <a:ext cx="36000" cy="36000"/>
            </a:xfrm>
            <a:prstGeom prst="ellipse">
              <a:avLst/>
            </a:prstGeom>
            <a:grpFill/>
            <a:ln>
              <a:solidFill>
                <a:schemeClr val="accent2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18" name="円/楕円 317"/>
            <p:cNvSpPr/>
            <p:nvPr/>
          </p:nvSpPr>
          <p:spPr>
            <a:xfrm>
              <a:off x="3285517" y="3571606"/>
              <a:ext cx="36000" cy="36000"/>
            </a:xfrm>
            <a:prstGeom prst="ellipse">
              <a:avLst/>
            </a:prstGeom>
            <a:grpFill/>
            <a:ln>
              <a:solidFill>
                <a:schemeClr val="accent2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19" name="円/楕円 318"/>
            <p:cNvSpPr/>
            <p:nvPr/>
          </p:nvSpPr>
          <p:spPr>
            <a:xfrm>
              <a:off x="3504742" y="3459844"/>
              <a:ext cx="36000" cy="36000"/>
            </a:xfrm>
            <a:prstGeom prst="ellipse">
              <a:avLst/>
            </a:prstGeom>
            <a:grpFill/>
            <a:ln>
              <a:solidFill>
                <a:schemeClr val="accent2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23" name="円/楕円 322"/>
            <p:cNvSpPr/>
            <p:nvPr/>
          </p:nvSpPr>
          <p:spPr>
            <a:xfrm>
              <a:off x="3392587" y="3415296"/>
              <a:ext cx="36000" cy="36000"/>
            </a:xfrm>
            <a:prstGeom prst="ellipse">
              <a:avLst/>
            </a:prstGeom>
            <a:grpFill/>
            <a:ln>
              <a:solidFill>
                <a:schemeClr val="accent2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24" name="円/楕円 323"/>
            <p:cNvSpPr/>
            <p:nvPr/>
          </p:nvSpPr>
          <p:spPr>
            <a:xfrm>
              <a:off x="3225337" y="3508104"/>
              <a:ext cx="36000" cy="36000"/>
            </a:xfrm>
            <a:prstGeom prst="ellipse">
              <a:avLst/>
            </a:prstGeom>
            <a:grpFill/>
            <a:ln>
              <a:solidFill>
                <a:schemeClr val="accent2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26" name="円/楕円 325"/>
            <p:cNvSpPr/>
            <p:nvPr/>
          </p:nvSpPr>
          <p:spPr>
            <a:xfrm>
              <a:off x="3337685" y="3512794"/>
              <a:ext cx="36000" cy="36000"/>
            </a:xfrm>
            <a:prstGeom prst="ellipse">
              <a:avLst/>
            </a:prstGeom>
            <a:grpFill/>
            <a:ln>
              <a:solidFill>
                <a:schemeClr val="accent2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27" name="円/楕円 326"/>
            <p:cNvSpPr/>
            <p:nvPr/>
          </p:nvSpPr>
          <p:spPr>
            <a:xfrm>
              <a:off x="3466442" y="3571798"/>
              <a:ext cx="36000" cy="36000"/>
            </a:xfrm>
            <a:prstGeom prst="ellipse">
              <a:avLst/>
            </a:prstGeom>
            <a:grpFill/>
            <a:ln>
              <a:solidFill>
                <a:schemeClr val="accent2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28" name="円/楕円 327"/>
            <p:cNvSpPr/>
            <p:nvPr/>
          </p:nvSpPr>
          <p:spPr>
            <a:xfrm>
              <a:off x="3306228" y="3241406"/>
              <a:ext cx="36000" cy="36000"/>
            </a:xfrm>
            <a:prstGeom prst="ellipse">
              <a:avLst/>
            </a:prstGeom>
            <a:grpFill/>
            <a:ln>
              <a:solidFill>
                <a:schemeClr val="accent2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29" name="円/楕円 328"/>
            <p:cNvSpPr/>
            <p:nvPr/>
          </p:nvSpPr>
          <p:spPr>
            <a:xfrm>
              <a:off x="3169456" y="3339096"/>
              <a:ext cx="36000" cy="36000"/>
            </a:xfrm>
            <a:prstGeom prst="ellipse">
              <a:avLst/>
            </a:prstGeom>
            <a:grpFill/>
            <a:ln>
              <a:solidFill>
                <a:schemeClr val="accent2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330" name="グループ化 329"/>
          <p:cNvGrpSpPr/>
          <p:nvPr/>
        </p:nvGrpSpPr>
        <p:grpSpPr>
          <a:xfrm>
            <a:off x="4418934" y="839522"/>
            <a:ext cx="398635" cy="413477"/>
            <a:chOff x="3169456" y="3241406"/>
            <a:chExt cx="398635" cy="413477"/>
          </a:xfrm>
          <a:solidFill>
            <a:srgbClr val="00B0F0"/>
          </a:solidFill>
        </p:grpSpPr>
        <p:sp>
          <p:nvSpPr>
            <p:cNvPr id="331" name="円/楕円 330"/>
            <p:cNvSpPr/>
            <p:nvPr/>
          </p:nvSpPr>
          <p:spPr>
            <a:xfrm>
              <a:off x="3390632" y="3618883"/>
              <a:ext cx="36000" cy="36000"/>
            </a:xfrm>
            <a:prstGeom prst="ellipse">
              <a:avLst/>
            </a:prstGeom>
            <a:grpFill/>
            <a:ln>
              <a:solidFill>
                <a:srgbClr val="00B0F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32" name="円/楕円 331"/>
            <p:cNvSpPr/>
            <p:nvPr/>
          </p:nvSpPr>
          <p:spPr>
            <a:xfrm>
              <a:off x="3207505" y="3298421"/>
              <a:ext cx="36000" cy="36000"/>
            </a:xfrm>
            <a:prstGeom prst="ellipse">
              <a:avLst/>
            </a:prstGeom>
            <a:grpFill/>
            <a:ln>
              <a:solidFill>
                <a:srgbClr val="00B0F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33" name="円/楕円 332"/>
            <p:cNvSpPr/>
            <p:nvPr/>
          </p:nvSpPr>
          <p:spPr>
            <a:xfrm>
              <a:off x="3365767" y="3479348"/>
              <a:ext cx="36000" cy="36000"/>
            </a:xfrm>
            <a:prstGeom prst="ellipse">
              <a:avLst/>
            </a:prstGeom>
            <a:grpFill/>
            <a:ln>
              <a:solidFill>
                <a:srgbClr val="00B0F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34" name="円/楕円 333"/>
            <p:cNvSpPr/>
            <p:nvPr/>
          </p:nvSpPr>
          <p:spPr>
            <a:xfrm>
              <a:off x="3401771" y="3535657"/>
              <a:ext cx="36000" cy="36000"/>
            </a:xfrm>
            <a:prstGeom prst="ellipse">
              <a:avLst/>
            </a:prstGeom>
            <a:grpFill/>
            <a:ln>
              <a:solidFill>
                <a:srgbClr val="00B0F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35" name="円/楕円 334"/>
            <p:cNvSpPr/>
            <p:nvPr/>
          </p:nvSpPr>
          <p:spPr>
            <a:xfrm>
              <a:off x="3468591" y="3356292"/>
              <a:ext cx="36000" cy="36000"/>
            </a:xfrm>
            <a:prstGeom prst="ellipse">
              <a:avLst/>
            </a:prstGeom>
            <a:grpFill/>
            <a:ln>
              <a:solidFill>
                <a:srgbClr val="00B0F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36" name="円/楕円 335"/>
            <p:cNvSpPr/>
            <p:nvPr/>
          </p:nvSpPr>
          <p:spPr>
            <a:xfrm>
              <a:off x="3532091" y="3557930"/>
              <a:ext cx="36000" cy="36000"/>
            </a:xfrm>
            <a:prstGeom prst="ellipse">
              <a:avLst/>
            </a:prstGeom>
            <a:grpFill/>
            <a:ln>
              <a:solidFill>
                <a:srgbClr val="00B0F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37" name="円/楕円 336"/>
            <p:cNvSpPr/>
            <p:nvPr/>
          </p:nvSpPr>
          <p:spPr>
            <a:xfrm>
              <a:off x="3247806" y="3397906"/>
              <a:ext cx="36000" cy="36000"/>
            </a:xfrm>
            <a:prstGeom prst="ellipse">
              <a:avLst/>
            </a:prstGeom>
            <a:grpFill/>
            <a:ln>
              <a:solidFill>
                <a:srgbClr val="00B0F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38" name="円/楕円 337"/>
            <p:cNvSpPr/>
            <p:nvPr/>
          </p:nvSpPr>
          <p:spPr>
            <a:xfrm>
              <a:off x="3325765" y="3378172"/>
              <a:ext cx="36000" cy="36000"/>
            </a:xfrm>
            <a:prstGeom prst="ellipse">
              <a:avLst/>
            </a:prstGeom>
            <a:grpFill/>
            <a:ln>
              <a:solidFill>
                <a:srgbClr val="00B0F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39" name="円/楕円 338"/>
            <p:cNvSpPr/>
            <p:nvPr/>
          </p:nvSpPr>
          <p:spPr>
            <a:xfrm>
              <a:off x="3285517" y="3571606"/>
              <a:ext cx="36000" cy="36000"/>
            </a:xfrm>
            <a:prstGeom prst="ellipse">
              <a:avLst/>
            </a:prstGeom>
            <a:grpFill/>
            <a:ln>
              <a:solidFill>
                <a:srgbClr val="00B0F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40" name="円/楕円 339"/>
            <p:cNvSpPr/>
            <p:nvPr/>
          </p:nvSpPr>
          <p:spPr>
            <a:xfrm>
              <a:off x="3504742" y="3459844"/>
              <a:ext cx="36000" cy="36000"/>
            </a:xfrm>
            <a:prstGeom prst="ellipse">
              <a:avLst/>
            </a:prstGeom>
            <a:grpFill/>
            <a:ln>
              <a:solidFill>
                <a:srgbClr val="00B0F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41" name="円/楕円 340"/>
            <p:cNvSpPr/>
            <p:nvPr/>
          </p:nvSpPr>
          <p:spPr>
            <a:xfrm>
              <a:off x="3392587" y="3415296"/>
              <a:ext cx="36000" cy="36000"/>
            </a:xfrm>
            <a:prstGeom prst="ellipse">
              <a:avLst/>
            </a:prstGeom>
            <a:grpFill/>
            <a:ln>
              <a:solidFill>
                <a:srgbClr val="00B0F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42" name="円/楕円 341"/>
            <p:cNvSpPr/>
            <p:nvPr/>
          </p:nvSpPr>
          <p:spPr>
            <a:xfrm>
              <a:off x="3225337" y="3508104"/>
              <a:ext cx="36000" cy="36000"/>
            </a:xfrm>
            <a:prstGeom prst="ellipse">
              <a:avLst/>
            </a:prstGeom>
            <a:grpFill/>
            <a:ln>
              <a:solidFill>
                <a:srgbClr val="00B0F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43" name="円/楕円 342"/>
            <p:cNvSpPr/>
            <p:nvPr/>
          </p:nvSpPr>
          <p:spPr>
            <a:xfrm>
              <a:off x="3337685" y="3512794"/>
              <a:ext cx="36000" cy="36000"/>
            </a:xfrm>
            <a:prstGeom prst="ellipse">
              <a:avLst/>
            </a:prstGeom>
            <a:grpFill/>
            <a:ln>
              <a:solidFill>
                <a:srgbClr val="00B0F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44" name="円/楕円 343"/>
            <p:cNvSpPr/>
            <p:nvPr/>
          </p:nvSpPr>
          <p:spPr>
            <a:xfrm>
              <a:off x="3466442" y="3571798"/>
              <a:ext cx="36000" cy="36000"/>
            </a:xfrm>
            <a:prstGeom prst="ellipse">
              <a:avLst/>
            </a:prstGeom>
            <a:grpFill/>
            <a:ln>
              <a:solidFill>
                <a:srgbClr val="00B0F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45" name="円/楕円 344"/>
            <p:cNvSpPr/>
            <p:nvPr/>
          </p:nvSpPr>
          <p:spPr>
            <a:xfrm>
              <a:off x="3306228" y="3241406"/>
              <a:ext cx="36000" cy="36000"/>
            </a:xfrm>
            <a:prstGeom prst="ellipse">
              <a:avLst/>
            </a:prstGeom>
            <a:grpFill/>
            <a:ln>
              <a:solidFill>
                <a:srgbClr val="00B0F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46" name="円/楕円 345"/>
            <p:cNvSpPr/>
            <p:nvPr/>
          </p:nvSpPr>
          <p:spPr>
            <a:xfrm>
              <a:off x="3169456" y="3339096"/>
              <a:ext cx="36000" cy="36000"/>
            </a:xfrm>
            <a:prstGeom prst="ellipse">
              <a:avLst/>
            </a:prstGeom>
            <a:grpFill/>
            <a:ln>
              <a:solidFill>
                <a:srgbClr val="00B0F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347" name="グループ化 346"/>
          <p:cNvGrpSpPr/>
          <p:nvPr/>
        </p:nvGrpSpPr>
        <p:grpSpPr>
          <a:xfrm>
            <a:off x="1351944" y="381744"/>
            <a:ext cx="398635" cy="413477"/>
            <a:chOff x="3169456" y="3241406"/>
            <a:chExt cx="398635" cy="413477"/>
          </a:xfrm>
          <a:solidFill>
            <a:srgbClr val="92D050"/>
          </a:solidFill>
        </p:grpSpPr>
        <p:sp>
          <p:nvSpPr>
            <p:cNvPr id="348" name="円/楕円 347"/>
            <p:cNvSpPr/>
            <p:nvPr/>
          </p:nvSpPr>
          <p:spPr>
            <a:xfrm>
              <a:off x="3390632" y="3618883"/>
              <a:ext cx="36000" cy="36000"/>
            </a:xfrm>
            <a:prstGeom prst="ellipse">
              <a:avLst/>
            </a:prstGeom>
            <a:grpFill/>
            <a:ln>
              <a:solidFill>
                <a:srgbClr val="92D05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49" name="円/楕円 348"/>
            <p:cNvSpPr/>
            <p:nvPr/>
          </p:nvSpPr>
          <p:spPr>
            <a:xfrm>
              <a:off x="3207505" y="3298421"/>
              <a:ext cx="36000" cy="36000"/>
            </a:xfrm>
            <a:prstGeom prst="ellipse">
              <a:avLst/>
            </a:prstGeom>
            <a:grpFill/>
            <a:ln>
              <a:solidFill>
                <a:srgbClr val="92D05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50" name="円/楕円 349"/>
            <p:cNvSpPr/>
            <p:nvPr/>
          </p:nvSpPr>
          <p:spPr>
            <a:xfrm>
              <a:off x="3365767" y="3479348"/>
              <a:ext cx="36000" cy="36000"/>
            </a:xfrm>
            <a:prstGeom prst="ellipse">
              <a:avLst/>
            </a:prstGeom>
            <a:grpFill/>
            <a:ln>
              <a:solidFill>
                <a:srgbClr val="92D05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51" name="円/楕円 350"/>
            <p:cNvSpPr/>
            <p:nvPr/>
          </p:nvSpPr>
          <p:spPr>
            <a:xfrm>
              <a:off x="3401771" y="3535657"/>
              <a:ext cx="36000" cy="36000"/>
            </a:xfrm>
            <a:prstGeom prst="ellipse">
              <a:avLst/>
            </a:prstGeom>
            <a:grpFill/>
            <a:ln>
              <a:solidFill>
                <a:srgbClr val="92D05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52" name="円/楕円 351"/>
            <p:cNvSpPr/>
            <p:nvPr/>
          </p:nvSpPr>
          <p:spPr>
            <a:xfrm>
              <a:off x="3468591" y="3356292"/>
              <a:ext cx="36000" cy="36000"/>
            </a:xfrm>
            <a:prstGeom prst="ellipse">
              <a:avLst/>
            </a:prstGeom>
            <a:grpFill/>
            <a:ln>
              <a:solidFill>
                <a:srgbClr val="92D05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53" name="円/楕円 352"/>
            <p:cNvSpPr/>
            <p:nvPr/>
          </p:nvSpPr>
          <p:spPr>
            <a:xfrm>
              <a:off x="3532091" y="3557930"/>
              <a:ext cx="36000" cy="36000"/>
            </a:xfrm>
            <a:prstGeom prst="ellipse">
              <a:avLst/>
            </a:prstGeom>
            <a:grpFill/>
            <a:ln>
              <a:solidFill>
                <a:srgbClr val="92D05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54" name="円/楕円 353"/>
            <p:cNvSpPr/>
            <p:nvPr/>
          </p:nvSpPr>
          <p:spPr>
            <a:xfrm>
              <a:off x="3247806" y="3397906"/>
              <a:ext cx="36000" cy="36000"/>
            </a:xfrm>
            <a:prstGeom prst="ellipse">
              <a:avLst/>
            </a:prstGeom>
            <a:grpFill/>
            <a:ln>
              <a:solidFill>
                <a:srgbClr val="92D05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55" name="円/楕円 354"/>
            <p:cNvSpPr/>
            <p:nvPr/>
          </p:nvSpPr>
          <p:spPr>
            <a:xfrm>
              <a:off x="3325765" y="3378172"/>
              <a:ext cx="36000" cy="36000"/>
            </a:xfrm>
            <a:prstGeom prst="ellipse">
              <a:avLst/>
            </a:prstGeom>
            <a:grpFill/>
            <a:ln>
              <a:solidFill>
                <a:srgbClr val="92D05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56" name="円/楕円 355"/>
            <p:cNvSpPr/>
            <p:nvPr/>
          </p:nvSpPr>
          <p:spPr>
            <a:xfrm>
              <a:off x="3285517" y="3571606"/>
              <a:ext cx="36000" cy="36000"/>
            </a:xfrm>
            <a:prstGeom prst="ellipse">
              <a:avLst/>
            </a:prstGeom>
            <a:grpFill/>
            <a:ln>
              <a:solidFill>
                <a:srgbClr val="92D05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57" name="円/楕円 356"/>
            <p:cNvSpPr/>
            <p:nvPr/>
          </p:nvSpPr>
          <p:spPr>
            <a:xfrm>
              <a:off x="3504742" y="3459844"/>
              <a:ext cx="36000" cy="36000"/>
            </a:xfrm>
            <a:prstGeom prst="ellipse">
              <a:avLst/>
            </a:prstGeom>
            <a:grpFill/>
            <a:ln>
              <a:solidFill>
                <a:srgbClr val="92D05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58" name="円/楕円 357"/>
            <p:cNvSpPr/>
            <p:nvPr/>
          </p:nvSpPr>
          <p:spPr>
            <a:xfrm>
              <a:off x="3392587" y="3415296"/>
              <a:ext cx="36000" cy="36000"/>
            </a:xfrm>
            <a:prstGeom prst="ellipse">
              <a:avLst/>
            </a:prstGeom>
            <a:grpFill/>
            <a:ln>
              <a:solidFill>
                <a:srgbClr val="92D05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59" name="円/楕円 358"/>
            <p:cNvSpPr/>
            <p:nvPr/>
          </p:nvSpPr>
          <p:spPr>
            <a:xfrm>
              <a:off x="3225337" y="3508104"/>
              <a:ext cx="36000" cy="36000"/>
            </a:xfrm>
            <a:prstGeom prst="ellipse">
              <a:avLst/>
            </a:prstGeom>
            <a:grpFill/>
            <a:ln>
              <a:solidFill>
                <a:srgbClr val="92D05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60" name="円/楕円 359"/>
            <p:cNvSpPr/>
            <p:nvPr/>
          </p:nvSpPr>
          <p:spPr>
            <a:xfrm>
              <a:off x="3337685" y="3512794"/>
              <a:ext cx="36000" cy="36000"/>
            </a:xfrm>
            <a:prstGeom prst="ellipse">
              <a:avLst/>
            </a:prstGeom>
            <a:grpFill/>
            <a:ln>
              <a:solidFill>
                <a:srgbClr val="92D05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61" name="円/楕円 360"/>
            <p:cNvSpPr/>
            <p:nvPr/>
          </p:nvSpPr>
          <p:spPr>
            <a:xfrm>
              <a:off x="3466442" y="3571798"/>
              <a:ext cx="36000" cy="36000"/>
            </a:xfrm>
            <a:prstGeom prst="ellipse">
              <a:avLst/>
            </a:prstGeom>
            <a:grpFill/>
            <a:ln>
              <a:solidFill>
                <a:srgbClr val="92D05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62" name="円/楕円 361"/>
            <p:cNvSpPr/>
            <p:nvPr/>
          </p:nvSpPr>
          <p:spPr>
            <a:xfrm>
              <a:off x="3306228" y="3241406"/>
              <a:ext cx="36000" cy="36000"/>
            </a:xfrm>
            <a:prstGeom prst="ellipse">
              <a:avLst/>
            </a:prstGeom>
            <a:grpFill/>
            <a:ln>
              <a:solidFill>
                <a:srgbClr val="92D05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63" name="円/楕円 362"/>
            <p:cNvSpPr/>
            <p:nvPr/>
          </p:nvSpPr>
          <p:spPr>
            <a:xfrm>
              <a:off x="3169456" y="3339096"/>
              <a:ext cx="36000" cy="36000"/>
            </a:xfrm>
            <a:prstGeom prst="ellipse">
              <a:avLst/>
            </a:prstGeom>
            <a:grpFill/>
            <a:ln>
              <a:solidFill>
                <a:srgbClr val="92D05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364" name="テキスト ボックス 363"/>
          <p:cNvSpPr txBox="1"/>
          <p:nvPr/>
        </p:nvSpPr>
        <p:spPr>
          <a:xfrm>
            <a:off x="5351292" y="-99097"/>
            <a:ext cx="1426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格子ベース</a:t>
            </a:r>
            <a:endParaRPr kumimoji="1" lang="ja-JP" altLang="en-US" dirty="0"/>
          </a:p>
        </p:txBody>
      </p:sp>
      <p:cxnSp>
        <p:nvCxnSpPr>
          <p:cNvPr id="5" name="直線コネクタ 4"/>
          <p:cNvCxnSpPr/>
          <p:nvPr/>
        </p:nvCxnSpPr>
        <p:spPr>
          <a:xfrm flipV="1">
            <a:off x="3056490" y="369316"/>
            <a:ext cx="936000" cy="57600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5" name="直線コネクタ 364"/>
          <p:cNvCxnSpPr>
            <a:stCxn id="295" idx="4"/>
          </p:cNvCxnSpPr>
          <p:nvPr/>
        </p:nvCxnSpPr>
        <p:spPr>
          <a:xfrm>
            <a:off x="3082733" y="937754"/>
            <a:ext cx="1512000" cy="108847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四角形吹き出し 3"/>
          <p:cNvSpPr/>
          <p:nvPr/>
        </p:nvSpPr>
        <p:spPr>
          <a:xfrm>
            <a:off x="2658859" y="1696983"/>
            <a:ext cx="4985436" cy="912512"/>
          </a:xfrm>
          <a:custGeom>
            <a:avLst/>
            <a:gdLst>
              <a:gd name="connsiteX0" fmla="*/ 0 w 4985436"/>
              <a:gd name="connsiteY0" fmla="*/ 0 h 529582"/>
              <a:gd name="connsiteX1" fmla="*/ 2908171 w 4985436"/>
              <a:gd name="connsiteY1" fmla="*/ 0 h 529582"/>
              <a:gd name="connsiteX2" fmla="*/ 3897763 w 4985436"/>
              <a:gd name="connsiteY2" fmla="*/ -382930 h 529582"/>
              <a:gd name="connsiteX3" fmla="*/ 4154530 w 4985436"/>
              <a:gd name="connsiteY3" fmla="*/ 0 h 529582"/>
              <a:gd name="connsiteX4" fmla="*/ 4985436 w 4985436"/>
              <a:gd name="connsiteY4" fmla="*/ 0 h 529582"/>
              <a:gd name="connsiteX5" fmla="*/ 4985436 w 4985436"/>
              <a:gd name="connsiteY5" fmla="*/ 88264 h 529582"/>
              <a:gd name="connsiteX6" fmla="*/ 4985436 w 4985436"/>
              <a:gd name="connsiteY6" fmla="*/ 88264 h 529582"/>
              <a:gd name="connsiteX7" fmla="*/ 4985436 w 4985436"/>
              <a:gd name="connsiteY7" fmla="*/ 220659 h 529582"/>
              <a:gd name="connsiteX8" fmla="*/ 4985436 w 4985436"/>
              <a:gd name="connsiteY8" fmla="*/ 529582 h 529582"/>
              <a:gd name="connsiteX9" fmla="*/ 4154530 w 4985436"/>
              <a:gd name="connsiteY9" fmla="*/ 529582 h 529582"/>
              <a:gd name="connsiteX10" fmla="*/ 2908171 w 4985436"/>
              <a:gd name="connsiteY10" fmla="*/ 529582 h 529582"/>
              <a:gd name="connsiteX11" fmla="*/ 2908171 w 4985436"/>
              <a:gd name="connsiteY11" fmla="*/ 529582 h 529582"/>
              <a:gd name="connsiteX12" fmla="*/ 0 w 4985436"/>
              <a:gd name="connsiteY12" fmla="*/ 529582 h 529582"/>
              <a:gd name="connsiteX13" fmla="*/ 0 w 4985436"/>
              <a:gd name="connsiteY13" fmla="*/ 220659 h 529582"/>
              <a:gd name="connsiteX14" fmla="*/ 0 w 4985436"/>
              <a:gd name="connsiteY14" fmla="*/ 88264 h 529582"/>
              <a:gd name="connsiteX15" fmla="*/ 0 w 4985436"/>
              <a:gd name="connsiteY15" fmla="*/ 88264 h 529582"/>
              <a:gd name="connsiteX16" fmla="*/ 0 w 4985436"/>
              <a:gd name="connsiteY16" fmla="*/ 0 h 529582"/>
              <a:gd name="connsiteX0" fmla="*/ 0 w 4985436"/>
              <a:gd name="connsiteY0" fmla="*/ 382930 h 912512"/>
              <a:gd name="connsiteX1" fmla="*/ 2908171 w 4985436"/>
              <a:gd name="connsiteY1" fmla="*/ 382930 h 912512"/>
              <a:gd name="connsiteX2" fmla="*/ 3897763 w 4985436"/>
              <a:gd name="connsiteY2" fmla="*/ 0 h 912512"/>
              <a:gd name="connsiteX3" fmla="*/ 3562347 w 4985436"/>
              <a:gd name="connsiteY3" fmla="*/ 391638 h 912512"/>
              <a:gd name="connsiteX4" fmla="*/ 4985436 w 4985436"/>
              <a:gd name="connsiteY4" fmla="*/ 382930 h 912512"/>
              <a:gd name="connsiteX5" fmla="*/ 4985436 w 4985436"/>
              <a:gd name="connsiteY5" fmla="*/ 471194 h 912512"/>
              <a:gd name="connsiteX6" fmla="*/ 4985436 w 4985436"/>
              <a:gd name="connsiteY6" fmla="*/ 471194 h 912512"/>
              <a:gd name="connsiteX7" fmla="*/ 4985436 w 4985436"/>
              <a:gd name="connsiteY7" fmla="*/ 603589 h 912512"/>
              <a:gd name="connsiteX8" fmla="*/ 4985436 w 4985436"/>
              <a:gd name="connsiteY8" fmla="*/ 912512 h 912512"/>
              <a:gd name="connsiteX9" fmla="*/ 4154530 w 4985436"/>
              <a:gd name="connsiteY9" fmla="*/ 912512 h 912512"/>
              <a:gd name="connsiteX10" fmla="*/ 2908171 w 4985436"/>
              <a:gd name="connsiteY10" fmla="*/ 912512 h 912512"/>
              <a:gd name="connsiteX11" fmla="*/ 2908171 w 4985436"/>
              <a:gd name="connsiteY11" fmla="*/ 912512 h 912512"/>
              <a:gd name="connsiteX12" fmla="*/ 0 w 4985436"/>
              <a:gd name="connsiteY12" fmla="*/ 912512 h 912512"/>
              <a:gd name="connsiteX13" fmla="*/ 0 w 4985436"/>
              <a:gd name="connsiteY13" fmla="*/ 603589 h 912512"/>
              <a:gd name="connsiteX14" fmla="*/ 0 w 4985436"/>
              <a:gd name="connsiteY14" fmla="*/ 471194 h 912512"/>
              <a:gd name="connsiteX15" fmla="*/ 0 w 4985436"/>
              <a:gd name="connsiteY15" fmla="*/ 471194 h 912512"/>
              <a:gd name="connsiteX16" fmla="*/ 0 w 4985436"/>
              <a:gd name="connsiteY16" fmla="*/ 382930 h 912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985436" h="912512">
                <a:moveTo>
                  <a:pt x="0" y="382930"/>
                </a:moveTo>
                <a:lnTo>
                  <a:pt x="2908171" y="382930"/>
                </a:lnTo>
                <a:lnTo>
                  <a:pt x="3897763" y="0"/>
                </a:lnTo>
                <a:lnTo>
                  <a:pt x="3562347" y="391638"/>
                </a:lnTo>
                <a:lnTo>
                  <a:pt x="4985436" y="382930"/>
                </a:lnTo>
                <a:lnTo>
                  <a:pt x="4985436" y="471194"/>
                </a:lnTo>
                <a:lnTo>
                  <a:pt x="4985436" y="471194"/>
                </a:lnTo>
                <a:lnTo>
                  <a:pt x="4985436" y="603589"/>
                </a:lnTo>
                <a:lnTo>
                  <a:pt x="4985436" y="912512"/>
                </a:lnTo>
                <a:lnTo>
                  <a:pt x="4154530" y="912512"/>
                </a:lnTo>
                <a:lnTo>
                  <a:pt x="2908171" y="912512"/>
                </a:lnTo>
                <a:lnTo>
                  <a:pt x="2908171" y="912512"/>
                </a:lnTo>
                <a:lnTo>
                  <a:pt x="0" y="912512"/>
                </a:lnTo>
                <a:lnTo>
                  <a:pt x="0" y="603589"/>
                </a:lnTo>
                <a:lnTo>
                  <a:pt x="0" y="471194"/>
                </a:lnTo>
                <a:lnTo>
                  <a:pt x="0" y="471194"/>
                </a:lnTo>
                <a:lnTo>
                  <a:pt x="0" y="382930"/>
                </a:lnTo>
                <a:close/>
              </a:path>
            </a:pathLst>
          </a:cu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ja-JP" sz="1400" dirty="0" smtClean="0">
              <a:solidFill>
                <a:schemeClr val="tx1"/>
              </a:solidFill>
            </a:endParaRPr>
          </a:p>
          <a:p>
            <a:pPr algn="ctr"/>
            <a:endParaRPr lang="en-US" altLang="ja-JP" sz="1400" dirty="0">
              <a:solidFill>
                <a:schemeClr val="tx1"/>
              </a:solidFill>
            </a:endParaRPr>
          </a:p>
          <a:p>
            <a:pPr algn="ctr"/>
            <a:r>
              <a:rPr kumimoji="1" lang="ja-JP" altLang="en-US" sz="1400" dirty="0" smtClean="0">
                <a:solidFill>
                  <a:schemeClr val="tx1"/>
                </a:solidFill>
              </a:rPr>
              <a:t>静的な要素である地図にまでパーティクルを使うのは贅沢だ．</a:t>
            </a:r>
            <a:endParaRPr kumimoji="1" lang="en-US" altLang="ja-JP" sz="1400" dirty="0" smtClean="0">
              <a:solidFill>
                <a:schemeClr val="tx1"/>
              </a:solidFill>
            </a:endParaRPr>
          </a:p>
          <a:p>
            <a:pPr algn="ctr"/>
            <a:r>
              <a:rPr lang="ja-JP" altLang="en-US" sz="1400" dirty="0" smtClean="0">
                <a:solidFill>
                  <a:schemeClr val="tx1"/>
                </a:solidFill>
              </a:rPr>
              <a:t>地図だけでも解析的に計算をしたい．</a:t>
            </a:r>
            <a:endParaRPr lang="en-US" altLang="ja-JP" sz="1400" dirty="0" smtClean="0">
              <a:solidFill>
                <a:schemeClr val="tx1"/>
              </a:solidFill>
            </a:endParaRPr>
          </a:p>
        </p:txBody>
      </p:sp>
      <p:sp>
        <p:nvSpPr>
          <p:cNvPr id="379" name="正方形/長方形 378"/>
          <p:cNvSpPr/>
          <p:nvPr/>
        </p:nvSpPr>
        <p:spPr>
          <a:xfrm>
            <a:off x="5347097" y="3001643"/>
            <a:ext cx="5251755" cy="18817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0" name="フリーフォーム 379"/>
          <p:cNvSpPr/>
          <p:nvPr/>
        </p:nvSpPr>
        <p:spPr>
          <a:xfrm>
            <a:off x="5405121" y="3050775"/>
            <a:ext cx="5096527" cy="1721358"/>
          </a:xfrm>
          <a:custGeom>
            <a:avLst/>
            <a:gdLst>
              <a:gd name="connsiteX0" fmla="*/ 0 w 5038725"/>
              <a:gd name="connsiteY0" fmla="*/ 819150 h 1485900"/>
              <a:gd name="connsiteX1" fmla="*/ 2428875 w 5038725"/>
              <a:gd name="connsiteY1" fmla="*/ 819150 h 1485900"/>
              <a:gd name="connsiteX2" fmla="*/ 2428875 w 5038725"/>
              <a:gd name="connsiteY2" fmla="*/ 0 h 1485900"/>
              <a:gd name="connsiteX3" fmla="*/ 3400425 w 5038725"/>
              <a:gd name="connsiteY3" fmla="*/ 0 h 1485900"/>
              <a:gd name="connsiteX4" fmla="*/ 3400425 w 5038725"/>
              <a:gd name="connsiteY4" fmla="*/ 790575 h 1485900"/>
              <a:gd name="connsiteX5" fmla="*/ 5038725 w 5038725"/>
              <a:gd name="connsiteY5" fmla="*/ 790575 h 1485900"/>
              <a:gd name="connsiteX6" fmla="*/ 5038725 w 5038725"/>
              <a:gd name="connsiteY6" fmla="*/ 1485900 h 1485900"/>
              <a:gd name="connsiteX7" fmla="*/ 19050 w 5038725"/>
              <a:gd name="connsiteY7" fmla="*/ 1485900 h 1485900"/>
              <a:gd name="connsiteX8" fmla="*/ 0 w 5038725"/>
              <a:gd name="connsiteY8" fmla="*/ 819150 h 1485900"/>
              <a:gd name="connsiteX0" fmla="*/ 0 w 5038725"/>
              <a:gd name="connsiteY0" fmla="*/ 819150 h 1485900"/>
              <a:gd name="connsiteX1" fmla="*/ 2428875 w 5038725"/>
              <a:gd name="connsiteY1" fmla="*/ 819150 h 1485900"/>
              <a:gd name="connsiteX2" fmla="*/ 2428875 w 5038725"/>
              <a:gd name="connsiteY2" fmla="*/ 0 h 1485900"/>
              <a:gd name="connsiteX3" fmla="*/ 3400425 w 5038725"/>
              <a:gd name="connsiteY3" fmla="*/ 0 h 1485900"/>
              <a:gd name="connsiteX4" fmla="*/ 3400425 w 5038725"/>
              <a:gd name="connsiteY4" fmla="*/ 790575 h 1485900"/>
              <a:gd name="connsiteX5" fmla="*/ 5038725 w 5038725"/>
              <a:gd name="connsiteY5" fmla="*/ 790575 h 1485900"/>
              <a:gd name="connsiteX6" fmla="*/ 5038725 w 5038725"/>
              <a:gd name="connsiteY6" fmla="*/ 1485900 h 1485900"/>
              <a:gd name="connsiteX7" fmla="*/ 6493 w 5038725"/>
              <a:gd name="connsiteY7" fmla="*/ 1485900 h 1485900"/>
              <a:gd name="connsiteX8" fmla="*/ 0 w 5038725"/>
              <a:gd name="connsiteY8" fmla="*/ 819150 h 1485900"/>
              <a:gd name="connsiteX0" fmla="*/ 435 w 5039160"/>
              <a:gd name="connsiteY0" fmla="*/ 819150 h 1485900"/>
              <a:gd name="connsiteX1" fmla="*/ 2429310 w 5039160"/>
              <a:gd name="connsiteY1" fmla="*/ 819150 h 1485900"/>
              <a:gd name="connsiteX2" fmla="*/ 2429310 w 5039160"/>
              <a:gd name="connsiteY2" fmla="*/ 0 h 1485900"/>
              <a:gd name="connsiteX3" fmla="*/ 3400860 w 5039160"/>
              <a:gd name="connsiteY3" fmla="*/ 0 h 1485900"/>
              <a:gd name="connsiteX4" fmla="*/ 3400860 w 5039160"/>
              <a:gd name="connsiteY4" fmla="*/ 790575 h 1485900"/>
              <a:gd name="connsiteX5" fmla="*/ 5039160 w 5039160"/>
              <a:gd name="connsiteY5" fmla="*/ 790575 h 1485900"/>
              <a:gd name="connsiteX6" fmla="*/ 5039160 w 5039160"/>
              <a:gd name="connsiteY6" fmla="*/ 1485900 h 1485900"/>
              <a:gd name="connsiteX7" fmla="*/ 650 w 5039160"/>
              <a:gd name="connsiteY7" fmla="*/ 1485900 h 1485900"/>
              <a:gd name="connsiteX8" fmla="*/ 435 w 5039160"/>
              <a:gd name="connsiteY8" fmla="*/ 819150 h 1485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39160" h="1485900">
                <a:moveTo>
                  <a:pt x="435" y="819150"/>
                </a:moveTo>
                <a:lnTo>
                  <a:pt x="2429310" y="819150"/>
                </a:lnTo>
                <a:lnTo>
                  <a:pt x="2429310" y="0"/>
                </a:lnTo>
                <a:lnTo>
                  <a:pt x="3400860" y="0"/>
                </a:lnTo>
                <a:lnTo>
                  <a:pt x="3400860" y="790575"/>
                </a:lnTo>
                <a:lnTo>
                  <a:pt x="5039160" y="790575"/>
                </a:lnTo>
                <a:lnTo>
                  <a:pt x="5039160" y="1485900"/>
                </a:lnTo>
                <a:lnTo>
                  <a:pt x="650" y="1485900"/>
                </a:lnTo>
                <a:cubicBezTo>
                  <a:pt x="-1514" y="1263650"/>
                  <a:pt x="2599" y="1041400"/>
                  <a:pt x="435" y="819150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grpSp>
        <p:nvGrpSpPr>
          <p:cNvPr id="381" name="グループ化 380"/>
          <p:cNvGrpSpPr/>
          <p:nvPr/>
        </p:nvGrpSpPr>
        <p:grpSpPr>
          <a:xfrm rot="1544443">
            <a:off x="8115402" y="4006764"/>
            <a:ext cx="304800" cy="304800"/>
            <a:chOff x="2305050" y="3905250"/>
            <a:chExt cx="304800" cy="304800"/>
          </a:xfrm>
        </p:grpSpPr>
        <p:sp>
          <p:nvSpPr>
            <p:cNvPr id="382" name="円/楕円 381"/>
            <p:cNvSpPr/>
            <p:nvPr/>
          </p:nvSpPr>
          <p:spPr>
            <a:xfrm>
              <a:off x="2305050" y="3905250"/>
              <a:ext cx="304800" cy="3048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383" name="直線コネクタ 382"/>
            <p:cNvCxnSpPr>
              <a:endCxn id="382" idx="7"/>
            </p:cNvCxnSpPr>
            <p:nvPr/>
          </p:nvCxnSpPr>
          <p:spPr>
            <a:xfrm flipV="1">
              <a:off x="2460625" y="3949887"/>
              <a:ext cx="104588" cy="9823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5" name="円/楕円 384"/>
          <p:cNvSpPr/>
          <p:nvPr/>
        </p:nvSpPr>
        <p:spPr>
          <a:xfrm>
            <a:off x="8373936" y="4147971"/>
            <a:ext cx="36000" cy="36000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86" name="直線コネクタ 385"/>
          <p:cNvCxnSpPr>
            <a:cxnSpLocks noChangeAspect="1"/>
          </p:cNvCxnSpPr>
          <p:nvPr/>
        </p:nvCxnSpPr>
        <p:spPr>
          <a:xfrm flipV="1">
            <a:off x="8398508" y="3291679"/>
            <a:ext cx="441663" cy="861327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7" name="直線コネクタ 386"/>
          <p:cNvCxnSpPr>
            <a:cxnSpLocks noChangeAspect="1"/>
          </p:cNvCxnSpPr>
          <p:nvPr/>
        </p:nvCxnSpPr>
        <p:spPr>
          <a:xfrm flipV="1">
            <a:off x="8390888" y="3049714"/>
            <a:ext cx="402717" cy="1096157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8" name="直線コネクタ 387"/>
          <p:cNvCxnSpPr>
            <a:cxnSpLocks noChangeAspect="1"/>
          </p:cNvCxnSpPr>
          <p:nvPr/>
        </p:nvCxnSpPr>
        <p:spPr>
          <a:xfrm flipV="1">
            <a:off x="8417558" y="3634230"/>
            <a:ext cx="405001" cy="501365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9" name="直線コネクタ 388"/>
          <p:cNvCxnSpPr>
            <a:cxnSpLocks noChangeAspect="1"/>
          </p:cNvCxnSpPr>
          <p:nvPr/>
        </p:nvCxnSpPr>
        <p:spPr>
          <a:xfrm flipV="1">
            <a:off x="8390888" y="3957162"/>
            <a:ext cx="472364" cy="188709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0" name="直線コネクタ 389"/>
          <p:cNvCxnSpPr>
            <a:cxnSpLocks noChangeAspect="1"/>
          </p:cNvCxnSpPr>
          <p:nvPr/>
        </p:nvCxnSpPr>
        <p:spPr>
          <a:xfrm flipV="1">
            <a:off x="8390888" y="3976161"/>
            <a:ext cx="761878" cy="16971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1" name="直線コネクタ 390"/>
          <p:cNvCxnSpPr>
            <a:cxnSpLocks noChangeAspect="1"/>
          </p:cNvCxnSpPr>
          <p:nvPr/>
        </p:nvCxnSpPr>
        <p:spPr>
          <a:xfrm flipV="1">
            <a:off x="8390888" y="4147971"/>
            <a:ext cx="2087863" cy="14231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2" name="直線コネクタ 391"/>
          <p:cNvCxnSpPr>
            <a:cxnSpLocks noChangeAspect="1"/>
          </p:cNvCxnSpPr>
          <p:nvPr/>
        </p:nvCxnSpPr>
        <p:spPr>
          <a:xfrm>
            <a:off x="8390888" y="4147971"/>
            <a:ext cx="2087863" cy="147137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3" name="直線コネクタ 392"/>
          <p:cNvCxnSpPr>
            <a:cxnSpLocks noChangeAspect="1"/>
          </p:cNvCxnSpPr>
          <p:nvPr/>
        </p:nvCxnSpPr>
        <p:spPr>
          <a:xfrm>
            <a:off x="8390888" y="4147971"/>
            <a:ext cx="2087863" cy="313557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4" name="直線コネクタ 393"/>
          <p:cNvCxnSpPr>
            <a:cxnSpLocks noChangeAspect="1"/>
          </p:cNvCxnSpPr>
          <p:nvPr/>
        </p:nvCxnSpPr>
        <p:spPr>
          <a:xfrm>
            <a:off x="8390888" y="4147971"/>
            <a:ext cx="2087863" cy="451783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5" name="円/楕円 394"/>
          <p:cNvSpPr/>
          <p:nvPr/>
        </p:nvSpPr>
        <p:spPr>
          <a:xfrm>
            <a:off x="8297183" y="4193097"/>
            <a:ext cx="36000" cy="36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6" name="円/楕円 395"/>
          <p:cNvSpPr/>
          <p:nvPr/>
        </p:nvSpPr>
        <p:spPr>
          <a:xfrm>
            <a:off x="8114056" y="3872635"/>
            <a:ext cx="36000" cy="36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7" name="円/楕円 396"/>
          <p:cNvSpPr/>
          <p:nvPr/>
        </p:nvSpPr>
        <p:spPr>
          <a:xfrm>
            <a:off x="8009576" y="3794908"/>
            <a:ext cx="36000" cy="36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8" name="円/楕円 397"/>
          <p:cNvSpPr/>
          <p:nvPr/>
        </p:nvSpPr>
        <p:spPr>
          <a:xfrm>
            <a:off x="8272318" y="4053562"/>
            <a:ext cx="36000" cy="36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9" name="円/楕円 398"/>
          <p:cNvSpPr/>
          <p:nvPr/>
        </p:nvSpPr>
        <p:spPr>
          <a:xfrm>
            <a:off x="8308322" y="4109871"/>
            <a:ext cx="36000" cy="36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0" name="円/楕円 399"/>
          <p:cNvSpPr/>
          <p:nvPr/>
        </p:nvSpPr>
        <p:spPr>
          <a:xfrm>
            <a:off x="8361806" y="4253244"/>
            <a:ext cx="36000" cy="36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1" name="円/楕円 400"/>
          <p:cNvSpPr/>
          <p:nvPr/>
        </p:nvSpPr>
        <p:spPr>
          <a:xfrm>
            <a:off x="8375142" y="3930506"/>
            <a:ext cx="36000" cy="36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2" name="円/楕円 401"/>
          <p:cNvSpPr/>
          <p:nvPr/>
        </p:nvSpPr>
        <p:spPr>
          <a:xfrm>
            <a:off x="8438642" y="4132144"/>
            <a:ext cx="36000" cy="36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3" name="円/楕円 402"/>
          <p:cNvSpPr/>
          <p:nvPr/>
        </p:nvSpPr>
        <p:spPr>
          <a:xfrm>
            <a:off x="8154357" y="3972120"/>
            <a:ext cx="36000" cy="36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4" name="円/楕円 403"/>
          <p:cNvSpPr/>
          <p:nvPr/>
        </p:nvSpPr>
        <p:spPr>
          <a:xfrm>
            <a:off x="8411827" y="4328745"/>
            <a:ext cx="36000" cy="36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5" name="円/楕円 404"/>
          <p:cNvSpPr/>
          <p:nvPr/>
        </p:nvSpPr>
        <p:spPr>
          <a:xfrm>
            <a:off x="8232316" y="3952386"/>
            <a:ext cx="36000" cy="36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6" name="円/楕円 405"/>
          <p:cNvSpPr/>
          <p:nvPr/>
        </p:nvSpPr>
        <p:spPr>
          <a:xfrm>
            <a:off x="8192068" y="4145820"/>
            <a:ext cx="36000" cy="36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7" name="円/楕円 406"/>
          <p:cNvSpPr/>
          <p:nvPr/>
        </p:nvSpPr>
        <p:spPr>
          <a:xfrm>
            <a:off x="8411293" y="4034058"/>
            <a:ext cx="36000" cy="36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8" name="円/楕円 407"/>
          <p:cNvSpPr/>
          <p:nvPr/>
        </p:nvSpPr>
        <p:spPr>
          <a:xfrm>
            <a:off x="7933380" y="3678263"/>
            <a:ext cx="36000" cy="36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9" name="円/楕円 408"/>
          <p:cNvSpPr/>
          <p:nvPr/>
        </p:nvSpPr>
        <p:spPr>
          <a:xfrm>
            <a:off x="8492957" y="4354881"/>
            <a:ext cx="36000" cy="36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0" name="円/楕円 409"/>
          <p:cNvSpPr/>
          <p:nvPr/>
        </p:nvSpPr>
        <p:spPr>
          <a:xfrm>
            <a:off x="8529496" y="4508646"/>
            <a:ext cx="36000" cy="36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1" name="円/楕円 410"/>
          <p:cNvSpPr/>
          <p:nvPr/>
        </p:nvSpPr>
        <p:spPr>
          <a:xfrm>
            <a:off x="8299138" y="3989510"/>
            <a:ext cx="36000" cy="36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2" name="円/楕円 411"/>
          <p:cNvSpPr/>
          <p:nvPr/>
        </p:nvSpPr>
        <p:spPr>
          <a:xfrm>
            <a:off x="8131888" y="4082318"/>
            <a:ext cx="36000" cy="36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3" name="円/楕円 412"/>
          <p:cNvSpPr/>
          <p:nvPr/>
        </p:nvSpPr>
        <p:spPr>
          <a:xfrm>
            <a:off x="8453296" y="4241946"/>
            <a:ext cx="36000" cy="36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4" name="円/楕円 413"/>
          <p:cNvSpPr/>
          <p:nvPr/>
        </p:nvSpPr>
        <p:spPr>
          <a:xfrm>
            <a:off x="8244236" y="4087008"/>
            <a:ext cx="36000" cy="36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5" name="円/楕円 414"/>
          <p:cNvSpPr/>
          <p:nvPr/>
        </p:nvSpPr>
        <p:spPr>
          <a:xfrm>
            <a:off x="8372993" y="4146012"/>
            <a:ext cx="36000" cy="36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6" name="円/楕円 415"/>
          <p:cNvSpPr/>
          <p:nvPr/>
        </p:nvSpPr>
        <p:spPr>
          <a:xfrm>
            <a:off x="8212779" y="3815620"/>
            <a:ext cx="36000" cy="36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7" name="円/楕円 416"/>
          <p:cNvSpPr/>
          <p:nvPr/>
        </p:nvSpPr>
        <p:spPr>
          <a:xfrm>
            <a:off x="8076007" y="3913310"/>
            <a:ext cx="36000" cy="36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0" name="正方形/長方形 499"/>
          <p:cNvSpPr/>
          <p:nvPr/>
        </p:nvSpPr>
        <p:spPr>
          <a:xfrm>
            <a:off x="-3057" y="3010518"/>
            <a:ext cx="5251755" cy="187287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501" name="グループ化 500"/>
          <p:cNvGrpSpPr/>
          <p:nvPr/>
        </p:nvGrpSpPr>
        <p:grpSpPr>
          <a:xfrm rot="1544443">
            <a:off x="2755316" y="3949308"/>
            <a:ext cx="304800" cy="304800"/>
            <a:chOff x="2305050" y="3905250"/>
            <a:chExt cx="304800" cy="304800"/>
          </a:xfrm>
        </p:grpSpPr>
        <p:sp>
          <p:nvSpPr>
            <p:cNvPr id="502" name="円/楕円 501"/>
            <p:cNvSpPr/>
            <p:nvPr/>
          </p:nvSpPr>
          <p:spPr>
            <a:xfrm>
              <a:off x="2305050" y="3905250"/>
              <a:ext cx="304800" cy="3048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503" name="直線コネクタ 502"/>
            <p:cNvCxnSpPr>
              <a:endCxn id="502" idx="7"/>
            </p:cNvCxnSpPr>
            <p:nvPr/>
          </p:nvCxnSpPr>
          <p:spPr>
            <a:xfrm flipV="1">
              <a:off x="2460625" y="3949887"/>
              <a:ext cx="104588" cy="9823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4" name="星 5 503"/>
          <p:cNvSpPr/>
          <p:nvPr/>
        </p:nvSpPr>
        <p:spPr>
          <a:xfrm>
            <a:off x="3906828" y="3268282"/>
            <a:ext cx="279799" cy="279799"/>
          </a:xfrm>
          <a:prstGeom prst="star5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5" name="星 5 504"/>
          <p:cNvSpPr/>
          <p:nvPr/>
        </p:nvSpPr>
        <p:spPr>
          <a:xfrm>
            <a:off x="4506246" y="3969825"/>
            <a:ext cx="279799" cy="279799"/>
          </a:xfrm>
          <a:prstGeom prst="star5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6" name="星 5 505"/>
          <p:cNvSpPr/>
          <p:nvPr/>
        </p:nvSpPr>
        <p:spPr>
          <a:xfrm>
            <a:off x="1386474" y="3522148"/>
            <a:ext cx="279799" cy="279799"/>
          </a:xfrm>
          <a:prstGeom prst="star5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7" name="テキスト ボックス 506"/>
          <p:cNvSpPr txBox="1"/>
          <p:nvPr/>
        </p:nvSpPr>
        <p:spPr>
          <a:xfrm>
            <a:off x="4532083" y="3662048"/>
            <a:ext cx="507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dirty="0" smtClean="0">
                <a:solidFill>
                  <a:srgbClr val="0070C0"/>
                </a:solidFill>
              </a:rPr>
              <a:t>LM</a:t>
            </a:r>
            <a:r>
              <a:rPr lang="en-US" altLang="ja-JP" sz="1400" dirty="0">
                <a:solidFill>
                  <a:srgbClr val="0070C0"/>
                </a:solidFill>
              </a:rPr>
              <a:t>1</a:t>
            </a:r>
            <a:endParaRPr kumimoji="1" lang="ja-JP" altLang="en-US" sz="1400" dirty="0">
              <a:solidFill>
                <a:srgbClr val="0070C0"/>
              </a:solidFill>
            </a:endParaRPr>
          </a:p>
        </p:txBody>
      </p:sp>
      <p:sp>
        <p:nvSpPr>
          <p:cNvPr id="508" name="テキスト ボックス 507"/>
          <p:cNvSpPr txBox="1"/>
          <p:nvPr/>
        </p:nvSpPr>
        <p:spPr>
          <a:xfrm>
            <a:off x="4054858" y="3074472"/>
            <a:ext cx="507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dirty="0" smtClean="0">
                <a:solidFill>
                  <a:schemeClr val="accent2"/>
                </a:solidFill>
              </a:rPr>
              <a:t>LM2</a:t>
            </a:r>
            <a:endParaRPr kumimoji="1" lang="ja-JP" altLang="en-US" sz="1400" dirty="0">
              <a:solidFill>
                <a:schemeClr val="accent2"/>
              </a:solidFill>
            </a:endParaRPr>
          </a:p>
        </p:txBody>
      </p:sp>
      <p:sp>
        <p:nvSpPr>
          <p:cNvPr id="509" name="テキスト ボックス 508"/>
          <p:cNvSpPr txBox="1"/>
          <p:nvPr/>
        </p:nvSpPr>
        <p:spPr>
          <a:xfrm>
            <a:off x="1600389" y="3316892"/>
            <a:ext cx="507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dirty="0" smtClean="0">
                <a:solidFill>
                  <a:srgbClr val="00B050"/>
                </a:solidFill>
              </a:rPr>
              <a:t>LM3</a:t>
            </a:r>
            <a:endParaRPr kumimoji="1" lang="ja-JP" altLang="en-US" sz="1400" dirty="0">
              <a:solidFill>
                <a:srgbClr val="00B050"/>
              </a:solidFill>
            </a:endParaRPr>
          </a:p>
        </p:txBody>
      </p:sp>
      <p:sp>
        <p:nvSpPr>
          <p:cNvPr id="510" name="テキスト ボックス 509"/>
          <p:cNvSpPr txBox="1"/>
          <p:nvPr/>
        </p:nvSpPr>
        <p:spPr>
          <a:xfrm>
            <a:off x="-1976" y="3030214"/>
            <a:ext cx="1426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特徴ベース</a:t>
            </a:r>
            <a:endParaRPr kumimoji="1" lang="ja-JP" altLang="en-US" dirty="0"/>
          </a:p>
        </p:txBody>
      </p:sp>
      <p:grpSp>
        <p:nvGrpSpPr>
          <p:cNvPr id="511" name="グループ化 510"/>
          <p:cNvGrpSpPr/>
          <p:nvPr/>
        </p:nvGrpSpPr>
        <p:grpSpPr>
          <a:xfrm>
            <a:off x="2583764" y="3647329"/>
            <a:ext cx="632116" cy="866383"/>
            <a:chOff x="2638713" y="581632"/>
            <a:chExt cx="632116" cy="866383"/>
          </a:xfrm>
          <a:solidFill>
            <a:schemeClr val="tx1"/>
          </a:solidFill>
        </p:grpSpPr>
        <p:sp>
          <p:nvSpPr>
            <p:cNvPr id="512" name="円/楕円 511"/>
            <p:cNvSpPr/>
            <p:nvPr/>
          </p:nvSpPr>
          <p:spPr>
            <a:xfrm>
              <a:off x="3002516" y="1096466"/>
              <a:ext cx="36000" cy="36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13" name="円/楕円 512"/>
            <p:cNvSpPr/>
            <p:nvPr/>
          </p:nvSpPr>
          <p:spPr>
            <a:xfrm>
              <a:off x="2819389" y="776004"/>
              <a:ext cx="36000" cy="36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14" name="円/楕円 513"/>
            <p:cNvSpPr/>
            <p:nvPr/>
          </p:nvSpPr>
          <p:spPr>
            <a:xfrm>
              <a:off x="2714909" y="698277"/>
              <a:ext cx="36000" cy="36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15" name="円/楕円 514"/>
            <p:cNvSpPr/>
            <p:nvPr/>
          </p:nvSpPr>
          <p:spPr>
            <a:xfrm>
              <a:off x="2977651" y="956931"/>
              <a:ext cx="36000" cy="36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16" name="円/楕円 515"/>
            <p:cNvSpPr/>
            <p:nvPr/>
          </p:nvSpPr>
          <p:spPr>
            <a:xfrm>
              <a:off x="3013655" y="1013240"/>
              <a:ext cx="36000" cy="36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17" name="円/楕円 516"/>
            <p:cNvSpPr/>
            <p:nvPr/>
          </p:nvSpPr>
          <p:spPr>
            <a:xfrm>
              <a:off x="3067139" y="1156613"/>
              <a:ext cx="36000" cy="36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18" name="円/楕円 517"/>
            <p:cNvSpPr/>
            <p:nvPr/>
          </p:nvSpPr>
          <p:spPr>
            <a:xfrm>
              <a:off x="3080475" y="833875"/>
              <a:ext cx="36000" cy="36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19" name="円/楕円 518"/>
            <p:cNvSpPr/>
            <p:nvPr/>
          </p:nvSpPr>
          <p:spPr>
            <a:xfrm>
              <a:off x="3143975" y="1035513"/>
              <a:ext cx="36000" cy="36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20" name="円/楕円 519"/>
            <p:cNvSpPr/>
            <p:nvPr/>
          </p:nvSpPr>
          <p:spPr>
            <a:xfrm>
              <a:off x="2859690" y="875489"/>
              <a:ext cx="36000" cy="36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21" name="円/楕円 520"/>
            <p:cNvSpPr/>
            <p:nvPr/>
          </p:nvSpPr>
          <p:spPr>
            <a:xfrm>
              <a:off x="3117160" y="1232114"/>
              <a:ext cx="36000" cy="36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22" name="円/楕円 521"/>
            <p:cNvSpPr/>
            <p:nvPr/>
          </p:nvSpPr>
          <p:spPr>
            <a:xfrm>
              <a:off x="2937649" y="855755"/>
              <a:ext cx="36000" cy="36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23" name="円/楕円 522"/>
            <p:cNvSpPr/>
            <p:nvPr/>
          </p:nvSpPr>
          <p:spPr>
            <a:xfrm>
              <a:off x="2897401" y="1049189"/>
              <a:ext cx="36000" cy="36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24" name="円/楕円 523"/>
            <p:cNvSpPr/>
            <p:nvPr/>
          </p:nvSpPr>
          <p:spPr>
            <a:xfrm>
              <a:off x="3116626" y="937427"/>
              <a:ext cx="36000" cy="36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25" name="円/楕円 524"/>
            <p:cNvSpPr/>
            <p:nvPr/>
          </p:nvSpPr>
          <p:spPr>
            <a:xfrm>
              <a:off x="2638713" y="581632"/>
              <a:ext cx="36000" cy="36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26" name="円/楕円 525"/>
            <p:cNvSpPr/>
            <p:nvPr/>
          </p:nvSpPr>
          <p:spPr>
            <a:xfrm>
              <a:off x="3198290" y="1258250"/>
              <a:ext cx="36000" cy="36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27" name="円/楕円 526"/>
            <p:cNvSpPr/>
            <p:nvPr/>
          </p:nvSpPr>
          <p:spPr>
            <a:xfrm>
              <a:off x="3234829" y="1412015"/>
              <a:ext cx="36000" cy="36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28" name="円/楕円 527"/>
            <p:cNvSpPr/>
            <p:nvPr/>
          </p:nvSpPr>
          <p:spPr>
            <a:xfrm>
              <a:off x="3004471" y="892879"/>
              <a:ext cx="36000" cy="36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29" name="円/楕円 528"/>
            <p:cNvSpPr/>
            <p:nvPr/>
          </p:nvSpPr>
          <p:spPr>
            <a:xfrm>
              <a:off x="2837221" y="985687"/>
              <a:ext cx="36000" cy="36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30" name="円/楕円 529"/>
            <p:cNvSpPr/>
            <p:nvPr/>
          </p:nvSpPr>
          <p:spPr>
            <a:xfrm>
              <a:off x="3158629" y="1145315"/>
              <a:ext cx="36000" cy="36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31" name="円/楕円 530"/>
            <p:cNvSpPr/>
            <p:nvPr/>
          </p:nvSpPr>
          <p:spPr>
            <a:xfrm>
              <a:off x="2949569" y="990377"/>
              <a:ext cx="36000" cy="36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32" name="円/楕円 531"/>
            <p:cNvSpPr/>
            <p:nvPr/>
          </p:nvSpPr>
          <p:spPr>
            <a:xfrm>
              <a:off x="3078326" y="1049381"/>
              <a:ext cx="36000" cy="36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33" name="円/楕円 532"/>
            <p:cNvSpPr/>
            <p:nvPr/>
          </p:nvSpPr>
          <p:spPr>
            <a:xfrm>
              <a:off x="2918112" y="718989"/>
              <a:ext cx="36000" cy="36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34" name="円/楕円 533"/>
            <p:cNvSpPr/>
            <p:nvPr/>
          </p:nvSpPr>
          <p:spPr>
            <a:xfrm>
              <a:off x="2781340" y="816679"/>
              <a:ext cx="36000" cy="36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586" name="テキスト ボックス 585"/>
          <p:cNvSpPr txBox="1"/>
          <p:nvPr/>
        </p:nvSpPr>
        <p:spPr>
          <a:xfrm>
            <a:off x="5348235" y="3002273"/>
            <a:ext cx="1426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格子ベース</a:t>
            </a:r>
            <a:endParaRPr kumimoji="1" lang="ja-JP" altLang="en-US" dirty="0"/>
          </a:p>
        </p:txBody>
      </p:sp>
      <p:cxnSp>
        <p:nvCxnSpPr>
          <p:cNvPr id="587" name="直線コネクタ 586"/>
          <p:cNvCxnSpPr/>
          <p:nvPr/>
        </p:nvCxnSpPr>
        <p:spPr>
          <a:xfrm flipV="1">
            <a:off x="3053433" y="3470686"/>
            <a:ext cx="936000" cy="57600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8" name="直線コネクタ 587"/>
          <p:cNvCxnSpPr>
            <a:stCxn id="524" idx="4"/>
          </p:cNvCxnSpPr>
          <p:nvPr/>
        </p:nvCxnSpPr>
        <p:spPr>
          <a:xfrm>
            <a:off x="3079676" y="4039124"/>
            <a:ext cx="1512000" cy="108847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グループ化 27"/>
          <p:cNvGrpSpPr/>
          <p:nvPr/>
        </p:nvGrpSpPr>
        <p:grpSpPr>
          <a:xfrm>
            <a:off x="1209290" y="3602310"/>
            <a:ext cx="586201" cy="308444"/>
            <a:chOff x="1209290" y="3602310"/>
            <a:chExt cx="586201" cy="308444"/>
          </a:xfrm>
        </p:grpSpPr>
        <p:sp>
          <p:nvSpPr>
            <p:cNvPr id="11" name="円/楕円 10"/>
            <p:cNvSpPr/>
            <p:nvPr/>
          </p:nvSpPr>
          <p:spPr>
            <a:xfrm rot="1904843">
              <a:off x="1209290" y="3630872"/>
              <a:ext cx="586201" cy="251319"/>
            </a:xfrm>
            <a:prstGeom prst="ellipse">
              <a:avLst/>
            </a:prstGeom>
            <a:solidFill>
              <a:srgbClr val="92D050">
                <a:alpha val="50196"/>
              </a:srgbClr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15" name="直線コネクタ 14"/>
            <p:cNvCxnSpPr>
              <a:stCxn id="11" idx="2"/>
              <a:endCxn id="11" idx="6"/>
            </p:cNvCxnSpPr>
            <p:nvPr/>
          </p:nvCxnSpPr>
          <p:spPr>
            <a:xfrm>
              <a:off x="1253145" y="3602310"/>
              <a:ext cx="498491" cy="308444"/>
            </a:xfrm>
            <a:prstGeom prst="line">
              <a:avLst/>
            </a:prstGeom>
            <a:ln w="127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コネクタ 16"/>
            <p:cNvCxnSpPr>
              <a:stCxn id="11" idx="4"/>
              <a:endCxn id="11" idx="0"/>
            </p:cNvCxnSpPr>
            <p:nvPr/>
          </p:nvCxnSpPr>
          <p:spPr>
            <a:xfrm flipV="1">
              <a:off x="1436272" y="3649674"/>
              <a:ext cx="132238" cy="213716"/>
            </a:xfrm>
            <a:prstGeom prst="line">
              <a:avLst/>
            </a:prstGeom>
            <a:ln w="127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91" name="円/楕円 590"/>
          <p:cNvSpPr/>
          <p:nvPr/>
        </p:nvSpPr>
        <p:spPr>
          <a:xfrm rot="5697142">
            <a:off x="3803798" y="3454641"/>
            <a:ext cx="586201" cy="251319"/>
          </a:xfrm>
          <a:prstGeom prst="ellipse">
            <a:avLst/>
          </a:prstGeom>
          <a:solidFill>
            <a:srgbClr val="FFC000">
              <a:alpha val="40000"/>
            </a:srgb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92" name="直線コネクタ 591"/>
          <p:cNvCxnSpPr>
            <a:stCxn id="591" idx="2"/>
            <a:endCxn id="591" idx="6"/>
          </p:cNvCxnSpPr>
          <p:nvPr/>
        </p:nvCxnSpPr>
        <p:spPr>
          <a:xfrm rot="3792299">
            <a:off x="3847653" y="3426079"/>
            <a:ext cx="498491" cy="308444"/>
          </a:xfrm>
          <a:prstGeom prst="line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</p:cxnSp>
      <p:cxnSp>
        <p:nvCxnSpPr>
          <p:cNvPr id="593" name="直線コネクタ 592"/>
          <p:cNvCxnSpPr>
            <a:stCxn id="591" idx="4"/>
            <a:endCxn id="591" idx="0"/>
          </p:cNvCxnSpPr>
          <p:nvPr/>
        </p:nvCxnSpPr>
        <p:spPr>
          <a:xfrm rot="3792299" flipV="1">
            <a:off x="4030780" y="3473443"/>
            <a:ext cx="132238" cy="213716"/>
          </a:xfrm>
          <a:prstGeom prst="line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</p:cxnSp>
      <p:sp>
        <p:nvSpPr>
          <p:cNvPr id="595" name="円/楕円 594"/>
          <p:cNvSpPr/>
          <p:nvPr/>
        </p:nvSpPr>
        <p:spPr>
          <a:xfrm rot="20840093">
            <a:off x="4322542" y="4144917"/>
            <a:ext cx="586201" cy="251319"/>
          </a:xfrm>
          <a:prstGeom prst="ellipse">
            <a:avLst/>
          </a:prstGeom>
          <a:solidFill>
            <a:srgbClr val="4472C4">
              <a:alpha val="40000"/>
            </a:srgb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96" name="直線コネクタ 595"/>
          <p:cNvCxnSpPr>
            <a:stCxn id="595" idx="2"/>
            <a:endCxn id="595" idx="6"/>
          </p:cNvCxnSpPr>
          <p:nvPr/>
        </p:nvCxnSpPr>
        <p:spPr>
          <a:xfrm rot="18935250">
            <a:off x="4366397" y="4116355"/>
            <a:ext cx="498491" cy="308444"/>
          </a:xfrm>
          <a:prstGeom prst="line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</p:cxnSp>
      <p:cxnSp>
        <p:nvCxnSpPr>
          <p:cNvPr id="597" name="直線コネクタ 596"/>
          <p:cNvCxnSpPr>
            <a:stCxn id="595" idx="4"/>
            <a:endCxn id="595" idx="0"/>
          </p:cNvCxnSpPr>
          <p:nvPr/>
        </p:nvCxnSpPr>
        <p:spPr>
          <a:xfrm rot="18935250" flipV="1">
            <a:off x="4549524" y="4163719"/>
            <a:ext cx="132238" cy="213716"/>
          </a:xfrm>
          <a:prstGeom prst="line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</p:cxnSp>
      <p:sp>
        <p:nvSpPr>
          <p:cNvPr id="598" name="四角形吹き出し 3"/>
          <p:cNvSpPr/>
          <p:nvPr/>
        </p:nvSpPr>
        <p:spPr>
          <a:xfrm>
            <a:off x="166141" y="4514751"/>
            <a:ext cx="4985436" cy="1021927"/>
          </a:xfrm>
          <a:custGeom>
            <a:avLst/>
            <a:gdLst>
              <a:gd name="connsiteX0" fmla="*/ 0 w 4985436"/>
              <a:gd name="connsiteY0" fmla="*/ 0 h 529582"/>
              <a:gd name="connsiteX1" fmla="*/ 2908171 w 4985436"/>
              <a:gd name="connsiteY1" fmla="*/ 0 h 529582"/>
              <a:gd name="connsiteX2" fmla="*/ 3897763 w 4985436"/>
              <a:gd name="connsiteY2" fmla="*/ -382930 h 529582"/>
              <a:gd name="connsiteX3" fmla="*/ 4154530 w 4985436"/>
              <a:gd name="connsiteY3" fmla="*/ 0 h 529582"/>
              <a:gd name="connsiteX4" fmla="*/ 4985436 w 4985436"/>
              <a:gd name="connsiteY4" fmla="*/ 0 h 529582"/>
              <a:gd name="connsiteX5" fmla="*/ 4985436 w 4985436"/>
              <a:gd name="connsiteY5" fmla="*/ 88264 h 529582"/>
              <a:gd name="connsiteX6" fmla="*/ 4985436 w 4985436"/>
              <a:gd name="connsiteY6" fmla="*/ 88264 h 529582"/>
              <a:gd name="connsiteX7" fmla="*/ 4985436 w 4985436"/>
              <a:gd name="connsiteY7" fmla="*/ 220659 h 529582"/>
              <a:gd name="connsiteX8" fmla="*/ 4985436 w 4985436"/>
              <a:gd name="connsiteY8" fmla="*/ 529582 h 529582"/>
              <a:gd name="connsiteX9" fmla="*/ 4154530 w 4985436"/>
              <a:gd name="connsiteY9" fmla="*/ 529582 h 529582"/>
              <a:gd name="connsiteX10" fmla="*/ 2908171 w 4985436"/>
              <a:gd name="connsiteY10" fmla="*/ 529582 h 529582"/>
              <a:gd name="connsiteX11" fmla="*/ 2908171 w 4985436"/>
              <a:gd name="connsiteY11" fmla="*/ 529582 h 529582"/>
              <a:gd name="connsiteX12" fmla="*/ 0 w 4985436"/>
              <a:gd name="connsiteY12" fmla="*/ 529582 h 529582"/>
              <a:gd name="connsiteX13" fmla="*/ 0 w 4985436"/>
              <a:gd name="connsiteY13" fmla="*/ 220659 h 529582"/>
              <a:gd name="connsiteX14" fmla="*/ 0 w 4985436"/>
              <a:gd name="connsiteY14" fmla="*/ 88264 h 529582"/>
              <a:gd name="connsiteX15" fmla="*/ 0 w 4985436"/>
              <a:gd name="connsiteY15" fmla="*/ 88264 h 529582"/>
              <a:gd name="connsiteX16" fmla="*/ 0 w 4985436"/>
              <a:gd name="connsiteY16" fmla="*/ 0 h 529582"/>
              <a:gd name="connsiteX0" fmla="*/ 0 w 4985436"/>
              <a:gd name="connsiteY0" fmla="*/ 382930 h 912512"/>
              <a:gd name="connsiteX1" fmla="*/ 2908171 w 4985436"/>
              <a:gd name="connsiteY1" fmla="*/ 382930 h 912512"/>
              <a:gd name="connsiteX2" fmla="*/ 3897763 w 4985436"/>
              <a:gd name="connsiteY2" fmla="*/ 0 h 912512"/>
              <a:gd name="connsiteX3" fmla="*/ 3562347 w 4985436"/>
              <a:gd name="connsiteY3" fmla="*/ 391638 h 912512"/>
              <a:gd name="connsiteX4" fmla="*/ 4985436 w 4985436"/>
              <a:gd name="connsiteY4" fmla="*/ 382930 h 912512"/>
              <a:gd name="connsiteX5" fmla="*/ 4985436 w 4985436"/>
              <a:gd name="connsiteY5" fmla="*/ 471194 h 912512"/>
              <a:gd name="connsiteX6" fmla="*/ 4985436 w 4985436"/>
              <a:gd name="connsiteY6" fmla="*/ 471194 h 912512"/>
              <a:gd name="connsiteX7" fmla="*/ 4985436 w 4985436"/>
              <a:gd name="connsiteY7" fmla="*/ 603589 h 912512"/>
              <a:gd name="connsiteX8" fmla="*/ 4985436 w 4985436"/>
              <a:gd name="connsiteY8" fmla="*/ 912512 h 912512"/>
              <a:gd name="connsiteX9" fmla="*/ 4154530 w 4985436"/>
              <a:gd name="connsiteY9" fmla="*/ 912512 h 912512"/>
              <a:gd name="connsiteX10" fmla="*/ 2908171 w 4985436"/>
              <a:gd name="connsiteY10" fmla="*/ 912512 h 912512"/>
              <a:gd name="connsiteX11" fmla="*/ 2908171 w 4985436"/>
              <a:gd name="connsiteY11" fmla="*/ 912512 h 912512"/>
              <a:gd name="connsiteX12" fmla="*/ 0 w 4985436"/>
              <a:gd name="connsiteY12" fmla="*/ 912512 h 912512"/>
              <a:gd name="connsiteX13" fmla="*/ 0 w 4985436"/>
              <a:gd name="connsiteY13" fmla="*/ 603589 h 912512"/>
              <a:gd name="connsiteX14" fmla="*/ 0 w 4985436"/>
              <a:gd name="connsiteY14" fmla="*/ 471194 h 912512"/>
              <a:gd name="connsiteX15" fmla="*/ 0 w 4985436"/>
              <a:gd name="connsiteY15" fmla="*/ 471194 h 912512"/>
              <a:gd name="connsiteX16" fmla="*/ 0 w 4985436"/>
              <a:gd name="connsiteY16" fmla="*/ 382930 h 912512"/>
              <a:gd name="connsiteX0" fmla="*/ 0 w 4985436"/>
              <a:gd name="connsiteY0" fmla="*/ 562684 h 1092266"/>
              <a:gd name="connsiteX1" fmla="*/ 2908171 w 4985436"/>
              <a:gd name="connsiteY1" fmla="*/ 562684 h 1092266"/>
              <a:gd name="connsiteX2" fmla="*/ 4280716 w 4985436"/>
              <a:gd name="connsiteY2" fmla="*/ 0 h 1092266"/>
              <a:gd name="connsiteX3" fmla="*/ 3562347 w 4985436"/>
              <a:gd name="connsiteY3" fmla="*/ 571392 h 1092266"/>
              <a:gd name="connsiteX4" fmla="*/ 4985436 w 4985436"/>
              <a:gd name="connsiteY4" fmla="*/ 562684 h 1092266"/>
              <a:gd name="connsiteX5" fmla="*/ 4985436 w 4985436"/>
              <a:gd name="connsiteY5" fmla="*/ 650948 h 1092266"/>
              <a:gd name="connsiteX6" fmla="*/ 4985436 w 4985436"/>
              <a:gd name="connsiteY6" fmla="*/ 650948 h 1092266"/>
              <a:gd name="connsiteX7" fmla="*/ 4985436 w 4985436"/>
              <a:gd name="connsiteY7" fmla="*/ 783343 h 1092266"/>
              <a:gd name="connsiteX8" fmla="*/ 4985436 w 4985436"/>
              <a:gd name="connsiteY8" fmla="*/ 1092266 h 1092266"/>
              <a:gd name="connsiteX9" fmla="*/ 4154530 w 4985436"/>
              <a:gd name="connsiteY9" fmla="*/ 1092266 h 1092266"/>
              <a:gd name="connsiteX10" fmla="*/ 2908171 w 4985436"/>
              <a:gd name="connsiteY10" fmla="*/ 1092266 h 1092266"/>
              <a:gd name="connsiteX11" fmla="*/ 2908171 w 4985436"/>
              <a:gd name="connsiteY11" fmla="*/ 1092266 h 1092266"/>
              <a:gd name="connsiteX12" fmla="*/ 0 w 4985436"/>
              <a:gd name="connsiteY12" fmla="*/ 1092266 h 1092266"/>
              <a:gd name="connsiteX13" fmla="*/ 0 w 4985436"/>
              <a:gd name="connsiteY13" fmla="*/ 783343 h 1092266"/>
              <a:gd name="connsiteX14" fmla="*/ 0 w 4985436"/>
              <a:gd name="connsiteY14" fmla="*/ 650948 h 1092266"/>
              <a:gd name="connsiteX15" fmla="*/ 0 w 4985436"/>
              <a:gd name="connsiteY15" fmla="*/ 650948 h 1092266"/>
              <a:gd name="connsiteX16" fmla="*/ 0 w 4985436"/>
              <a:gd name="connsiteY16" fmla="*/ 562684 h 1092266"/>
              <a:gd name="connsiteX0" fmla="*/ 0 w 4985436"/>
              <a:gd name="connsiteY0" fmla="*/ 492345 h 1021927"/>
              <a:gd name="connsiteX1" fmla="*/ 2908171 w 4985436"/>
              <a:gd name="connsiteY1" fmla="*/ 492345 h 1021927"/>
              <a:gd name="connsiteX2" fmla="*/ 4147854 w 4985436"/>
              <a:gd name="connsiteY2" fmla="*/ 0 h 1021927"/>
              <a:gd name="connsiteX3" fmla="*/ 3562347 w 4985436"/>
              <a:gd name="connsiteY3" fmla="*/ 501053 h 1021927"/>
              <a:gd name="connsiteX4" fmla="*/ 4985436 w 4985436"/>
              <a:gd name="connsiteY4" fmla="*/ 492345 h 1021927"/>
              <a:gd name="connsiteX5" fmla="*/ 4985436 w 4985436"/>
              <a:gd name="connsiteY5" fmla="*/ 580609 h 1021927"/>
              <a:gd name="connsiteX6" fmla="*/ 4985436 w 4985436"/>
              <a:gd name="connsiteY6" fmla="*/ 580609 h 1021927"/>
              <a:gd name="connsiteX7" fmla="*/ 4985436 w 4985436"/>
              <a:gd name="connsiteY7" fmla="*/ 713004 h 1021927"/>
              <a:gd name="connsiteX8" fmla="*/ 4985436 w 4985436"/>
              <a:gd name="connsiteY8" fmla="*/ 1021927 h 1021927"/>
              <a:gd name="connsiteX9" fmla="*/ 4154530 w 4985436"/>
              <a:gd name="connsiteY9" fmla="*/ 1021927 h 1021927"/>
              <a:gd name="connsiteX10" fmla="*/ 2908171 w 4985436"/>
              <a:gd name="connsiteY10" fmla="*/ 1021927 h 1021927"/>
              <a:gd name="connsiteX11" fmla="*/ 2908171 w 4985436"/>
              <a:gd name="connsiteY11" fmla="*/ 1021927 h 1021927"/>
              <a:gd name="connsiteX12" fmla="*/ 0 w 4985436"/>
              <a:gd name="connsiteY12" fmla="*/ 1021927 h 1021927"/>
              <a:gd name="connsiteX13" fmla="*/ 0 w 4985436"/>
              <a:gd name="connsiteY13" fmla="*/ 713004 h 1021927"/>
              <a:gd name="connsiteX14" fmla="*/ 0 w 4985436"/>
              <a:gd name="connsiteY14" fmla="*/ 580609 h 1021927"/>
              <a:gd name="connsiteX15" fmla="*/ 0 w 4985436"/>
              <a:gd name="connsiteY15" fmla="*/ 580609 h 1021927"/>
              <a:gd name="connsiteX16" fmla="*/ 0 w 4985436"/>
              <a:gd name="connsiteY16" fmla="*/ 492345 h 1021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985436" h="1021927">
                <a:moveTo>
                  <a:pt x="0" y="492345"/>
                </a:moveTo>
                <a:lnTo>
                  <a:pt x="2908171" y="492345"/>
                </a:lnTo>
                <a:lnTo>
                  <a:pt x="4147854" y="0"/>
                </a:lnTo>
                <a:lnTo>
                  <a:pt x="3562347" y="501053"/>
                </a:lnTo>
                <a:lnTo>
                  <a:pt x="4985436" y="492345"/>
                </a:lnTo>
                <a:lnTo>
                  <a:pt x="4985436" y="580609"/>
                </a:lnTo>
                <a:lnTo>
                  <a:pt x="4985436" y="580609"/>
                </a:lnTo>
                <a:lnTo>
                  <a:pt x="4985436" y="713004"/>
                </a:lnTo>
                <a:lnTo>
                  <a:pt x="4985436" y="1021927"/>
                </a:lnTo>
                <a:lnTo>
                  <a:pt x="4154530" y="1021927"/>
                </a:lnTo>
                <a:lnTo>
                  <a:pt x="2908171" y="1021927"/>
                </a:lnTo>
                <a:lnTo>
                  <a:pt x="2908171" y="1021927"/>
                </a:lnTo>
                <a:lnTo>
                  <a:pt x="0" y="1021927"/>
                </a:lnTo>
                <a:lnTo>
                  <a:pt x="0" y="713004"/>
                </a:lnTo>
                <a:lnTo>
                  <a:pt x="0" y="580609"/>
                </a:lnTo>
                <a:lnTo>
                  <a:pt x="0" y="580609"/>
                </a:lnTo>
                <a:lnTo>
                  <a:pt x="0" y="492345"/>
                </a:lnTo>
                <a:close/>
              </a:path>
            </a:pathLst>
          </a:cu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ja-JP" sz="1400" dirty="0" smtClean="0">
              <a:solidFill>
                <a:schemeClr val="tx1"/>
              </a:solidFill>
            </a:endParaRPr>
          </a:p>
          <a:p>
            <a:pPr algn="ctr"/>
            <a:r>
              <a:rPr lang="ja-JP" altLang="en-US" sz="1600" dirty="0" smtClean="0">
                <a:solidFill>
                  <a:schemeClr val="tx1"/>
                </a:solidFill>
              </a:rPr>
              <a:t>　</a:t>
            </a:r>
            <a:endParaRPr lang="en-US" altLang="ja-JP" sz="1400" dirty="0">
              <a:solidFill>
                <a:schemeClr val="tx1"/>
              </a:solidFill>
            </a:endParaRPr>
          </a:p>
          <a:p>
            <a:pPr algn="ctr"/>
            <a:r>
              <a:rPr lang="ja-JP" altLang="en-US" sz="1400" dirty="0" smtClean="0">
                <a:solidFill>
                  <a:schemeClr val="tx1"/>
                </a:solidFill>
              </a:rPr>
              <a:t>ランドマークの位置推定には，</a:t>
            </a:r>
            <a:r>
              <a:rPr lang="ja-JP" altLang="en-US" sz="1400" b="1" dirty="0" smtClean="0">
                <a:solidFill>
                  <a:srgbClr val="C00000"/>
                </a:solidFill>
              </a:rPr>
              <a:t>拡張カルマンフィルタ</a:t>
            </a:r>
            <a:r>
              <a:rPr lang="ja-JP" altLang="en-US" sz="1400" dirty="0" smtClean="0">
                <a:solidFill>
                  <a:schemeClr val="tx1"/>
                </a:solidFill>
              </a:rPr>
              <a:t>を使う．</a:t>
            </a:r>
            <a:endParaRPr lang="en-US" altLang="ja-JP" sz="1400" dirty="0" smtClean="0">
              <a:solidFill>
                <a:schemeClr val="tx1"/>
              </a:solidFill>
            </a:endParaRPr>
          </a:p>
        </p:txBody>
      </p:sp>
      <p:sp>
        <p:nvSpPr>
          <p:cNvPr id="599" name="四角形吹き出し 3"/>
          <p:cNvSpPr/>
          <p:nvPr/>
        </p:nvSpPr>
        <p:spPr>
          <a:xfrm>
            <a:off x="5508397" y="4784554"/>
            <a:ext cx="4985436" cy="764019"/>
          </a:xfrm>
          <a:custGeom>
            <a:avLst/>
            <a:gdLst>
              <a:gd name="connsiteX0" fmla="*/ 0 w 4985436"/>
              <a:gd name="connsiteY0" fmla="*/ 0 h 529582"/>
              <a:gd name="connsiteX1" fmla="*/ 2908171 w 4985436"/>
              <a:gd name="connsiteY1" fmla="*/ 0 h 529582"/>
              <a:gd name="connsiteX2" fmla="*/ 3897763 w 4985436"/>
              <a:gd name="connsiteY2" fmla="*/ -382930 h 529582"/>
              <a:gd name="connsiteX3" fmla="*/ 4154530 w 4985436"/>
              <a:gd name="connsiteY3" fmla="*/ 0 h 529582"/>
              <a:gd name="connsiteX4" fmla="*/ 4985436 w 4985436"/>
              <a:gd name="connsiteY4" fmla="*/ 0 h 529582"/>
              <a:gd name="connsiteX5" fmla="*/ 4985436 w 4985436"/>
              <a:gd name="connsiteY5" fmla="*/ 88264 h 529582"/>
              <a:gd name="connsiteX6" fmla="*/ 4985436 w 4985436"/>
              <a:gd name="connsiteY6" fmla="*/ 88264 h 529582"/>
              <a:gd name="connsiteX7" fmla="*/ 4985436 w 4985436"/>
              <a:gd name="connsiteY7" fmla="*/ 220659 h 529582"/>
              <a:gd name="connsiteX8" fmla="*/ 4985436 w 4985436"/>
              <a:gd name="connsiteY8" fmla="*/ 529582 h 529582"/>
              <a:gd name="connsiteX9" fmla="*/ 4154530 w 4985436"/>
              <a:gd name="connsiteY9" fmla="*/ 529582 h 529582"/>
              <a:gd name="connsiteX10" fmla="*/ 2908171 w 4985436"/>
              <a:gd name="connsiteY10" fmla="*/ 529582 h 529582"/>
              <a:gd name="connsiteX11" fmla="*/ 2908171 w 4985436"/>
              <a:gd name="connsiteY11" fmla="*/ 529582 h 529582"/>
              <a:gd name="connsiteX12" fmla="*/ 0 w 4985436"/>
              <a:gd name="connsiteY12" fmla="*/ 529582 h 529582"/>
              <a:gd name="connsiteX13" fmla="*/ 0 w 4985436"/>
              <a:gd name="connsiteY13" fmla="*/ 220659 h 529582"/>
              <a:gd name="connsiteX14" fmla="*/ 0 w 4985436"/>
              <a:gd name="connsiteY14" fmla="*/ 88264 h 529582"/>
              <a:gd name="connsiteX15" fmla="*/ 0 w 4985436"/>
              <a:gd name="connsiteY15" fmla="*/ 88264 h 529582"/>
              <a:gd name="connsiteX16" fmla="*/ 0 w 4985436"/>
              <a:gd name="connsiteY16" fmla="*/ 0 h 529582"/>
              <a:gd name="connsiteX0" fmla="*/ 0 w 4985436"/>
              <a:gd name="connsiteY0" fmla="*/ 382930 h 912512"/>
              <a:gd name="connsiteX1" fmla="*/ 2908171 w 4985436"/>
              <a:gd name="connsiteY1" fmla="*/ 382930 h 912512"/>
              <a:gd name="connsiteX2" fmla="*/ 3897763 w 4985436"/>
              <a:gd name="connsiteY2" fmla="*/ 0 h 912512"/>
              <a:gd name="connsiteX3" fmla="*/ 3562347 w 4985436"/>
              <a:gd name="connsiteY3" fmla="*/ 391638 h 912512"/>
              <a:gd name="connsiteX4" fmla="*/ 4985436 w 4985436"/>
              <a:gd name="connsiteY4" fmla="*/ 382930 h 912512"/>
              <a:gd name="connsiteX5" fmla="*/ 4985436 w 4985436"/>
              <a:gd name="connsiteY5" fmla="*/ 471194 h 912512"/>
              <a:gd name="connsiteX6" fmla="*/ 4985436 w 4985436"/>
              <a:gd name="connsiteY6" fmla="*/ 471194 h 912512"/>
              <a:gd name="connsiteX7" fmla="*/ 4985436 w 4985436"/>
              <a:gd name="connsiteY7" fmla="*/ 603589 h 912512"/>
              <a:gd name="connsiteX8" fmla="*/ 4985436 w 4985436"/>
              <a:gd name="connsiteY8" fmla="*/ 912512 h 912512"/>
              <a:gd name="connsiteX9" fmla="*/ 4154530 w 4985436"/>
              <a:gd name="connsiteY9" fmla="*/ 912512 h 912512"/>
              <a:gd name="connsiteX10" fmla="*/ 2908171 w 4985436"/>
              <a:gd name="connsiteY10" fmla="*/ 912512 h 912512"/>
              <a:gd name="connsiteX11" fmla="*/ 2908171 w 4985436"/>
              <a:gd name="connsiteY11" fmla="*/ 912512 h 912512"/>
              <a:gd name="connsiteX12" fmla="*/ 0 w 4985436"/>
              <a:gd name="connsiteY12" fmla="*/ 912512 h 912512"/>
              <a:gd name="connsiteX13" fmla="*/ 0 w 4985436"/>
              <a:gd name="connsiteY13" fmla="*/ 603589 h 912512"/>
              <a:gd name="connsiteX14" fmla="*/ 0 w 4985436"/>
              <a:gd name="connsiteY14" fmla="*/ 471194 h 912512"/>
              <a:gd name="connsiteX15" fmla="*/ 0 w 4985436"/>
              <a:gd name="connsiteY15" fmla="*/ 471194 h 912512"/>
              <a:gd name="connsiteX16" fmla="*/ 0 w 4985436"/>
              <a:gd name="connsiteY16" fmla="*/ 382930 h 912512"/>
              <a:gd name="connsiteX0" fmla="*/ 0 w 4985436"/>
              <a:gd name="connsiteY0" fmla="*/ 562684 h 1092266"/>
              <a:gd name="connsiteX1" fmla="*/ 2908171 w 4985436"/>
              <a:gd name="connsiteY1" fmla="*/ 562684 h 1092266"/>
              <a:gd name="connsiteX2" fmla="*/ 4280716 w 4985436"/>
              <a:gd name="connsiteY2" fmla="*/ 0 h 1092266"/>
              <a:gd name="connsiteX3" fmla="*/ 3562347 w 4985436"/>
              <a:gd name="connsiteY3" fmla="*/ 571392 h 1092266"/>
              <a:gd name="connsiteX4" fmla="*/ 4985436 w 4985436"/>
              <a:gd name="connsiteY4" fmla="*/ 562684 h 1092266"/>
              <a:gd name="connsiteX5" fmla="*/ 4985436 w 4985436"/>
              <a:gd name="connsiteY5" fmla="*/ 650948 h 1092266"/>
              <a:gd name="connsiteX6" fmla="*/ 4985436 w 4985436"/>
              <a:gd name="connsiteY6" fmla="*/ 650948 h 1092266"/>
              <a:gd name="connsiteX7" fmla="*/ 4985436 w 4985436"/>
              <a:gd name="connsiteY7" fmla="*/ 783343 h 1092266"/>
              <a:gd name="connsiteX8" fmla="*/ 4985436 w 4985436"/>
              <a:gd name="connsiteY8" fmla="*/ 1092266 h 1092266"/>
              <a:gd name="connsiteX9" fmla="*/ 4154530 w 4985436"/>
              <a:gd name="connsiteY9" fmla="*/ 1092266 h 1092266"/>
              <a:gd name="connsiteX10" fmla="*/ 2908171 w 4985436"/>
              <a:gd name="connsiteY10" fmla="*/ 1092266 h 1092266"/>
              <a:gd name="connsiteX11" fmla="*/ 2908171 w 4985436"/>
              <a:gd name="connsiteY11" fmla="*/ 1092266 h 1092266"/>
              <a:gd name="connsiteX12" fmla="*/ 0 w 4985436"/>
              <a:gd name="connsiteY12" fmla="*/ 1092266 h 1092266"/>
              <a:gd name="connsiteX13" fmla="*/ 0 w 4985436"/>
              <a:gd name="connsiteY13" fmla="*/ 783343 h 1092266"/>
              <a:gd name="connsiteX14" fmla="*/ 0 w 4985436"/>
              <a:gd name="connsiteY14" fmla="*/ 650948 h 1092266"/>
              <a:gd name="connsiteX15" fmla="*/ 0 w 4985436"/>
              <a:gd name="connsiteY15" fmla="*/ 650948 h 1092266"/>
              <a:gd name="connsiteX16" fmla="*/ 0 w 4985436"/>
              <a:gd name="connsiteY16" fmla="*/ 562684 h 1092266"/>
              <a:gd name="connsiteX0" fmla="*/ 0 w 4985436"/>
              <a:gd name="connsiteY0" fmla="*/ 492345 h 1021927"/>
              <a:gd name="connsiteX1" fmla="*/ 2908171 w 4985436"/>
              <a:gd name="connsiteY1" fmla="*/ 492345 h 1021927"/>
              <a:gd name="connsiteX2" fmla="*/ 4147854 w 4985436"/>
              <a:gd name="connsiteY2" fmla="*/ 0 h 1021927"/>
              <a:gd name="connsiteX3" fmla="*/ 3562347 w 4985436"/>
              <a:gd name="connsiteY3" fmla="*/ 501053 h 1021927"/>
              <a:gd name="connsiteX4" fmla="*/ 4985436 w 4985436"/>
              <a:gd name="connsiteY4" fmla="*/ 492345 h 1021927"/>
              <a:gd name="connsiteX5" fmla="*/ 4985436 w 4985436"/>
              <a:gd name="connsiteY5" fmla="*/ 580609 h 1021927"/>
              <a:gd name="connsiteX6" fmla="*/ 4985436 w 4985436"/>
              <a:gd name="connsiteY6" fmla="*/ 580609 h 1021927"/>
              <a:gd name="connsiteX7" fmla="*/ 4985436 w 4985436"/>
              <a:gd name="connsiteY7" fmla="*/ 713004 h 1021927"/>
              <a:gd name="connsiteX8" fmla="*/ 4985436 w 4985436"/>
              <a:gd name="connsiteY8" fmla="*/ 1021927 h 1021927"/>
              <a:gd name="connsiteX9" fmla="*/ 4154530 w 4985436"/>
              <a:gd name="connsiteY9" fmla="*/ 1021927 h 1021927"/>
              <a:gd name="connsiteX10" fmla="*/ 2908171 w 4985436"/>
              <a:gd name="connsiteY10" fmla="*/ 1021927 h 1021927"/>
              <a:gd name="connsiteX11" fmla="*/ 2908171 w 4985436"/>
              <a:gd name="connsiteY11" fmla="*/ 1021927 h 1021927"/>
              <a:gd name="connsiteX12" fmla="*/ 0 w 4985436"/>
              <a:gd name="connsiteY12" fmla="*/ 1021927 h 1021927"/>
              <a:gd name="connsiteX13" fmla="*/ 0 w 4985436"/>
              <a:gd name="connsiteY13" fmla="*/ 713004 h 1021927"/>
              <a:gd name="connsiteX14" fmla="*/ 0 w 4985436"/>
              <a:gd name="connsiteY14" fmla="*/ 580609 h 1021927"/>
              <a:gd name="connsiteX15" fmla="*/ 0 w 4985436"/>
              <a:gd name="connsiteY15" fmla="*/ 580609 h 1021927"/>
              <a:gd name="connsiteX16" fmla="*/ 0 w 4985436"/>
              <a:gd name="connsiteY16" fmla="*/ 492345 h 1021927"/>
              <a:gd name="connsiteX0" fmla="*/ 0 w 4985436"/>
              <a:gd name="connsiteY0" fmla="*/ 234437 h 764019"/>
              <a:gd name="connsiteX1" fmla="*/ 2908171 w 4985436"/>
              <a:gd name="connsiteY1" fmla="*/ 234437 h 764019"/>
              <a:gd name="connsiteX2" fmla="*/ 2834870 w 4985436"/>
              <a:gd name="connsiteY2" fmla="*/ 0 h 764019"/>
              <a:gd name="connsiteX3" fmla="*/ 3562347 w 4985436"/>
              <a:gd name="connsiteY3" fmla="*/ 243145 h 764019"/>
              <a:gd name="connsiteX4" fmla="*/ 4985436 w 4985436"/>
              <a:gd name="connsiteY4" fmla="*/ 234437 h 764019"/>
              <a:gd name="connsiteX5" fmla="*/ 4985436 w 4985436"/>
              <a:gd name="connsiteY5" fmla="*/ 322701 h 764019"/>
              <a:gd name="connsiteX6" fmla="*/ 4985436 w 4985436"/>
              <a:gd name="connsiteY6" fmla="*/ 322701 h 764019"/>
              <a:gd name="connsiteX7" fmla="*/ 4985436 w 4985436"/>
              <a:gd name="connsiteY7" fmla="*/ 455096 h 764019"/>
              <a:gd name="connsiteX8" fmla="*/ 4985436 w 4985436"/>
              <a:gd name="connsiteY8" fmla="*/ 764019 h 764019"/>
              <a:gd name="connsiteX9" fmla="*/ 4154530 w 4985436"/>
              <a:gd name="connsiteY9" fmla="*/ 764019 h 764019"/>
              <a:gd name="connsiteX10" fmla="*/ 2908171 w 4985436"/>
              <a:gd name="connsiteY10" fmla="*/ 764019 h 764019"/>
              <a:gd name="connsiteX11" fmla="*/ 2908171 w 4985436"/>
              <a:gd name="connsiteY11" fmla="*/ 764019 h 764019"/>
              <a:gd name="connsiteX12" fmla="*/ 0 w 4985436"/>
              <a:gd name="connsiteY12" fmla="*/ 764019 h 764019"/>
              <a:gd name="connsiteX13" fmla="*/ 0 w 4985436"/>
              <a:gd name="connsiteY13" fmla="*/ 455096 h 764019"/>
              <a:gd name="connsiteX14" fmla="*/ 0 w 4985436"/>
              <a:gd name="connsiteY14" fmla="*/ 322701 h 764019"/>
              <a:gd name="connsiteX15" fmla="*/ 0 w 4985436"/>
              <a:gd name="connsiteY15" fmla="*/ 322701 h 764019"/>
              <a:gd name="connsiteX16" fmla="*/ 0 w 4985436"/>
              <a:gd name="connsiteY16" fmla="*/ 234437 h 764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985436" h="764019">
                <a:moveTo>
                  <a:pt x="0" y="234437"/>
                </a:moveTo>
                <a:lnTo>
                  <a:pt x="2908171" y="234437"/>
                </a:lnTo>
                <a:lnTo>
                  <a:pt x="2834870" y="0"/>
                </a:lnTo>
                <a:lnTo>
                  <a:pt x="3562347" y="243145"/>
                </a:lnTo>
                <a:lnTo>
                  <a:pt x="4985436" y="234437"/>
                </a:lnTo>
                <a:lnTo>
                  <a:pt x="4985436" y="322701"/>
                </a:lnTo>
                <a:lnTo>
                  <a:pt x="4985436" y="322701"/>
                </a:lnTo>
                <a:lnTo>
                  <a:pt x="4985436" y="455096"/>
                </a:lnTo>
                <a:lnTo>
                  <a:pt x="4985436" y="764019"/>
                </a:lnTo>
                <a:lnTo>
                  <a:pt x="4154530" y="764019"/>
                </a:lnTo>
                <a:lnTo>
                  <a:pt x="2908171" y="764019"/>
                </a:lnTo>
                <a:lnTo>
                  <a:pt x="2908171" y="764019"/>
                </a:lnTo>
                <a:lnTo>
                  <a:pt x="0" y="764019"/>
                </a:lnTo>
                <a:lnTo>
                  <a:pt x="0" y="455096"/>
                </a:lnTo>
                <a:lnTo>
                  <a:pt x="0" y="322701"/>
                </a:lnTo>
                <a:lnTo>
                  <a:pt x="0" y="322701"/>
                </a:lnTo>
                <a:lnTo>
                  <a:pt x="0" y="234437"/>
                </a:lnTo>
                <a:close/>
              </a:path>
            </a:pathLst>
          </a:cu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ja-JP" sz="1400" dirty="0" smtClean="0">
              <a:solidFill>
                <a:schemeClr val="tx1"/>
              </a:solidFill>
            </a:endParaRPr>
          </a:p>
          <a:p>
            <a:pPr algn="ctr"/>
            <a:r>
              <a:rPr lang="ja-JP" altLang="en-US" sz="1400" dirty="0" smtClean="0">
                <a:solidFill>
                  <a:schemeClr val="tx1"/>
                </a:solidFill>
              </a:rPr>
              <a:t>有占格子地図の推定には，</a:t>
            </a:r>
            <a:r>
              <a:rPr lang="ja-JP" altLang="en-US" sz="1400" b="1" dirty="0" smtClean="0">
                <a:solidFill>
                  <a:srgbClr val="C00000"/>
                </a:solidFill>
              </a:rPr>
              <a:t>バイナリベイズフィルタ</a:t>
            </a:r>
            <a:r>
              <a:rPr lang="ja-JP" altLang="en-US" sz="1400" dirty="0" smtClean="0">
                <a:solidFill>
                  <a:schemeClr val="tx1"/>
                </a:solidFill>
              </a:rPr>
              <a:t>を使う．</a:t>
            </a:r>
            <a:endParaRPr lang="en-US" altLang="ja-JP" sz="1400" dirty="0" smtClean="0">
              <a:solidFill>
                <a:schemeClr val="tx1"/>
              </a:solidFill>
            </a:endParaRPr>
          </a:p>
        </p:txBody>
      </p:sp>
      <p:sp>
        <p:nvSpPr>
          <p:cNvPr id="31" name="四角形吹き出し 30"/>
          <p:cNvSpPr/>
          <p:nvPr/>
        </p:nvSpPr>
        <p:spPr>
          <a:xfrm>
            <a:off x="296983" y="4145567"/>
            <a:ext cx="1890109" cy="387757"/>
          </a:xfrm>
          <a:prstGeom prst="wedgeRectCallout">
            <a:avLst>
              <a:gd name="adj1" fmla="val 73986"/>
              <a:gd name="adj2" fmla="val -44733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 smtClean="0"/>
              <a:t>ロボットの位置推定には</a:t>
            </a:r>
            <a:endParaRPr kumimoji="1" lang="en-US" altLang="ja-JP" sz="1200" dirty="0" smtClean="0"/>
          </a:p>
          <a:p>
            <a:pPr algn="ctr"/>
            <a:r>
              <a:rPr lang="ja-JP" altLang="en-US" sz="1200" dirty="0"/>
              <a:t>パーティクルフィルタ</a:t>
            </a:r>
            <a:r>
              <a:rPr lang="ja-JP" altLang="en-US" sz="1200" dirty="0" smtClean="0"/>
              <a:t>を使う</a:t>
            </a:r>
            <a:endParaRPr kumimoji="1" lang="ja-JP" altLang="en-US" sz="1200" dirty="0"/>
          </a:p>
        </p:txBody>
      </p:sp>
      <p:sp>
        <p:nvSpPr>
          <p:cNvPr id="600" name="四角形吹き出し 599"/>
          <p:cNvSpPr/>
          <p:nvPr/>
        </p:nvSpPr>
        <p:spPr>
          <a:xfrm>
            <a:off x="5671071" y="4203472"/>
            <a:ext cx="1890109" cy="387757"/>
          </a:xfrm>
          <a:prstGeom prst="wedgeRectCallout">
            <a:avLst>
              <a:gd name="adj1" fmla="val 73986"/>
              <a:gd name="adj2" fmla="val -44733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 smtClean="0"/>
              <a:t>ロボットの位置推定には</a:t>
            </a:r>
            <a:endParaRPr kumimoji="1" lang="en-US" altLang="ja-JP" sz="1200" dirty="0" smtClean="0"/>
          </a:p>
          <a:p>
            <a:pPr algn="ctr"/>
            <a:r>
              <a:rPr lang="ja-JP" altLang="en-US" sz="1200" dirty="0"/>
              <a:t>パーティクルフィルタ</a:t>
            </a:r>
            <a:r>
              <a:rPr lang="ja-JP" altLang="en-US" sz="1200" dirty="0" smtClean="0"/>
              <a:t>を使う</a:t>
            </a:r>
            <a:endParaRPr kumimoji="1" lang="ja-JP" altLang="en-US" sz="1200" dirty="0"/>
          </a:p>
        </p:txBody>
      </p:sp>
      <p:sp>
        <p:nvSpPr>
          <p:cNvPr id="96" name="テキスト ボックス 95"/>
          <p:cNvSpPr txBox="1"/>
          <p:nvPr/>
        </p:nvSpPr>
        <p:spPr>
          <a:xfrm>
            <a:off x="4099902" y="5918347"/>
            <a:ext cx="2446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 smtClean="0">
                <a:solidFill>
                  <a:srgbClr val="C00000"/>
                </a:solidFill>
              </a:rPr>
              <a:t>解析的に計算が可能</a:t>
            </a:r>
            <a:endParaRPr kumimoji="1" lang="ja-JP" altLang="en-US" dirty="0">
              <a:solidFill>
                <a:srgbClr val="C00000"/>
              </a:solidFill>
            </a:endParaRPr>
          </a:p>
        </p:txBody>
      </p:sp>
      <p:cxnSp>
        <p:nvCxnSpPr>
          <p:cNvPr id="98" name="直線矢印コネクタ 97"/>
          <p:cNvCxnSpPr>
            <a:stCxn id="96" idx="0"/>
          </p:cNvCxnSpPr>
          <p:nvPr/>
        </p:nvCxnSpPr>
        <p:spPr>
          <a:xfrm flipH="1" flipV="1">
            <a:off x="3673231" y="5376985"/>
            <a:ext cx="1649774" cy="54136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線矢印コネクタ 99"/>
          <p:cNvCxnSpPr>
            <a:stCxn id="96" idx="0"/>
          </p:cNvCxnSpPr>
          <p:nvPr/>
        </p:nvCxnSpPr>
        <p:spPr>
          <a:xfrm flipV="1">
            <a:off x="5323005" y="5376541"/>
            <a:ext cx="2808883" cy="54180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742516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正方形/長方形 376"/>
          <p:cNvSpPr/>
          <p:nvPr/>
        </p:nvSpPr>
        <p:spPr>
          <a:xfrm>
            <a:off x="1140823" y="5656791"/>
            <a:ext cx="1460863" cy="3943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1140823" y="3220573"/>
            <a:ext cx="2135419" cy="6985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4" name="正方形/長方形 373"/>
          <p:cNvSpPr/>
          <p:nvPr/>
        </p:nvSpPr>
        <p:spPr>
          <a:xfrm>
            <a:off x="1140823" y="4362657"/>
            <a:ext cx="1460863" cy="3943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テキスト ボックス 5"/>
              <p:cNvSpPr txBox="1"/>
              <p:nvPr/>
            </p:nvSpPr>
            <p:spPr>
              <a:xfrm>
                <a:off x="3388213" y="3040834"/>
                <a:ext cx="2971523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1:</m:t>
                        </m:r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ja-JP" b="1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ja-JP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1:</m:t>
                            </m:r>
                            <m:r>
                              <a:rPr lang="en-US" altLang="ja-JP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ja-JP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1" lang="en-US" altLang="ja-JP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𝒎</m:t>
                        </m:r>
                      </m:e>
                    </m:d>
                  </m:oMath>
                </a14:m>
                <a:r>
                  <a:rPr kumimoji="1" lang="en-US" altLang="ja-JP" dirty="0" smtClean="0"/>
                  <a:t> </a:t>
                </a:r>
                <a:r>
                  <a:rPr kumimoji="1" lang="ja-JP" altLang="en-US" dirty="0" smtClean="0"/>
                  <a:t>とする．</a:t>
                </a:r>
                <a:endParaRPr kumimoji="1" lang="en-US" altLang="ja-JP" dirty="0" smtClean="0"/>
              </a:p>
              <a:p>
                <a:r>
                  <a:rPr lang="en-US" altLang="ja-JP" b="0" dirty="0" smtClean="0"/>
                  <a:t> </a:t>
                </a:r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ja-JP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ja-JP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b="1" i="1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1:</m:t>
                            </m:r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ja-JP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ja-JP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1:</m:t>
                        </m:r>
                        <m:r>
                          <a:rPr lang="en-US" altLang="ja-JP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ja-JP" dirty="0"/>
                  <a:t> </a:t>
                </a:r>
                <a14:m>
                  <m:oMath xmlns:m="http://schemas.openxmlformats.org/officeDocument/2006/math">
                    <m:r>
                      <a:rPr lang="en-US" altLang="ja-JP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ja-JP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ja-JP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𝒎</m:t>
                    </m:r>
                    <m:r>
                      <a:rPr lang="en-US" altLang="ja-JP" b="1" i="1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altLang="ja-JP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ja-JP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1:</m:t>
                        </m:r>
                        <m:r>
                          <a:rPr lang="en-US" altLang="ja-JP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ja-JP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ja-JP" dirty="0"/>
              </a:p>
            </p:txBody>
          </p:sp>
        </mc:Choice>
        <mc:Fallback xmlns="">
          <p:sp>
            <p:nvSpPr>
              <p:cNvPr id="6" name="テキスト ボックス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8213" y="3040834"/>
                <a:ext cx="2971523" cy="553998"/>
              </a:xfrm>
              <a:prstGeom prst="rect">
                <a:avLst/>
              </a:prstGeom>
              <a:blipFill rotWithShape="0">
                <a:blip r:embed="rId2"/>
                <a:stretch>
                  <a:fillRect l="-2875" t="-17582" b="-1648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直線コネクタ 7"/>
          <p:cNvCxnSpPr/>
          <p:nvPr/>
        </p:nvCxnSpPr>
        <p:spPr>
          <a:xfrm>
            <a:off x="5125078" y="3618012"/>
            <a:ext cx="10226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テキスト ボックス 8"/>
          <p:cNvSpPr txBox="1"/>
          <p:nvPr/>
        </p:nvSpPr>
        <p:spPr>
          <a:xfrm>
            <a:off x="5011926" y="3616127"/>
            <a:ext cx="19414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400" b="1" dirty="0" smtClean="0">
                <a:solidFill>
                  <a:srgbClr val="C00000"/>
                </a:solidFill>
              </a:rPr>
              <a:t>地図</a:t>
            </a:r>
            <a:r>
              <a:rPr lang="ja-JP" altLang="en-US" sz="1400" dirty="0" smtClean="0">
                <a:solidFill>
                  <a:srgbClr val="C00000"/>
                </a:solidFill>
              </a:rPr>
              <a:t>：解析的に計算</a:t>
            </a:r>
            <a:endParaRPr kumimoji="1" lang="ja-JP" altLang="en-US" sz="1400" dirty="0">
              <a:solidFill>
                <a:srgbClr val="C00000"/>
              </a:solidFill>
            </a:endParaRPr>
          </a:p>
        </p:txBody>
      </p:sp>
      <p:cxnSp>
        <p:nvCxnSpPr>
          <p:cNvPr id="306" name="直線コネクタ 305"/>
          <p:cNvCxnSpPr/>
          <p:nvPr/>
        </p:nvCxnSpPr>
        <p:spPr>
          <a:xfrm>
            <a:off x="4366634" y="3618012"/>
            <a:ext cx="698451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9" name="テキスト ボックス 308"/>
          <p:cNvSpPr txBox="1"/>
          <p:nvPr/>
        </p:nvSpPr>
        <p:spPr>
          <a:xfrm>
            <a:off x="3539607" y="3616127"/>
            <a:ext cx="16897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400" b="1" dirty="0" smtClean="0">
                <a:solidFill>
                  <a:srgbClr val="00B050"/>
                </a:solidFill>
              </a:rPr>
              <a:t>ロボット</a:t>
            </a:r>
            <a:r>
              <a:rPr lang="ja-JP" altLang="en-US" sz="1400" b="1" dirty="0">
                <a:solidFill>
                  <a:srgbClr val="00B050"/>
                </a:solidFill>
              </a:rPr>
              <a:t>の全</a:t>
            </a:r>
            <a:r>
              <a:rPr lang="ja-JP" altLang="en-US" sz="1400" b="1" dirty="0" smtClean="0">
                <a:solidFill>
                  <a:srgbClr val="00B050"/>
                </a:solidFill>
              </a:rPr>
              <a:t>軌跡</a:t>
            </a:r>
            <a:r>
              <a:rPr lang="ja-JP" altLang="en-US" sz="1400" dirty="0" smtClean="0">
                <a:solidFill>
                  <a:srgbClr val="00B050"/>
                </a:solidFill>
              </a:rPr>
              <a:t>：</a:t>
            </a:r>
            <a:endParaRPr lang="en-US" altLang="ja-JP" sz="1400" dirty="0" smtClean="0">
              <a:solidFill>
                <a:srgbClr val="00B050"/>
              </a:solidFill>
            </a:endParaRPr>
          </a:p>
          <a:p>
            <a:pPr algn="ctr"/>
            <a:r>
              <a:rPr lang="ja-JP" altLang="en-US" sz="1400" dirty="0" smtClean="0">
                <a:solidFill>
                  <a:srgbClr val="00B050"/>
                </a:solidFill>
              </a:rPr>
              <a:t>パーティクルで表現</a:t>
            </a:r>
            <a:endParaRPr kumimoji="1" lang="ja-JP" altLang="en-US" sz="1400" dirty="0">
              <a:solidFill>
                <a:srgbClr val="00B05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2" name="テキスト ボックス 311"/>
              <p:cNvSpPr txBox="1"/>
              <p:nvPr/>
            </p:nvSpPr>
            <p:spPr>
              <a:xfrm>
                <a:off x="2579381" y="4270183"/>
                <a:ext cx="5227862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ja-JP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ja-JP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b="1" i="1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1:</m:t>
                            </m:r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altLang="ja-JP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b="1" i="1" smtClean="0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  <m:sub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1:</m:t>
                            </m:r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ja-JP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ja-JP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b="1" i="1" smtClean="0"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  <m:sub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1:</m:t>
                            </m:r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ja-JP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ja-JP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1:</m:t>
                        </m:r>
                        <m:r>
                          <a:rPr lang="en-US" altLang="ja-JP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ja-JP" i="1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altLang="ja-JP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b="1" i="1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1:</m:t>
                        </m:r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ja-JP" b="1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ja-JP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b="1" i="1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1:</m:t>
                        </m:r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ja-JP" dirty="0"/>
                  <a:t> </a:t>
                </a:r>
                <a14:m>
                  <m:oMath xmlns:m="http://schemas.openxmlformats.org/officeDocument/2006/math">
                    <m:r>
                      <a:rPr lang="en-US" altLang="ja-JP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ja-JP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ja-JP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𝒎</m:t>
                        </m:r>
                      </m:e>
                      <m:sub>
                        <m:r>
                          <a:rPr lang="en-US" altLang="ja-JP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ja-JP" b="1" i="1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altLang="ja-JP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ja-JP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1:</m:t>
                        </m:r>
                        <m:r>
                          <a:rPr lang="en-US" altLang="ja-JP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ja-JP" b="1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ja-JP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b="1" i="1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1:</m:t>
                        </m:r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ja-JP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ja-JP" dirty="0"/>
              </a:p>
            </p:txBody>
          </p:sp>
        </mc:Choice>
        <mc:Fallback xmlns="">
          <p:sp>
            <p:nvSpPr>
              <p:cNvPr id="312" name="テキスト ボックス 3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9381" y="4270183"/>
                <a:ext cx="5227862" cy="276999"/>
              </a:xfrm>
              <a:prstGeom prst="rect">
                <a:avLst/>
              </a:prstGeom>
              <a:blipFill rotWithShape="0">
                <a:blip r:embed="rId3"/>
                <a:stretch>
                  <a:fillRect l="-1632" t="-2174" b="-3260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6" name="直線コネクタ 315"/>
          <p:cNvCxnSpPr/>
          <p:nvPr/>
        </p:nvCxnSpPr>
        <p:spPr>
          <a:xfrm>
            <a:off x="5982646" y="4586315"/>
            <a:ext cx="15480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1" name="直線コネクタ 320"/>
          <p:cNvCxnSpPr/>
          <p:nvPr/>
        </p:nvCxnSpPr>
        <p:spPr>
          <a:xfrm>
            <a:off x="4366694" y="4586315"/>
            <a:ext cx="1585879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5" name="テキスト ボックス 324"/>
          <p:cNvSpPr txBox="1"/>
          <p:nvPr/>
        </p:nvSpPr>
        <p:spPr>
          <a:xfrm>
            <a:off x="5798199" y="4590546"/>
            <a:ext cx="19414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400" b="1" dirty="0" smtClean="0">
                <a:solidFill>
                  <a:srgbClr val="C00000"/>
                </a:solidFill>
              </a:rPr>
              <a:t>地図</a:t>
            </a:r>
            <a:r>
              <a:rPr lang="ja-JP" altLang="en-US" sz="1400" dirty="0" smtClean="0">
                <a:solidFill>
                  <a:srgbClr val="C00000"/>
                </a:solidFill>
              </a:rPr>
              <a:t>：解析的に計算</a:t>
            </a:r>
            <a:endParaRPr kumimoji="1" lang="ja-JP" altLang="en-US" sz="1400" dirty="0">
              <a:solidFill>
                <a:srgbClr val="C00000"/>
              </a:solidFill>
            </a:endParaRPr>
          </a:p>
        </p:txBody>
      </p:sp>
      <p:sp>
        <p:nvSpPr>
          <p:cNvPr id="366" name="テキスト ボックス 365"/>
          <p:cNvSpPr txBox="1"/>
          <p:nvPr/>
        </p:nvSpPr>
        <p:spPr>
          <a:xfrm>
            <a:off x="4325880" y="4590546"/>
            <a:ext cx="16897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400" b="1" dirty="0" smtClean="0">
                <a:solidFill>
                  <a:srgbClr val="00B050"/>
                </a:solidFill>
              </a:rPr>
              <a:t>ロボット</a:t>
            </a:r>
            <a:r>
              <a:rPr lang="ja-JP" altLang="en-US" sz="1400" b="1" dirty="0">
                <a:solidFill>
                  <a:srgbClr val="00B050"/>
                </a:solidFill>
              </a:rPr>
              <a:t>の全軌跡</a:t>
            </a:r>
            <a:r>
              <a:rPr lang="ja-JP" altLang="en-US" sz="1400" dirty="0" smtClean="0">
                <a:solidFill>
                  <a:srgbClr val="00B050"/>
                </a:solidFill>
              </a:rPr>
              <a:t>：</a:t>
            </a:r>
            <a:endParaRPr lang="en-US" altLang="ja-JP" sz="1400" dirty="0" smtClean="0">
              <a:solidFill>
                <a:srgbClr val="00B050"/>
              </a:solidFill>
            </a:endParaRPr>
          </a:p>
          <a:p>
            <a:pPr algn="ctr"/>
            <a:r>
              <a:rPr lang="ja-JP" altLang="en-US" sz="1400" dirty="0" smtClean="0">
                <a:solidFill>
                  <a:srgbClr val="00B050"/>
                </a:solidFill>
              </a:rPr>
              <a:t>パーティクルで表現</a:t>
            </a:r>
            <a:endParaRPr kumimoji="1" lang="ja-JP" altLang="en-US" sz="1400" dirty="0">
              <a:solidFill>
                <a:srgbClr val="00B050"/>
              </a:solidFill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32893" y="3306472"/>
            <a:ext cx="2201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>
                <a:solidFill>
                  <a:srgbClr val="00B0F0"/>
                </a:solidFill>
              </a:rPr>
              <a:t>（</a:t>
            </a:r>
            <a:r>
              <a:rPr kumimoji="1" lang="en-US" altLang="ja-JP" b="1" dirty="0" smtClean="0">
                <a:solidFill>
                  <a:srgbClr val="00B0F0"/>
                </a:solidFill>
              </a:rPr>
              <a:t>Rao-Blackwell </a:t>
            </a:r>
            <a:r>
              <a:rPr kumimoji="1" lang="ja-JP" altLang="en-US" b="1" dirty="0" smtClean="0">
                <a:solidFill>
                  <a:srgbClr val="00B0F0"/>
                </a:solidFill>
              </a:rPr>
              <a:t>化</a:t>
            </a:r>
            <a:r>
              <a:rPr kumimoji="1" lang="ja-JP" altLang="en-US" dirty="0" smtClean="0">
                <a:solidFill>
                  <a:srgbClr val="00B0F0"/>
                </a:solidFill>
              </a:rPr>
              <a:t>）</a:t>
            </a:r>
            <a:endParaRPr kumimoji="1" lang="ja-JP" altLang="en-US" dirty="0">
              <a:solidFill>
                <a:srgbClr val="00B0F0"/>
              </a:solidFill>
            </a:endParaRPr>
          </a:p>
        </p:txBody>
      </p:sp>
      <p:sp>
        <p:nvSpPr>
          <p:cNvPr id="320" name="テキスト ボックス 319"/>
          <p:cNvSpPr txBox="1"/>
          <p:nvPr/>
        </p:nvSpPr>
        <p:spPr>
          <a:xfrm>
            <a:off x="2326923" y="4587349"/>
            <a:ext cx="205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>
                <a:solidFill>
                  <a:srgbClr val="00B0F0"/>
                </a:solidFill>
              </a:rPr>
              <a:t>（</a:t>
            </a:r>
            <a:r>
              <a:rPr kumimoji="1" lang="en-US" altLang="ja-JP" b="1" dirty="0" smtClean="0">
                <a:solidFill>
                  <a:srgbClr val="00B0F0"/>
                </a:solidFill>
              </a:rPr>
              <a:t>Rao-Blackwell </a:t>
            </a:r>
            <a:r>
              <a:rPr kumimoji="1" lang="ja-JP" altLang="en-US" b="1" dirty="0" smtClean="0">
                <a:solidFill>
                  <a:srgbClr val="00B0F0"/>
                </a:solidFill>
              </a:rPr>
              <a:t>化</a:t>
            </a:r>
            <a:r>
              <a:rPr kumimoji="1" lang="ja-JP" altLang="en-US" dirty="0" smtClean="0">
                <a:solidFill>
                  <a:srgbClr val="00B0F0"/>
                </a:solidFill>
              </a:rPr>
              <a:t>）</a:t>
            </a:r>
            <a:endParaRPr kumimoji="1" lang="ja-JP" altLang="en-US" dirty="0">
              <a:solidFill>
                <a:srgbClr val="00B0F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2" name="テキスト ボックス 321"/>
              <p:cNvSpPr txBox="1"/>
              <p:nvPr/>
            </p:nvSpPr>
            <p:spPr>
              <a:xfrm>
                <a:off x="2503898" y="5889749"/>
                <a:ext cx="5555564" cy="41453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ja-JP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ja-JP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ja-JP" b="1" i="1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  <m:t>1:</m:t>
                            </m:r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  <m:sup>
                            <m:r>
                              <a:rPr lang="en-US" altLang="ja-JP" b="0" i="1"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ja-JP" b="0" i="1">
                                <a:latin typeface="Cambria Math" panose="02040503050406030204" pitchFamily="18" charset="0"/>
                              </a:rPr>
                              <m:t>]</m:t>
                            </m:r>
                          </m:sup>
                        </m:sSubSup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altLang="ja-JP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b="1" i="1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  <m:sub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1:</m:t>
                            </m:r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ja-JP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ja-JP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b="1" i="1"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  <m:sub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1:</m:t>
                            </m:r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US" altLang="ja-JP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ja-JP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ja-JP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1:</m:t>
                        </m:r>
                        <m:r>
                          <a:rPr lang="en-US" altLang="ja-JP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altLang="ja-JP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altLang="ja-JP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ja-JP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bSup>
                    <m:r>
                      <a:rPr lang="en-US" altLang="ja-JP" i="1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altLang="ja-JP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b="1" i="1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1:</m:t>
                        </m:r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ja-JP" b="1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ja-JP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b="1" i="1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1:</m:t>
                        </m:r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ja-JP" dirty="0"/>
                  <a:t> </a:t>
                </a:r>
                <a14:m>
                  <m:oMath xmlns:m="http://schemas.openxmlformats.org/officeDocument/2006/math">
                    <m:r>
                      <a:rPr lang="en-US" altLang="ja-JP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ja-JP" i="1"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US" altLang="ja-JP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ja-JP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𝒎</m:t>
                        </m:r>
                      </m:e>
                      <m:sub>
                        <m:r>
                          <a:rPr lang="en-US" altLang="ja-JP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altLang="ja-JP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altLang="ja-JP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ja-JP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bSup>
                    <m:r>
                      <a:rPr lang="en-US" altLang="ja-JP" b="1" i="1" smtClean="0">
                        <a:latin typeface="Cambria Math" panose="02040503050406030204" pitchFamily="18" charset="0"/>
                      </a:rPr>
                      <m:t>|</m:t>
                    </m:r>
                    <m:sSubSup>
                      <m:sSubSupPr>
                        <m:ctrlPr>
                          <a:rPr lang="en-US" altLang="ja-JP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ja-JP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ja-JP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1:</m:t>
                        </m:r>
                        <m:r>
                          <a:rPr lang="en-US" altLang="ja-JP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altLang="ja-JP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altLang="ja-JP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ja-JP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bSup>
                    <m:r>
                      <a:rPr lang="en-US" altLang="ja-JP" b="1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ja-JP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b="1" i="1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1:</m:t>
                        </m:r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ja-JP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ja-JP" dirty="0"/>
              </a:p>
            </p:txBody>
          </p:sp>
        </mc:Choice>
        <mc:Fallback xmlns="">
          <p:sp>
            <p:nvSpPr>
              <p:cNvPr id="322" name="テキスト ボックス 3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3898" y="5889749"/>
                <a:ext cx="5555564" cy="414537"/>
              </a:xfrm>
              <a:prstGeom prst="rect">
                <a:avLst/>
              </a:prstGeom>
              <a:blipFill rotWithShape="0">
                <a:blip r:embed="rId4"/>
                <a:stretch>
                  <a:fillRect l="-1537" b="-735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7" name="直線コネクタ 366"/>
          <p:cNvCxnSpPr/>
          <p:nvPr/>
        </p:nvCxnSpPr>
        <p:spPr>
          <a:xfrm>
            <a:off x="5982646" y="6298214"/>
            <a:ext cx="16920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8" name="直線コネクタ 367"/>
          <p:cNvCxnSpPr/>
          <p:nvPr/>
        </p:nvCxnSpPr>
        <p:spPr>
          <a:xfrm>
            <a:off x="4366694" y="6298214"/>
            <a:ext cx="1585879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9" name="テキスト ボックス 368"/>
          <p:cNvSpPr txBox="1"/>
          <p:nvPr/>
        </p:nvSpPr>
        <p:spPr>
          <a:xfrm>
            <a:off x="5798199" y="6302445"/>
            <a:ext cx="19414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400" b="1" dirty="0" smtClean="0">
                <a:solidFill>
                  <a:srgbClr val="C00000"/>
                </a:solidFill>
              </a:rPr>
              <a:t>地図</a:t>
            </a:r>
            <a:r>
              <a:rPr lang="ja-JP" altLang="en-US" sz="1400" dirty="0" smtClean="0">
                <a:solidFill>
                  <a:srgbClr val="C00000"/>
                </a:solidFill>
              </a:rPr>
              <a:t>：解析的に計算</a:t>
            </a:r>
            <a:endParaRPr kumimoji="1" lang="ja-JP" altLang="en-US" sz="1400" dirty="0">
              <a:solidFill>
                <a:srgbClr val="C00000"/>
              </a:solidFill>
            </a:endParaRPr>
          </a:p>
        </p:txBody>
      </p:sp>
      <p:sp>
        <p:nvSpPr>
          <p:cNvPr id="370" name="テキスト ボックス 369"/>
          <p:cNvSpPr txBox="1"/>
          <p:nvPr/>
        </p:nvSpPr>
        <p:spPr>
          <a:xfrm>
            <a:off x="4325880" y="6302445"/>
            <a:ext cx="16897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400" b="1" dirty="0" smtClean="0">
                <a:solidFill>
                  <a:srgbClr val="00B050"/>
                </a:solidFill>
              </a:rPr>
              <a:t>ロボット</a:t>
            </a:r>
            <a:r>
              <a:rPr lang="ja-JP" altLang="en-US" sz="1400" b="1" dirty="0">
                <a:solidFill>
                  <a:srgbClr val="00B050"/>
                </a:solidFill>
              </a:rPr>
              <a:t>の全軌跡</a:t>
            </a:r>
            <a:r>
              <a:rPr lang="ja-JP" altLang="en-US" sz="1400" dirty="0" smtClean="0">
                <a:solidFill>
                  <a:srgbClr val="00B050"/>
                </a:solidFill>
              </a:rPr>
              <a:t>：</a:t>
            </a:r>
            <a:endParaRPr lang="en-US" altLang="ja-JP" sz="1400" dirty="0" smtClean="0">
              <a:solidFill>
                <a:srgbClr val="00B050"/>
              </a:solidFill>
            </a:endParaRPr>
          </a:p>
          <a:p>
            <a:pPr algn="ctr"/>
            <a:r>
              <a:rPr lang="ja-JP" altLang="en-US" sz="1400" dirty="0" smtClean="0">
                <a:solidFill>
                  <a:srgbClr val="00B050"/>
                </a:solidFill>
              </a:rPr>
              <a:t>パーティクルで表現</a:t>
            </a:r>
            <a:endParaRPr kumimoji="1" lang="ja-JP" altLang="en-US" sz="1400" dirty="0">
              <a:solidFill>
                <a:srgbClr val="00B050"/>
              </a:solidFill>
            </a:endParaRPr>
          </a:p>
        </p:txBody>
      </p:sp>
      <p:sp>
        <p:nvSpPr>
          <p:cNvPr id="371" name="テキスト ボックス 370"/>
          <p:cNvSpPr txBox="1"/>
          <p:nvPr/>
        </p:nvSpPr>
        <p:spPr>
          <a:xfrm>
            <a:off x="2326923" y="6299248"/>
            <a:ext cx="205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>
                <a:solidFill>
                  <a:srgbClr val="00B0F0"/>
                </a:solidFill>
              </a:rPr>
              <a:t>（</a:t>
            </a:r>
            <a:r>
              <a:rPr kumimoji="1" lang="en-US" altLang="ja-JP" b="1" dirty="0" smtClean="0">
                <a:solidFill>
                  <a:srgbClr val="00B0F0"/>
                </a:solidFill>
              </a:rPr>
              <a:t>Rao-Blackwell </a:t>
            </a:r>
            <a:r>
              <a:rPr kumimoji="1" lang="ja-JP" altLang="en-US" b="1" dirty="0" smtClean="0">
                <a:solidFill>
                  <a:srgbClr val="00B0F0"/>
                </a:solidFill>
              </a:rPr>
              <a:t>化</a:t>
            </a:r>
            <a:r>
              <a:rPr kumimoji="1" lang="ja-JP" altLang="en-US" dirty="0" smtClean="0">
                <a:solidFill>
                  <a:srgbClr val="00B0F0"/>
                </a:solidFill>
              </a:rPr>
              <a:t>）</a:t>
            </a:r>
            <a:endParaRPr kumimoji="1" lang="ja-JP" altLang="en-US" dirty="0">
              <a:solidFill>
                <a:srgbClr val="00B0F0"/>
              </a:solidFill>
            </a:endParaRP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2019911" y="5314069"/>
            <a:ext cx="6279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dirty="0" smtClean="0"/>
              <a:t>各パーティクルで閉じた世界で，</a:t>
            </a:r>
            <a:r>
              <a:rPr lang="ja-JP" altLang="en-US" b="1" dirty="0" smtClean="0">
                <a:solidFill>
                  <a:srgbClr val="00B050"/>
                </a:solidFill>
              </a:rPr>
              <a:t>「軌跡」</a:t>
            </a:r>
            <a:r>
              <a:rPr lang="ja-JP" altLang="en-US" dirty="0" smtClean="0"/>
              <a:t>と</a:t>
            </a:r>
            <a:r>
              <a:rPr lang="ja-JP" altLang="en-US" b="1" dirty="0" smtClean="0">
                <a:solidFill>
                  <a:srgbClr val="C00000"/>
                </a:solidFill>
              </a:rPr>
              <a:t>「地図」</a:t>
            </a:r>
            <a:r>
              <a:rPr lang="ja-JP" altLang="en-US" dirty="0" smtClean="0"/>
              <a:t>を求めている</a:t>
            </a:r>
            <a:endParaRPr kumimoji="1" lang="ja-JP" altLang="en-US" dirty="0"/>
          </a:p>
        </p:txBody>
      </p:sp>
      <p:cxnSp>
        <p:nvCxnSpPr>
          <p:cNvPr id="14" name="直線矢印コネクタ 13"/>
          <p:cNvCxnSpPr/>
          <p:nvPr/>
        </p:nvCxnSpPr>
        <p:spPr>
          <a:xfrm>
            <a:off x="3039134" y="5611151"/>
            <a:ext cx="0" cy="274649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フリーフォーム 18"/>
          <p:cNvSpPr/>
          <p:nvPr/>
        </p:nvSpPr>
        <p:spPr>
          <a:xfrm>
            <a:off x="3042745" y="5704496"/>
            <a:ext cx="3980793" cy="181304"/>
          </a:xfrm>
          <a:custGeom>
            <a:avLst/>
            <a:gdLst>
              <a:gd name="connsiteX0" fmla="*/ 0 w 3980793"/>
              <a:gd name="connsiteY0" fmla="*/ 0 h 181304"/>
              <a:gd name="connsiteX1" fmla="*/ 3980793 w 3980793"/>
              <a:gd name="connsiteY1" fmla="*/ 0 h 181304"/>
              <a:gd name="connsiteX2" fmla="*/ 3980793 w 3980793"/>
              <a:gd name="connsiteY2" fmla="*/ 181304 h 181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80793" h="181304">
                <a:moveTo>
                  <a:pt x="0" y="0"/>
                </a:moveTo>
                <a:lnTo>
                  <a:pt x="3980793" y="0"/>
                </a:lnTo>
                <a:lnTo>
                  <a:pt x="3980793" y="181304"/>
                </a:lnTo>
              </a:path>
            </a:pathLst>
          </a:custGeom>
          <a:noFill/>
          <a:ln w="127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1" name="直線矢印コネクタ 20"/>
          <p:cNvCxnSpPr/>
          <p:nvPr/>
        </p:nvCxnSpPr>
        <p:spPr>
          <a:xfrm>
            <a:off x="6591829" y="5705800"/>
            <a:ext cx="0" cy="18000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2" name="直線矢印コネクタ 371"/>
          <p:cNvCxnSpPr/>
          <p:nvPr/>
        </p:nvCxnSpPr>
        <p:spPr>
          <a:xfrm>
            <a:off x="4899663" y="5705800"/>
            <a:ext cx="0" cy="18000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3" name="正方形/長方形 372"/>
          <p:cNvSpPr/>
          <p:nvPr/>
        </p:nvSpPr>
        <p:spPr>
          <a:xfrm>
            <a:off x="7665780" y="4390099"/>
            <a:ext cx="469165" cy="3943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5" name="正方形/長方形 374"/>
          <p:cNvSpPr/>
          <p:nvPr/>
        </p:nvSpPr>
        <p:spPr>
          <a:xfrm>
            <a:off x="8286984" y="3284255"/>
            <a:ext cx="2135419" cy="6985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6" name="正方形/長方形 375"/>
          <p:cNvSpPr/>
          <p:nvPr/>
        </p:nvSpPr>
        <p:spPr>
          <a:xfrm>
            <a:off x="8286984" y="4310651"/>
            <a:ext cx="2135419" cy="6985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8" name="正方形/長方形 377"/>
          <p:cNvSpPr/>
          <p:nvPr/>
        </p:nvSpPr>
        <p:spPr>
          <a:xfrm>
            <a:off x="8286984" y="5517975"/>
            <a:ext cx="2135419" cy="6985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196257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031173"/>
            <a:ext cx="7977051" cy="3263082"/>
          </a:xfrm>
          <a:prstGeom prst="rect">
            <a:avLst/>
          </a:prstGeom>
        </p:spPr>
      </p:pic>
      <p:sp>
        <p:nvSpPr>
          <p:cNvPr id="6" name="正方形/長方形 5"/>
          <p:cNvSpPr/>
          <p:nvPr/>
        </p:nvSpPr>
        <p:spPr>
          <a:xfrm>
            <a:off x="3052354" y="1271452"/>
            <a:ext cx="3126378" cy="223810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四角形吹き出し 13"/>
          <p:cNvSpPr/>
          <p:nvPr/>
        </p:nvSpPr>
        <p:spPr>
          <a:xfrm>
            <a:off x="4961239" y="789833"/>
            <a:ext cx="873504" cy="361479"/>
          </a:xfrm>
          <a:prstGeom prst="wedgeRectCallout">
            <a:avLst>
              <a:gd name="adj1" fmla="val -42835"/>
              <a:gd name="adj2" fmla="val 111955"/>
            </a:avLst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b="1" dirty="0" smtClean="0">
                <a:solidFill>
                  <a:schemeClr val="tx1"/>
                </a:solidFill>
              </a:rPr>
              <a:t>ココ！</a:t>
            </a:r>
            <a:endParaRPr lang="ja-JP" alt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4850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/>
          <p:cNvSpPr/>
          <p:nvPr/>
        </p:nvSpPr>
        <p:spPr>
          <a:xfrm>
            <a:off x="0" y="0"/>
            <a:ext cx="3907120" cy="323958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フリーフォーム 4"/>
          <p:cNvSpPr/>
          <p:nvPr/>
        </p:nvSpPr>
        <p:spPr>
          <a:xfrm>
            <a:off x="68978" y="89953"/>
            <a:ext cx="3647241" cy="3059681"/>
          </a:xfrm>
          <a:custGeom>
            <a:avLst/>
            <a:gdLst>
              <a:gd name="connsiteX0" fmla="*/ 100 w 3476528"/>
              <a:gd name="connsiteY0" fmla="*/ 901817 h 2916469"/>
              <a:gd name="connsiteX1" fmla="*/ 287483 w 3476528"/>
              <a:gd name="connsiteY1" fmla="*/ 48377 h 2916469"/>
              <a:gd name="connsiteX2" fmla="*/ 914500 w 3476528"/>
              <a:gd name="connsiteY2" fmla="*/ 152879 h 2916469"/>
              <a:gd name="connsiteX3" fmla="*/ 1315094 w 3476528"/>
              <a:gd name="connsiteY3" fmla="*/ 544765 h 2916469"/>
              <a:gd name="connsiteX4" fmla="*/ 2133700 w 3476528"/>
              <a:gd name="connsiteY4" fmla="*/ 327051 h 2916469"/>
              <a:gd name="connsiteX5" fmla="*/ 2682340 w 3476528"/>
              <a:gd name="connsiteY5" fmla="*/ 431554 h 2916469"/>
              <a:gd name="connsiteX6" fmla="*/ 3196146 w 3476528"/>
              <a:gd name="connsiteY6" fmla="*/ 1128239 h 2916469"/>
              <a:gd name="connsiteX7" fmla="*/ 3431277 w 3476528"/>
              <a:gd name="connsiteY7" fmla="*/ 1824925 h 2916469"/>
              <a:gd name="connsiteX8" fmla="*/ 3431277 w 3476528"/>
              <a:gd name="connsiteY8" fmla="*/ 2599988 h 2916469"/>
              <a:gd name="connsiteX9" fmla="*/ 2961014 w 3476528"/>
              <a:gd name="connsiteY9" fmla="*/ 2904788 h 2916469"/>
              <a:gd name="connsiteX10" fmla="*/ 2621380 w 3476528"/>
              <a:gd name="connsiteY10" fmla="*/ 2800285 h 2916469"/>
              <a:gd name="connsiteX11" fmla="*/ 2464626 w 3476528"/>
              <a:gd name="connsiteY11" fmla="*/ 2312605 h 2916469"/>
              <a:gd name="connsiteX12" fmla="*/ 1959529 w 3476528"/>
              <a:gd name="connsiteY12" fmla="*/ 2094891 h 2916469"/>
              <a:gd name="connsiteX13" fmla="*/ 1567643 w 3476528"/>
              <a:gd name="connsiteY13" fmla="*/ 2399691 h 2916469"/>
              <a:gd name="connsiteX14" fmla="*/ 1219300 w 3476528"/>
              <a:gd name="connsiteY14" fmla="*/ 2591279 h 2916469"/>
              <a:gd name="connsiteX15" fmla="*/ 783871 w 3476528"/>
              <a:gd name="connsiteY15" fmla="*/ 2556445 h 2916469"/>
              <a:gd name="connsiteX16" fmla="*/ 348443 w 3476528"/>
              <a:gd name="connsiteY16" fmla="*/ 2260354 h 2916469"/>
              <a:gd name="connsiteX17" fmla="*/ 740329 w 3476528"/>
              <a:gd name="connsiteY17" fmla="*/ 1676879 h 2916469"/>
              <a:gd name="connsiteX18" fmla="*/ 749037 w 3476528"/>
              <a:gd name="connsiteY18" fmla="*/ 1215325 h 2916469"/>
              <a:gd name="connsiteX19" fmla="*/ 261357 w 3476528"/>
              <a:gd name="connsiteY19" fmla="*/ 1084697 h 2916469"/>
              <a:gd name="connsiteX20" fmla="*/ 100 w 3476528"/>
              <a:gd name="connsiteY20" fmla="*/ 901817 h 2916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476528" h="2916469">
                <a:moveTo>
                  <a:pt x="100" y="901817"/>
                </a:moveTo>
                <a:cubicBezTo>
                  <a:pt x="4454" y="729097"/>
                  <a:pt x="135083" y="173200"/>
                  <a:pt x="287483" y="48377"/>
                </a:cubicBezTo>
                <a:cubicBezTo>
                  <a:pt x="439883" y="-76446"/>
                  <a:pt x="743232" y="70148"/>
                  <a:pt x="914500" y="152879"/>
                </a:cubicBezTo>
                <a:cubicBezTo>
                  <a:pt x="1085769" y="235610"/>
                  <a:pt x="1111894" y="515736"/>
                  <a:pt x="1315094" y="544765"/>
                </a:cubicBezTo>
                <a:cubicBezTo>
                  <a:pt x="1518294" y="573794"/>
                  <a:pt x="1905826" y="345919"/>
                  <a:pt x="2133700" y="327051"/>
                </a:cubicBezTo>
                <a:cubicBezTo>
                  <a:pt x="2361574" y="308183"/>
                  <a:pt x="2505266" y="298023"/>
                  <a:pt x="2682340" y="431554"/>
                </a:cubicBezTo>
                <a:cubicBezTo>
                  <a:pt x="2859414" y="565085"/>
                  <a:pt x="3071323" y="896011"/>
                  <a:pt x="3196146" y="1128239"/>
                </a:cubicBezTo>
                <a:cubicBezTo>
                  <a:pt x="3320969" y="1360467"/>
                  <a:pt x="3392089" y="1579634"/>
                  <a:pt x="3431277" y="1824925"/>
                </a:cubicBezTo>
                <a:cubicBezTo>
                  <a:pt x="3470466" y="2070217"/>
                  <a:pt x="3509654" y="2420011"/>
                  <a:pt x="3431277" y="2599988"/>
                </a:cubicBezTo>
                <a:cubicBezTo>
                  <a:pt x="3352900" y="2779965"/>
                  <a:pt x="3095997" y="2871405"/>
                  <a:pt x="2961014" y="2904788"/>
                </a:cubicBezTo>
                <a:cubicBezTo>
                  <a:pt x="2826031" y="2938171"/>
                  <a:pt x="2704111" y="2898982"/>
                  <a:pt x="2621380" y="2800285"/>
                </a:cubicBezTo>
                <a:cubicBezTo>
                  <a:pt x="2538649" y="2701588"/>
                  <a:pt x="2574934" y="2430171"/>
                  <a:pt x="2464626" y="2312605"/>
                </a:cubicBezTo>
                <a:cubicBezTo>
                  <a:pt x="2354318" y="2195039"/>
                  <a:pt x="2109026" y="2080377"/>
                  <a:pt x="1959529" y="2094891"/>
                </a:cubicBezTo>
                <a:cubicBezTo>
                  <a:pt x="1810032" y="2109405"/>
                  <a:pt x="1691014" y="2316960"/>
                  <a:pt x="1567643" y="2399691"/>
                </a:cubicBezTo>
                <a:cubicBezTo>
                  <a:pt x="1444272" y="2482422"/>
                  <a:pt x="1349929" y="2565153"/>
                  <a:pt x="1219300" y="2591279"/>
                </a:cubicBezTo>
                <a:cubicBezTo>
                  <a:pt x="1088671" y="2617405"/>
                  <a:pt x="929014" y="2611599"/>
                  <a:pt x="783871" y="2556445"/>
                </a:cubicBezTo>
                <a:cubicBezTo>
                  <a:pt x="638728" y="2501291"/>
                  <a:pt x="355700" y="2406948"/>
                  <a:pt x="348443" y="2260354"/>
                </a:cubicBezTo>
                <a:cubicBezTo>
                  <a:pt x="341186" y="2113760"/>
                  <a:pt x="673563" y="1851051"/>
                  <a:pt x="740329" y="1676879"/>
                </a:cubicBezTo>
                <a:cubicBezTo>
                  <a:pt x="807095" y="1502708"/>
                  <a:pt x="828866" y="1314022"/>
                  <a:pt x="749037" y="1215325"/>
                </a:cubicBezTo>
                <a:cubicBezTo>
                  <a:pt x="669208" y="1116628"/>
                  <a:pt x="389083" y="1138400"/>
                  <a:pt x="261357" y="1084697"/>
                </a:cubicBezTo>
                <a:cubicBezTo>
                  <a:pt x="133631" y="1030994"/>
                  <a:pt x="-4254" y="1074537"/>
                  <a:pt x="100" y="901817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フリーフォーム 5"/>
          <p:cNvSpPr/>
          <p:nvPr/>
        </p:nvSpPr>
        <p:spPr>
          <a:xfrm>
            <a:off x="352760" y="401068"/>
            <a:ext cx="3031936" cy="2348017"/>
          </a:xfrm>
          <a:custGeom>
            <a:avLst/>
            <a:gdLst>
              <a:gd name="connsiteX0" fmla="*/ 100 w 3476528"/>
              <a:gd name="connsiteY0" fmla="*/ 901817 h 2916469"/>
              <a:gd name="connsiteX1" fmla="*/ 287483 w 3476528"/>
              <a:gd name="connsiteY1" fmla="*/ 48377 h 2916469"/>
              <a:gd name="connsiteX2" fmla="*/ 914500 w 3476528"/>
              <a:gd name="connsiteY2" fmla="*/ 152879 h 2916469"/>
              <a:gd name="connsiteX3" fmla="*/ 1315094 w 3476528"/>
              <a:gd name="connsiteY3" fmla="*/ 544765 h 2916469"/>
              <a:gd name="connsiteX4" fmla="*/ 2133700 w 3476528"/>
              <a:gd name="connsiteY4" fmla="*/ 327051 h 2916469"/>
              <a:gd name="connsiteX5" fmla="*/ 2682340 w 3476528"/>
              <a:gd name="connsiteY5" fmla="*/ 431554 h 2916469"/>
              <a:gd name="connsiteX6" fmla="*/ 3196146 w 3476528"/>
              <a:gd name="connsiteY6" fmla="*/ 1128239 h 2916469"/>
              <a:gd name="connsiteX7" fmla="*/ 3431277 w 3476528"/>
              <a:gd name="connsiteY7" fmla="*/ 1824925 h 2916469"/>
              <a:gd name="connsiteX8" fmla="*/ 3431277 w 3476528"/>
              <a:gd name="connsiteY8" fmla="*/ 2599988 h 2916469"/>
              <a:gd name="connsiteX9" fmla="*/ 2961014 w 3476528"/>
              <a:gd name="connsiteY9" fmla="*/ 2904788 h 2916469"/>
              <a:gd name="connsiteX10" fmla="*/ 2621380 w 3476528"/>
              <a:gd name="connsiteY10" fmla="*/ 2800285 h 2916469"/>
              <a:gd name="connsiteX11" fmla="*/ 2464626 w 3476528"/>
              <a:gd name="connsiteY11" fmla="*/ 2312605 h 2916469"/>
              <a:gd name="connsiteX12" fmla="*/ 1959529 w 3476528"/>
              <a:gd name="connsiteY12" fmla="*/ 2094891 h 2916469"/>
              <a:gd name="connsiteX13" fmla="*/ 1567643 w 3476528"/>
              <a:gd name="connsiteY13" fmla="*/ 2399691 h 2916469"/>
              <a:gd name="connsiteX14" fmla="*/ 1219300 w 3476528"/>
              <a:gd name="connsiteY14" fmla="*/ 2591279 h 2916469"/>
              <a:gd name="connsiteX15" fmla="*/ 783871 w 3476528"/>
              <a:gd name="connsiteY15" fmla="*/ 2556445 h 2916469"/>
              <a:gd name="connsiteX16" fmla="*/ 348443 w 3476528"/>
              <a:gd name="connsiteY16" fmla="*/ 2260354 h 2916469"/>
              <a:gd name="connsiteX17" fmla="*/ 740329 w 3476528"/>
              <a:gd name="connsiteY17" fmla="*/ 1676879 h 2916469"/>
              <a:gd name="connsiteX18" fmla="*/ 749037 w 3476528"/>
              <a:gd name="connsiteY18" fmla="*/ 1215325 h 2916469"/>
              <a:gd name="connsiteX19" fmla="*/ 261357 w 3476528"/>
              <a:gd name="connsiteY19" fmla="*/ 1084697 h 2916469"/>
              <a:gd name="connsiteX20" fmla="*/ 100 w 3476528"/>
              <a:gd name="connsiteY20" fmla="*/ 901817 h 2916469"/>
              <a:gd name="connsiteX0" fmla="*/ 100 w 3476528"/>
              <a:gd name="connsiteY0" fmla="*/ 903900 h 2918552"/>
              <a:gd name="connsiteX1" fmla="*/ 287483 w 3476528"/>
              <a:gd name="connsiteY1" fmla="*/ 50460 h 2918552"/>
              <a:gd name="connsiteX2" fmla="*/ 650381 w 3476528"/>
              <a:gd name="connsiteY2" fmla="*/ 147149 h 2918552"/>
              <a:gd name="connsiteX3" fmla="*/ 1315094 w 3476528"/>
              <a:gd name="connsiteY3" fmla="*/ 546848 h 2918552"/>
              <a:gd name="connsiteX4" fmla="*/ 2133700 w 3476528"/>
              <a:gd name="connsiteY4" fmla="*/ 329134 h 2918552"/>
              <a:gd name="connsiteX5" fmla="*/ 2682340 w 3476528"/>
              <a:gd name="connsiteY5" fmla="*/ 433637 h 2918552"/>
              <a:gd name="connsiteX6" fmla="*/ 3196146 w 3476528"/>
              <a:gd name="connsiteY6" fmla="*/ 1130322 h 2918552"/>
              <a:gd name="connsiteX7" fmla="*/ 3431277 w 3476528"/>
              <a:gd name="connsiteY7" fmla="*/ 1827008 h 2918552"/>
              <a:gd name="connsiteX8" fmla="*/ 3431277 w 3476528"/>
              <a:gd name="connsiteY8" fmla="*/ 2602071 h 2918552"/>
              <a:gd name="connsiteX9" fmla="*/ 2961014 w 3476528"/>
              <a:gd name="connsiteY9" fmla="*/ 2906871 h 2918552"/>
              <a:gd name="connsiteX10" fmla="*/ 2621380 w 3476528"/>
              <a:gd name="connsiteY10" fmla="*/ 2802368 h 2918552"/>
              <a:gd name="connsiteX11" fmla="*/ 2464626 w 3476528"/>
              <a:gd name="connsiteY11" fmla="*/ 2314688 h 2918552"/>
              <a:gd name="connsiteX12" fmla="*/ 1959529 w 3476528"/>
              <a:gd name="connsiteY12" fmla="*/ 2096974 h 2918552"/>
              <a:gd name="connsiteX13" fmla="*/ 1567643 w 3476528"/>
              <a:gd name="connsiteY13" fmla="*/ 2401774 h 2918552"/>
              <a:gd name="connsiteX14" fmla="*/ 1219300 w 3476528"/>
              <a:gd name="connsiteY14" fmla="*/ 2593362 h 2918552"/>
              <a:gd name="connsiteX15" fmla="*/ 783871 w 3476528"/>
              <a:gd name="connsiteY15" fmla="*/ 2558528 h 2918552"/>
              <a:gd name="connsiteX16" fmla="*/ 348443 w 3476528"/>
              <a:gd name="connsiteY16" fmla="*/ 2262437 h 2918552"/>
              <a:gd name="connsiteX17" fmla="*/ 740329 w 3476528"/>
              <a:gd name="connsiteY17" fmla="*/ 1678962 h 2918552"/>
              <a:gd name="connsiteX18" fmla="*/ 749037 w 3476528"/>
              <a:gd name="connsiteY18" fmla="*/ 1217408 h 2918552"/>
              <a:gd name="connsiteX19" fmla="*/ 261357 w 3476528"/>
              <a:gd name="connsiteY19" fmla="*/ 1086780 h 2918552"/>
              <a:gd name="connsiteX20" fmla="*/ 100 w 3476528"/>
              <a:gd name="connsiteY20" fmla="*/ 903900 h 2918552"/>
              <a:gd name="connsiteX0" fmla="*/ 13293 w 3489721"/>
              <a:gd name="connsiteY0" fmla="*/ 950673 h 2965325"/>
              <a:gd name="connsiteX1" fmla="*/ 104473 w 3489721"/>
              <a:gd name="connsiteY1" fmla="*/ 42540 h 2965325"/>
              <a:gd name="connsiteX2" fmla="*/ 663574 w 3489721"/>
              <a:gd name="connsiteY2" fmla="*/ 193922 h 2965325"/>
              <a:gd name="connsiteX3" fmla="*/ 1328287 w 3489721"/>
              <a:gd name="connsiteY3" fmla="*/ 593621 h 2965325"/>
              <a:gd name="connsiteX4" fmla="*/ 2146893 w 3489721"/>
              <a:gd name="connsiteY4" fmla="*/ 375907 h 2965325"/>
              <a:gd name="connsiteX5" fmla="*/ 2695533 w 3489721"/>
              <a:gd name="connsiteY5" fmla="*/ 480410 h 2965325"/>
              <a:gd name="connsiteX6" fmla="*/ 3209339 w 3489721"/>
              <a:gd name="connsiteY6" fmla="*/ 1177095 h 2965325"/>
              <a:gd name="connsiteX7" fmla="*/ 3444470 w 3489721"/>
              <a:gd name="connsiteY7" fmla="*/ 1873781 h 2965325"/>
              <a:gd name="connsiteX8" fmla="*/ 3444470 w 3489721"/>
              <a:gd name="connsiteY8" fmla="*/ 2648844 h 2965325"/>
              <a:gd name="connsiteX9" fmla="*/ 2974207 w 3489721"/>
              <a:gd name="connsiteY9" fmla="*/ 2953644 h 2965325"/>
              <a:gd name="connsiteX10" fmla="*/ 2634573 w 3489721"/>
              <a:gd name="connsiteY10" fmla="*/ 2849141 h 2965325"/>
              <a:gd name="connsiteX11" fmla="*/ 2477819 w 3489721"/>
              <a:gd name="connsiteY11" fmla="*/ 2361461 h 2965325"/>
              <a:gd name="connsiteX12" fmla="*/ 1972722 w 3489721"/>
              <a:gd name="connsiteY12" fmla="*/ 2143747 h 2965325"/>
              <a:gd name="connsiteX13" fmla="*/ 1580836 w 3489721"/>
              <a:gd name="connsiteY13" fmla="*/ 2448547 h 2965325"/>
              <a:gd name="connsiteX14" fmla="*/ 1232493 w 3489721"/>
              <a:gd name="connsiteY14" fmla="*/ 2640135 h 2965325"/>
              <a:gd name="connsiteX15" fmla="*/ 797064 w 3489721"/>
              <a:gd name="connsiteY15" fmla="*/ 2605301 h 2965325"/>
              <a:gd name="connsiteX16" fmla="*/ 361636 w 3489721"/>
              <a:gd name="connsiteY16" fmla="*/ 2309210 h 2965325"/>
              <a:gd name="connsiteX17" fmla="*/ 753522 w 3489721"/>
              <a:gd name="connsiteY17" fmla="*/ 1725735 h 2965325"/>
              <a:gd name="connsiteX18" fmla="*/ 762230 w 3489721"/>
              <a:gd name="connsiteY18" fmla="*/ 1264181 h 2965325"/>
              <a:gd name="connsiteX19" fmla="*/ 274550 w 3489721"/>
              <a:gd name="connsiteY19" fmla="*/ 1133553 h 2965325"/>
              <a:gd name="connsiteX20" fmla="*/ 13293 w 3489721"/>
              <a:gd name="connsiteY20" fmla="*/ 950673 h 2965325"/>
              <a:gd name="connsiteX0" fmla="*/ 3760 w 3631113"/>
              <a:gd name="connsiteY0" fmla="*/ 625434 h 2944799"/>
              <a:gd name="connsiteX1" fmla="*/ 245865 w 3631113"/>
              <a:gd name="connsiteY1" fmla="*/ 22014 h 2944799"/>
              <a:gd name="connsiteX2" fmla="*/ 804966 w 3631113"/>
              <a:gd name="connsiteY2" fmla="*/ 173396 h 2944799"/>
              <a:gd name="connsiteX3" fmla="*/ 1469679 w 3631113"/>
              <a:gd name="connsiteY3" fmla="*/ 573095 h 2944799"/>
              <a:gd name="connsiteX4" fmla="*/ 2288285 w 3631113"/>
              <a:gd name="connsiteY4" fmla="*/ 355381 h 2944799"/>
              <a:gd name="connsiteX5" fmla="*/ 2836925 w 3631113"/>
              <a:gd name="connsiteY5" fmla="*/ 459884 h 2944799"/>
              <a:gd name="connsiteX6" fmla="*/ 3350731 w 3631113"/>
              <a:gd name="connsiteY6" fmla="*/ 1156569 h 2944799"/>
              <a:gd name="connsiteX7" fmla="*/ 3585862 w 3631113"/>
              <a:gd name="connsiteY7" fmla="*/ 1853255 h 2944799"/>
              <a:gd name="connsiteX8" fmla="*/ 3585862 w 3631113"/>
              <a:gd name="connsiteY8" fmla="*/ 2628318 h 2944799"/>
              <a:gd name="connsiteX9" fmla="*/ 3115599 w 3631113"/>
              <a:gd name="connsiteY9" fmla="*/ 2933118 h 2944799"/>
              <a:gd name="connsiteX10" fmla="*/ 2775965 w 3631113"/>
              <a:gd name="connsiteY10" fmla="*/ 2828615 h 2944799"/>
              <a:gd name="connsiteX11" fmla="*/ 2619211 w 3631113"/>
              <a:gd name="connsiteY11" fmla="*/ 2340935 h 2944799"/>
              <a:gd name="connsiteX12" fmla="*/ 2114114 w 3631113"/>
              <a:gd name="connsiteY12" fmla="*/ 2123221 h 2944799"/>
              <a:gd name="connsiteX13" fmla="*/ 1722228 w 3631113"/>
              <a:gd name="connsiteY13" fmla="*/ 2428021 h 2944799"/>
              <a:gd name="connsiteX14" fmla="*/ 1373885 w 3631113"/>
              <a:gd name="connsiteY14" fmla="*/ 2619609 h 2944799"/>
              <a:gd name="connsiteX15" fmla="*/ 938456 w 3631113"/>
              <a:gd name="connsiteY15" fmla="*/ 2584775 h 2944799"/>
              <a:gd name="connsiteX16" fmla="*/ 503028 w 3631113"/>
              <a:gd name="connsiteY16" fmla="*/ 2288684 h 2944799"/>
              <a:gd name="connsiteX17" fmla="*/ 894914 w 3631113"/>
              <a:gd name="connsiteY17" fmla="*/ 1705209 h 2944799"/>
              <a:gd name="connsiteX18" fmla="*/ 903622 w 3631113"/>
              <a:gd name="connsiteY18" fmla="*/ 1243655 h 2944799"/>
              <a:gd name="connsiteX19" fmla="*/ 415942 w 3631113"/>
              <a:gd name="connsiteY19" fmla="*/ 1113027 h 2944799"/>
              <a:gd name="connsiteX20" fmla="*/ 3760 w 3631113"/>
              <a:gd name="connsiteY20" fmla="*/ 625434 h 2944799"/>
              <a:gd name="connsiteX0" fmla="*/ 3484 w 3630837"/>
              <a:gd name="connsiteY0" fmla="*/ 625434 h 2944799"/>
              <a:gd name="connsiteX1" fmla="*/ 245589 w 3630837"/>
              <a:gd name="connsiteY1" fmla="*/ 22014 h 2944799"/>
              <a:gd name="connsiteX2" fmla="*/ 804690 w 3630837"/>
              <a:gd name="connsiteY2" fmla="*/ 173396 h 2944799"/>
              <a:gd name="connsiteX3" fmla="*/ 1469403 w 3630837"/>
              <a:gd name="connsiteY3" fmla="*/ 573095 h 2944799"/>
              <a:gd name="connsiteX4" fmla="*/ 2288009 w 3630837"/>
              <a:gd name="connsiteY4" fmla="*/ 355381 h 2944799"/>
              <a:gd name="connsiteX5" fmla="*/ 2836649 w 3630837"/>
              <a:gd name="connsiteY5" fmla="*/ 459884 h 2944799"/>
              <a:gd name="connsiteX6" fmla="*/ 3350455 w 3630837"/>
              <a:gd name="connsiteY6" fmla="*/ 1156569 h 2944799"/>
              <a:gd name="connsiteX7" fmla="*/ 3585586 w 3630837"/>
              <a:gd name="connsiteY7" fmla="*/ 1853255 h 2944799"/>
              <a:gd name="connsiteX8" fmla="*/ 3585586 w 3630837"/>
              <a:gd name="connsiteY8" fmla="*/ 2628318 h 2944799"/>
              <a:gd name="connsiteX9" fmla="*/ 3115323 w 3630837"/>
              <a:gd name="connsiteY9" fmla="*/ 2933118 h 2944799"/>
              <a:gd name="connsiteX10" fmla="*/ 2775689 w 3630837"/>
              <a:gd name="connsiteY10" fmla="*/ 2828615 h 2944799"/>
              <a:gd name="connsiteX11" fmla="*/ 2618935 w 3630837"/>
              <a:gd name="connsiteY11" fmla="*/ 2340935 h 2944799"/>
              <a:gd name="connsiteX12" fmla="*/ 2113838 w 3630837"/>
              <a:gd name="connsiteY12" fmla="*/ 2123221 h 2944799"/>
              <a:gd name="connsiteX13" fmla="*/ 1721952 w 3630837"/>
              <a:gd name="connsiteY13" fmla="*/ 2428021 h 2944799"/>
              <a:gd name="connsiteX14" fmla="*/ 1373609 w 3630837"/>
              <a:gd name="connsiteY14" fmla="*/ 2619609 h 2944799"/>
              <a:gd name="connsiteX15" fmla="*/ 938180 w 3630837"/>
              <a:gd name="connsiteY15" fmla="*/ 2584775 h 2944799"/>
              <a:gd name="connsiteX16" fmla="*/ 502752 w 3630837"/>
              <a:gd name="connsiteY16" fmla="*/ 2288684 h 2944799"/>
              <a:gd name="connsiteX17" fmla="*/ 894638 w 3630837"/>
              <a:gd name="connsiteY17" fmla="*/ 1705209 h 2944799"/>
              <a:gd name="connsiteX18" fmla="*/ 903346 w 3630837"/>
              <a:gd name="connsiteY18" fmla="*/ 1243655 h 2944799"/>
              <a:gd name="connsiteX19" fmla="*/ 408120 w 3630837"/>
              <a:gd name="connsiteY19" fmla="*/ 917698 h 2944799"/>
              <a:gd name="connsiteX20" fmla="*/ 3484 w 3630837"/>
              <a:gd name="connsiteY20" fmla="*/ 625434 h 2944799"/>
              <a:gd name="connsiteX0" fmla="*/ 5883 w 3633236"/>
              <a:gd name="connsiteY0" fmla="*/ 625434 h 2944799"/>
              <a:gd name="connsiteX1" fmla="*/ 247988 w 3633236"/>
              <a:gd name="connsiteY1" fmla="*/ 22014 h 2944799"/>
              <a:gd name="connsiteX2" fmla="*/ 807089 w 3633236"/>
              <a:gd name="connsiteY2" fmla="*/ 173396 h 2944799"/>
              <a:gd name="connsiteX3" fmla="*/ 1471802 w 3633236"/>
              <a:gd name="connsiteY3" fmla="*/ 573095 h 2944799"/>
              <a:gd name="connsiteX4" fmla="*/ 2290408 w 3633236"/>
              <a:gd name="connsiteY4" fmla="*/ 355381 h 2944799"/>
              <a:gd name="connsiteX5" fmla="*/ 2839048 w 3633236"/>
              <a:gd name="connsiteY5" fmla="*/ 459884 h 2944799"/>
              <a:gd name="connsiteX6" fmla="*/ 3352854 w 3633236"/>
              <a:gd name="connsiteY6" fmla="*/ 1156569 h 2944799"/>
              <a:gd name="connsiteX7" fmla="*/ 3587985 w 3633236"/>
              <a:gd name="connsiteY7" fmla="*/ 1853255 h 2944799"/>
              <a:gd name="connsiteX8" fmla="*/ 3587985 w 3633236"/>
              <a:gd name="connsiteY8" fmla="*/ 2628318 h 2944799"/>
              <a:gd name="connsiteX9" fmla="*/ 3117722 w 3633236"/>
              <a:gd name="connsiteY9" fmla="*/ 2933118 h 2944799"/>
              <a:gd name="connsiteX10" fmla="*/ 2778088 w 3633236"/>
              <a:gd name="connsiteY10" fmla="*/ 2828615 h 2944799"/>
              <a:gd name="connsiteX11" fmla="*/ 2621334 w 3633236"/>
              <a:gd name="connsiteY11" fmla="*/ 2340935 h 2944799"/>
              <a:gd name="connsiteX12" fmla="*/ 2116237 w 3633236"/>
              <a:gd name="connsiteY12" fmla="*/ 2123221 h 2944799"/>
              <a:gd name="connsiteX13" fmla="*/ 1724351 w 3633236"/>
              <a:gd name="connsiteY13" fmla="*/ 2428021 h 2944799"/>
              <a:gd name="connsiteX14" fmla="*/ 1376008 w 3633236"/>
              <a:gd name="connsiteY14" fmla="*/ 2619609 h 2944799"/>
              <a:gd name="connsiteX15" fmla="*/ 940579 w 3633236"/>
              <a:gd name="connsiteY15" fmla="*/ 2584775 h 2944799"/>
              <a:gd name="connsiteX16" fmla="*/ 505151 w 3633236"/>
              <a:gd name="connsiteY16" fmla="*/ 2288684 h 2944799"/>
              <a:gd name="connsiteX17" fmla="*/ 897037 w 3633236"/>
              <a:gd name="connsiteY17" fmla="*/ 1705209 h 2944799"/>
              <a:gd name="connsiteX18" fmla="*/ 905745 w 3633236"/>
              <a:gd name="connsiteY18" fmla="*/ 1243655 h 2944799"/>
              <a:gd name="connsiteX19" fmla="*/ 470889 w 3633236"/>
              <a:gd name="connsiteY19" fmla="*/ 870819 h 2944799"/>
              <a:gd name="connsiteX20" fmla="*/ 5883 w 3633236"/>
              <a:gd name="connsiteY20" fmla="*/ 625434 h 2944799"/>
              <a:gd name="connsiteX0" fmla="*/ 5883 w 3633236"/>
              <a:gd name="connsiteY0" fmla="*/ 625434 h 2944799"/>
              <a:gd name="connsiteX1" fmla="*/ 247988 w 3633236"/>
              <a:gd name="connsiteY1" fmla="*/ 22014 h 2944799"/>
              <a:gd name="connsiteX2" fmla="*/ 807089 w 3633236"/>
              <a:gd name="connsiteY2" fmla="*/ 173396 h 2944799"/>
              <a:gd name="connsiteX3" fmla="*/ 1471802 w 3633236"/>
              <a:gd name="connsiteY3" fmla="*/ 573095 h 2944799"/>
              <a:gd name="connsiteX4" fmla="*/ 2290408 w 3633236"/>
              <a:gd name="connsiteY4" fmla="*/ 355381 h 2944799"/>
              <a:gd name="connsiteX5" fmla="*/ 2839048 w 3633236"/>
              <a:gd name="connsiteY5" fmla="*/ 459884 h 2944799"/>
              <a:gd name="connsiteX6" fmla="*/ 3352854 w 3633236"/>
              <a:gd name="connsiteY6" fmla="*/ 1156569 h 2944799"/>
              <a:gd name="connsiteX7" fmla="*/ 3587985 w 3633236"/>
              <a:gd name="connsiteY7" fmla="*/ 1853255 h 2944799"/>
              <a:gd name="connsiteX8" fmla="*/ 3587985 w 3633236"/>
              <a:gd name="connsiteY8" fmla="*/ 2628318 h 2944799"/>
              <a:gd name="connsiteX9" fmla="*/ 3117722 w 3633236"/>
              <a:gd name="connsiteY9" fmla="*/ 2933118 h 2944799"/>
              <a:gd name="connsiteX10" fmla="*/ 2778088 w 3633236"/>
              <a:gd name="connsiteY10" fmla="*/ 2828615 h 2944799"/>
              <a:gd name="connsiteX11" fmla="*/ 2621334 w 3633236"/>
              <a:gd name="connsiteY11" fmla="*/ 2340935 h 2944799"/>
              <a:gd name="connsiteX12" fmla="*/ 2116237 w 3633236"/>
              <a:gd name="connsiteY12" fmla="*/ 2123221 h 2944799"/>
              <a:gd name="connsiteX13" fmla="*/ 1724351 w 3633236"/>
              <a:gd name="connsiteY13" fmla="*/ 2428021 h 2944799"/>
              <a:gd name="connsiteX14" fmla="*/ 1376008 w 3633236"/>
              <a:gd name="connsiteY14" fmla="*/ 2619609 h 2944799"/>
              <a:gd name="connsiteX15" fmla="*/ 940579 w 3633236"/>
              <a:gd name="connsiteY15" fmla="*/ 2584775 h 2944799"/>
              <a:gd name="connsiteX16" fmla="*/ 505151 w 3633236"/>
              <a:gd name="connsiteY16" fmla="*/ 2288684 h 2944799"/>
              <a:gd name="connsiteX17" fmla="*/ 897037 w 3633236"/>
              <a:gd name="connsiteY17" fmla="*/ 1705209 h 2944799"/>
              <a:gd name="connsiteX18" fmla="*/ 1018939 w 3633236"/>
              <a:gd name="connsiteY18" fmla="*/ 1142084 h 2944799"/>
              <a:gd name="connsiteX19" fmla="*/ 470889 w 3633236"/>
              <a:gd name="connsiteY19" fmla="*/ 870819 h 2944799"/>
              <a:gd name="connsiteX20" fmla="*/ 5883 w 3633236"/>
              <a:gd name="connsiteY20" fmla="*/ 625434 h 2944799"/>
              <a:gd name="connsiteX0" fmla="*/ 5883 w 3633236"/>
              <a:gd name="connsiteY0" fmla="*/ 625434 h 2944799"/>
              <a:gd name="connsiteX1" fmla="*/ 247988 w 3633236"/>
              <a:gd name="connsiteY1" fmla="*/ 22014 h 2944799"/>
              <a:gd name="connsiteX2" fmla="*/ 807089 w 3633236"/>
              <a:gd name="connsiteY2" fmla="*/ 173396 h 2944799"/>
              <a:gd name="connsiteX3" fmla="*/ 1471802 w 3633236"/>
              <a:gd name="connsiteY3" fmla="*/ 573095 h 2944799"/>
              <a:gd name="connsiteX4" fmla="*/ 2290408 w 3633236"/>
              <a:gd name="connsiteY4" fmla="*/ 355381 h 2944799"/>
              <a:gd name="connsiteX5" fmla="*/ 2839048 w 3633236"/>
              <a:gd name="connsiteY5" fmla="*/ 459884 h 2944799"/>
              <a:gd name="connsiteX6" fmla="*/ 3352854 w 3633236"/>
              <a:gd name="connsiteY6" fmla="*/ 1156569 h 2944799"/>
              <a:gd name="connsiteX7" fmla="*/ 3587985 w 3633236"/>
              <a:gd name="connsiteY7" fmla="*/ 1853255 h 2944799"/>
              <a:gd name="connsiteX8" fmla="*/ 3587985 w 3633236"/>
              <a:gd name="connsiteY8" fmla="*/ 2628318 h 2944799"/>
              <a:gd name="connsiteX9" fmla="*/ 3117722 w 3633236"/>
              <a:gd name="connsiteY9" fmla="*/ 2933118 h 2944799"/>
              <a:gd name="connsiteX10" fmla="*/ 2778088 w 3633236"/>
              <a:gd name="connsiteY10" fmla="*/ 2828615 h 2944799"/>
              <a:gd name="connsiteX11" fmla="*/ 2621334 w 3633236"/>
              <a:gd name="connsiteY11" fmla="*/ 2340935 h 2944799"/>
              <a:gd name="connsiteX12" fmla="*/ 2116237 w 3633236"/>
              <a:gd name="connsiteY12" fmla="*/ 2123221 h 2944799"/>
              <a:gd name="connsiteX13" fmla="*/ 1724351 w 3633236"/>
              <a:gd name="connsiteY13" fmla="*/ 2428021 h 2944799"/>
              <a:gd name="connsiteX14" fmla="*/ 1376008 w 3633236"/>
              <a:gd name="connsiteY14" fmla="*/ 2619609 h 2944799"/>
              <a:gd name="connsiteX15" fmla="*/ 940579 w 3633236"/>
              <a:gd name="connsiteY15" fmla="*/ 2584775 h 2944799"/>
              <a:gd name="connsiteX16" fmla="*/ 505151 w 3633236"/>
              <a:gd name="connsiteY16" fmla="*/ 2288684 h 2944799"/>
              <a:gd name="connsiteX17" fmla="*/ 995138 w 3633236"/>
              <a:gd name="connsiteY17" fmla="*/ 1728649 h 2944799"/>
              <a:gd name="connsiteX18" fmla="*/ 1018939 w 3633236"/>
              <a:gd name="connsiteY18" fmla="*/ 1142084 h 2944799"/>
              <a:gd name="connsiteX19" fmla="*/ 470889 w 3633236"/>
              <a:gd name="connsiteY19" fmla="*/ 870819 h 2944799"/>
              <a:gd name="connsiteX20" fmla="*/ 5883 w 3633236"/>
              <a:gd name="connsiteY20" fmla="*/ 625434 h 2944799"/>
              <a:gd name="connsiteX0" fmla="*/ 5883 w 3633236"/>
              <a:gd name="connsiteY0" fmla="*/ 625434 h 2944799"/>
              <a:gd name="connsiteX1" fmla="*/ 247988 w 3633236"/>
              <a:gd name="connsiteY1" fmla="*/ 22014 h 2944799"/>
              <a:gd name="connsiteX2" fmla="*/ 807089 w 3633236"/>
              <a:gd name="connsiteY2" fmla="*/ 173396 h 2944799"/>
              <a:gd name="connsiteX3" fmla="*/ 1471802 w 3633236"/>
              <a:gd name="connsiteY3" fmla="*/ 573095 h 2944799"/>
              <a:gd name="connsiteX4" fmla="*/ 2290408 w 3633236"/>
              <a:gd name="connsiteY4" fmla="*/ 355381 h 2944799"/>
              <a:gd name="connsiteX5" fmla="*/ 2839048 w 3633236"/>
              <a:gd name="connsiteY5" fmla="*/ 459884 h 2944799"/>
              <a:gd name="connsiteX6" fmla="*/ 3352854 w 3633236"/>
              <a:gd name="connsiteY6" fmla="*/ 1156569 h 2944799"/>
              <a:gd name="connsiteX7" fmla="*/ 3587985 w 3633236"/>
              <a:gd name="connsiteY7" fmla="*/ 1853255 h 2944799"/>
              <a:gd name="connsiteX8" fmla="*/ 3587985 w 3633236"/>
              <a:gd name="connsiteY8" fmla="*/ 2628318 h 2944799"/>
              <a:gd name="connsiteX9" fmla="*/ 3117722 w 3633236"/>
              <a:gd name="connsiteY9" fmla="*/ 2933118 h 2944799"/>
              <a:gd name="connsiteX10" fmla="*/ 2778088 w 3633236"/>
              <a:gd name="connsiteY10" fmla="*/ 2828615 h 2944799"/>
              <a:gd name="connsiteX11" fmla="*/ 2621334 w 3633236"/>
              <a:gd name="connsiteY11" fmla="*/ 2340935 h 2944799"/>
              <a:gd name="connsiteX12" fmla="*/ 2116237 w 3633236"/>
              <a:gd name="connsiteY12" fmla="*/ 2123221 h 2944799"/>
              <a:gd name="connsiteX13" fmla="*/ 1724351 w 3633236"/>
              <a:gd name="connsiteY13" fmla="*/ 2428021 h 2944799"/>
              <a:gd name="connsiteX14" fmla="*/ 1376008 w 3633236"/>
              <a:gd name="connsiteY14" fmla="*/ 2619609 h 2944799"/>
              <a:gd name="connsiteX15" fmla="*/ 940579 w 3633236"/>
              <a:gd name="connsiteY15" fmla="*/ 2584775 h 2944799"/>
              <a:gd name="connsiteX16" fmla="*/ 573067 w 3633236"/>
              <a:gd name="connsiteY16" fmla="*/ 2484013 h 2944799"/>
              <a:gd name="connsiteX17" fmla="*/ 995138 w 3633236"/>
              <a:gd name="connsiteY17" fmla="*/ 1728649 h 2944799"/>
              <a:gd name="connsiteX18" fmla="*/ 1018939 w 3633236"/>
              <a:gd name="connsiteY18" fmla="*/ 1142084 h 2944799"/>
              <a:gd name="connsiteX19" fmla="*/ 470889 w 3633236"/>
              <a:gd name="connsiteY19" fmla="*/ 870819 h 2944799"/>
              <a:gd name="connsiteX20" fmla="*/ 5883 w 3633236"/>
              <a:gd name="connsiteY20" fmla="*/ 625434 h 2944799"/>
              <a:gd name="connsiteX0" fmla="*/ 5883 w 3633236"/>
              <a:gd name="connsiteY0" fmla="*/ 625434 h 2944799"/>
              <a:gd name="connsiteX1" fmla="*/ 247988 w 3633236"/>
              <a:gd name="connsiteY1" fmla="*/ 22014 h 2944799"/>
              <a:gd name="connsiteX2" fmla="*/ 807089 w 3633236"/>
              <a:gd name="connsiteY2" fmla="*/ 173396 h 2944799"/>
              <a:gd name="connsiteX3" fmla="*/ 1471802 w 3633236"/>
              <a:gd name="connsiteY3" fmla="*/ 573095 h 2944799"/>
              <a:gd name="connsiteX4" fmla="*/ 2290408 w 3633236"/>
              <a:gd name="connsiteY4" fmla="*/ 355381 h 2944799"/>
              <a:gd name="connsiteX5" fmla="*/ 2839048 w 3633236"/>
              <a:gd name="connsiteY5" fmla="*/ 459884 h 2944799"/>
              <a:gd name="connsiteX6" fmla="*/ 3352854 w 3633236"/>
              <a:gd name="connsiteY6" fmla="*/ 1156569 h 2944799"/>
              <a:gd name="connsiteX7" fmla="*/ 3587985 w 3633236"/>
              <a:gd name="connsiteY7" fmla="*/ 1853255 h 2944799"/>
              <a:gd name="connsiteX8" fmla="*/ 3587985 w 3633236"/>
              <a:gd name="connsiteY8" fmla="*/ 2628318 h 2944799"/>
              <a:gd name="connsiteX9" fmla="*/ 3117722 w 3633236"/>
              <a:gd name="connsiteY9" fmla="*/ 2933118 h 2944799"/>
              <a:gd name="connsiteX10" fmla="*/ 2778088 w 3633236"/>
              <a:gd name="connsiteY10" fmla="*/ 2828615 h 2944799"/>
              <a:gd name="connsiteX11" fmla="*/ 2621334 w 3633236"/>
              <a:gd name="connsiteY11" fmla="*/ 2340935 h 2944799"/>
              <a:gd name="connsiteX12" fmla="*/ 2116237 w 3633236"/>
              <a:gd name="connsiteY12" fmla="*/ 2123221 h 2944799"/>
              <a:gd name="connsiteX13" fmla="*/ 1724351 w 3633236"/>
              <a:gd name="connsiteY13" fmla="*/ 2428021 h 2944799"/>
              <a:gd name="connsiteX14" fmla="*/ 1376008 w 3633236"/>
              <a:gd name="connsiteY14" fmla="*/ 2619609 h 2944799"/>
              <a:gd name="connsiteX15" fmla="*/ 940579 w 3633236"/>
              <a:gd name="connsiteY15" fmla="*/ 2584775 h 2944799"/>
              <a:gd name="connsiteX16" fmla="*/ 618345 w 3633236"/>
              <a:gd name="connsiteY16" fmla="*/ 2382442 h 2944799"/>
              <a:gd name="connsiteX17" fmla="*/ 995138 w 3633236"/>
              <a:gd name="connsiteY17" fmla="*/ 1728649 h 2944799"/>
              <a:gd name="connsiteX18" fmla="*/ 1018939 w 3633236"/>
              <a:gd name="connsiteY18" fmla="*/ 1142084 h 2944799"/>
              <a:gd name="connsiteX19" fmla="*/ 470889 w 3633236"/>
              <a:gd name="connsiteY19" fmla="*/ 870819 h 2944799"/>
              <a:gd name="connsiteX20" fmla="*/ 5883 w 3633236"/>
              <a:gd name="connsiteY20" fmla="*/ 625434 h 2944799"/>
              <a:gd name="connsiteX0" fmla="*/ 5883 w 3633236"/>
              <a:gd name="connsiteY0" fmla="*/ 625434 h 2944799"/>
              <a:gd name="connsiteX1" fmla="*/ 247988 w 3633236"/>
              <a:gd name="connsiteY1" fmla="*/ 22014 h 2944799"/>
              <a:gd name="connsiteX2" fmla="*/ 807089 w 3633236"/>
              <a:gd name="connsiteY2" fmla="*/ 173396 h 2944799"/>
              <a:gd name="connsiteX3" fmla="*/ 1471802 w 3633236"/>
              <a:gd name="connsiteY3" fmla="*/ 573095 h 2944799"/>
              <a:gd name="connsiteX4" fmla="*/ 2290408 w 3633236"/>
              <a:gd name="connsiteY4" fmla="*/ 355381 h 2944799"/>
              <a:gd name="connsiteX5" fmla="*/ 2839048 w 3633236"/>
              <a:gd name="connsiteY5" fmla="*/ 459884 h 2944799"/>
              <a:gd name="connsiteX6" fmla="*/ 3352854 w 3633236"/>
              <a:gd name="connsiteY6" fmla="*/ 1156569 h 2944799"/>
              <a:gd name="connsiteX7" fmla="*/ 3587985 w 3633236"/>
              <a:gd name="connsiteY7" fmla="*/ 1853255 h 2944799"/>
              <a:gd name="connsiteX8" fmla="*/ 3587985 w 3633236"/>
              <a:gd name="connsiteY8" fmla="*/ 2628318 h 2944799"/>
              <a:gd name="connsiteX9" fmla="*/ 3117722 w 3633236"/>
              <a:gd name="connsiteY9" fmla="*/ 2933118 h 2944799"/>
              <a:gd name="connsiteX10" fmla="*/ 2778088 w 3633236"/>
              <a:gd name="connsiteY10" fmla="*/ 2828615 h 2944799"/>
              <a:gd name="connsiteX11" fmla="*/ 2621334 w 3633236"/>
              <a:gd name="connsiteY11" fmla="*/ 2340935 h 2944799"/>
              <a:gd name="connsiteX12" fmla="*/ 2116237 w 3633236"/>
              <a:gd name="connsiteY12" fmla="*/ 2123221 h 2944799"/>
              <a:gd name="connsiteX13" fmla="*/ 1724351 w 3633236"/>
              <a:gd name="connsiteY13" fmla="*/ 2428021 h 2944799"/>
              <a:gd name="connsiteX14" fmla="*/ 1345823 w 3633236"/>
              <a:gd name="connsiteY14" fmla="*/ 2588357 h 2944799"/>
              <a:gd name="connsiteX15" fmla="*/ 940579 w 3633236"/>
              <a:gd name="connsiteY15" fmla="*/ 2584775 h 2944799"/>
              <a:gd name="connsiteX16" fmla="*/ 618345 w 3633236"/>
              <a:gd name="connsiteY16" fmla="*/ 2382442 h 2944799"/>
              <a:gd name="connsiteX17" fmla="*/ 995138 w 3633236"/>
              <a:gd name="connsiteY17" fmla="*/ 1728649 h 2944799"/>
              <a:gd name="connsiteX18" fmla="*/ 1018939 w 3633236"/>
              <a:gd name="connsiteY18" fmla="*/ 1142084 h 2944799"/>
              <a:gd name="connsiteX19" fmla="*/ 470889 w 3633236"/>
              <a:gd name="connsiteY19" fmla="*/ 870819 h 2944799"/>
              <a:gd name="connsiteX20" fmla="*/ 5883 w 3633236"/>
              <a:gd name="connsiteY20" fmla="*/ 625434 h 2944799"/>
              <a:gd name="connsiteX0" fmla="*/ 5883 w 3633236"/>
              <a:gd name="connsiteY0" fmla="*/ 625434 h 2944799"/>
              <a:gd name="connsiteX1" fmla="*/ 247988 w 3633236"/>
              <a:gd name="connsiteY1" fmla="*/ 22014 h 2944799"/>
              <a:gd name="connsiteX2" fmla="*/ 807089 w 3633236"/>
              <a:gd name="connsiteY2" fmla="*/ 173396 h 2944799"/>
              <a:gd name="connsiteX3" fmla="*/ 1471802 w 3633236"/>
              <a:gd name="connsiteY3" fmla="*/ 573095 h 2944799"/>
              <a:gd name="connsiteX4" fmla="*/ 2290408 w 3633236"/>
              <a:gd name="connsiteY4" fmla="*/ 355381 h 2944799"/>
              <a:gd name="connsiteX5" fmla="*/ 2839048 w 3633236"/>
              <a:gd name="connsiteY5" fmla="*/ 459884 h 2944799"/>
              <a:gd name="connsiteX6" fmla="*/ 3352854 w 3633236"/>
              <a:gd name="connsiteY6" fmla="*/ 1156569 h 2944799"/>
              <a:gd name="connsiteX7" fmla="*/ 3587985 w 3633236"/>
              <a:gd name="connsiteY7" fmla="*/ 1853255 h 2944799"/>
              <a:gd name="connsiteX8" fmla="*/ 3587985 w 3633236"/>
              <a:gd name="connsiteY8" fmla="*/ 2628318 h 2944799"/>
              <a:gd name="connsiteX9" fmla="*/ 3117722 w 3633236"/>
              <a:gd name="connsiteY9" fmla="*/ 2933118 h 2944799"/>
              <a:gd name="connsiteX10" fmla="*/ 2778088 w 3633236"/>
              <a:gd name="connsiteY10" fmla="*/ 2828615 h 2944799"/>
              <a:gd name="connsiteX11" fmla="*/ 2621334 w 3633236"/>
              <a:gd name="connsiteY11" fmla="*/ 2340935 h 2944799"/>
              <a:gd name="connsiteX12" fmla="*/ 2116237 w 3633236"/>
              <a:gd name="connsiteY12" fmla="*/ 2123221 h 2944799"/>
              <a:gd name="connsiteX13" fmla="*/ 1671527 w 3633236"/>
              <a:gd name="connsiteY13" fmla="*/ 2318637 h 2944799"/>
              <a:gd name="connsiteX14" fmla="*/ 1345823 w 3633236"/>
              <a:gd name="connsiteY14" fmla="*/ 2588357 h 2944799"/>
              <a:gd name="connsiteX15" fmla="*/ 940579 w 3633236"/>
              <a:gd name="connsiteY15" fmla="*/ 2584775 h 2944799"/>
              <a:gd name="connsiteX16" fmla="*/ 618345 w 3633236"/>
              <a:gd name="connsiteY16" fmla="*/ 2382442 h 2944799"/>
              <a:gd name="connsiteX17" fmla="*/ 995138 w 3633236"/>
              <a:gd name="connsiteY17" fmla="*/ 1728649 h 2944799"/>
              <a:gd name="connsiteX18" fmla="*/ 1018939 w 3633236"/>
              <a:gd name="connsiteY18" fmla="*/ 1142084 h 2944799"/>
              <a:gd name="connsiteX19" fmla="*/ 470889 w 3633236"/>
              <a:gd name="connsiteY19" fmla="*/ 870819 h 2944799"/>
              <a:gd name="connsiteX20" fmla="*/ 5883 w 3633236"/>
              <a:gd name="connsiteY20" fmla="*/ 625434 h 2944799"/>
              <a:gd name="connsiteX0" fmla="*/ 5883 w 3633236"/>
              <a:gd name="connsiteY0" fmla="*/ 625434 h 2944799"/>
              <a:gd name="connsiteX1" fmla="*/ 247988 w 3633236"/>
              <a:gd name="connsiteY1" fmla="*/ 22014 h 2944799"/>
              <a:gd name="connsiteX2" fmla="*/ 807089 w 3633236"/>
              <a:gd name="connsiteY2" fmla="*/ 173396 h 2944799"/>
              <a:gd name="connsiteX3" fmla="*/ 1471802 w 3633236"/>
              <a:gd name="connsiteY3" fmla="*/ 573095 h 2944799"/>
              <a:gd name="connsiteX4" fmla="*/ 2290408 w 3633236"/>
              <a:gd name="connsiteY4" fmla="*/ 355381 h 2944799"/>
              <a:gd name="connsiteX5" fmla="*/ 2839048 w 3633236"/>
              <a:gd name="connsiteY5" fmla="*/ 459884 h 2944799"/>
              <a:gd name="connsiteX6" fmla="*/ 3352854 w 3633236"/>
              <a:gd name="connsiteY6" fmla="*/ 1156569 h 2944799"/>
              <a:gd name="connsiteX7" fmla="*/ 3587985 w 3633236"/>
              <a:gd name="connsiteY7" fmla="*/ 1853255 h 2944799"/>
              <a:gd name="connsiteX8" fmla="*/ 3587985 w 3633236"/>
              <a:gd name="connsiteY8" fmla="*/ 2628318 h 2944799"/>
              <a:gd name="connsiteX9" fmla="*/ 3117722 w 3633236"/>
              <a:gd name="connsiteY9" fmla="*/ 2933118 h 2944799"/>
              <a:gd name="connsiteX10" fmla="*/ 2778088 w 3633236"/>
              <a:gd name="connsiteY10" fmla="*/ 2828615 h 2944799"/>
              <a:gd name="connsiteX11" fmla="*/ 2621334 w 3633236"/>
              <a:gd name="connsiteY11" fmla="*/ 2340935 h 2944799"/>
              <a:gd name="connsiteX12" fmla="*/ 2116237 w 3633236"/>
              <a:gd name="connsiteY12" fmla="*/ 2123221 h 2944799"/>
              <a:gd name="connsiteX13" fmla="*/ 1671527 w 3633236"/>
              <a:gd name="connsiteY13" fmla="*/ 2318637 h 2944799"/>
              <a:gd name="connsiteX14" fmla="*/ 1345823 w 3633236"/>
              <a:gd name="connsiteY14" fmla="*/ 2588357 h 2944799"/>
              <a:gd name="connsiteX15" fmla="*/ 940579 w 3633236"/>
              <a:gd name="connsiteY15" fmla="*/ 2584775 h 2944799"/>
              <a:gd name="connsiteX16" fmla="*/ 618345 w 3633236"/>
              <a:gd name="connsiteY16" fmla="*/ 2382442 h 2944799"/>
              <a:gd name="connsiteX17" fmla="*/ 995138 w 3633236"/>
              <a:gd name="connsiteY17" fmla="*/ 1728649 h 2944799"/>
              <a:gd name="connsiteX18" fmla="*/ 1018939 w 3633236"/>
              <a:gd name="connsiteY18" fmla="*/ 1142084 h 2944799"/>
              <a:gd name="connsiteX19" fmla="*/ 470889 w 3633236"/>
              <a:gd name="connsiteY19" fmla="*/ 870819 h 2944799"/>
              <a:gd name="connsiteX20" fmla="*/ 5883 w 3633236"/>
              <a:gd name="connsiteY20" fmla="*/ 625434 h 2944799"/>
              <a:gd name="connsiteX0" fmla="*/ 5883 w 3633236"/>
              <a:gd name="connsiteY0" fmla="*/ 625434 h 2945136"/>
              <a:gd name="connsiteX1" fmla="*/ 247988 w 3633236"/>
              <a:gd name="connsiteY1" fmla="*/ 22014 h 2945136"/>
              <a:gd name="connsiteX2" fmla="*/ 807089 w 3633236"/>
              <a:gd name="connsiteY2" fmla="*/ 173396 h 2945136"/>
              <a:gd name="connsiteX3" fmla="*/ 1471802 w 3633236"/>
              <a:gd name="connsiteY3" fmla="*/ 573095 h 2945136"/>
              <a:gd name="connsiteX4" fmla="*/ 2290408 w 3633236"/>
              <a:gd name="connsiteY4" fmla="*/ 355381 h 2945136"/>
              <a:gd name="connsiteX5" fmla="*/ 2839048 w 3633236"/>
              <a:gd name="connsiteY5" fmla="*/ 459884 h 2945136"/>
              <a:gd name="connsiteX6" fmla="*/ 3352854 w 3633236"/>
              <a:gd name="connsiteY6" fmla="*/ 1156569 h 2945136"/>
              <a:gd name="connsiteX7" fmla="*/ 3587985 w 3633236"/>
              <a:gd name="connsiteY7" fmla="*/ 1853255 h 2945136"/>
              <a:gd name="connsiteX8" fmla="*/ 3587985 w 3633236"/>
              <a:gd name="connsiteY8" fmla="*/ 2628318 h 2945136"/>
              <a:gd name="connsiteX9" fmla="*/ 3117722 w 3633236"/>
              <a:gd name="connsiteY9" fmla="*/ 2933118 h 2945136"/>
              <a:gd name="connsiteX10" fmla="*/ 2778088 w 3633236"/>
              <a:gd name="connsiteY10" fmla="*/ 2828615 h 2945136"/>
              <a:gd name="connsiteX11" fmla="*/ 2930731 w 3633236"/>
              <a:gd name="connsiteY11" fmla="*/ 2325309 h 2945136"/>
              <a:gd name="connsiteX12" fmla="*/ 2116237 w 3633236"/>
              <a:gd name="connsiteY12" fmla="*/ 2123221 h 2945136"/>
              <a:gd name="connsiteX13" fmla="*/ 1671527 w 3633236"/>
              <a:gd name="connsiteY13" fmla="*/ 2318637 h 2945136"/>
              <a:gd name="connsiteX14" fmla="*/ 1345823 w 3633236"/>
              <a:gd name="connsiteY14" fmla="*/ 2588357 h 2945136"/>
              <a:gd name="connsiteX15" fmla="*/ 940579 w 3633236"/>
              <a:gd name="connsiteY15" fmla="*/ 2584775 h 2945136"/>
              <a:gd name="connsiteX16" fmla="*/ 618345 w 3633236"/>
              <a:gd name="connsiteY16" fmla="*/ 2382442 h 2945136"/>
              <a:gd name="connsiteX17" fmla="*/ 995138 w 3633236"/>
              <a:gd name="connsiteY17" fmla="*/ 1728649 h 2945136"/>
              <a:gd name="connsiteX18" fmla="*/ 1018939 w 3633236"/>
              <a:gd name="connsiteY18" fmla="*/ 1142084 h 2945136"/>
              <a:gd name="connsiteX19" fmla="*/ 470889 w 3633236"/>
              <a:gd name="connsiteY19" fmla="*/ 870819 h 2945136"/>
              <a:gd name="connsiteX20" fmla="*/ 5883 w 3633236"/>
              <a:gd name="connsiteY20" fmla="*/ 625434 h 2945136"/>
              <a:gd name="connsiteX0" fmla="*/ 5883 w 3633236"/>
              <a:gd name="connsiteY0" fmla="*/ 625434 h 2951245"/>
              <a:gd name="connsiteX1" fmla="*/ 247988 w 3633236"/>
              <a:gd name="connsiteY1" fmla="*/ 22014 h 2951245"/>
              <a:gd name="connsiteX2" fmla="*/ 807089 w 3633236"/>
              <a:gd name="connsiteY2" fmla="*/ 173396 h 2951245"/>
              <a:gd name="connsiteX3" fmla="*/ 1471802 w 3633236"/>
              <a:gd name="connsiteY3" fmla="*/ 573095 h 2951245"/>
              <a:gd name="connsiteX4" fmla="*/ 2290408 w 3633236"/>
              <a:gd name="connsiteY4" fmla="*/ 355381 h 2951245"/>
              <a:gd name="connsiteX5" fmla="*/ 2839048 w 3633236"/>
              <a:gd name="connsiteY5" fmla="*/ 459884 h 2951245"/>
              <a:gd name="connsiteX6" fmla="*/ 3352854 w 3633236"/>
              <a:gd name="connsiteY6" fmla="*/ 1156569 h 2951245"/>
              <a:gd name="connsiteX7" fmla="*/ 3587985 w 3633236"/>
              <a:gd name="connsiteY7" fmla="*/ 1853255 h 2951245"/>
              <a:gd name="connsiteX8" fmla="*/ 3587985 w 3633236"/>
              <a:gd name="connsiteY8" fmla="*/ 2628318 h 2951245"/>
              <a:gd name="connsiteX9" fmla="*/ 3117722 w 3633236"/>
              <a:gd name="connsiteY9" fmla="*/ 2933118 h 2951245"/>
              <a:gd name="connsiteX10" fmla="*/ 3034661 w 3633236"/>
              <a:gd name="connsiteY10" fmla="*/ 2852055 h 2951245"/>
              <a:gd name="connsiteX11" fmla="*/ 2930731 w 3633236"/>
              <a:gd name="connsiteY11" fmla="*/ 2325309 h 2951245"/>
              <a:gd name="connsiteX12" fmla="*/ 2116237 w 3633236"/>
              <a:gd name="connsiteY12" fmla="*/ 2123221 h 2951245"/>
              <a:gd name="connsiteX13" fmla="*/ 1671527 w 3633236"/>
              <a:gd name="connsiteY13" fmla="*/ 2318637 h 2951245"/>
              <a:gd name="connsiteX14" fmla="*/ 1345823 w 3633236"/>
              <a:gd name="connsiteY14" fmla="*/ 2588357 h 2951245"/>
              <a:gd name="connsiteX15" fmla="*/ 940579 w 3633236"/>
              <a:gd name="connsiteY15" fmla="*/ 2584775 h 2951245"/>
              <a:gd name="connsiteX16" fmla="*/ 618345 w 3633236"/>
              <a:gd name="connsiteY16" fmla="*/ 2382442 h 2951245"/>
              <a:gd name="connsiteX17" fmla="*/ 995138 w 3633236"/>
              <a:gd name="connsiteY17" fmla="*/ 1728649 h 2951245"/>
              <a:gd name="connsiteX18" fmla="*/ 1018939 w 3633236"/>
              <a:gd name="connsiteY18" fmla="*/ 1142084 h 2951245"/>
              <a:gd name="connsiteX19" fmla="*/ 470889 w 3633236"/>
              <a:gd name="connsiteY19" fmla="*/ 870819 h 2951245"/>
              <a:gd name="connsiteX20" fmla="*/ 5883 w 3633236"/>
              <a:gd name="connsiteY20" fmla="*/ 625434 h 2951245"/>
              <a:gd name="connsiteX0" fmla="*/ 5883 w 3609014"/>
              <a:gd name="connsiteY0" fmla="*/ 625434 h 2933565"/>
              <a:gd name="connsiteX1" fmla="*/ 247988 w 3609014"/>
              <a:gd name="connsiteY1" fmla="*/ 22014 h 2933565"/>
              <a:gd name="connsiteX2" fmla="*/ 807089 w 3609014"/>
              <a:gd name="connsiteY2" fmla="*/ 173396 h 2933565"/>
              <a:gd name="connsiteX3" fmla="*/ 1471802 w 3609014"/>
              <a:gd name="connsiteY3" fmla="*/ 573095 h 2933565"/>
              <a:gd name="connsiteX4" fmla="*/ 2290408 w 3609014"/>
              <a:gd name="connsiteY4" fmla="*/ 355381 h 2933565"/>
              <a:gd name="connsiteX5" fmla="*/ 2839048 w 3609014"/>
              <a:gd name="connsiteY5" fmla="*/ 459884 h 2933565"/>
              <a:gd name="connsiteX6" fmla="*/ 3352854 w 3609014"/>
              <a:gd name="connsiteY6" fmla="*/ 1156569 h 2933565"/>
              <a:gd name="connsiteX7" fmla="*/ 3587985 w 3609014"/>
              <a:gd name="connsiteY7" fmla="*/ 1853255 h 2933565"/>
              <a:gd name="connsiteX8" fmla="*/ 3587985 w 3609014"/>
              <a:gd name="connsiteY8" fmla="*/ 2628318 h 2933565"/>
              <a:gd name="connsiteX9" fmla="*/ 3502581 w 3609014"/>
              <a:gd name="connsiteY9" fmla="*/ 2909679 h 2933565"/>
              <a:gd name="connsiteX10" fmla="*/ 3034661 w 3609014"/>
              <a:gd name="connsiteY10" fmla="*/ 2852055 h 2933565"/>
              <a:gd name="connsiteX11" fmla="*/ 2930731 w 3609014"/>
              <a:gd name="connsiteY11" fmla="*/ 2325309 h 2933565"/>
              <a:gd name="connsiteX12" fmla="*/ 2116237 w 3609014"/>
              <a:gd name="connsiteY12" fmla="*/ 2123221 h 2933565"/>
              <a:gd name="connsiteX13" fmla="*/ 1671527 w 3609014"/>
              <a:gd name="connsiteY13" fmla="*/ 2318637 h 2933565"/>
              <a:gd name="connsiteX14" fmla="*/ 1345823 w 3609014"/>
              <a:gd name="connsiteY14" fmla="*/ 2588357 h 2933565"/>
              <a:gd name="connsiteX15" fmla="*/ 940579 w 3609014"/>
              <a:gd name="connsiteY15" fmla="*/ 2584775 h 2933565"/>
              <a:gd name="connsiteX16" fmla="*/ 618345 w 3609014"/>
              <a:gd name="connsiteY16" fmla="*/ 2382442 h 2933565"/>
              <a:gd name="connsiteX17" fmla="*/ 995138 w 3609014"/>
              <a:gd name="connsiteY17" fmla="*/ 1728649 h 2933565"/>
              <a:gd name="connsiteX18" fmla="*/ 1018939 w 3609014"/>
              <a:gd name="connsiteY18" fmla="*/ 1142084 h 2933565"/>
              <a:gd name="connsiteX19" fmla="*/ 470889 w 3609014"/>
              <a:gd name="connsiteY19" fmla="*/ 870819 h 2933565"/>
              <a:gd name="connsiteX20" fmla="*/ 5883 w 3609014"/>
              <a:gd name="connsiteY20" fmla="*/ 625434 h 2933565"/>
              <a:gd name="connsiteX0" fmla="*/ 5883 w 3616520"/>
              <a:gd name="connsiteY0" fmla="*/ 625434 h 2940959"/>
              <a:gd name="connsiteX1" fmla="*/ 247988 w 3616520"/>
              <a:gd name="connsiteY1" fmla="*/ 22014 h 2940959"/>
              <a:gd name="connsiteX2" fmla="*/ 807089 w 3616520"/>
              <a:gd name="connsiteY2" fmla="*/ 173396 h 2940959"/>
              <a:gd name="connsiteX3" fmla="*/ 1471802 w 3616520"/>
              <a:gd name="connsiteY3" fmla="*/ 573095 h 2940959"/>
              <a:gd name="connsiteX4" fmla="*/ 2290408 w 3616520"/>
              <a:gd name="connsiteY4" fmla="*/ 355381 h 2940959"/>
              <a:gd name="connsiteX5" fmla="*/ 2839048 w 3616520"/>
              <a:gd name="connsiteY5" fmla="*/ 459884 h 2940959"/>
              <a:gd name="connsiteX6" fmla="*/ 3352854 w 3616520"/>
              <a:gd name="connsiteY6" fmla="*/ 1156569 h 2940959"/>
              <a:gd name="connsiteX7" fmla="*/ 3587985 w 3616520"/>
              <a:gd name="connsiteY7" fmla="*/ 1853255 h 2940959"/>
              <a:gd name="connsiteX8" fmla="*/ 3603078 w 3616520"/>
              <a:gd name="connsiteY8" fmla="*/ 2526747 h 2940959"/>
              <a:gd name="connsiteX9" fmla="*/ 3502581 w 3616520"/>
              <a:gd name="connsiteY9" fmla="*/ 2909679 h 2940959"/>
              <a:gd name="connsiteX10" fmla="*/ 3034661 w 3616520"/>
              <a:gd name="connsiteY10" fmla="*/ 2852055 h 2940959"/>
              <a:gd name="connsiteX11" fmla="*/ 2930731 w 3616520"/>
              <a:gd name="connsiteY11" fmla="*/ 2325309 h 2940959"/>
              <a:gd name="connsiteX12" fmla="*/ 2116237 w 3616520"/>
              <a:gd name="connsiteY12" fmla="*/ 2123221 h 2940959"/>
              <a:gd name="connsiteX13" fmla="*/ 1671527 w 3616520"/>
              <a:gd name="connsiteY13" fmla="*/ 2318637 h 2940959"/>
              <a:gd name="connsiteX14" fmla="*/ 1345823 w 3616520"/>
              <a:gd name="connsiteY14" fmla="*/ 2588357 h 2940959"/>
              <a:gd name="connsiteX15" fmla="*/ 940579 w 3616520"/>
              <a:gd name="connsiteY15" fmla="*/ 2584775 h 2940959"/>
              <a:gd name="connsiteX16" fmla="*/ 618345 w 3616520"/>
              <a:gd name="connsiteY16" fmla="*/ 2382442 h 2940959"/>
              <a:gd name="connsiteX17" fmla="*/ 995138 w 3616520"/>
              <a:gd name="connsiteY17" fmla="*/ 1728649 h 2940959"/>
              <a:gd name="connsiteX18" fmla="*/ 1018939 w 3616520"/>
              <a:gd name="connsiteY18" fmla="*/ 1142084 h 2940959"/>
              <a:gd name="connsiteX19" fmla="*/ 470889 w 3616520"/>
              <a:gd name="connsiteY19" fmla="*/ 870819 h 2940959"/>
              <a:gd name="connsiteX20" fmla="*/ 5883 w 3616520"/>
              <a:gd name="connsiteY20" fmla="*/ 625434 h 2940959"/>
              <a:gd name="connsiteX0" fmla="*/ 5883 w 3616520"/>
              <a:gd name="connsiteY0" fmla="*/ 625434 h 2937990"/>
              <a:gd name="connsiteX1" fmla="*/ 247988 w 3616520"/>
              <a:gd name="connsiteY1" fmla="*/ 22014 h 2937990"/>
              <a:gd name="connsiteX2" fmla="*/ 807089 w 3616520"/>
              <a:gd name="connsiteY2" fmla="*/ 173396 h 2937990"/>
              <a:gd name="connsiteX3" fmla="*/ 1471802 w 3616520"/>
              <a:gd name="connsiteY3" fmla="*/ 573095 h 2937990"/>
              <a:gd name="connsiteX4" fmla="*/ 2290408 w 3616520"/>
              <a:gd name="connsiteY4" fmla="*/ 355381 h 2937990"/>
              <a:gd name="connsiteX5" fmla="*/ 2839048 w 3616520"/>
              <a:gd name="connsiteY5" fmla="*/ 459884 h 2937990"/>
              <a:gd name="connsiteX6" fmla="*/ 3352854 w 3616520"/>
              <a:gd name="connsiteY6" fmla="*/ 1156569 h 2937990"/>
              <a:gd name="connsiteX7" fmla="*/ 3587985 w 3616520"/>
              <a:gd name="connsiteY7" fmla="*/ 1853255 h 2937990"/>
              <a:gd name="connsiteX8" fmla="*/ 3603078 w 3616520"/>
              <a:gd name="connsiteY8" fmla="*/ 2526747 h 2937990"/>
              <a:gd name="connsiteX9" fmla="*/ 3502581 w 3616520"/>
              <a:gd name="connsiteY9" fmla="*/ 2909679 h 2937990"/>
              <a:gd name="connsiteX10" fmla="*/ 3215771 w 3616520"/>
              <a:gd name="connsiteY10" fmla="*/ 2844242 h 2937990"/>
              <a:gd name="connsiteX11" fmla="*/ 2930731 w 3616520"/>
              <a:gd name="connsiteY11" fmla="*/ 2325309 h 2937990"/>
              <a:gd name="connsiteX12" fmla="*/ 2116237 w 3616520"/>
              <a:gd name="connsiteY12" fmla="*/ 2123221 h 2937990"/>
              <a:gd name="connsiteX13" fmla="*/ 1671527 w 3616520"/>
              <a:gd name="connsiteY13" fmla="*/ 2318637 h 2937990"/>
              <a:gd name="connsiteX14" fmla="*/ 1345823 w 3616520"/>
              <a:gd name="connsiteY14" fmla="*/ 2588357 h 2937990"/>
              <a:gd name="connsiteX15" fmla="*/ 940579 w 3616520"/>
              <a:gd name="connsiteY15" fmla="*/ 2584775 h 2937990"/>
              <a:gd name="connsiteX16" fmla="*/ 618345 w 3616520"/>
              <a:gd name="connsiteY16" fmla="*/ 2382442 h 2937990"/>
              <a:gd name="connsiteX17" fmla="*/ 995138 w 3616520"/>
              <a:gd name="connsiteY17" fmla="*/ 1728649 h 2937990"/>
              <a:gd name="connsiteX18" fmla="*/ 1018939 w 3616520"/>
              <a:gd name="connsiteY18" fmla="*/ 1142084 h 2937990"/>
              <a:gd name="connsiteX19" fmla="*/ 470889 w 3616520"/>
              <a:gd name="connsiteY19" fmla="*/ 870819 h 2937990"/>
              <a:gd name="connsiteX20" fmla="*/ 5883 w 3616520"/>
              <a:gd name="connsiteY20" fmla="*/ 625434 h 2937990"/>
              <a:gd name="connsiteX0" fmla="*/ 5883 w 3616520"/>
              <a:gd name="connsiteY0" fmla="*/ 625434 h 2937990"/>
              <a:gd name="connsiteX1" fmla="*/ 247988 w 3616520"/>
              <a:gd name="connsiteY1" fmla="*/ 22014 h 2937990"/>
              <a:gd name="connsiteX2" fmla="*/ 807089 w 3616520"/>
              <a:gd name="connsiteY2" fmla="*/ 173396 h 2937990"/>
              <a:gd name="connsiteX3" fmla="*/ 1471802 w 3616520"/>
              <a:gd name="connsiteY3" fmla="*/ 573095 h 2937990"/>
              <a:gd name="connsiteX4" fmla="*/ 2290408 w 3616520"/>
              <a:gd name="connsiteY4" fmla="*/ 355381 h 2937990"/>
              <a:gd name="connsiteX5" fmla="*/ 2839048 w 3616520"/>
              <a:gd name="connsiteY5" fmla="*/ 459884 h 2937990"/>
              <a:gd name="connsiteX6" fmla="*/ 3352854 w 3616520"/>
              <a:gd name="connsiteY6" fmla="*/ 1156569 h 2937990"/>
              <a:gd name="connsiteX7" fmla="*/ 3587985 w 3616520"/>
              <a:gd name="connsiteY7" fmla="*/ 1853255 h 2937990"/>
              <a:gd name="connsiteX8" fmla="*/ 3603078 w 3616520"/>
              <a:gd name="connsiteY8" fmla="*/ 2526747 h 2937990"/>
              <a:gd name="connsiteX9" fmla="*/ 3502581 w 3616520"/>
              <a:gd name="connsiteY9" fmla="*/ 2909679 h 2937990"/>
              <a:gd name="connsiteX10" fmla="*/ 3215771 w 3616520"/>
              <a:gd name="connsiteY10" fmla="*/ 2844242 h 2937990"/>
              <a:gd name="connsiteX11" fmla="*/ 2930731 w 3616520"/>
              <a:gd name="connsiteY11" fmla="*/ 2325309 h 2937990"/>
              <a:gd name="connsiteX12" fmla="*/ 2116237 w 3616520"/>
              <a:gd name="connsiteY12" fmla="*/ 2123221 h 2937990"/>
              <a:gd name="connsiteX13" fmla="*/ 1656435 w 3616520"/>
              <a:gd name="connsiteY13" fmla="*/ 2224880 h 2937990"/>
              <a:gd name="connsiteX14" fmla="*/ 1345823 w 3616520"/>
              <a:gd name="connsiteY14" fmla="*/ 2588357 h 2937990"/>
              <a:gd name="connsiteX15" fmla="*/ 940579 w 3616520"/>
              <a:gd name="connsiteY15" fmla="*/ 2584775 h 2937990"/>
              <a:gd name="connsiteX16" fmla="*/ 618345 w 3616520"/>
              <a:gd name="connsiteY16" fmla="*/ 2382442 h 2937990"/>
              <a:gd name="connsiteX17" fmla="*/ 995138 w 3616520"/>
              <a:gd name="connsiteY17" fmla="*/ 1728649 h 2937990"/>
              <a:gd name="connsiteX18" fmla="*/ 1018939 w 3616520"/>
              <a:gd name="connsiteY18" fmla="*/ 1142084 h 2937990"/>
              <a:gd name="connsiteX19" fmla="*/ 470889 w 3616520"/>
              <a:gd name="connsiteY19" fmla="*/ 870819 h 2937990"/>
              <a:gd name="connsiteX20" fmla="*/ 5883 w 3616520"/>
              <a:gd name="connsiteY20" fmla="*/ 625434 h 2937990"/>
              <a:gd name="connsiteX0" fmla="*/ 5883 w 3616520"/>
              <a:gd name="connsiteY0" fmla="*/ 625434 h 2937990"/>
              <a:gd name="connsiteX1" fmla="*/ 247988 w 3616520"/>
              <a:gd name="connsiteY1" fmla="*/ 22014 h 2937990"/>
              <a:gd name="connsiteX2" fmla="*/ 807089 w 3616520"/>
              <a:gd name="connsiteY2" fmla="*/ 173396 h 2937990"/>
              <a:gd name="connsiteX3" fmla="*/ 1471802 w 3616520"/>
              <a:gd name="connsiteY3" fmla="*/ 573095 h 2937990"/>
              <a:gd name="connsiteX4" fmla="*/ 2290408 w 3616520"/>
              <a:gd name="connsiteY4" fmla="*/ 355381 h 2937990"/>
              <a:gd name="connsiteX5" fmla="*/ 2839048 w 3616520"/>
              <a:gd name="connsiteY5" fmla="*/ 459884 h 2937990"/>
              <a:gd name="connsiteX6" fmla="*/ 3352854 w 3616520"/>
              <a:gd name="connsiteY6" fmla="*/ 1156569 h 2937990"/>
              <a:gd name="connsiteX7" fmla="*/ 3587985 w 3616520"/>
              <a:gd name="connsiteY7" fmla="*/ 1853255 h 2937990"/>
              <a:gd name="connsiteX8" fmla="*/ 3603078 w 3616520"/>
              <a:gd name="connsiteY8" fmla="*/ 2526747 h 2937990"/>
              <a:gd name="connsiteX9" fmla="*/ 3502581 w 3616520"/>
              <a:gd name="connsiteY9" fmla="*/ 2909679 h 2937990"/>
              <a:gd name="connsiteX10" fmla="*/ 3215771 w 3616520"/>
              <a:gd name="connsiteY10" fmla="*/ 2844242 h 2937990"/>
              <a:gd name="connsiteX11" fmla="*/ 2930731 w 3616520"/>
              <a:gd name="connsiteY11" fmla="*/ 2325309 h 2937990"/>
              <a:gd name="connsiteX12" fmla="*/ 2244523 w 3616520"/>
              <a:gd name="connsiteY12" fmla="*/ 2060716 h 2937990"/>
              <a:gd name="connsiteX13" fmla="*/ 1656435 w 3616520"/>
              <a:gd name="connsiteY13" fmla="*/ 2224880 h 2937990"/>
              <a:gd name="connsiteX14" fmla="*/ 1345823 w 3616520"/>
              <a:gd name="connsiteY14" fmla="*/ 2588357 h 2937990"/>
              <a:gd name="connsiteX15" fmla="*/ 940579 w 3616520"/>
              <a:gd name="connsiteY15" fmla="*/ 2584775 h 2937990"/>
              <a:gd name="connsiteX16" fmla="*/ 618345 w 3616520"/>
              <a:gd name="connsiteY16" fmla="*/ 2382442 h 2937990"/>
              <a:gd name="connsiteX17" fmla="*/ 995138 w 3616520"/>
              <a:gd name="connsiteY17" fmla="*/ 1728649 h 2937990"/>
              <a:gd name="connsiteX18" fmla="*/ 1018939 w 3616520"/>
              <a:gd name="connsiteY18" fmla="*/ 1142084 h 2937990"/>
              <a:gd name="connsiteX19" fmla="*/ 470889 w 3616520"/>
              <a:gd name="connsiteY19" fmla="*/ 870819 h 2937990"/>
              <a:gd name="connsiteX20" fmla="*/ 5883 w 3616520"/>
              <a:gd name="connsiteY20" fmla="*/ 625434 h 2937990"/>
              <a:gd name="connsiteX0" fmla="*/ 5769 w 3616406"/>
              <a:gd name="connsiteY0" fmla="*/ 615240 h 2927796"/>
              <a:gd name="connsiteX1" fmla="*/ 247874 w 3616406"/>
              <a:gd name="connsiteY1" fmla="*/ 11820 h 2927796"/>
              <a:gd name="connsiteX2" fmla="*/ 784336 w 3616406"/>
              <a:gd name="connsiteY2" fmla="*/ 241334 h 2927796"/>
              <a:gd name="connsiteX3" fmla="*/ 1471688 w 3616406"/>
              <a:gd name="connsiteY3" fmla="*/ 562901 h 2927796"/>
              <a:gd name="connsiteX4" fmla="*/ 2290294 w 3616406"/>
              <a:gd name="connsiteY4" fmla="*/ 345187 h 2927796"/>
              <a:gd name="connsiteX5" fmla="*/ 2838934 w 3616406"/>
              <a:gd name="connsiteY5" fmla="*/ 449690 h 2927796"/>
              <a:gd name="connsiteX6" fmla="*/ 3352740 w 3616406"/>
              <a:gd name="connsiteY6" fmla="*/ 1146375 h 2927796"/>
              <a:gd name="connsiteX7" fmla="*/ 3587871 w 3616406"/>
              <a:gd name="connsiteY7" fmla="*/ 1843061 h 2927796"/>
              <a:gd name="connsiteX8" fmla="*/ 3602964 w 3616406"/>
              <a:gd name="connsiteY8" fmla="*/ 2516553 h 2927796"/>
              <a:gd name="connsiteX9" fmla="*/ 3502467 w 3616406"/>
              <a:gd name="connsiteY9" fmla="*/ 2899485 h 2927796"/>
              <a:gd name="connsiteX10" fmla="*/ 3215657 w 3616406"/>
              <a:gd name="connsiteY10" fmla="*/ 2834048 h 2927796"/>
              <a:gd name="connsiteX11" fmla="*/ 2930617 w 3616406"/>
              <a:gd name="connsiteY11" fmla="*/ 2315115 h 2927796"/>
              <a:gd name="connsiteX12" fmla="*/ 2244409 w 3616406"/>
              <a:gd name="connsiteY12" fmla="*/ 2050522 h 2927796"/>
              <a:gd name="connsiteX13" fmla="*/ 1656321 w 3616406"/>
              <a:gd name="connsiteY13" fmla="*/ 2214686 h 2927796"/>
              <a:gd name="connsiteX14" fmla="*/ 1345709 w 3616406"/>
              <a:gd name="connsiteY14" fmla="*/ 2578163 h 2927796"/>
              <a:gd name="connsiteX15" fmla="*/ 940465 w 3616406"/>
              <a:gd name="connsiteY15" fmla="*/ 2574581 h 2927796"/>
              <a:gd name="connsiteX16" fmla="*/ 618231 w 3616406"/>
              <a:gd name="connsiteY16" fmla="*/ 2372248 h 2927796"/>
              <a:gd name="connsiteX17" fmla="*/ 995024 w 3616406"/>
              <a:gd name="connsiteY17" fmla="*/ 1718455 h 2927796"/>
              <a:gd name="connsiteX18" fmla="*/ 1018825 w 3616406"/>
              <a:gd name="connsiteY18" fmla="*/ 1131890 h 2927796"/>
              <a:gd name="connsiteX19" fmla="*/ 470775 w 3616406"/>
              <a:gd name="connsiteY19" fmla="*/ 860625 h 2927796"/>
              <a:gd name="connsiteX20" fmla="*/ 5769 w 3616406"/>
              <a:gd name="connsiteY20" fmla="*/ 615240 h 2927796"/>
              <a:gd name="connsiteX0" fmla="*/ 5769 w 3616406"/>
              <a:gd name="connsiteY0" fmla="*/ 615785 h 2928341"/>
              <a:gd name="connsiteX1" fmla="*/ 247874 w 3616406"/>
              <a:gd name="connsiteY1" fmla="*/ 12365 h 2928341"/>
              <a:gd name="connsiteX2" fmla="*/ 784336 w 3616406"/>
              <a:gd name="connsiteY2" fmla="*/ 241879 h 2928341"/>
              <a:gd name="connsiteX3" fmla="*/ 1350948 w 3616406"/>
              <a:gd name="connsiteY3" fmla="*/ 633764 h 2928341"/>
              <a:gd name="connsiteX4" fmla="*/ 2290294 w 3616406"/>
              <a:gd name="connsiteY4" fmla="*/ 345732 h 2928341"/>
              <a:gd name="connsiteX5" fmla="*/ 2838934 w 3616406"/>
              <a:gd name="connsiteY5" fmla="*/ 450235 h 2928341"/>
              <a:gd name="connsiteX6" fmla="*/ 3352740 w 3616406"/>
              <a:gd name="connsiteY6" fmla="*/ 1146920 h 2928341"/>
              <a:gd name="connsiteX7" fmla="*/ 3587871 w 3616406"/>
              <a:gd name="connsiteY7" fmla="*/ 1843606 h 2928341"/>
              <a:gd name="connsiteX8" fmla="*/ 3602964 w 3616406"/>
              <a:gd name="connsiteY8" fmla="*/ 2517098 h 2928341"/>
              <a:gd name="connsiteX9" fmla="*/ 3502467 w 3616406"/>
              <a:gd name="connsiteY9" fmla="*/ 2900030 h 2928341"/>
              <a:gd name="connsiteX10" fmla="*/ 3215657 w 3616406"/>
              <a:gd name="connsiteY10" fmla="*/ 2834593 h 2928341"/>
              <a:gd name="connsiteX11" fmla="*/ 2930617 w 3616406"/>
              <a:gd name="connsiteY11" fmla="*/ 2315660 h 2928341"/>
              <a:gd name="connsiteX12" fmla="*/ 2244409 w 3616406"/>
              <a:gd name="connsiteY12" fmla="*/ 2051067 h 2928341"/>
              <a:gd name="connsiteX13" fmla="*/ 1656321 w 3616406"/>
              <a:gd name="connsiteY13" fmla="*/ 2215231 h 2928341"/>
              <a:gd name="connsiteX14" fmla="*/ 1345709 w 3616406"/>
              <a:gd name="connsiteY14" fmla="*/ 2578708 h 2928341"/>
              <a:gd name="connsiteX15" fmla="*/ 940465 w 3616406"/>
              <a:gd name="connsiteY15" fmla="*/ 2575126 h 2928341"/>
              <a:gd name="connsiteX16" fmla="*/ 618231 w 3616406"/>
              <a:gd name="connsiteY16" fmla="*/ 2372793 h 2928341"/>
              <a:gd name="connsiteX17" fmla="*/ 995024 w 3616406"/>
              <a:gd name="connsiteY17" fmla="*/ 1719000 h 2928341"/>
              <a:gd name="connsiteX18" fmla="*/ 1018825 w 3616406"/>
              <a:gd name="connsiteY18" fmla="*/ 1132435 h 2928341"/>
              <a:gd name="connsiteX19" fmla="*/ 470775 w 3616406"/>
              <a:gd name="connsiteY19" fmla="*/ 861170 h 2928341"/>
              <a:gd name="connsiteX20" fmla="*/ 5769 w 3616406"/>
              <a:gd name="connsiteY20" fmla="*/ 615785 h 2928341"/>
              <a:gd name="connsiteX0" fmla="*/ 5769 w 3616406"/>
              <a:gd name="connsiteY0" fmla="*/ 615785 h 2928341"/>
              <a:gd name="connsiteX1" fmla="*/ 247874 w 3616406"/>
              <a:gd name="connsiteY1" fmla="*/ 12365 h 2928341"/>
              <a:gd name="connsiteX2" fmla="*/ 784336 w 3616406"/>
              <a:gd name="connsiteY2" fmla="*/ 241879 h 2928341"/>
              <a:gd name="connsiteX3" fmla="*/ 1350948 w 3616406"/>
              <a:gd name="connsiteY3" fmla="*/ 633764 h 2928341"/>
              <a:gd name="connsiteX4" fmla="*/ 2290294 w 3616406"/>
              <a:gd name="connsiteY4" fmla="*/ 345732 h 2928341"/>
              <a:gd name="connsiteX5" fmla="*/ 2838934 w 3616406"/>
              <a:gd name="connsiteY5" fmla="*/ 450235 h 2928341"/>
              <a:gd name="connsiteX6" fmla="*/ 3352740 w 3616406"/>
              <a:gd name="connsiteY6" fmla="*/ 1146920 h 2928341"/>
              <a:gd name="connsiteX7" fmla="*/ 3587871 w 3616406"/>
              <a:gd name="connsiteY7" fmla="*/ 1843606 h 2928341"/>
              <a:gd name="connsiteX8" fmla="*/ 3602964 w 3616406"/>
              <a:gd name="connsiteY8" fmla="*/ 2517098 h 2928341"/>
              <a:gd name="connsiteX9" fmla="*/ 3502467 w 3616406"/>
              <a:gd name="connsiteY9" fmla="*/ 2900030 h 2928341"/>
              <a:gd name="connsiteX10" fmla="*/ 3215657 w 3616406"/>
              <a:gd name="connsiteY10" fmla="*/ 2834593 h 2928341"/>
              <a:gd name="connsiteX11" fmla="*/ 2930617 w 3616406"/>
              <a:gd name="connsiteY11" fmla="*/ 2315660 h 2928341"/>
              <a:gd name="connsiteX12" fmla="*/ 2244409 w 3616406"/>
              <a:gd name="connsiteY12" fmla="*/ 2051067 h 2928341"/>
              <a:gd name="connsiteX13" fmla="*/ 1656321 w 3616406"/>
              <a:gd name="connsiteY13" fmla="*/ 2215231 h 2928341"/>
              <a:gd name="connsiteX14" fmla="*/ 1345709 w 3616406"/>
              <a:gd name="connsiteY14" fmla="*/ 2578708 h 2928341"/>
              <a:gd name="connsiteX15" fmla="*/ 940465 w 3616406"/>
              <a:gd name="connsiteY15" fmla="*/ 2575126 h 2928341"/>
              <a:gd name="connsiteX16" fmla="*/ 618231 w 3616406"/>
              <a:gd name="connsiteY16" fmla="*/ 2372793 h 2928341"/>
              <a:gd name="connsiteX17" fmla="*/ 995024 w 3616406"/>
              <a:gd name="connsiteY17" fmla="*/ 1719000 h 2928341"/>
              <a:gd name="connsiteX18" fmla="*/ 1018825 w 3616406"/>
              <a:gd name="connsiteY18" fmla="*/ 1132435 h 2928341"/>
              <a:gd name="connsiteX19" fmla="*/ 470775 w 3616406"/>
              <a:gd name="connsiteY19" fmla="*/ 861170 h 2928341"/>
              <a:gd name="connsiteX20" fmla="*/ 5769 w 3616406"/>
              <a:gd name="connsiteY20" fmla="*/ 615785 h 2928341"/>
              <a:gd name="connsiteX0" fmla="*/ 5769 w 3616406"/>
              <a:gd name="connsiteY0" fmla="*/ 615785 h 2889040"/>
              <a:gd name="connsiteX1" fmla="*/ 247874 w 3616406"/>
              <a:gd name="connsiteY1" fmla="*/ 12365 h 2889040"/>
              <a:gd name="connsiteX2" fmla="*/ 784336 w 3616406"/>
              <a:gd name="connsiteY2" fmla="*/ 241879 h 2889040"/>
              <a:gd name="connsiteX3" fmla="*/ 1350948 w 3616406"/>
              <a:gd name="connsiteY3" fmla="*/ 633764 h 2889040"/>
              <a:gd name="connsiteX4" fmla="*/ 2290294 w 3616406"/>
              <a:gd name="connsiteY4" fmla="*/ 345732 h 2889040"/>
              <a:gd name="connsiteX5" fmla="*/ 2838934 w 3616406"/>
              <a:gd name="connsiteY5" fmla="*/ 450235 h 2889040"/>
              <a:gd name="connsiteX6" fmla="*/ 3352740 w 3616406"/>
              <a:gd name="connsiteY6" fmla="*/ 1146920 h 2889040"/>
              <a:gd name="connsiteX7" fmla="*/ 3587871 w 3616406"/>
              <a:gd name="connsiteY7" fmla="*/ 1843606 h 2889040"/>
              <a:gd name="connsiteX8" fmla="*/ 3602964 w 3616406"/>
              <a:gd name="connsiteY8" fmla="*/ 2517098 h 2889040"/>
              <a:gd name="connsiteX9" fmla="*/ 3502467 w 3616406"/>
              <a:gd name="connsiteY9" fmla="*/ 2837525 h 2889040"/>
              <a:gd name="connsiteX10" fmla="*/ 3215657 w 3616406"/>
              <a:gd name="connsiteY10" fmla="*/ 2834593 h 2889040"/>
              <a:gd name="connsiteX11" fmla="*/ 2930617 w 3616406"/>
              <a:gd name="connsiteY11" fmla="*/ 2315660 h 2889040"/>
              <a:gd name="connsiteX12" fmla="*/ 2244409 w 3616406"/>
              <a:gd name="connsiteY12" fmla="*/ 2051067 h 2889040"/>
              <a:gd name="connsiteX13" fmla="*/ 1656321 w 3616406"/>
              <a:gd name="connsiteY13" fmla="*/ 2215231 h 2889040"/>
              <a:gd name="connsiteX14" fmla="*/ 1345709 w 3616406"/>
              <a:gd name="connsiteY14" fmla="*/ 2578708 h 2889040"/>
              <a:gd name="connsiteX15" fmla="*/ 940465 w 3616406"/>
              <a:gd name="connsiteY15" fmla="*/ 2575126 h 2889040"/>
              <a:gd name="connsiteX16" fmla="*/ 618231 w 3616406"/>
              <a:gd name="connsiteY16" fmla="*/ 2372793 h 2889040"/>
              <a:gd name="connsiteX17" fmla="*/ 995024 w 3616406"/>
              <a:gd name="connsiteY17" fmla="*/ 1719000 h 2889040"/>
              <a:gd name="connsiteX18" fmla="*/ 1018825 w 3616406"/>
              <a:gd name="connsiteY18" fmla="*/ 1132435 h 2889040"/>
              <a:gd name="connsiteX19" fmla="*/ 470775 w 3616406"/>
              <a:gd name="connsiteY19" fmla="*/ 861170 h 2889040"/>
              <a:gd name="connsiteX20" fmla="*/ 5769 w 3616406"/>
              <a:gd name="connsiteY20" fmla="*/ 615785 h 2889040"/>
              <a:gd name="connsiteX0" fmla="*/ 5769 w 3616406"/>
              <a:gd name="connsiteY0" fmla="*/ 615785 h 2889040"/>
              <a:gd name="connsiteX1" fmla="*/ 247874 w 3616406"/>
              <a:gd name="connsiteY1" fmla="*/ 12365 h 2889040"/>
              <a:gd name="connsiteX2" fmla="*/ 784336 w 3616406"/>
              <a:gd name="connsiteY2" fmla="*/ 241879 h 2889040"/>
              <a:gd name="connsiteX3" fmla="*/ 1350948 w 3616406"/>
              <a:gd name="connsiteY3" fmla="*/ 633764 h 2889040"/>
              <a:gd name="connsiteX4" fmla="*/ 2290294 w 3616406"/>
              <a:gd name="connsiteY4" fmla="*/ 408238 h 2889040"/>
              <a:gd name="connsiteX5" fmla="*/ 2838934 w 3616406"/>
              <a:gd name="connsiteY5" fmla="*/ 450235 h 2889040"/>
              <a:gd name="connsiteX6" fmla="*/ 3352740 w 3616406"/>
              <a:gd name="connsiteY6" fmla="*/ 1146920 h 2889040"/>
              <a:gd name="connsiteX7" fmla="*/ 3587871 w 3616406"/>
              <a:gd name="connsiteY7" fmla="*/ 1843606 h 2889040"/>
              <a:gd name="connsiteX8" fmla="*/ 3602964 w 3616406"/>
              <a:gd name="connsiteY8" fmla="*/ 2517098 h 2889040"/>
              <a:gd name="connsiteX9" fmla="*/ 3502467 w 3616406"/>
              <a:gd name="connsiteY9" fmla="*/ 2837525 h 2889040"/>
              <a:gd name="connsiteX10" fmla="*/ 3215657 w 3616406"/>
              <a:gd name="connsiteY10" fmla="*/ 2834593 h 2889040"/>
              <a:gd name="connsiteX11" fmla="*/ 2930617 w 3616406"/>
              <a:gd name="connsiteY11" fmla="*/ 2315660 h 2889040"/>
              <a:gd name="connsiteX12" fmla="*/ 2244409 w 3616406"/>
              <a:gd name="connsiteY12" fmla="*/ 2051067 h 2889040"/>
              <a:gd name="connsiteX13" fmla="*/ 1656321 w 3616406"/>
              <a:gd name="connsiteY13" fmla="*/ 2215231 h 2889040"/>
              <a:gd name="connsiteX14" fmla="*/ 1345709 w 3616406"/>
              <a:gd name="connsiteY14" fmla="*/ 2578708 h 2889040"/>
              <a:gd name="connsiteX15" fmla="*/ 940465 w 3616406"/>
              <a:gd name="connsiteY15" fmla="*/ 2575126 h 2889040"/>
              <a:gd name="connsiteX16" fmla="*/ 618231 w 3616406"/>
              <a:gd name="connsiteY16" fmla="*/ 2372793 h 2889040"/>
              <a:gd name="connsiteX17" fmla="*/ 995024 w 3616406"/>
              <a:gd name="connsiteY17" fmla="*/ 1719000 h 2889040"/>
              <a:gd name="connsiteX18" fmla="*/ 1018825 w 3616406"/>
              <a:gd name="connsiteY18" fmla="*/ 1132435 h 2889040"/>
              <a:gd name="connsiteX19" fmla="*/ 470775 w 3616406"/>
              <a:gd name="connsiteY19" fmla="*/ 861170 h 2889040"/>
              <a:gd name="connsiteX20" fmla="*/ 5769 w 3616406"/>
              <a:gd name="connsiteY20" fmla="*/ 615785 h 2889040"/>
              <a:gd name="connsiteX0" fmla="*/ 5769 w 3616406"/>
              <a:gd name="connsiteY0" fmla="*/ 615785 h 2889040"/>
              <a:gd name="connsiteX1" fmla="*/ 247874 w 3616406"/>
              <a:gd name="connsiteY1" fmla="*/ 12365 h 2889040"/>
              <a:gd name="connsiteX2" fmla="*/ 784336 w 3616406"/>
              <a:gd name="connsiteY2" fmla="*/ 241879 h 2889040"/>
              <a:gd name="connsiteX3" fmla="*/ 1350948 w 3616406"/>
              <a:gd name="connsiteY3" fmla="*/ 633764 h 2889040"/>
              <a:gd name="connsiteX4" fmla="*/ 2290294 w 3616406"/>
              <a:gd name="connsiteY4" fmla="*/ 408238 h 2889040"/>
              <a:gd name="connsiteX5" fmla="*/ 2861573 w 3616406"/>
              <a:gd name="connsiteY5" fmla="*/ 520554 h 2889040"/>
              <a:gd name="connsiteX6" fmla="*/ 3352740 w 3616406"/>
              <a:gd name="connsiteY6" fmla="*/ 1146920 h 2889040"/>
              <a:gd name="connsiteX7" fmla="*/ 3587871 w 3616406"/>
              <a:gd name="connsiteY7" fmla="*/ 1843606 h 2889040"/>
              <a:gd name="connsiteX8" fmla="*/ 3602964 w 3616406"/>
              <a:gd name="connsiteY8" fmla="*/ 2517098 h 2889040"/>
              <a:gd name="connsiteX9" fmla="*/ 3502467 w 3616406"/>
              <a:gd name="connsiteY9" fmla="*/ 2837525 h 2889040"/>
              <a:gd name="connsiteX10" fmla="*/ 3215657 w 3616406"/>
              <a:gd name="connsiteY10" fmla="*/ 2834593 h 2889040"/>
              <a:gd name="connsiteX11" fmla="*/ 2930617 w 3616406"/>
              <a:gd name="connsiteY11" fmla="*/ 2315660 h 2889040"/>
              <a:gd name="connsiteX12" fmla="*/ 2244409 w 3616406"/>
              <a:gd name="connsiteY12" fmla="*/ 2051067 h 2889040"/>
              <a:gd name="connsiteX13" fmla="*/ 1656321 w 3616406"/>
              <a:gd name="connsiteY13" fmla="*/ 2215231 h 2889040"/>
              <a:gd name="connsiteX14" fmla="*/ 1345709 w 3616406"/>
              <a:gd name="connsiteY14" fmla="*/ 2578708 h 2889040"/>
              <a:gd name="connsiteX15" fmla="*/ 940465 w 3616406"/>
              <a:gd name="connsiteY15" fmla="*/ 2575126 h 2889040"/>
              <a:gd name="connsiteX16" fmla="*/ 618231 w 3616406"/>
              <a:gd name="connsiteY16" fmla="*/ 2372793 h 2889040"/>
              <a:gd name="connsiteX17" fmla="*/ 995024 w 3616406"/>
              <a:gd name="connsiteY17" fmla="*/ 1719000 h 2889040"/>
              <a:gd name="connsiteX18" fmla="*/ 1018825 w 3616406"/>
              <a:gd name="connsiteY18" fmla="*/ 1132435 h 2889040"/>
              <a:gd name="connsiteX19" fmla="*/ 470775 w 3616406"/>
              <a:gd name="connsiteY19" fmla="*/ 861170 h 2889040"/>
              <a:gd name="connsiteX20" fmla="*/ 5769 w 3616406"/>
              <a:gd name="connsiteY20" fmla="*/ 615785 h 2889040"/>
              <a:gd name="connsiteX0" fmla="*/ 5769 w 3603100"/>
              <a:gd name="connsiteY0" fmla="*/ 615785 h 2889040"/>
              <a:gd name="connsiteX1" fmla="*/ 247874 w 3603100"/>
              <a:gd name="connsiteY1" fmla="*/ 12365 h 2889040"/>
              <a:gd name="connsiteX2" fmla="*/ 784336 w 3603100"/>
              <a:gd name="connsiteY2" fmla="*/ 241879 h 2889040"/>
              <a:gd name="connsiteX3" fmla="*/ 1350948 w 3603100"/>
              <a:gd name="connsiteY3" fmla="*/ 633764 h 2889040"/>
              <a:gd name="connsiteX4" fmla="*/ 2290294 w 3603100"/>
              <a:gd name="connsiteY4" fmla="*/ 408238 h 2889040"/>
              <a:gd name="connsiteX5" fmla="*/ 2861573 w 3603100"/>
              <a:gd name="connsiteY5" fmla="*/ 520554 h 2889040"/>
              <a:gd name="connsiteX6" fmla="*/ 3352740 w 3603100"/>
              <a:gd name="connsiteY6" fmla="*/ 1146920 h 2889040"/>
              <a:gd name="connsiteX7" fmla="*/ 3519955 w 3603100"/>
              <a:gd name="connsiteY7" fmla="*/ 1843606 h 2889040"/>
              <a:gd name="connsiteX8" fmla="*/ 3602964 w 3603100"/>
              <a:gd name="connsiteY8" fmla="*/ 2517098 h 2889040"/>
              <a:gd name="connsiteX9" fmla="*/ 3502467 w 3603100"/>
              <a:gd name="connsiteY9" fmla="*/ 2837525 h 2889040"/>
              <a:gd name="connsiteX10" fmla="*/ 3215657 w 3603100"/>
              <a:gd name="connsiteY10" fmla="*/ 2834593 h 2889040"/>
              <a:gd name="connsiteX11" fmla="*/ 2930617 w 3603100"/>
              <a:gd name="connsiteY11" fmla="*/ 2315660 h 2889040"/>
              <a:gd name="connsiteX12" fmla="*/ 2244409 w 3603100"/>
              <a:gd name="connsiteY12" fmla="*/ 2051067 h 2889040"/>
              <a:gd name="connsiteX13" fmla="*/ 1656321 w 3603100"/>
              <a:gd name="connsiteY13" fmla="*/ 2215231 h 2889040"/>
              <a:gd name="connsiteX14" fmla="*/ 1345709 w 3603100"/>
              <a:gd name="connsiteY14" fmla="*/ 2578708 h 2889040"/>
              <a:gd name="connsiteX15" fmla="*/ 940465 w 3603100"/>
              <a:gd name="connsiteY15" fmla="*/ 2575126 h 2889040"/>
              <a:gd name="connsiteX16" fmla="*/ 618231 w 3603100"/>
              <a:gd name="connsiteY16" fmla="*/ 2372793 h 2889040"/>
              <a:gd name="connsiteX17" fmla="*/ 995024 w 3603100"/>
              <a:gd name="connsiteY17" fmla="*/ 1719000 h 2889040"/>
              <a:gd name="connsiteX18" fmla="*/ 1018825 w 3603100"/>
              <a:gd name="connsiteY18" fmla="*/ 1132435 h 2889040"/>
              <a:gd name="connsiteX19" fmla="*/ 470775 w 3603100"/>
              <a:gd name="connsiteY19" fmla="*/ 861170 h 2889040"/>
              <a:gd name="connsiteX20" fmla="*/ 5769 w 3603100"/>
              <a:gd name="connsiteY20" fmla="*/ 615785 h 2889040"/>
              <a:gd name="connsiteX0" fmla="*/ 5769 w 3603112"/>
              <a:gd name="connsiteY0" fmla="*/ 615785 h 2889040"/>
              <a:gd name="connsiteX1" fmla="*/ 247874 w 3603112"/>
              <a:gd name="connsiteY1" fmla="*/ 12365 h 2889040"/>
              <a:gd name="connsiteX2" fmla="*/ 784336 w 3603112"/>
              <a:gd name="connsiteY2" fmla="*/ 241879 h 2889040"/>
              <a:gd name="connsiteX3" fmla="*/ 1350948 w 3603112"/>
              <a:gd name="connsiteY3" fmla="*/ 633764 h 2889040"/>
              <a:gd name="connsiteX4" fmla="*/ 2290294 w 3603112"/>
              <a:gd name="connsiteY4" fmla="*/ 408238 h 2889040"/>
              <a:gd name="connsiteX5" fmla="*/ 2861573 w 3603112"/>
              <a:gd name="connsiteY5" fmla="*/ 520554 h 2889040"/>
              <a:gd name="connsiteX6" fmla="*/ 3330101 w 3603112"/>
              <a:gd name="connsiteY6" fmla="*/ 1170359 h 2889040"/>
              <a:gd name="connsiteX7" fmla="*/ 3519955 w 3603112"/>
              <a:gd name="connsiteY7" fmla="*/ 1843606 h 2889040"/>
              <a:gd name="connsiteX8" fmla="*/ 3602964 w 3603112"/>
              <a:gd name="connsiteY8" fmla="*/ 2517098 h 2889040"/>
              <a:gd name="connsiteX9" fmla="*/ 3502467 w 3603112"/>
              <a:gd name="connsiteY9" fmla="*/ 2837525 h 2889040"/>
              <a:gd name="connsiteX10" fmla="*/ 3215657 w 3603112"/>
              <a:gd name="connsiteY10" fmla="*/ 2834593 h 2889040"/>
              <a:gd name="connsiteX11" fmla="*/ 2930617 w 3603112"/>
              <a:gd name="connsiteY11" fmla="*/ 2315660 h 2889040"/>
              <a:gd name="connsiteX12" fmla="*/ 2244409 w 3603112"/>
              <a:gd name="connsiteY12" fmla="*/ 2051067 h 2889040"/>
              <a:gd name="connsiteX13" fmla="*/ 1656321 w 3603112"/>
              <a:gd name="connsiteY13" fmla="*/ 2215231 h 2889040"/>
              <a:gd name="connsiteX14" fmla="*/ 1345709 w 3603112"/>
              <a:gd name="connsiteY14" fmla="*/ 2578708 h 2889040"/>
              <a:gd name="connsiteX15" fmla="*/ 940465 w 3603112"/>
              <a:gd name="connsiteY15" fmla="*/ 2575126 h 2889040"/>
              <a:gd name="connsiteX16" fmla="*/ 618231 w 3603112"/>
              <a:gd name="connsiteY16" fmla="*/ 2372793 h 2889040"/>
              <a:gd name="connsiteX17" fmla="*/ 995024 w 3603112"/>
              <a:gd name="connsiteY17" fmla="*/ 1719000 h 2889040"/>
              <a:gd name="connsiteX18" fmla="*/ 1018825 w 3603112"/>
              <a:gd name="connsiteY18" fmla="*/ 1132435 h 2889040"/>
              <a:gd name="connsiteX19" fmla="*/ 470775 w 3603112"/>
              <a:gd name="connsiteY19" fmla="*/ 861170 h 2889040"/>
              <a:gd name="connsiteX20" fmla="*/ 5769 w 3603112"/>
              <a:gd name="connsiteY20" fmla="*/ 615785 h 288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603112" h="2889040">
                <a:moveTo>
                  <a:pt x="5769" y="615785"/>
                </a:moveTo>
                <a:cubicBezTo>
                  <a:pt x="-31381" y="474318"/>
                  <a:pt x="118113" y="74683"/>
                  <a:pt x="247874" y="12365"/>
                </a:cubicBezTo>
                <a:cubicBezTo>
                  <a:pt x="377635" y="-49953"/>
                  <a:pt x="600490" y="138312"/>
                  <a:pt x="784336" y="241879"/>
                </a:cubicBezTo>
                <a:cubicBezTo>
                  <a:pt x="968182" y="345446"/>
                  <a:pt x="1099955" y="606037"/>
                  <a:pt x="1350948" y="633764"/>
                </a:cubicBezTo>
                <a:cubicBezTo>
                  <a:pt x="1601941" y="661491"/>
                  <a:pt x="2038523" y="427106"/>
                  <a:pt x="2290294" y="408238"/>
                </a:cubicBezTo>
                <a:cubicBezTo>
                  <a:pt x="2542065" y="389370"/>
                  <a:pt x="2688272" y="393534"/>
                  <a:pt x="2861573" y="520554"/>
                </a:cubicBezTo>
                <a:cubicBezTo>
                  <a:pt x="3034874" y="647574"/>
                  <a:pt x="3220371" y="949850"/>
                  <a:pt x="3330101" y="1170359"/>
                </a:cubicBezTo>
                <a:cubicBezTo>
                  <a:pt x="3439831" y="1390868"/>
                  <a:pt x="3474478" y="1619150"/>
                  <a:pt x="3519955" y="1843606"/>
                </a:cubicBezTo>
                <a:cubicBezTo>
                  <a:pt x="3565432" y="2068063"/>
                  <a:pt x="3605879" y="2351445"/>
                  <a:pt x="3602964" y="2517098"/>
                </a:cubicBezTo>
                <a:cubicBezTo>
                  <a:pt x="3600049" y="2682751"/>
                  <a:pt x="3567018" y="2784609"/>
                  <a:pt x="3502467" y="2837525"/>
                </a:cubicBezTo>
                <a:cubicBezTo>
                  <a:pt x="3437916" y="2890441"/>
                  <a:pt x="3310965" y="2921571"/>
                  <a:pt x="3215657" y="2834593"/>
                </a:cubicBezTo>
                <a:cubicBezTo>
                  <a:pt x="3120349" y="2747616"/>
                  <a:pt x="3092492" y="2446248"/>
                  <a:pt x="2930617" y="2315660"/>
                </a:cubicBezTo>
                <a:cubicBezTo>
                  <a:pt x="2768742" y="2185072"/>
                  <a:pt x="2456792" y="2067805"/>
                  <a:pt x="2244409" y="2051067"/>
                </a:cubicBezTo>
                <a:cubicBezTo>
                  <a:pt x="2032026" y="2034329"/>
                  <a:pt x="1806104" y="2127291"/>
                  <a:pt x="1656321" y="2215231"/>
                </a:cubicBezTo>
                <a:cubicBezTo>
                  <a:pt x="1506538" y="2303171"/>
                  <a:pt x="1465018" y="2518725"/>
                  <a:pt x="1345709" y="2578708"/>
                </a:cubicBezTo>
                <a:cubicBezTo>
                  <a:pt x="1226400" y="2638691"/>
                  <a:pt x="1061711" y="2609445"/>
                  <a:pt x="940465" y="2575126"/>
                </a:cubicBezTo>
                <a:cubicBezTo>
                  <a:pt x="819219" y="2540807"/>
                  <a:pt x="609138" y="2515481"/>
                  <a:pt x="618231" y="2372793"/>
                </a:cubicBezTo>
                <a:cubicBezTo>
                  <a:pt x="627324" y="2230105"/>
                  <a:pt x="928258" y="1925726"/>
                  <a:pt x="995024" y="1719000"/>
                </a:cubicBezTo>
                <a:cubicBezTo>
                  <a:pt x="1061790" y="1512274"/>
                  <a:pt x="1098654" y="1231132"/>
                  <a:pt x="1018825" y="1132435"/>
                </a:cubicBezTo>
                <a:cubicBezTo>
                  <a:pt x="938996" y="1033738"/>
                  <a:pt x="639618" y="947278"/>
                  <a:pt x="470775" y="861170"/>
                </a:cubicBezTo>
                <a:cubicBezTo>
                  <a:pt x="301932" y="775062"/>
                  <a:pt x="42919" y="757252"/>
                  <a:pt x="5769" y="615785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7" name="円/楕円 6"/>
          <p:cNvSpPr/>
          <p:nvPr/>
        </p:nvSpPr>
        <p:spPr>
          <a:xfrm>
            <a:off x="1853807" y="684017"/>
            <a:ext cx="95003" cy="95003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円/楕円 7"/>
          <p:cNvSpPr/>
          <p:nvPr/>
        </p:nvSpPr>
        <p:spPr>
          <a:xfrm>
            <a:off x="1967019" y="550519"/>
            <a:ext cx="95003" cy="950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円/楕円 8"/>
          <p:cNvSpPr/>
          <p:nvPr/>
        </p:nvSpPr>
        <p:spPr>
          <a:xfrm>
            <a:off x="2132780" y="636515"/>
            <a:ext cx="95003" cy="95003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4173723" y="0"/>
            <a:ext cx="3907120" cy="323958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フリーフォーム 10"/>
          <p:cNvSpPr/>
          <p:nvPr/>
        </p:nvSpPr>
        <p:spPr>
          <a:xfrm>
            <a:off x="4459001" y="107794"/>
            <a:ext cx="3384133" cy="3036072"/>
          </a:xfrm>
          <a:custGeom>
            <a:avLst/>
            <a:gdLst>
              <a:gd name="connsiteX0" fmla="*/ 100 w 3476528"/>
              <a:gd name="connsiteY0" fmla="*/ 901817 h 2916469"/>
              <a:gd name="connsiteX1" fmla="*/ 287483 w 3476528"/>
              <a:gd name="connsiteY1" fmla="*/ 48377 h 2916469"/>
              <a:gd name="connsiteX2" fmla="*/ 914500 w 3476528"/>
              <a:gd name="connsiteY2" fmla="*/ 152879 h 2916469"/>
              <a:gd name="connsiteX3" fmla="*/ 1315094 w 3476528"/>
              <a:gd name="connsiteY3" fmla="*/ 544765 h 2916469"/>
              <a:gd name="connsiteX4" fmla="*/ 2133700 w 3476528"/>
              <a:gd name="connsiteY4" fmla="*/ 327051 h 2916469"/>
              <a:gd name="connsiteX5" fmla="*/ 2682340 w 3476528"/>
              <a:gd name="connsiteY5" fmla="*/ 431554 h 2916469"/>
              <a:gd name="connsiteX6" fmla="*/ 3196146 w 3476528"/>
              <a:gd name="connsiteY6" fmla="*/ 1128239 h 2916469"/>
              <a:gd name="connsiteX7" fmla="*/ 3431277 w 3476528"/>
              <a:gd name="connsiteY7" fmla="*/ 1824925 h 2916469"/>
              <a:gd name="connsiteX8" fmla="*/ 3431277 w 3476528"/>
              <a:gd name="connsiteY8" fmla="*/ 2599988 h 2916469"/>
              <a:gd name="connsiteX9" fmla="*/ 2961014 w 3476528"/>
              <a:gd name="connsiteY9" fmla="*/ 2904788 h 2916469"/>
              <a:gd name="connsiteX10" fmla="*/ 2621380 w 3476528"/>
              <a:gd name="connsiteY10" fmla="*/ 2800285 h 2916469"/>
              <a:gd name="connsiteX11" fmla="*/ 2464626 w 3476528"/>
              <a:gd name="connsiteY11" fmla="*/ 2312605 h 2916469"/>
              <a:gd name="connsiteX12" fmla="*/ 1959529 w 3476528"/>
              <a:gd name="connsiteY12" fmla="*/ 2094891 h 2916469"/>
              <a:gd name="connsiteX13" fmla="*/ 1567643 w 3476528"/>
              <a:gd name="connsiteY13" fmla="*/ 2399691 h 2916469"/>
              <a:gd name="connsiteX14" fmla="*/ 1219300 w 3476528"/>
              <a:gd name="connsiteY14" fmla="*/ 2591279 h 2916469"/>
              <a:gd name="connsiteX15" fmla="*/ 783871 w 3476528"/>
              <a:gd name="connsiteY15" fmla="*/ 2556445 h 2916469"/>
              <a:gd name="connsiteX16" fmla="*/ 348443 w 3476528"/>
              <a:gd name="connsiteY16" fmla="*/ 2260354 h 2916469"/>
              <a:gd name="connsiteX17" fmla="*/ 740329 w 3476528"/>
              <a:gd name="connsiteY17" fmla="*/ 1676879 h 2916469"/>
              <a:gd name="connsiteX18" fmla="*/ 749037 w 3476528"/>
              <a:gd name="connsiteY18" fmla="*/ 1215325 h 2916469"/>
              <a:gd name="connsiteX19" fmla="*/ 261357 w 3476528"/>
              <a:gd name="connsiteY19" fmla="*/ 1084697 h 2916469"/>
              <a:gd name="connsiteX20" fmla="*/ 100 w 3476528"/>
              <a:gd name="connsiteY20" fmla="*/ 901817 h 2916469"/>
              <a:gd name="connsiteX0" fmla="*/ 100 w 3476528"/>
              <a:gd name="connsiteY0" fmla="*/ 897498 h 2912150"/>
              <a:gd name="connsiteX1" fmla="*/ 287483 w 3476528"/>
              <a:gd name="connsiteY1" fmla="*/ 44058 h 2912150"/>
              <a:gd name="connsiteX2" fmla="*/ 914500 w 3476528"/>
              <a:gd name="connsiteY2" fmla="*/ 148560 h 2912150"/>
              <a:gd name="connsiteX3" fmla="*/ 1358674 w 3476528"/>
              <a:gd name="connsiteY3" fmla="*/ 373389 h 2912150"/>
              <a:gd name="connsiteX4" fmla="*/ 2133700 w 3476528"/>
              <a:gd name="connsiteY4" fmla="*/ 322732 h 2912150"/>
              <a:gd name="connsiteX5" fmla="*/ 2682340 w 3476528"/>
              <a:gd name="connsiteY5" fmla="*/ 427235 h 2912150"/>
              <a:gd name="connsiteX6" fmla="*/ 3196146 w 3476528"/>
              <a:gd name="connsiteY6" fmla="*/ 1123920 h 2912150"/>
              <a:gd name="connsiteX7" fmla="*/ 3431277 w 3476528"/>
              <a:gd name="connsiteY7" fmla="*/ 1820606 h 2912150"/>
              <a:gd name="connsiteX8" fmla="*/ 3431277 w 3476528"/>
              <a:gd name="connsiteY8" fmla="*/ 2595669 h 2912150"/>
              <a:gd name="connsiteX9" fmla="*/ 2961014 w 3476528"/>
              <a:gd name="connsiteY9" fmla="*/ 2900469 h 2912150"/>
              <a:gd name="connsiteX10" fmla="*/ 2621380 w 3476528"/>
              <a:gd name="connsiteY10" fmla="*/ 2795966 h 2912150"/>
              <a:gd name="connsiteX11" fmla="*/ 2464626 w 3476528"/>
              <a:gd name="connsiteY11" fmla="*/ 2308286 h 2912150"/>
              <a:gd name="connsiteX12" fmla="*/ 1959529 w 3476528"/>
              <a:gd name="connsiteY12" fmla="*/ 2090572 h 2912150"/>
              <a:gd name="connsiteX13" fmla="*/ 1567643 w 3476528"/>
              <a:gd name="connsiteY13" fmla="*/ 2395372 h 2912150"/>
              <a:gd name="connsiteX14" fmla="*/ 1219300 w 3476528"/>
              <a:gd name="connsiteY14" fmla="*/ 2586960 h 2912150"/>
              <a:gd name="connsiteX15" fmla="*/ 783871 w 3476528"/>
              <a:gd name="connsiteY15" fmla="*/ 2552126 h 2912150"/>
              <a:gd name="connsiteX16" fmla="*/ 348443 w 3476528"/>
              <a:gd name="connsiteY16" fmla="*/ 2256035 h 2912150"/>
              <a:gd name="connsiteX17" fmla="*/ 740329 w 3476528"/>
              <a:gd name="connsiteY17" fmla="*/ 1672560 h 2912150"/>
              <a:gd name="connsiteX18" fmla="*/ 749037 w 3476528"/>
              <a:gd name="connsiteY18" fmla="*/ 1211006 h 2912150"/>
              <a:gd name="connsiteX19" fmla="*/ 261357 w 3476528"/>
              <a:gd name="connsiteY19" fmla="*/ 1080378 h 2912150"/>
              <a:gd name="connsiteX20" fmla="*/ 100 w 3476528"/>
              <a:gd name="connsiteY20" fmla="*/ 897498 h 2912150"/>
              <a:gd name="connsiteX0" fmla="*/ 91 w 3476519"/>
              <a:gd name="connsiteY0" fmla="*/ 897498 h 2912150"/>
              <a:gd name="connsiteX1" fmla="*/ 287474 w 3476519"/>
              <a:gd name="connsiteY1" fmla="*/ 44058 h 2912150"/>
              <a:gd name="connsiteX2" fmla="*/ 914491 w 3476519"/>
              <a:gd name="connsiteY2" fmla="*/ 148560 h 2912150"/>
              <a:gd name="connsiteX3" fmla="*/ 1358665 w 3476519"/>
              <a:gd name="connsiteY3" fmla="*/ 373389 h 2912150"/>
              <a:gd name="connsiteX4" fmla="*/ 2133691 w 3476519"/>
              <a:gd name="connsiteY4" fmla="*/ 322732 h 2912150"/>
              <a:gd name="connsiteX5" fmla="*/ 2682331 w 3476519"/>
              <a:gd name="connsiteY5" fmla="*/ 427235 h 2912150"/>
              <a:gd name="connsiteX6" fmla="*/ 3196137 w 3476519"/>
              <a:gd name="connsiteY6" fmla="*/ 1123920 h 2912150"/>
              <a:gd name="connsiteX7" fmla="*/ 3431268 w 3476519"/>
              <a:gd name="connsiteY7" fmla="*/ 1820606 h 2912150"/>
              <a:gd name="connsiteX8" fmla="*/ 3431268 w 3476519"/>
              <a:gd name="connsiteY8" fmla="*/ 2595669 h 2912150"/>
              <a:gd name="connsiteX9" fmla="*/ 2961005 w 3476519"/>
              <a:gd name="connsiteY9" fmla="*/ 2900469 h 2912150"/>
              <a:gd name="connsiteX10" fmla="*/ 2621371 w 3476519"/>
              <a:gd name="connsiteY10" fmla="*/ 2795966 h 2912150"/>
              <a:gd name="connsiteX11" fmla="*/ 2464617 w 3476519"/>
              <a:gd name="connsiteY11" fmla="*/ 2308286 h 2912150"/>
              <a:gd name="connsiteX12" fmla="*/ 1959520 w 3476519"/>
              <a:gd name="connsiteY12" fmla="*/ 2090572 h 2912150"/>
              <a:gd name="connsiteX13" fmla="*/ 1567634 w 3476519"/>
              <a:gd name="connsiteY13" fmla="*/ 2395372 h 2912150"/>
              <a:gd name="connsiteX14" fmla="*/ 1219291 w 3476519"/>
              <a:gd name="connsiteY14" fmla="*/ 2586960 h 2912150"/>
              <a:gd name="connsiteX15" fmla="*/ 783862 w 3476519"/>
              <a:gd name="connsiteY15" fmla="*/ 2552126 h 2912150"/>
              <a:gd name="connsiteX16" fmla="*/ 348434 w 3476519"/>
              <a:gd name="connsiteY16" fmla="*/ 2256035 h 2912150"/>
              <a:gd name="connsiteX17" fmla="*/ 740320 w 3476519"/>
              <a:gd name="connsiteY17" fmla="*/ 1672560 h 2912150"/>
              <a:gd name="connsiteX18" fmla="*/ 669131 w 3476519"/>
              <a:gd name="connsiteY18" fmla="*/ 1421643 h 2912150"/>
              <a:gd name="connsiteX19" fmla="*/ 261348 w 3476519"/>
              <a:gd name="connsiteY19" fmla="*/ 1080378 h 2912150"/>
              <a:gd name="connsiteX20" fmla="*/ 91 w 3476519"/>
              <a:gd name="connsiteY20" fmla="*/ 897498 h 2912150"/>
              <a:gd name="connsiteX0" fmla="*/ 96 w 3476524"/>
              <a:gd name="connsiteY0" fmla="*/ 897498 h 2912150"/>
              <a:gd name="connsiteX1" fmla="*/ 287479 w 3476524"/>
              <a:gd name="connsiteY1" fmla="*/ 44058 h 2912150"/>
              <a:gd name="connsiteX2" fmla="*/ 914496 w 3476524"/>
              <a:gd name="connsiteY2" fmla="*/ 148560 h 2912150"/>
              <a:gd name="connsiteX3" fmla="*/ 1358670 w 3476524"/>
              <a:gd name="connsiteY3" fmla="*/ 373389 h 2912150"/>
              <a:gd name="connsiteX4" fmla="*/ 2133696 w 3476524"/>
              <a:gd name="connsiteY4" fmla="*/ 322732 h 2912150"/>
              <a:gd name="connsiteX5" fmla="*/ 2682336 w 3476524"/>
              <a:gd name="connsiteY5" fmla="*/ 427235 h 2912150"/>
              <a:gd name="connsiteX6" fmla="*/ 3196142 w 3476524"/>
              <a:gd name="connsiteY6" fmla="*/ 1123920 h 2912150"/>
              <a:gd name="connsiteX7" fmla="*/ 3431273 w 3476524"/>
              <a:gd name="connsiteY7" fmla="*/ 1820606 h 2912150"/>
              <a:gd name="connsiteX8" fmla="*/ 3431273 w 3476524"/>
              <a:gd name="connsiteY8" fmla="*/ 2595669 h 2912150"/>
              <a:gd name="connsiteX9" fmla="*/ 2961010 w 3476524"/>
              <a:gd name="connsiteY9" fmla="*/ 2900469 h 2912150"/>
              <a:gd name="connsiteX10" fmla="*/ 2621376 w 3476524"/>
              <a:gd name="connsiteY10" fmla="*/ 2795966 h 2912150"/>
              <a:gd name="connsiteX11" fmla="*/ 2464622 w 3476524"/>
              <a:gd name="connsiteY11" fmla="*/ 2308286 h 2912150"/>
              <a:gd name="connsiteX12" fmla="*/ 1959525 w 3476524"/>
              <a:gd name="connsiteY12" fmla="*/ 2090572 h 2912150"/>
              <a:gd name="connsiteX13" fmla="*/ 1567639 w 3476524"/>
              <a:gd name="connsiteY13" fmla="*/ 2395372 h 2912150"/>
              <a:gd name="connsiteX14" fmla="*/ 1219296 w 3476524"/>
              <a:gd name="connsiteY14" fmla="*/ 2586960 h 2912150"/>
              <a:gd name="connsiteX15" fmla="*/ 783867 w 3476524"/>
              <a:gd name="connsiteY15" fmla="*/ 2552126 h 2912150"/>
              <a:gd name="connsiteX16" fmla="*/ 348439 w 3476524"/>
              <a:gd name="connsiteY16" fmla="*/ 2256035 h 2912150"/>
              <a:gd name="connsiteX17" fmla="*/ 740325 w 3476524"/>
              <a:gd name="connsiteY17" fmla="*/ 1672560 h 2912150"/>
              <a:gd name="connsiteX18" fmla="*/ 727242 w 3476524"/>
              <a:gd name="connsiteY18" fmla="*/ 1319956 h 2912150"/>
              <a:gd name="connsiteX19" fmla="*/ 261353 w 3476524"/>
              <a:gd name="connsiteY19" fmla="*/ 1080378 h 2912150"/>
              <a:gd name="connsiteX20" fmla="*/ 96 w 3476524"/>
              <a:gd name="connsiteY20" fmla="*/ 897498 h 2912150"/>
              <a:gd name="connsiteX0" fmla="*/ 96 w 3476524"/>
              <a:gd name="connsiteY0" fmla="*/ 897498 h 2912150"/>
              <a:gd name="connsiteX1" fmla="*/ 287479 w 3476524"/>
              <a:gd name="connsiteY1" fmla="*/ 44058 h 2912150"/>
              <a:gd name="connsiteX2" fmla="*/ 914496 w 3476524"/>
              <a:gd name="connsiteY2" fmla="*/ 148560 h 2912150"/>
              <a:gd name="connsiteX3" fmla="*/ 1358670 w 3476524"/>
              <a:gd name="connsiteY3" fmla="*/ 373389 h 2912150"/>
              <a:gd name="connsiteX4" fmla="*/ 2133696 w 3476524"/>
              <a:gd name="connsiteY4" fmla="*/ 322732 h 2912150"/>
              <a:gd name="connsiteX5" fmla="*/ 2682336 w 3476524"/>
              <a:gd name="connsiteY5" fmla="*/ 427235 h 2912150"/>
              <a:gd name="connsiteX6" fmla="*/ 3196142 w 3476524"/>
              <a:gd name="connsiteY6" fmla="*/ 1123920 h 2912150"/>
              <a:gd name="connsiteX7" fmla="*/ 3431273 w 3476524"/>
              <a:gd name="connsiteY7" fmla="*/ 1820606 h 2912150"/>
              <a:gd name="connsiteX8" fmla="*/ 3431273 w 3476524"/>
              <a:gd name="connsiteY8" fmla="*/ 2595669 h 2912150"/>
              <a:gd name="connsiteX9" fmla="*/ 2961010 w 3476524"/>
              <a:gd name="connsiteY9" fmla="*/ 2900469 h 2912150"/>
              <a:gd name="connsiteX10" fmla="*/ 2621376 w 3476524"/>
              <a:gd name="connsiteY10" fmla="*/ 2795966 h 2912150"/>
              <a:gd name="connsiteX11" fmla="*/ 2464622 w 3476524"/>
              <a:gd name="connsiteY11" fmla="*/ 2308286 h 2912150"/>
              <a:gd name="connsiteX12" fmla="*/ 1959525 w 3476524"/>
              <a:gd name="connsiteY12" fmla="*/ 2090572 h 2912150"/>
              <a:gd name="connsiteX13" fmla="*/ 1567639 w 3476524"/>
              <a:gd name="connsiteY13" fmla="*/ 2395372 h 2912150"/>
              <a:gd name="connsiteX14" fmla="*/ 1219296 w 3476524"/>
              <a:gd name="connsiteY14" fmla="*/ 2586960 h 2912150"/>
              <a:gd name="connsiteX15" fmla="*/ 703970 w 3476524"/>
              <a:gd name="connsiteY15" fmla="*/ 2740973 h 2912150"/>
              <a:gd name="connsiteX16" fmla="*/ 348439 w 3476524"/>
              <a:gd name="connsiteY16" fmla="*/ 2256035 h 2912150"/>
              <a:gd name="connsiteX17" fmla="*/ 740325 w 3476524"/>
              <a:gd name="connsiteY17" fmla="*/ 1672560 h 2912150"/>
              <a:gd name="connsiteX18" fmla="*/ 727242 w 3476524"/>
              <a:gd name="connsiteY18" fmla="*/ 1319956 h 2912150"/>
              <a:gd name="connsiteX19" fmla="*/ 261353 w 3476524"/>
              <a:gd name="connsiteY19" fmla="*/ 1080378 h 2912150"/>
              <a:gd name="connsiteX20" fmla="*/ 96 w 3476524"/>
              <a:gd name="connsiteY20" fmla="*/ 897498 h 2912150"/>
              <a:gd name="connsiteX0" fmla="*/ 96 w 3476524"/>
              <a:gd name="connsiteY0" fmla="*/ 897498 h 2912150"/>
              <a:gd name="connsiteX1" fmla="*/ 287479 w 3476524"/>
              <a:gd name="connsiteY1" fmla="*/ 44058 h 2912150"/>
              <a:gd name="connsiteX2" fmla="*/ 914496 w 3476524"/>
              <a:gd name="connsiteY2" fmla="*/ 148560 h 2912150"/>
              <a:gd name="connsiteX3" fmla="*/ 1358670 w 3476524"/>
              <a:gd name="connsiteY3" fmla="*/ 373389 h 2912150"/>
              <a:gd name="connsiteX4" fmla="*/ 2133696 w 3476524"/>
              <a:gd name="connsiteY4" fmla="*/ 322732 h 2912150"/>
              <a:gd name="connsiteX5" fmla="*/ 2682336 w 3476524"/>
              <a:gd name="connsiteY5" fmla="*/ 427235 h 2912150"/>
              <a:gd name="connsiteX6" fmla="*/ 3196142 w 3476524"/>
              <a:gd name="connsiteY6" fmla="*/ 1123920 h 2912150"/>
              <a:gd name="connsiteX7" fmla="*/ 3431273 w 3476524"/>
              <a:gd name="connsiteY7" fmla="*/ 1820606 h 2912150"/>
              <a:gd name="connsiteX8" fmla="*/ 3431273 w 3476524"/>
              <a:gd name="connsiteY8" fmla="*/ 2595669 h 2912150"/>
              <a:gd name="connsiteX9" fmla="*/ 2961010 w 3476524"/>
              <a:gd name="connsiteY9" fmla="*/ 2900469 h 2912150"/>
              <a:gd name="connsiteX10" fmla="*/ 2621376 w 3476524"/>
              <a:gd name="connsiteY10" fmla="*/ 2795966 h 2912150"/>
              <a:gd name="connsiteX11" fmla="*/ 2464622 w 3476524"/>
              <a:gd name="connsiteY11" fmla="*/ 2308286 h 2912150"/>
              <a:gd name="connsiteX12" fmla="*/ 1959525 w 3476524"/>
              <a:gd name="connsiteY12" fmla="*/ 2090572 h 2912150"/>
              <a:gd name="connsiteX13" fmla="*/ 1662062 w 3476524"/>
              <a:gd name="connsiteY13" fmla="*/ 2504322 h 2912150"/>
              <a:gd name="connsiteX14" fmla="*/ 1219296 w 3476524"/>
              <a:gd name="connsiteY14" fmla="*/ 2586960 h 2912150"/>
              <a:gd name="connsiteX15" fmla="*/ 703970 w 3476524"/>
              <a:gd name="connsiteY15" fmla="*/ 2740973 h 2912150"/>
              <a:gd name="connsiteX16" fmla="*/ 348439 w 3476524"/>
              <a:gd name="connsiteY16" fmla="*/ 2256035 h 2912150"/>
              <a:gd name="connsiteX17" fmla="*/ 740325 w 3476524"/>
              <a:gd name="connsiteY17" fmla="*/ 1672560 h 2912150"/>
              <a:gd name="connsiteX18" fmla="*/ 727242 w 3476524"/>
              <a:gd name="connsiteY18" fmla="*/ 1319956 h 2912150"/>
              <a:gd name="connsiteX19" fmla="*/ 261353 w 3476524"/>
              <a:gd name="connsiteY19" fmla="*/ 1080378 h 2912150"/>
              <a:gd name="connsiteX20" fmla="*/ 96 w 3476524"/>
              <a:gd name="connsiteY20" fmla="*/ 897498 h 2912150"/>
              <a:gd name="connsiteX0" fmla="*/ 96 w 3476524"/>
              <a:gd name="connsiteY0" fmla="*/ 897498 h 2910267"/>
              <a:gd name="connsiteX1" fmla="*/ 287479 w 3476524"/>
              <a:gd name="connsiteY1" fmla="*/ 44058 h 2910267"/>
              <a:gd name="connsiteX2" fmla="*/ 914496 w 3476524"/>
              <a:gd name="connsiteY2" fmla="*/ 148560 h 2910267"/>
              <a:gd name="connsiteX3" fmla="*/ 1358670 w 3476524"/>
              <a:gd name="connsiteY3" fmla="*/ 373389 h 2910267"/>
              <a:gd name="connsiteX4" fmla="*/ 2133696 w 3476524"/>
              <a:gd name="connsiteY4" fmla="*/ 322732 h 2910267"/>
              <a:gd name="connsiteX5" fmla="*/ 2682336 w 3476524"/>
              <a:gd name="connsiteY5" fmla="*/ 427235 h 2910267"/>
              <a:gd name="connsiteX6" fmla="*/ 3196142 w 3476524"/>
              <a:gd name="connsiteY6" fmla="*/ 1123920 h 2910267"/>
              <a:gd name="connsiteX7" fmla="*/ 3431273 w 3476524"/>
              <a:gd name="connsiteY7" fmla="*/ 1820606 h 2910267"/>
              <a:gd name="connsiteX8" fmla="*/ 3431273 w 3476524"/>
              <a:gd name="connsiteY8" fmla="*/ 2595669 h 2910267"/>
              <a:gd name="connsiteX9" fmla="*/ 2961010 w 3476524"/>
              <a:gd name="connsiteY9" fmla="*/ 2900469 h 2910267"/>
              <a:gd name="connsiteX10" fmla="*/ 2621376 w 3476524"/>
              <a:gd name="connsiteY10" fmla="*/ 2795966 h 2910267"/>
              <a:gd name="connsiteX11" fmla="*/ 2355672 w 3476524"/>
              <a:gd name="connsiteY11" fmla="*/ 2409973 h 2910267"/>
              <a:gd name="connsiteX12" fmla="*/ 1959525 w 3476524"/>
              <a:gd name="connsiteY12" fmla="*/ 2090572 h 2910267"/>
              <a:gd name="connsiteX13" fmla="*/ 1662062 w 3476524"/>
              <a:gd name="connsiteY13" fmla="*/ 2504322 h 2910267"/>
              <a:gd name="connsiteX14" fmla="*/ 1219296 w 3476524"/>
              <a:gd name="connsiteY14" fmla="*/ 2586960 h 2910267"/>
              <a:gd name="connsiteX15" fmla="*/ 703970 w 3476524"/>
              <a:gd name="connsiteY15" fmla="*/ 2740973 h 2910267"/>
              <a:gd name="connsiteX16" fmla="*/ 348439 w 3476524"/>
              <a:gd name="connsiteY16" fmla="*/ 2256035 h 2910267"/>
              <a:gd name="connsiteX17" fmla="*/ 740325 w 3476524"/>
              <a:gd name="connsiteY17" fmla="*/ 1672560 h 2910267"/>
              <a:gd name="connsiteX18" fmla="*/ 727242 w 3476524"/>
              <a:gd name="connsiteY18" fmla="*/ 1319956 h 2910267"/>
              <a:gd name="connsiteX19" fmla="*/ 261353 w 3476524"/>
              <a:gd name="connsiteY19" fmla="*/ 1080378 h 2910267"/>
              <a:gd name="connsiteX20" fmla="*/ 96 w 3476524"/>
              <a:gd name="connsiteY20" fmla="*/ 897498 h 2910267"/>
              <a:gd name="connsiteX0" fmla="*/ 96 w 3431362"/>
              <a:gd name="connsiteY0" fmla="*/ 897498 h 2906652"/>
              <a:gd name="connsiteX1" fmla="*/ 287479 w 3431362"/>
              <a:gd name="connsiteY1" fmla="*/ 44058 h 2906652"/>
              <a:gd name="connsiteX2" fmla="*/ 914496 w 3431362"/>
              <a:gd name="connsiteY2" fmla="*/ 148560 h 2906652"/>
              <a:gd name="connsiteX3" fmla="*/ 1358670 w 3431362"/>
              <a:gd name="connsiteY3" fmla="*/ 373389 h 2906652"/>
              <a:gd name="connsiteX4" fmla="*/ 2133696 w 3431362"/>
              <a:gd name="connsiteY4" fmla="*/ 322732 h 2906652"/>
              <a:gd name="connsiteX5" fmla="*/ 2682336 w 3431362"/>
              <a:gd name="connsiteY5" fmla="*/ 427235 h 2906652"/>
              <a:gd name="connsiteX6" fmla="*/ 3196142 w 3431362"/>
              <a:gd name="connsiteY6" fmla="*/ 1123920 h 2906652"/>
              <a:gd name="connsiteX7" fmla="*/ 3431273 w 3431362"/>
              <a:gd name="connsiteY7" fmla="*/ 1820606 h 2906652"/>
              <a:gd name="connsiteX8" fmla="*/ 3220636 w 3431362"/>
              <a:gd name="connsiteY8" fmla="*/ 2653776 h 2906652"/>
              <a:gd name="connsiteX9" fmla="*/ 2961010 w 3431362"/>
              <a:gd name="connsiteY9" fmla="*/ 2900469 h 2906652"/>
              <a:gd name="connsiteX10" fmla="*/ 2621376 w 3431362"/>
              <a:gd name="connsiteY10" fmla="*/ 2795966 h 2906652"/>
              <a:gd name="connsiteX11" fmla="*/ 2355672 w 3431362"/>
              <a:gd name="connsiteY11" fmla="*/ 2409973 h 2906652"/>
              <a:gd name="connsiteX12" fmla="*/ 1959525 w 3431362"/>
              <a:gd name="connsiteY12" fmla="*/ 2090572 h 2906652"/>
              <a:gd name="connsiteX13" fmla="*/ 1662062 w 3431362"/>
              <a:gd name="connsiteY13" fmla="*/ 2504322 h 2906652"/>
              <a:gd name="connsiteX14" fmla="*/ 1219296 w 3431362"/>
              <a:gd name="connsiteY14" fmla="*/ 2586960 h 2906652"/>
              <a:gd name="connsiteX15" fmla="*/ 703970 w 3431362"/>
              <a:gd name="connsiteY15" fmla="*/ 2740973 h 2906652"/>
              <a:gd name="connsiteX16" fmla="*/ 348439 w 3431362"/>
              <a:gd name="connsiteY16" fmla="*/ 2256035 h 2906652"/>
              <a:gd name="connsiteX17" fmla="*/ 740325 w 3431362"/>
              <a:gd name="connsiteY17" fmla="*/ 1672560 h 2906652"/>
              <a:gd name="connsiteX18" fmla="*/ 727242 w 3431362"/>
              <a:gd name="connsiteY18" fmla="*/ 1319956 h 2906652"/>
              <a:gd name="connsiteX19" fmla="*/ 261353 w 3431362"/>
              <a:gd name="connsiteY19" fmla="*/ 1080378 h 2906652"/>
              <a:gd name="connsiteX20" fmla="*/ 96 w 3431362"/>
              <a:gd name="connsiteY20" fmla="*/ 897498 h 2906652"/>
              <a:gd name="connsiteX0" fmla="*/ 96 w 3431907"/>
              <a:gd name="connsiteY0" fmla="*/ 897498 h 2906652"/>
              <a:gd name="connsiteX1" fmla="*/ 287479 w 3431907"/>
              <a:gd name="connsiteY1" fmla="*/ 44058 h 2906652"/>
              <a:gd name="connsiteX2" fmla="*/ 914496 w 3431907"/>
              <a:gd name="connsiteY2" fmla="*/ 148560 h 2906652"/>
              <a:gd name="connsiteX3" fmla="*/ 1358670 w 3431907"/>
              <a:gd name="connsiteY3" fmla="*/ 373389 h 2906652"/>
              <a:gd name="connsiteX4" fmla="*/ 2133696 w 3431907"/>
              <a:gd name="connsiteY4" fmla="*/ 322732 h 2906652"/>
              <a:gd name="connsiteX5" fmla="*/ 2682336 w 3431907"/>
              <a:gd name="connsiteY5" fmla="*/ 427235 h 2906652"/>
              <a:gd name="connsiteX6" fmla="*/ 3152562 w 3431907"/>
              <a:gd name="connsiteY6" fmla="*/ 1211080 h 2906652"/>
              <a:gd name="connsiteX7" fmla="*/ 3431273 w 3431907"/>
              <a:gd name="connsiteY7" fmla="*/ 1820606 h 2906652"/>
              <a:gd name="connsiteX8" fmla="*/ 3220636 w 3431907"/>
              <a:gd name="connsiteY8" fmla="*/ 2653776 h 2906652"/>
              <a:gd name="connsiteX9" fmla="*/ 2961010 w 3431907"/>
              <a:gd name="connsiteY9" fmla="*/ 2900469 h 2906652"/>
              <a:gd name="connsiteX10" fmla="*/ 2621376 w 3431907"/>
              <a:gd name="connsiteY10" fmla="*/ 2795966 h 2906652"/>
              <a:gd name="connsiteX11" fmla="*/ 2355672 w 3431907"/>
              <a:gd name="connsiteY11" fmla="*/ 2409973 h 2906652"/>
              <a:gd name="connsiteX12" fmla="*/ 1959525 w 3431907"/>
              <a:gd name="connsiteY12" fmla="*/ 2090572 h 2906652"/>
              <a:gd name="connsiteX13" fmla="*/ 1662062 w 3431907"/>
              <a:gd name="connsiteY13" fmla="*/ 2504322 h 2906652"/>
              <a:gd name="connsiteX14" fmla="*/ 1219296 w 3431907"/>
              <a:gd name="connsiteY14" fmla="*/ 2586960 h 2906652"/>
              <a:gd name="connsiteX15" fmla="*/ 703970 w 3431907"/>
              <a:gd name="connsiteY15" fmla="*/ 2740973 h 2906652"/>
              <a:gd name="connsiteX16" fmla="*/ 348439 w 3431907"/>
              <a:gd name="connsiteY16" fmla="*/ 2256035 h 2906652"/>
              <a:gd name="connsiteX17" fmla="*/ 740325 w 3431907"/>
              <a:gd name="connsiteY17" fmla="*/ 1672560 h 2906652"/>
              <a:gd name="connsiteX18" fmla="*/ 727242 w 3431907"/>
              <a:gd name="connsiteY18" fmla="*/ 1319956 h 2906652"/>
              <a:gd name="connsiteX19" fmla="*/ 261353 w 3431907"/>
              <a:gd name="connsiteY19" fmla="*/ 1080378 h 2906652"/>
              <a:gd name="connsiteX20" fmla="*/ 96 w 3431907"/>
              <a:gd name="connsiteY20" fmla="*/ 897498 h 2906652"/>
              <a:gd name="connsiteX0" fmla="*/ 11824 w 3225735"/>
              <a:gd name="connsiteY0" fmla="*/ 703227 h 2893965"/>
              <a:gd name="connsiteX1" fmla="*/ 81307 w 3225735"/>
              <a:gd name="connsiteY1" fmla="*/ 31371 h 2893965"/>
              <a:gd name="connsiteX2" fmla="*/ 708324 w 3225735"/>
              <a:gd name="connsiteY2" fmla="*/ 135873 h 2893965"/>
              <a:gd name="connsiteX3" fmla="*/ 1152498 w 3225735"/>
              <a:gd name="connsiteY3" fmla="*/ 360702 h 2893965"/>
              <a:gd name="connsiteX4" fmla="*/ 1927524 w 3225735"/>
              <a:gd name="connsiteY4" fmla="*/ 310045 h 2893965"/>
              <a:gd name="connsiteX5" fmla="*/ 2476164 w 3225735"/>
              <a:gd name="connsiteY5" fmla="*/ 414548 h 2893965"/>
              <a:gd name="connsiteX6" fmla="*/ 2946390 w 3225735"/>
              <a:gd name="connsiteY6" fmla="*/ 1198393 h 2893965"/>
              <a:gd name="connsiteX7" fmla="*/ 3225101 w 3225735"/>
              <a:gd name="connsiteY7" fmla="*/ 1807919 h 2893965"/>
              <a:gd name="connsiteX8" fmla="*/ 3014464 w 3225735"/>
              <a:gd name="connsiteY8" fmla="*/ 2641089 h 2893965"/>
              <a:gd name="connsiteX9" fmla="*/ 2754838 w 3225735"/>
              <a:gd name="connsiteY9" fmla="*/ 2887782 h 2893965"/>
              <a:gd name="connsiteX10" fmla="*/ 2415204 w 3225735"/>
              <a:gd name="connsiteY10" fmla="*/ 2783279 h 2893965"/>
              <a:gd name="connsiteX11" fmla="*/ 2149500 w 3225735"/>
              <a:gd name="connsiteY11" fmla="*/ 2397286 h 2893965"/>
              <a:gd name="connsiteX12" fmla="*/ 1753353 w 3225735"/>
              <a:gd name="connsiteY12" fmla="*/ 2077885 h 2893965"/>
              <a:gd name="connsiteX13" fmla="*/ 1455890 w 3225735"/>
              <a:gd name="connsiteY13" fmla="*/ 2491635 h 2893965"/>
              <a:gd name="connsiteX14" fmla="*/ 1013124 w 3225735"/>
              <a:gd name="connsiteY14" fmla="*/ 2574273 h 2893965"/>
              <a:gd name="connsiteX15" fmla="*/ 497798 w 3225735"/>
              <a:gd name="connsiteY15" fmla="*/ 2728286 h 2893965"/>
              <a:gd name="connsiteX16" fmla="*/ 142267 w 3225735"/>
              <a:gd name="connsiteY16" fmla="*/ 2243348 h 2893965"/>
              <a:gd name="connsiteX17" fmla="*/ 534153 w 3225735"/>
              <a:gd name="connsiteY17" fmla="*/ 1659873 h 2893965"/>
              <a:gd name="connsiteX18" fmla="*/ 521070 w 3225735"/>
              <a:gd name="connsiteY18" fmla="*/ 1307269 h 2893965"/>
              <a:gd name="connsiteX19" fmla="*/ 55181 w 3225735"/>
              <a:gd name="connsiteY19" fmla="*/ 1067691 h 2893965"/>
              <a:gd name="connsiteX20" fmla="*/ 11824 w 3225735"/>
              <a:gd name="connsiteY20" fmla="*/ 703227 h 28939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225735" h="2893965">
                <a:moveTo>
                  <a:pt x="11824" y="703227"/>
                </a:moveTo>
                <a:cubicBezTo>
                  <a:pt x="16178" y="530507"/>
                  <a:pt x="-34776" y="125930"/>
                  <a:pt x="81307" y="31371"/>
                </a:cubicBezTo>
                <a:cubicBezTo>
                  <a:pt x="197390" y="-63188"/>
                  <a:pt x="529792" y="80984"/>
                  <a:pt x="708324" y="135873"/>
                </a:cubicBezTo>
                <a:cubicBezTo>
                  <a:pt x="886856" y="190762"/>
                  <a:pt x="949298" y="331673"/>
                  <a:pt x="1152498" y="360702"/>
                </a:cubicBezTo>
                <a:cubicBezTo>
                  <a:pt x="1355698" y="389731"/>
                  <a:pt x="1706913" y="301071"/>
                  <a:pt x="1927524" y="310045"/>
                </a:cubicBezTo>
                <a:cubicBezTo>
                  <a:pt x="2148135" y="319019"/>
                  <a:pt x="2306353" y="266490"/>
                  <a:pt x="2476164" y="414548"/>
                </a:cubicBezTo>
                <a:cubicBezTo>
                  <a:pt x="2645975" y="562606"/>
                  <a:pt x="2821567" y="966165"/>
                  <a:pt x="2946390" y="1198393"/>
                </a:cubicBezTo>
                <a:cubicBezTo>
                  <a:pt x="3071213" y="1430621"/>
                  <a:pt x="3213755" y="1567470"/>
                  <a:pt x="3225101" y="1807919"/>
                </a:cubicBezTo>
                <a:cubicBezTo>
                  <a:pt x="3236447" y="2048368"/>
                  <a:pt x="3092841" y="2461112"/>
                  <a:pt x="3014464" y="2641089"/>
                </a:cubicBezTo>
                <a:cubicBezTo>
                  <a:pt x="2936087" y="2821066"/>
                  <a:pt x="2854715" y="2864084"/>
                  <a:pt x="2754838" y="2887782"/>
                </a:cubicBezTo>
                <a:cubicBezTo>
                  <a:pt x="2654961" y="2911480"/>
                  <a:pt x="2516094" y="2865028"/>
                  <a:pt x="2415204" y="2783279"/>
                </a:cubicBezTo>
                <a:cubicBezTo>
                  <a:pt x="2314314" y="2701530"/>
                  <a:pt x="2259808" y="2514852"/>
                  <a:pt x="2149500" y="2397286"/>
                </a:cubicBezTo>
                <a:cubicBezTo>
                  <a:pt x="2039192" y="2279720"/>
                  <a:pt x="1868955" y="2062160"/>
                  <a:pt x="1753353" y="2077885"/>
                </a:cubicBezTo>
                <a:cubicBezTo>
                  <a:pt x="1637751" y="2093610"/>
                  <a:pt x="1579261" y="2408904"/>
                  <a:pt x="1455890" y="2491635"/>
                </a:cubicBezTo>
                <a:cubicBezTo>
                  <a:pt x="1332519" y="2574366"/>
                  <a:pt x="1172806" y="2534831"/>
                  <a:pt x="1013124" y="2574273"/>
                </a:cubicBezTo>
                <a:cubicBezTo>
                  <a:pt x="853442" y="2613715"/>
                  <a:pt x="642941" y="2783440"/>
                  <a:pt x="497798" y="2728286"/>
                </a:cubicBezTo>
                <a:cubicBezTo>
                  <a:pt x="352655" y="2673132"/>
                  <a:pt x="136208" y="2421417"/>
                  <a:pt x="142267" y="2243348"/>
                </a:cubicBezTo>
                <a:cubicBezTo>
                  <a:pt x="148326" y="2065279"/>
                  <a:pt x="471019" y="1815886"/>
                  <a:pt x="534153" y="1659873"/>
                </a:cubicBezTo>
                <a:cubicBezTo>
                  <a:pt x="597287" y="1503860"/>
                  <a:pt x="600899" y="1405966"/>
                  <a:pt x="521070" y="1307269"/>
                </a:cubicBezTo>
                <a:cubicBezTo>
                  <a:pt x="441241" y="1208572"/>
                  <a:pt x="140055" y="1168365"/>
                  <a:pt x="55181" y="1067691"/>
                </a:cubicBezTo>
                <a:cubicBezTo>
                  <a:pt x="-29693" y="967017"/>
                  <a:pt x="7470" y="875947"/>
                  <a:pt x="11824" y="703227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フリーフォーム 11"/>
          <p:cNvSpPr/>
          <p:nvPr/>
        </p:nvSpPr>
        <p:spPr>
          <a:xfrm>
            <a:off x="4686331" y="391673"/>
            <a:ext cx="2994524" cy="2357413"/>
          </a:xfrm>
          <a:custGeom>
            <a:avLst/>
            <a:gdLst>
              <a:gd name="connsiteX0" fmla="*/ 100 w 3476528"/>
              <a:gd name="connsiteY0" fmla="*/ 901817 h 2916469"/>
              <a:gd name="connsiteX1" fmla="*/ 287483 w 3476528"/>
              <a:gd name="connsiteY1" fmla="*/ 48377 h 2916469"/>
              <a:gd name="connsiteX2" fmla="*/ 914500 w 3476528"/>
              <a:gd name="connsiteY2" fmla="*/ 152879 h 2916469"/>
              <a:gd name="connsiteX3" fmla="*/ 1315094 w 3476528"/>
              <a:gd name="connsiteY3" fmla="*/ 544765 h 2916469"/>
              <a:gd name="connsiteX4" fmla="*/ 2133700 w 3476528"/>
              <a:gd name="connsiteY4" fmla="*/ 327051 h 2916469"/>
              <a:gd name="connsiteX5" fmla="*/ 2682340 w 3476528"/>
              <a:gd name="connsiteY5" fmla="*/ 431554 h 2916469"/>
              <a:gd name="connsiteX6" fmla="*/ 3196146 w 3476528"/>
              <a:gd name="connsiteY6" fmla="*/ 1128239 h 2916469"/>
              <a:gd name="connsiteX7" fmla="*/ 3431277 w 3476528"/>
              <a:gd name="connsiteY7" fmla="*/ 1824925 h 2916469"/>
              <a:gd name="connsiteX8" fmla="*/ 3431277 w 3476528"/>
              <a:gd name="connsiteY8" fmla="*/ 2599988 h 2916469"/>
              <a:gd name="connsiteX9" fmla="*/ 2961014 w 3476528"/>
              <a:gd name="connsiteY9" fmla="*/ 2904788 h 2916469"/>
              <a:gd name="connsiteX10" fmla="*/ 2621380 w 3476528"/>
              <a:gd name="connsiteY10" fmla="*/ 2800285 h 2916469"/>
              <a:gd name="connsiteX11" fmla="*/ 2464626 w 3476528"/>
              <a:gd name="connsiteY11" fmla="*/ 2312605 h 2916469"/>
              <a:gd name="connsiteX12" fmla="*/ 1959529 w 3476528"/>
              <a:gd name="connsiteY12" fmla="*/ 2094891 h 2916469"/>
              <a:gd name="connsiteX13" fmla="*/ 1567643 w 3476528"/>
              <a:gd name="connsiteY13" fmla="*/ 2399691 h 2916469"/>
              <a:gd name="connsiteX14" fmla="*/ 1219300 w 3476528"/>
              <a:gd name="connsiteY14" fmla="*/ 2591279 h 2916469"/>
              <a:gd name="connsiteX15" fmla="*/ 783871 w 3476528"/>
              <a:gd name="connsiteY15" fmla="*/ 2556445 h 2916469"/>
              <a:gd name="connsiteX16" fmla="*/ 348443 w 3476528"/>
              <a:gd name="connsiteY16" fmla="*/ 2260354 h 2916469"/>
              <a:gd name="connsiteX17" fmla="*/ 740329 w 3476528"/>
              <a:gd name="connsiteY17" fmla="*/ 1676879 h 2916469"/>
              <a:gd name="connsiteX18" fmla="*/ 749037 w 3476528"/>
              <a:gd name="connsiteY18" fmla="*/ 1215325 h 2916469"/>
              <a:gd name="connsiteX19" fmla="*/ 261357 w 3476528"/>
              <a:gd name="connsiteY19" fmla="*/ 1084697 h 2916469"/>
              <a:gd name="connsiteX20" fmla="*/ 100 w 3476528"/>
              <a:gd name="connsiteY20" fmla="*/ 901817 h 2916469"/>
              <a:gd name="connsiteX0" fmla="*/ 100 w 3476528"/>
              <a:gd name="connsiteY0" fmla="*/ 903900 h 2918552"/>
              <a:gd name="connsiteX1" fmla="*/ 287483 w 3476528"/>
              <a:gd name="connsiteY1" fmla="*/ 50460 h 2918552"/>
              <a:gd name="connsiteX2" fmla="*/ 650381 w 3476528"/>
              <a:gd name="connsiteY2" fmla="*/ 147149 h 2918552"/>
              <a:gd name="connsiteX3" fmla="*/ 1315094 w 3476528"/>
              <a:gd name="connsiteY3" fmla="*/ 546848 h 2918552"/>
              <a:gd name="connsiteX4" fmla="*/ 2133700 w 3476528"/>
              <a:gd name="connsiteY4" fmla="*/ 329134 h 2918552"/>
              <a:gd name="connsiteX5" fmla="*/ 2682340 w 3476528"/>
              <a:gd name="connsiteY5" fmla="*/ 433637 h 2918552"/>
              <a:gd name="connsiteX6" fmla="*/ 3196146 w 3476528"/>
              <a:gd name="connsiteY6" fmla="*/ 1130322 h 2918552"/>
              <a:gd name="connsiteX7" fmla="*/ 3431277 w 3476528"/>
              <a:gd name="connsiteY7" fmla="*/ 1827008 h 2918552"/>
              <a:gd name="connsiteX8" fmla="*/ 3431277 w 3476528"/>
              <a:gd name="connsiteY8" fmla="*/ 2602071 h 2918552"/>
              <a:gd name="connsiteX9" fmla="*/ 2961014 w 3476528"/>
              <a:gd name="connsiteY9" fmla="*/ 2906871 h 2918552"/>
              <a:gd name="connsiteX10" fmla="*/ 2621380 w 3476528"/>
              <a:gd name="connsiteY10" fmla="*/ 2802368 h 2918552"/>
              <a:gd name="connsiteX11" fmla="*/ 2464626 w 3476528"/>
              <a:gd name="connsiteY11" fmla="*/ 2314688 h 2918552"/>
              <a:gd name="connsiteX12" fmla="*/ 1959529 w 3476528"/>
              <a:gd name="connsiteY12" fmla="*/ 2096974 h 2918552"/>
              <a:gd name="connsiteX13" fmla="*/ 1567643 w 3476528"/>
              <a:gd name="connsiteY13" fmla="*/ 2401774 h 2918552"/>
              <a:gd name="connsiteX14" fmla="*/ 1219300 w 3476528"/>
              <a:gd name="connsiteY14" fmla="*/ 2593362 h 2918552"/>
              <a:gd name="connsiteX15" fmla="*/ 783871 w 3476528"/>
              <a:gd name="connsiteY15" fmla="*/ 2558528 h 2918552"/>
              <a:gd name="connsiteX16" fmla="*/ 348443 w 3476528"/>
              <a:gd name="connsiteY16" fmla="*/ 2262437 h 2918552"/>
              <a:gd name="connsiteX17" fmla="*/ 740329 w 3476528"/>
              <a:gd name="connsiteY17" fmla="*/ 1678962 h 2918552"/>
              <a:gd name="connsiteX18" fmla="*/ 749037 w 3476528"/>
              <a:gd name="connsiteY18" fmla="*/ 1217408 h 2918552"/>
              <a:gd name="connsiteX19" fmla="*/ 261357 w 3476528"/>
              <a:gd name="connsiteY19" fmla="*/ 1086780 h 2918552"/>
              <a:gd name="connsiteX20" fmla="*/ 100 w 3476528"/>
              <a:gd name="connsiteY20" fmla="*/ 903900 h 2918552"/>
              <a:gd name="connsiteX0" fmla="*/ 13293 w 3489721"/>
              <a:gd name="connsiteY0" fmla="*/ 950673 h 2965325"/>
              <a:gd name="connsiteX1" fmla="*/ 104473 w 3489721"/>
              <a:gd name="connsiteY1" fmla="*/ 42540 h 2965325"/>
              <a:gd name="connsiteX2" fmla="*/ 663574 w 3489721"/>
              <a:gd name="connsiteY2" fmla="*/ 193922 h 2965325"/>
              <a:gd name="connsiteX3" fmla="*/ 1328287 w 3489721"/>
              <a:gd name="connsiteY3" fmla="*/ 593621 h 2965325"/>
              <a:gd name="connsiteX4" fmla="*/ 2146893 w 3489721"/>
              <a:gd name="connsiteY4" fmla="*/ 375907 h 2965325"/>
              <a:gd name="connsiteX5" fmla="*/ 2695533 w 3489721"/>
              <a:gd name="connsiteY5" fmla="*/ 480410 h 2965325"/>
              <a:gd name="connsiteX6" fmla="*/ 3209339 w 3489721"/>
              <a:gd name="connsiteY6" fmla="*/ 1177095 h 2965325"/>
              <a:gd name="connsiteX7" fmla="*/ 3444470 w 3489721"/>
              <a:gd name="connsiteY7" fmla="*/ 1873781 h 2965325"/>
              <a:gd name="connsiteX8" fmla="*/ 3444470 w 3489721"/>
              <a:gd name="connsiteY8" fmla="*/ 2648844 h 2965325"/>
              <a:gd name="connsiteX9" fmla="*/ 2974207 w 3489721"/>
              <a:gd name="connsiteY9" fmla="*/ 2953644 h 2965325"/>
              <a:gd name="connsiteX10" fmla="*/ 2634573 w 3489721"/>
              <a:gd name="connsiteY10" fmla="*/ 2849141 h 2965325"/>
              <a:gd name="connsiteX11" fmla="*/ 2477819 w 3489721"/>
              <a:gd name="connsiteY11" fmla="*/ 2361461 h 2965325"/>
              <a:gd name="connsiteX12" fmla="*/ 1972722 w 3489721"/>
              <a:gd name="connsiteY12" fmla="*/ 2143747 h 2965325"/>
              <a:gd name="connsiteX13" fmla="*/ 1580836 w 3489721"/>
              <a:gd name="connsiteY13" fmla="*/ 2448547 h 2965325"/>
              <a:gd name="connsiteX14" fmla="*/ 1232493 w 3489721"/>
              <a:gd name="connsiteY14" fmla="*/ 2640135 h 2965325"/>
              <a:gd name="connsiteX15" fmla="*/ 797064 w 3489721"/>
              <a:gd name="connsiteY15" fmla="*/ 2605301 h 2965325"/>
              <a:gd name="connsiteX16" fmla="*/ 361636 w 3489721"/>
              <a:gd name="connsiteY16" fmla="*/ 2309210 h 2965325"/>
              <a:gd name="connsiteX17" fmla="*/ 753522 w 3489721"/>
              <a:gd name="connsiteY17" fmla="*/ 1725735 h 2965325"/>
              <a:gd name="connsiteX18" fmla="*/ 762230 w 3489721"/>
              <a:gd name="connsiteY18" fmla="*/ 1264181 h 2965325"/>
              <a:gd name="connsiteX19" fmla="*/ 274550 w 3489721"/>
              <a:gd name="connsiteY19" fmla="*/ 1133553 h 2965325"/>
              <a:gd name="connsiteX20" fmla="*/ 13293 w 3489721"/>
              <a:gd name="connsiteY20" fmla="*/ 950673 h 2965325"/>
              <a:gd name="connsiteX0" fmla="*/ 3760 w 3631113"/>
              <a:gd name="connsiteY0" fmla="*/ 625434 h 2944799"/>
              <a:gd name="connsiteX1" fmla="*/ 245865 w 3631113"/>
              <a:gd name="connsiteY1" fmla="*/ 22014 h 2944799"/>
              <a:gd name="connsiteX2" fmla="*/ 804966 w 3631113"/>
              <a:gd name="connsiteY2" fmla="*/ 173396 h 2944799"/>
              <a:gd name="connsiteX3" fmla="*/ 1469679 w 3631113"/>
              <a:gd name="connsiteY3" fmla="*/ 573095 h 2944799"/>
              <a:gd name="connsiteX4" fmla="*/ 2288285 w 3631113"/>
              <a:gd name="connsiteY4" fmla="*/ 355381 h 2944799"/>
              <a:gd name="connsiteX5" fmla="*/ 2836925 w 3631113"/>
              <a:gd name="connsiteY5" fmla="*/ 459884 h 2944799"/>
              <a:gd name="connsiteX6" fmla="*/ 3350731 w 3631113"/>
              <a:gd name="connsiteY6" fmla="*/ 1156569 h 2944799"/>
              <a:gd name="connsiteX7" fmla="*/ 3585862 w 3631113"/>
              <a:gd name="connsiteY7" fmla="*/ 1853255 h 2944799"/>
              <a:gd name="connsiteX8" fmla="*/ 3585862 w 3631113"/>
              <a:gd name="connsiteY8" fmla="*/ 2628318 h 2944799"/>
              <a:gd name="connsiteX9" fmla="*/ 3115599 w 3631113"/>
              <a:gd name="connsiteY9" fmla="*/ 2933118 h 2944799"/>
              <a:gd name="connsiteX10" fmla="*/ 2775965 w 3631113"/>
              <a:gd name="connsiteY10" fmla="*/ 2828615 h 2944799"/>
              <a:gd name="connsiteX11" fmla="*/ 2619211 w 3631113"/>
              <a:gd name="connsiteY11" fmla="*/ 2340935 h 2944799"/>
              <a:gd name="connsiteX12" fmla="*/ 2114114 w 3631113"/>
              <a:gd name="connsiteY12" fmla="*/ 2123221 h 2944799"/>
              <a:gd name="connsiteX13" fmla="*/ 1722228 w 3631113"/>
              <a:gd name="connsiteY13" fmla="*/ 2428021 h 2944799"/>
              <a:gd name="connsiteX14" fmla="*/ 1373885 w 3631113"/>
              <a:gd name="connsiteY14" fmla="*/ 2619609 h 2944799"/>
              <a:gd name="connsiteX15" fmla="*/ 938456 w 3631113"/>
              <a:gd name="connsiteY15" fmla="*/ 2584775 h 2944799"/>
              <a:gd name="connsiteX16" fmla="*/ 503028 w 3631113"/>
              <a:gd name="connsiteY16" fmla="*/ 2288684 h 2944799"/>
              <a:gd name="connsiteX17" fmla="*/ 894914 w 3631113"/>
              <a:gd name="connsiteY17" fmla="*/ 1705209 h 2944799"/>
              <a:gd name="connsiteX18" fmla="*/ 903622 w 3631113"/>
              <a:gd name="connsiteY18" fmla="*/ 1243655 h 2944799"/>
              <a:gd name="connsiteX19" fmla="*/ 415942 w 3631113"/>
              <a:gd name="connsiteY19" fmla="*/ 1113027 h 2944799"/>
              <a:gd name="connsiteX20" fmla="*/ 3760 w 3631113"/>
              <a:gd name="connsiteY20" fmla="*/ 625434 h 2944799"/>
              <a:gd name="connsiteX0" fmla="*/ 3484 w 3630837"/>
              <a:gd name="connsiteY0" fmla="*/ 625434 h 2944799"/>
              <a:gd name="connsiteX1" fmla="*/ 245589 w 3630837"/>
              <a:gd name="connsiteY1" fmla="*/ 22014 h 2944799"/>
              <a:gd name="connsiteX2" fmla="*/ 804690 w 3630837"/>
              <a:gd name="connsiteY2" fmla="*/ 173396 h 2944799"/>
              <a:gd name="connsiteX3" fmla="*/ 1469403 w 3630837"/>
              <a:gd name="connsiteY3" fmla="*/ 573095 h 2944799"/>
              <a:gd name="connsiteX4" fmla="*/ 2288009 w 3630837"/>
              <a:gd name="connsiteY4" fmla="*/ 355381 h 2944799"/>
              <a:gd name="connsiteX5" fmla="*/ 2836649 w 3630837"/>
              <a:gd name="connsiteY5" fmla="*/ 459884 h 2944799"/>
              <a:gd name="connsiteX6" fmla="*/ 3350455 w 3630837"/>
              <a:gd name="connsiteY6" fmla="*/ 1156569 h 2944799"/>
              <a:gd name="connsiteX7" fmla="*/ 3585586 w 3630837"/>
              <a:gd name="connsiteY7" fmla="*/ 1853255 h 2944799"/>
              <a:gd name="connsiteX8" fmla="*/ 3585586 w 3630837"/>
              <a:gd name="connsiteY8" fmla="*/ 2628318 h 2944799"/>
              <a:gd name="connsiteX9" fmla="*/ 3115323 w 3630837"/>
              <a:gd name="connsiteY9" fmla="*/ 2933118 h 2944799"/>
              <a:gd name="connsiteX10" fmla="*/ 2775689 w 3630837"/>
              <a:gd name="connsiteY10" fmla="*/ 2828615 h 2944799"/>
              <a:gd name="connsiteX11" fmla="*/ 2618935 w 3630837"/>
              <a:gd name="connsiteY11" fmla="*/ 2340935 h 2944799"/>
              <a:gd name="connsiteX12" fmla="*/ 2113838 w 3630837"/>
              <a:gd name="connsiteY12" fmla="*/ 2123221 h 2944799"/>
              <a:gd name="connsiteX13" fmla="*/ 1721952 w 3630837"/>
              <a:gd name="connsiteY13" fmla="*/ 2428021 h 2944799"/>
              <a:gd name="connsiteX14" fmla="*/ 1373609 w 3630837"/>
              <a:gd name="connsiteY14" fmla="*/ 2619609 h 2944799"/>
              <a:gd name="connsiteX15" fmla="*/ 938180 w 3630837"/>
              <a:gd name="connsiteY15" fmla="*/ 2584775 h 2944799"/>
              <a:gd name="connsiteX16" fmla="*/ 502752 w 3630837"/>
              <a:gd name="connsiteY16" fmla="*/ 2288684 h 2944799"/>
              <a:gd name="connsiteX17" fmla="*/ 894638 w 3630837"/>
              <a:gd name="connsiteY17" fmla="*/ 1705209 h 2944799"/>
              <a:gd name="connsiteX18" fmla="*/ 903346 w 3630837"/>
              <a:gd name="connsiteY18" fmla="*/ 1243655 h 2944799"/>
              <a:gd name="connsiteX19" fmla="*/ 408120 w 3630837"/>
              <a:gd name="connsiteY19" fmla="*/ 917698 h 2944799"/>
              <a:gd name="connsiteX20" fmla="*/ 3484 w 3630837"/>
              <a:gd name="connsiteY20" fmla="*/ 625434 h 2944799"/>
              <a:gd name="connsiteX0" fmla="*/ 5883 w 3633236"/>
              <a:gd name="connsiteY0" fmla="*/ 625434 h 2944799"/>
              <a:gd name="connsiteX1" fmla="*/ 247988 w 3633236"/>
              <a:gd name="connsiteY1" fmla="*/ 22014 h 2944799"/>
              <a:gd name="connsiteX2" fmla="*/ 807089 w 3633236"/>
              <a:gd name="connsiteY2" fmla="*/ 173396 h 2944799"/>
              <a:gd name="connsiteX3" fmla="*/ 1471802 w 3633236"/>
              <a:gd name="connsiteY3" fmla="*/ 573095 h 2944799"/>
              <a:gd name="connsiteX4" fmla="*/ 2290408 w 3633236"/>
              <a:gd name="connsiteY4" fmla="*/ 355381 h 2944799"/>
              <a:gd name="connsiteX5" fmla="*/ 2839048 w 3633236"/>
              <a:gd name="connsiteY5" fmla="*/ 459884 h 2944799"/>
              <a:gd name="connsiteX6" fmla="*/ 3352854 w 3633236"/>
              <a:gd name="connsiteY6" fmla="*/ 1156569 h 2944799"/>
              <a:gd name="connsiteX7" fmla="*/ 3587985 w 3633236"/>
              <a:gd name="connsiteY7" fmla="*/ 1853255 h 2944799"/>
              <a:gd name="connsiteX8" fmla="*/ 3587985 w 3633236"/>
              <a:gd name="connsiteY8" fmla="*/ 2628318 h 2944799"/>
              <a:gd name="connsiteX9" fmla="*/ 3117722 w 3633236"/>
              <a:gd name="connsiteY9" fmla="*/ 2933118 h 2944799"/>
              <a:gd name="connsiteX10" fmla="*/ 2778088 w 3633236"/>
              <a:gd name="connsiteY10" fmla="*/ 2828615 h 2944799"/>
              <a:gd name="connsiteX11" fmla="*/ 2621334 w 3633236"/>
              <a:gd name="connsiteY11" fmla="*/ 2340935 h 2944799"/>
              <a:gd name="connsiteX12" fmla="*/ 2116237 w 3633236"/>
              <a:gd name="connsiteY12" fmla="*/ 2123221 h 2944799"/>
              <a:gd name="connsiteX13" fmla="*/ 1724351 w 3633236"/>
              <a:gd name="connsiteY13" fmla="*/ 2428021 h 2944799"/>
              <a:gd name="connsiteX14" fmla="*/ 1376008 w 3633236"/>
              <a:gd name="connsiteY14" fmla="*/ 2619609 h 2944799"/>
              <a:gd name="connsiteX15" fmla="*/ 940579 w 3633236"/>
              <a:gd name="connsiteY15" fmla="*/ 2584775 h 2944799"/>
              <a:gd name="connsiteX16" fmla="*/ 505151 w 3633236"/>
              <a:gd name="connsiteY16" fmla="*/ 2288684 h 2944799"/>
              <a:gd name="connsiteX17" fmla="*/ 897037 w 3633236"/>
              <a:gd name="connsiteY17" fmla="*/ 1705209 h 2944799"/>
              <a:gd name="connsiteX18" fmla="*/ 905745 w 3633236"/>
              <a:gd name="connsiteY18" fmla="*/ 1243655 h 2944799"/>
              <a:gd name="connsiteX19" fmla="*/ 470889 w 3633236"/>
              <a:gd name="connsiteY19" fmla="*/ 870819 h 2944799"/>
              <a:gd name="connsiteX20" fmla="*/ 5883 w 3633236"/>
              <a:gd name="connsiteY20" fmla="*/ 625434 h 2944799"/>
              <a:gd name="connsiteX0" fmla="*/ 5883 w 3633236"/>
              <a:gd name="connsiteY0" fmla="*/ 625434 h 2944799"/>
              <a:gd name="connsiteX1" fmla="*/ 247988 w 3633236"/>
              <a:gd name="connsiteY1" fmla="*/ 22014 h 2944799"/>
              <a:gd name="connsiteX2" fmla="*/ 807089 w 3633236"/>
              <a:gd name="connsiteY2" fmla="*/ 173396 h 2944799"/>
              <a:gd name="connsiteX3" fmla="*/ 1471802 w 3633236"/>
              <a:gd name="connsiteY3" fmla="*/ 573095 h 2944799"/>
              <a:gd name="connsiteX4" fmla="*/ 2290408 w 3633236"/>
              <a:gd name="connsiteY4" fmla="*/ 355381 h 2944799"/>
              <a:gd name="connsiteX5" fmla="*/ 2839048 w 3633236"/>
              <a:gd name="connsiteY5" fmla="*/ 459884 h 2944799"/>
              <a:gd name="connsiteX6" fmla="*/ 3352854 w 3633236"/>
              <a:gd name="connsiteY6" fmla="*/ 1156569 h 2944799"/>
              <a:gd name="connsiteX7" fmla="*/ 3587985 w 3633236"/>
              <a:gd name="connsiteY7" fmla="*/ 1853255 h 2944799"/>
              <a:gd name="connsiteX8" fmla="*/ 3587985 w 3633236"/>
              <a:gd name="connsiteY8" fmla="*/ 2628318 h 2944799"/>
              <a:gd name="connsiteX9" fmla="*/ 3117722 w 3633236"/>
              <a:gd name="connsiteY9" fmla="*/ 2933118 h 2944799"/>
              <a:gd name="connsiteX10" fmla="*/ 2778088 w 3633236"/>
              <a:gd name="connsiteY10" fmla="*/ 2828615 h 2944799"/>
              <a:gd name="connsiteX11" fmla="*/ 2621334 w 3633236"/>
              <a:gd name="connsiteY11" fmla="*/ 2340935 h 2944799"/>
              <a:gd name="connsiteX12" fmla="*/ 2116237 w 3633236"/>
              <a:gd name="connsiteY12" fmla="*/ 2123221 h 2944799"/>
              <a:gd name="connsiteX13" fmla="*/ 1724351 w 3633236"/>
              <a:gd name="connsiteY13" fmla="*/ 2428021 h 2944799"/>
              <a:gd name="connsiteX14" fmla="*/ 1376008 w 3633236"/>
              <a:gd name="connsiteY14" fmla="*/ 2619609 h 2944799"/>
              <a:gd name="connsiteX15" fmla="*/ 940579 w 3633236"/>
              <a:gd name="connsiteY15" fmla="*/ 2584775 h 2944799"/>
              <a:gd name="connsiteX16" fmla="*/ 505151 w 3633236"/>
              <a:gd name="connsiteY16" fmla="*/ 2288684 h 2944799"/>
              <a:gd name="connsiteX17" fmla="*/ 897037 w 3633236"/>
              <a:gd name="connsiteY17" fmla="*/ 1705209 h 2944799"/>
              <a:gd name="connsiteX18" fmla="*/ 1018939 w 3633236"/>
              <a:gd name="connsiteY18" fmla="*/ 1142084 h 2944799"/>
              <a:gd name="connsiteX19" fmla="*/ 470889 w 3633236"/>
              <a:gd name="connsiteY19" fmla="*/ 870819 h 2944799"/>
              <a:gd name="connsiteX20" fmla="*/ 5883 w 3633236"/>
              <a:gd name="connsiteY20" fmla="*/ 625434 h 2944799"/>
              <a:gd name="connsiteX0" fmla="*/ 5883 w 3633236"/>
              <a:gd name="connsiteY0" fmla="*/ 625434 h 2944799"/>
              <a:gd name="connsiteX1" fmla="*/ 247988 w 3633236"/>
              <a:gd name="connsiteY1" fmla="*/ 22014 h 2944799"/>
              <a:gd name="connsiteX2" fmla="*/ 807089 w 3633236"/>
              <a:gd name="connsiteY2" fmla="*/ 173396 h 2944799"/>
              <a:gd name="connsiteX3" fmla="*/ 1471802 w 3633236"/>
              <a:gd name="connsiteY3" fmla="*/ 573095 h 2944799"/>
              <a:gd name="connsiteX4" fmla="*/ 2290408 w 3633236"/>
              <a:gd name="connsiteY4" fmla="*/ 355381 h 2944799"/>
              <a:gd name="connsiteX5" fmla="*/ 2839048 w 3633236"/>
              <a:gd name="connsiteY5" fmla="*/ 459884 h 2944799"/>
              <a:gd name="connsiteX6" fmla="*/ 3352854 w 3633236"/>
              <a:gd name="connsiteY6" fmla="*/ 1156569 h 2944799"/>
              <a:gd name="connsiteX7" fmla="*/ 3587985 w 3633236"/>
              <a:gd name="connsiteY7" fmla="*/ 1853255 h 2944799"/>
              <a:gd name="connsiteX8" fmla="*/ 3587985 w 3633236"/>
              <a:gd name="connsiteY8" fmla="*/ 2628318 h 2944799"/>
              <a:gd name="connsiteX9" fmla="*/ 3117722 w 3633236"/>
              <a:gd name="connsiteY9" fmla="*/ 2933118 h 2944799"/>
              <a:gd name="connsiteX10" fmla="*/ 2778088 w 3633236"/>
              <a:gd name="connsiteY10" fmla="*/ 2828615 h 2944799"/>
              <a:gd name="connsiteX11" fmla="*/ 2621334 w 3633236"/>
              <a:gd name="connsiteY11" fmla="*/ 2340935 h 2944799"/>
              <a:gd name="connsiteX12" fmla="*/ 2116237 w 3633236"/>
              <a:gd name="connsiteY12" fmla="*/ 2123221 h 2944799"/>
              <a:gd name="connsiteX13" fmla="*/ 1724351 w 3633236"/>
              <a:gd name="connsiteY13" fmla="*/ 2428021 h 2944799"/>
              <a:gd name="connsiteX14" fmla="*/ 1376008 w 3633236"/>
              <a:gd name="connsiteY14" fmla="*/ 2619609 h 2944799"/>
              <a:gd name="connsiteX15" fmla="*/ 940579 w 3633236"/>
              <a:gd name="connsiteY15" fmla="*/ 2584775 h 2944799"/>
              <a:gd name="connsiteX16" fmla="*/ 505151 w 3633236"/>
              <a:gd name="connsiteY16" fmla="*/ 2288684 h 2944799"/>
              <a:gd name="connsiteX17" fmla="*/ 995138 w 3633236"/>
              <a:gd name="connsiteY17" fmla="*/ 1728649 h 2944799"/>
              <a:gd name="connsiteX18" fmla="*/ 1018939 w 3633236"/>
              <a:gd name="connsiteY18" fmla="*/ 1142084 h 2944799"/>
              <a:gd name="connsiteX19" fmla="*/ 470889 w 3633236"/>
              <a:gd name="connsiteY19" fmla="*/ 870819 h 2944799"/>
              <a:gd name="connsiteX20" fmla="*/ 5883 w 3633236"/>
              <a:gd name="connsiteY20" fmla="*/ 625434 h 2944799"/>
              <a:gd name="connsiteX0" fmla="*/ 5883 w 3633236"/>
              <a:gd name="connsiteY0" fmla="*/ 625434 h 2944799"/>
              <a:gd name="connsiteX1" fmla="*/ 247988 w 3633236"/>
              <a:gd name="connsiteY1" fmla="*/ 22014 h 2944799"/>
              <a:gd name="connsiteX2" fmla="*/ 807089 w 3633236"/>
              <a:gd name="connsiteY2" fmla="*/ 173396 h 2944799"/>
              <a:gd name="connsiteX3" fmla="*/ 1471802 w 3633236"/>
              <a:gd name="connsiteY3" fmla="*/ 573095 h 2944799"/>
              <a:gd name="connsiteX4" fmla="*/ 2290408 w 3633236"/>
              <a:gd name="connsiteY4" fmla="*/ 355381 h 2944799"/>
              <a:gd name="connsiteX5" fmla="*/ 2839048 w 3633236"/>
              <a:gd name="connsiteY5" fmla="*/ 459884 h 2944799"/>
              <a:gd name="connsiteX6" fmla="*/ 3352854 w 3633236"/>
              <a:gd name="connsiteY6" fmla="*/ 1156569 h 2944799"/>
              <a:gd name="connsiteX7" fmla="*/ 3587985 w 3633236"/>
              <a:gd name="connsiteY7" fmla="*/ 1853255 h 2944799"/>
              <a:gd name="connsiteX8" fmla="*/ 3587985 w 3633236"/>
              <a:gd name="connsiteY8" fmla="*/ 2628318 h 2944799"/>
              <a:gd name="connsiteX9" fmla="*/ 3117722 w 3633236"/>
              <a:gd name="connsiteY9" fmla="*/ 2933118 h 2944799"/>
              <a:gd name="connsiteX10" fmla="*/ 2778088 w 3633236"/>
              <a:gd name="connsiteY10" fmla="*/ 2828615 h 2944799"/>
              <a:gd name="connsiteX11" fmla="*/ 2621334 w 3633236"/>
              <a:gd name="connsiteY11" fmla="*/ 2340935 h 2944799"/>
              <a:gd name="connsiteX12" fmla="*/ 2116237 w 3633236"/>
              <a:gd name="connsiteY12" fmla="*/ 2123221 h 2944799"/>
              <a:gd name="connsiteX13" fmla="*/ 1724351 w 3633236"/>
              <a:gd name="connsiteY13" fmla="*/ 2428021 h 2944799"/>
              <a:gd name="connsiteX14" fmla="*/ 1376008 w 3633236"/>
              <a:gd name="connsiteY14" fmla="*/ 2619609 h 2944799"/>
              <a:gd name="connsiteX15" fmla="*/ 940579 w 3633236"/>
              <a:gd name="connsiteY15" fmla="*/ 2584775 h 2944799"/>
              <a:gd name="connsiteX16" fmla="*/ 573067 w 3633236"/>
              <a:gd name="connsiteY16" fmla="*/ 2484013 h 2944799"/>
              <a:gd name="connsiteX17" fmla="*/ 995138 w 3633236"/>
              <a:gd name="connsiteY17" fmla="*/ 1728649 h 2944799"/>
              <a:gd name="connsiteX18" fmla="*/ 1018939 w 3633236"/>
              <a:gd name="connsiteY18" fmla="*/ 1142084 h 2944799"/>
              <a:gd name="connsiteX19" fmla="*/ 470889 w 3633236"/>
              <a:gd name="connsiteY19" fmla="*/ 870819 h 2944799"/>
              <a:gd name="connsiteX20" fmla="*/ 5883 w 3633236"/>
              <a:gd name="connsiteY20" fmla="*/ 625434 h 2944799"/>
              <a:gd name="connsiteX0" fmla="*/ 5883 w 3633236"/>
              <a:gd name="connsiteY0" fmla="*/ 625434 h 2944799"/>
              <a:gd name="connsiteX1" fmla="*/ 247988 w 3633236"/>
              <a:gd name="connsiteY1" fmla="*/ 22014 h 2944799"/>
              <a:gd name="connsiteX2" fmla="*/ 807089 w 3633236"/>
              <a:gd name="connsiteY2" fmla="*/ 173396 h 2944799"/>
              <a:gd name="connsiteX3" fmla="*/ 1471802 w 3633236"/>
              <a:gd name="connsiteY3" fmla="*/ 573095 h 2944799"/>
              <a:gd name="connsiteX4" fmla="*/ 2290408 w 3633236"/>
              <a:gd name="connsiteY4" fmla="*/ 355381 h 2944799"/>
              <a:gd name="connsiteX5" fmla="*/ 2839048 w 3633236"/>
              <a:gd name="connsiteY5" fmla="*/ 459884 h 2944799"/>
              <a:gd name="connsiteX6" fmla="*/ 3352854 w 3633236"/>
              <a:gd name="connsiteY6" fmla="*/ 1156569 h 2944799"/>
              <a:gd name="connsiteX7" fmla="*/ 3587985 w 3633236"/>
              <a:gd name="connsiteY7" fmla="*/ 1853255 h 2944799"/>
              <a:gd name="connsiteX8" fmla="*/ 3587985 w 3633236"/>
              <a:gd name="connsiteY8" fmla="*/ 2628318 h 2944799"/>
              <a:gd name="connsiteX9" fmla="*/ 3117722 w 3633236"/>
              <a:gd name="connsiteY9" fmla="*/ 2933118 h 2944799"/>
              <a:gd name="connsiteX10" fmla="*/ 2778088 w 3633236"/>
              <a:gd name="connsiteY10" fmla="*/ 2828615 h 2944799"/>
              <a:gd name="connsiteX11" fmla="*/ 2621334 w 3633236"/>
              <a:gd name="connsiteY11" fmla="*/ 2340935 h 2944799"/>
              <a:gd name="connsiteX12" fmla="*/ 2116237 w 3633236"/>
              <a:gd name="connsiteY12" fmla="*/ 2123221 h 2944799"/>
              <a:gd name="connsiteX13" fmla="*/ 1724351 w 3633236"/>
              <a:gd name="connsiteY13" fmla="*/ 2428021 h 2944799"/>
              <a:gd name="connsiteX14" fmla="*/ 1376008 w 3633236"/>
              <a:gd name="connsiteY14" fmla="*/ 2619609 h 2944799"/>
              <a:gd name="connsiteX15" fmla="*/ 940579 w 3633236"/>
              <a:gd name="connsiteY15" fmla="*/ 2584775 h 2944799"/>
              <a:gd name="connsiteX16" fmla="*/ 618345 w 3633236"/>
              <a:gd name="connsiteY16" fmla="*/ 2382442 h 2944799"/>
              <a:gd name="connsiteX17" fmla="*/ 995138 w 3633236"/>
              <a:gd name="connsiteY17" fmla="*/ 1728649 h 2944799"/>
              <a:gd name="connsiteX18" fmla="*/ 1018939 w 3633236"/>
              <a:gd name="connsiteY18" fmla="*/ 1142084 h 2944799"/>
              <a:gd name="connsiteX19" fmla="*/ 470889 w 3633236"/>
              <a:gd name="connsiteY19" fmla="*/ 870819 h 2944799"/>
              <a:gd name="connsiteX20" fmla="*/ 5883 w 3633236"/>
              <a:gd name="connsiteY20" fmla="*/ 625434 h 2944799"/>
              <a:gd name="connsiteX0" fmla="*/ 5883 w 3633236"/>
              <a:gd name="connsiteY0" fmla="*/ 625434 h 2944799"/>
              <a:gd name="connsiteX1" fmla="*/ 247988 w 3633236"/>
              <a:gd name="connsiteY1" fmla="*/ 22014 h 2944799"/>
              <a:gd name="connsiteX2" fmla="*/ 807089 w 3633236"/>
              <a:gd name="connsiteY2" fmla="*/ 173396 h 2944799"/>
              <a:gd name="connsiteX3" fmla="*/ 1471802 w 3633236"/>
              <a:gd name="connsiteY3" fmla="*/ 573095 h 2944799"/>
              <a:gd name="connsiteX4" fmla="*/ 2290408 w 3633236"/>
              <a:gd name="connsiteY4" fmla="*/ 355381 h 2944799"/>
              <a:gd name="connsiteX5" fmla="*/ 2839048 w 3633236"/>
              <a:gd name="connsiteY5" fmla="*/ 459884 h 2944799"/>
              <a:gd name="connsiteX6" fmla="*/ 3352854 w 3633236"/>
              <a:gd name="connsiteY6" fmla="*/ 1156569 h 2944799"/>
              <a:gd name="connsiteX7" fmla="*/ 3587985 w 3633236"/>
              <a:gd name="connsiteY7" fmla="*/ 1853255 h 2944799"/>
              <a:gd name="connsiteX8" fmla="*/ 3587985 w 3633236"/>
              <a:gd name="connsiteY8" fmla="*/ 2628318 h 2944799"/>
              <a:gd name="connsiteX9" fmla="*/ 3117722 w 3633236"/>
              <a:gd name="connsiteY9" fmla="*/ 2933118 h 2944799"/>
              <a:gd name="connsiteX10" fmla="*/ 2778088 w 3633236"/>
              <a:gd name="connsiteY10" fmla="*/ 2828615 h 2944799"/>
              <a:gd name="connsiteX11" fmla="*/ 2621334 w 3633236"/>
              <a:gd name="connsiteY11" fmla="*/ 2340935 h 2944799"/>
              <a:gd name="connsiteX12" fmla="*/ 2116237 w 3633236"/>
              <a:gd name="connsiteY12" fmla="*/ 2123221 h 2944799"/>
              <a:gd name="connsiteX13" fmla="*/ 1724351 w 3633236"/>
              <a:gd name="connsiteY13" fmla="*/ 2428021 h 2944799"/>
              <a:gd name="connsiteX14" fmla="*/ 1345823 w 3633236"/>
              <a:gd name="connsiteY14" fmla="*/ 2588357 h 2944799"/>
              <a:gd name="connsiteX15" fmla="*/ 940579 w 3633236"/>
              <a:gd name="connsiteY15" fmla="*/ 2584775 h 2944799"/>
              <a:gd name="connsiteX16" fmla="*/ 618345 w 3633236"/>
              <a:gd name="connsiteY16" fmla="*/ 2382442 h 2944799"/>
              <a:gd name="connsiteX17" fmla="*/ 995138 w 3633236"/>
              <a:gd name="connsiteY17" fmla="*/ 1728649 h 2944799"/>
              <a:gd name="connsiteX18" fmla="*/ 1018939 w 3633236"/>
              <a:gd name="connsiteY18" fmla="*/ 1142084 h 2944799"/>
              <a:gd name="connsiteX19" fmla="*/ 470889 w 3633236"/>
              <a:gd name="connsiteY19" fmla="*/ 870819 h 2944799"/>
              <a:gd name="connsiteX20" fmla="*/ 5883 w 3633236"/>
              <a:gd name="connsiteY20" fmla="*/ 625434 h 2944799"/>
              <a:gd name="connsiteX0" fmla="*/ 5883 w 3633236"/>
              <a:gd name="connsiteY0" fmla="*/ 625434 h 2944799"/>
              <a:gd name="connsiteX1" fmla="*/ 247988 w 3633236"/>
              <a:gd name="connsiteY1" fmla="*/ 22014 h 2944799"/>
              <a:gd name="connsiteX2" fmla="*/ 807089 w 3633236"/>
              <a:gd name="connsiteY2" fmla="*/ 173396 h 2944799"/>
              <a:gd name="connsiteX3" fmla="*/ 1471802 w 3633236"/>
              <a:gd name="connsiteY3" fmla="*/ 573095 h 2944799"/>
              <a:gd name="connsiteX4" fmla="*/ 2290408 w 3633236"/>
              <a:gd name="connsiteY4" fmla="*/ 355381 h 2944799"/>
              <a:gd name="connsiteX5" fmla="*/ 2839048 w 3633236"/>
              <a:gd name="connsiteY5" fmla="*/ 459884 h 2944799"/>
              <a:gd name="connsiteX6" fmla="*/ 3352854 w 3633236"/>
              <a:gd name="connsiteY6" fmla="*/ 1156569 h 2944799"/>
              <a:gd name="connsiteX7" fmla="*/ 3587985 w 3633236"/>
              <a:gd name="connsiteY7" fmla="*/ 1853255 h 2944799"/>
              <a:gd name="connsiteX8" fmla="*/ 3587985 w 3633236"/>
              <a:gd name="connsiteY8" fmla="*/ 2628318 h 2944799"/>
              <a:gd name="connsiteX9" fmla="*/ 3117722 w 3633236"/>
              <a:gd name="connsiteY9" fmla="*/ 2933118 h 2944799"/>
              <a:gd name="connsiteX10" fmla="*/ 2778088 w 3633236"/>
              <a:gd name="connsiteY10" fmla="*/ 2828615 h 2944799"/>
              <a:gd name="connsiteX11" fmla="*/ 2621334 w 3633236"/>
              <a:gd name="connsiteY11" fmla="*/ 2340935 h 2944799"/>
              <a:gd name="connsiteX12" fmla="*/ 2116237 w 3633236"/>
              <a:gd name="connsiteY12" fmla="*/ 2123221 h 2944799"/>
              <a:gd name="connsiteX13" fmla="*/ 1671527 w 3633236"/>
              <a:gd name="connsiteY13" fmla="*/ 2318637 h 2944799"/>
              <a:gd name="connsiteX14" fmla="*/ 1345823 w 3633236"/>
              <a:gd name="connsiteY14" fmla="*/ 2588357 h 2944799"/>
              <a:gd name="connsiteX15" fmla="*/ 940579 w 3633236"/>
              <a:gd name="connsiteY15" fmla="*/ 2584775 h 2944799"/>
              <a:gd name="connsiteX16" fmla="*/ 618345 w 3633236"/>
              <a:gd name="connsiteY16" fmla="*/ 2382442 h 2944799"/>
              <a:gd name="connsiteX17" fmla="*/ 995138 w 3633236"/>
              <a:gd name="connsiteY17" fmla="*/ 1728649 h 2944799"/>
              <a:gd name="connsiteX18" fmla="*/ 1018939 w 3633236"/>
              <a:gd name="connsiteY18" fmla="*/ 1142084 h 2944799"/>
              <a:gd name="connsiteX19" fmla="*/ 470889 w 3633236"/>
              <a:gd name="connsiteY19" fmla="*/ 870819 h 2944799"/>
              <a:gd name="connsiteX20" fmla="*/ 5883 w 3633236"/>
              <a:gd name="connsiteY20" fmla="*/ 625434 h 2944799"/>
              <a:gd name="connsiteX0" fmla="*/ 5883 w 3633236"/>
              <a:gd name="connsiteY0" fmla="*/ 625434 h 2944799"/>
              <a:gd name="connsiteX1" fmla="*/ 247988 w 3633236"/>
              <a:gd name="connsiteY1" fmla="*/ 22014 h 2944799"/>
              <a:gd name="connsiteX2" fmla="*/ 807089 w 3633236"/>
              <a:gd name="connsiteY2" fmla="*/ 173396 h 2944799"/>
              <a:gd name="connsiteX3" fmla="*/ 1471802 w 3633236"/>
              <a:gd name="connsiteY3" fmla="*/ 573095 h 2944799"/>
              <a:gd name="connsiteX4" fmla="*/ 2290408 w 3633236"/>
              <a:gd name="connsiteY4" fmla="*/ 355381 h 2944799"/>
              <a:gd name="connsiteX5" fmla="*/ 2839048 w 3633236"/>
              <a:gd name="connsiteY5" fmla="*/ 459884 h 2944799"/>
              <a:gd name="connsiteX6" fmla="*/ 3352854 w 3633236"/>
              <a:gd name="connsiteY6" fmla="*/ 1156569 h 2944799"/>
              <a:gd name="connsiteX7" fmla="*/ 3587985 w 3633236"/>
              <a:gd name="connsiteY7" fmla="*/ 1853255 h 2944799"/>
              <a:gd name="connsiteX8" fmla="*/ 3587985 w 3633236"/>
              <a:gd name="connsiteY8" fmla="*/ 2628318 h 2944799"/>
              <a:gd name="connsiteX9" fmla="*/ 3117722 w 3633236"/>
              <a:gd name="connsiteY9" fmla="*/ 2933118 h 2944799"/>
              <a:gd name="connsiteX10" fmla="*/ 2778088 w 3633236"/>
              <a:gd name="connsiteY10" fmla="*/ 2828615 h 2944799"/>
              <a:gd name="connsiteX11" fmla="*/ 2621334 w 3633236"/>
              <a:gd name="connsiteY11" fmla="*/ 2340935 h 2944799"/>
              <a:gd name="connsiteX12" fmla="*/ 2116237 w 3633236"/>
              <a:gd name="connsiteY12" fmla="*/ 2123221 h 2944799"/>
              <a:gd name="connsiteX13" fmla="*/ 1671527 w 3633236"/>
              <a:gd name="connsiteY13" fmla="*/ 2318637 h 2944799"/>
              <a:gd name="connsiteX14" fmla="*/ 1345823 w 3633236"/>
              <a:gd name="connsiteY14" fmla="*/ 2588357 h 2944799"/>
              <a:gd name="connsiteX15" fmla="*/ 940579 w 3633236"/>
              <a:gd name="connsiteY15" fmla="*/ 2584775 h 2944799"/>
              <a:gd name="connsiteX16" fmla="*/ 618345 w 3633236"/>
              <a:gd name="connsiteY16" fmla="*/ 2382442 h 2944799"/>
              <a:gd name="connsiteX17" fmla="*/ 995138 w 3633236"/>
              <a:gd name="connsiteY17" fmla="*/ 1728649 h 2944799"/>
              <a:gd name="connsiteX18" fmla="*/ 1018939 w 3633236"/>
              <a:gd name="connsiteY18" fmla="*/ 1142084 h 2944799"/>
              <a:gd name="connsiteX19" fmla="*/ 470889 w 3633236"/>
              <a:gd name="connsiteY19" fmla="*/ 870819 h 2944799"/>
              <a:gd name="connsiteX20" fmla="*/ 5883 w 3633236"/>
              <a:gd name="connsiteY20" fmla="*/ 625434 h 2944799"/>
              <a:gd name="connsiteX0" fmla="*/ 5883 w 3633236"/>
              <a:gd name="connsiteY0" fmla="*/ 625434 h 2945136"/>
              <a:gd name="connsiteX1" fmla="*/ 247988 w 3633236"/>
              <a:gd name="connsiteY1" fmla="*/ 22014 h 2945136"/>
              <a:gd name="connsiteX2" fmla="*/ 807089 w 3633236"/>
              <a:gd name="connsiteY2" fmla="*/ 173396 h 2945136"/>
              <a:gd name="connsiteX3" fmla="*/ 1471802 w 3633236"/>
              <a:gd name="connsiteY3" fmla="*/ 573095 h 2945136"/>
              <a:gd name="connsiteX4" fmla="*/ 2290408 w 3633236"/>
              <a:gd name="connsiteY4" fmla="*/ 355381 h 2945136"/>
              <a:gd name="connsiteX5" fmla="*/ 2839048 w 3633236"/>
              <a:gd name="connsiteY5" fmla="*/ 459884 h 2945136"/>
              <a:gd name="connsiteX6" fmla="*/ 3352854 w 3633236"/>
              <a:gd name="connsiteY6" fmla="*/ 1156569 h 2945136"/>
              <a:gd name="connsiteX7" fmla="*/ 3587985 w 3633236"/>
              <a:gd name="connsiteY7" fmla="*/ 1853255 h 2945136"/>
              <a:gd name="connsiteX8" fmla="*/ 3587985 w 3633236"/>
              <a:gd name="connsiteY8" fmla="*/ 2628318 h 2945136"/>
              <a:gd name="connsiteX9" fmla="*/ 3117722 w 3633236"/>
              <a:gd name="connsiteY9" fmla="*/ 2933118 h 2945136"/>
              <a:gd name="connsiteX10" fmla="*/ 2778088 w 3633236"/>
              <a:gd name="connsiteY10" fmla="*/ 2828615 h 2945136"/>
              <a:gd name="connsiteX11" fmla="*/ 2930731 w 3633236"/>
              <a:gd name="connsiteY11" fmla="*/ 2325309 h 2945136"/>
              <a:gd name="connsiteX12" fmla="*/ 2116237 w 3633236"/>
              <a:gd name="connsiteY12" fmla="*/ 2123221 h 2945136"/>
              <a:gd name="connsiteX13" fmla="*/ 1671527 w 3633236"/>
              <a:gd name="connsiteY13" fmla="*/ 2318637 h 2945136"/>
              <a:gd name="connsiteX14" fmla="*/ 1345823 w 3633236"/>
              <a:gd name="connsiteY14" fmla="*/ 2588357 h 2945136"/>
              <a:gd name="connsiteX15" fmla="*/ 940579 w 3633236"/>
              <a:gd name="connsiteY15" fmla="*/ 2584775 h 2945136"/>
              <a:gd name="connsiteX16" fmla="*/ 618345 w 3633236"/>
              <a:gd name="connsiteY16" fmla="*/ 2382442 h 2945136"/>
              <a:gd name="connsiteX17" fmla="*/ 995138 w 3633236"/>
              <a:gd name="connsiteY17" fmla="*/ 1728649 h 2945136"/>
              <a:gd name="connsiteX18" fmla="*/ 1018939 w 3633236"/>
              <a:gd name="connsiteY18" fmla="*/ 1142084 h 2945136"/>
              <a:gd name="connsiteX19" fmla="*/ 470889 w 3633236"/>
              <a:gd name="connsiteY19" fmla="*/ 870819 h 2945136"/>
              <a:gd name="connsiteX20" fmla="*/ 5883 w 3633236"/>
              <a:gd name="connsiteY20" fmla="*/ 625434 h 2945136"/>
              <a:gd name="connsiteX0" fmla="*/ 5883 w 3633236"/>
              <a:gd name="connsiteY0" fmla="*/ 625434 h 2951245"/>
              <a:gd name="connsiteX1" fmla="*/ 247988 w 3633236"/>
              <a:gd name="connsiteY1" fmla="*/ 22014 h 2951245"/>
              <a:gd name="connsiteX2" fmla="*/ 807089 w 3633236"/>
              <a:gd name="connsiteY2" fmla="*/ 173396 h 2951245"/>
              <a:gd name="connsiteX3" fmla="*/ 1471802 w 3633236"/>
              <a:gd name="connsiteY3" fmla="*/ 573095 h 2951245"/>
              <a:gd name="connsiteX4" fmla="*/ 2290408 w 3633236"/>
              <a:gd name="connsiteY4" fmla="*/ 355381 h 2951245"/>
              <a:gd name="connsiteX5" fmla="*/ 2839048 w 3633236"/>
              <a:gd name="connsiteY5" fmla="*/ 459884 h 2951245"/>
              <a:gd name="connsiteX6" fmla="*/ 3352854 w 3633236"/>
              <a:gd name="connsiteY6" fmla="*/ 1156569 h 2951245"/>
              <a:gd name="connsiteX7" fmla="*/ 3587985 w 3633236"/>
              <a:gd name="connsiteY7" fmla="*/ 1853255 h 2951245"/>
              <a:gd name="connsiteX8" fmla="*/ 3587985 w 3633236"/>
              <a:gd name="connsiteY8" fmla="*/ 2628318 h 2951245"/>
              <a:gd name="connsiteX9" fmla="*/ 3117722 w 3633236"/>
              <a:gd name="connsiteY9" fmla="*/ 2933118 h 2951245"/>
              <a:gd name="connsiteX10" fmla="*/ 3034661 w 3633236"/>
              <a:gd name="connsiteY10" fmla="*/ 2852055 h 2951245"/>
              <a:gd name="connsiteX11" fmla="*/ 2930731 w 3633236"/>
              <a:gd name="connsiteY11" fmla="*/ 2325309 h 2951245"/>
              <a:gd name="connsiteX12" fmla="*/ 2116237 w 3633236"/>
              <a:gd name="connsiteY12" fmla="*/ 2123221 h 2951245"/>
              <a:gd name="connsiteX13" fmla="*/ 1671527 w 3633236"/>
              <a:gd name="connsiteY13" fmla="*/ 2318637 h 2951245"/>
              <a:gd name="connsiteX14" fmla="*/ 1345823 w 3633236"/>
              <a:gd name="connsiteY14" fmla="*/ 2588357 h 2951245"/>
              <a:gd name="connsiteX15" fmla="*/ 940579 w 3633236"/>
              <a:gd name="connsiteY15" fmla="*/ 2584775 h 2951245"/>
              <a:gd name="connsiteX16" fmla="*/ 618345 w 3633236"/>
              <a:gd name="connsiteY16" fmla="*/ 2382442 h 2951245"/>
              <a:gd name="connsiteX17" fmla="*/ 995138 w 3633236"/>
              <a:gd name="connsiteY17" fmla="*/ 1728649 h 2951245"/>
              <a:gd name="connsiteX18" fmla="*/ 1018939 w 3633236"/>
              <a:gd name="connsiteY18" fmla="*/ 1142084 h 2951245"/>
              <a:gd name="connsiteX19" fmla="*/ 470889 w 3633236"/>
              <a:gd name="connsiteY19" fmla="*/ 870819 h 2951245"/>
              <a:gd name="connsiteX20" fmla="*/ 5883 w 3633236"/>
              <a:gd name="connsiteY20" fmla="*/ 625434 h 2951245"/>
              <a:gd name="connsiteX0" fmla="*/ 5883 w 3609014"/>
              <a:gd name="connsiteY0" fmla="*/ 625434 h 2933565"/>
              <a:gd name="connsiteX1" fmla="*/ 247988 w 3609014"/>
              <a:gd name="connsiteY1" fmla="*/ 22014 h 2933565"/>
              <a:gd name="connsiteX2" fmla="*/ 807089 w 3609014"/>
              <a:gd name="connsiteY2" fmla="*/ 173396 h 2933565"/>
              <a:gd name="connsiteX3" fmla="*/ 1471802 w 3609014"/>
              <a:gd name="connsiteY3" fmla="*/ 573095 h 2933565"/>
              <a:gd name="connsiteX4" fmla="*/ 2290408 w 3609014"/>
              <a:gd name="connsiteY4" fmla="*/ 355381 h 2933565"/>
              <a:gd name="connsiteX5" fmla="*/ 2839048 w 3609014"/>
              <a:gd name="connsiteY5" fmla="*/ 459884 h 2933565"/>
              <a:gd name="connsiteX6" fmla="*/ 3352854 w 3609014"/>
              <a:gd name="connsiteY6" fmla="*/ 1156569 h 2933565"/>
              <a:gd name="connsiteX7" fmla="*/ 3587985 w 3609014"/>
              <a:gd name="connsiteY7" fmla="*/ 1853255 h 2933565"/>
              <a:gd name="connsiteX8" fmla="*/ 3587985 w 3609014"/>
              <a:gd name="connsiteY8" fmla="*/ 2628318 h 2933565"/>
              <a:gd name="connsiteX9" fmla="*/ 3502581 w 3609014"/>
              <a:gd name="connsiteY9" fmla="*/ 2909679 h 2933565"/>
              <a:gd name="connsiteX10" fmla="*/ 3034661 w 3609014"/>
              <a:gd name="connsiteY10" fmla="*/ 2852055 h 2933565"/>
              <a:gd name="connsiteX11" fmla="*/ 2930731 w 3609014"/>
              <a:gd name="connsiteY11" fmla="*/ 2325309 h 2933565"/>
              <a:gd name="connsiteX12" fmla="*/ 2116237 w 3609014"/>
              <a:gd name="connsiteY12" fmla="*/ 2123221 h 2933565"/>
              <a:gd name="connsiteX13" fmla="*/ 1671527 w 3609014"/>
              <a:gd name="connsiteY13" fmla="*/ 2318637 h 2933565"/>
              <a:gd name="connsiteX14" fmla="*/ 1345823 w 3609014"/>
              <a:gd name="connsiteY14" fmla="*/ 2588357 h 2933565"/>
              <a:gd name="connsiteX15" fmla="*/ 940579 w 3609014"/>
              <a:gd name="connsiteY15" fmla="*/ 2584775 h 2933565"/>
              <a:gd name="connsiteX16" fmla="*/ 618345 w 3609014"/>
              <a:gd name="connsiteY16" fmla="*/ 2382442 h 2933565"/>
              <a:gd name="connsiteX17" fmla="*/ 995138 w 3609014"/>
              <a:gd name="connsiteY17" fmla="*/ 1728649 h 2933565"/>
              <a:gd name="connsiteX18" fmla="*/ 1018939 w 3609014"/>
              <a:gd name="connsiteY18" fmla="*/ 1142084 h 2933565"/>
              <a:gd name="connsiteX19" fmla="*/ 470889 w 3609014"/>
              <a:gd name="connsiteY19" fmla="*/ 870819 h 2933565"/>
              <a:gd name="connsiteX20" fmla="*/ 5883 w 3609014"/>
              <a:gd name="connsiteY20" fmla="*/ 625434 h 2933565"/>
              <a:gd name="connsiteX0" fmla="*/ 5883 w 3616520"/>
              <a:gd name="connsiteY0" fmla="*/ 625434 h 2940959"/>
              <a:gd name="connsiteX1" fmla="*/ 247988 w 3616520"/>
              <a:gd name="connsiteY1" fmla="*/ 22014 h 2940959"/>
              <a:gd name="connsiteX2" fmla="*/ 807089 w 3616520"/>
              <a:gd name="connsiteY2" fmla="*/ 173396 h 2940959"/>
              <a:gd name="connsiteX3" fmla="*/ 1471802 w 3616520"/>
              <a:gd name="connsiteY3" fmla="*/ 573095 h 2940959"/>
              <a:gd name="connsiteX4" fmla="*/ 2290408 w 3616520"/>
              <a:gd name="connsiteY4" fmla="*/ 355381 h 2940959"/>
              <a:gd name="connsiteX5" fmla="*/ 2839048 w 3616520"/>
              <a:gd name="connsiteY5" fmla="*/ 459884 h 2940959"/>
              <a:gd name="connsiteX6" fmla="*/ 3352854 w 3616520"/>
              <a:gd name="connsiteY6" fmla="*/ 1156569 h 2940959"/>
              <a:gd name="connsiteX7" fmla="*/ 3587985 w 3616520"/>
              <a:gd name="connsiteY7" fmla="*/ 1853255 h 2940959"/>
              <a:gd name="connsiteX8" fmla="*/ 3603078 w 3616520"/>
              <a:gd name="connsiteY8" fmla="*/ 2526747 h 2940959"/>
              <a:gd name="connsiteX9" fmla="*/ 3502581 w 3616520"/>
              <a:gd name="connsiteY9" fmla="*/ 2909679 h 2940959"/>
              <a:gd name="connsiteX10" fmla="*/ 3034661 w 3616520"/>
              <a:gd name="connsiteY10" fmla="*/ 2852055 h 2940959"/>
              <a:gd name="connsiteX11" fmla="*/ 2930731 w 3616520"/>
              <a:gd name="connsiteY11" fmla="*/ 2325309 h 2940959"/>
              <a:gd name="connsiteX12" fmla="*/ 2116237 w 3616520"/>
              <a:gd name="connsiteY12" fmla="*/ 2123221 h 2940959"/>
              <a:gd name="connsiteX13" fmla="*/ 1671527 w 3616520"/>
              <a:gd name="connsiteY13" fmla="*/ 2318637 h 2940959"/>
              <a:gd name="connsiteX14" fmla="*/ 1345823 w 3616520"/>
              <a:gd name="connsiteY14" fmla="*/ 2588357 h 2940959"/>
              <a:gd name="connsiteX15" fmla="*/ 940579 w 3616520"/>
              <a:gd name="connsiteY15" fmla="*/ 2584775 h 2940959"/>
              <a:gd name="connsiteX16" fmla="*/ 618345 w 3616520"/>
              <a:gd name="connsiteY16" fmla="*/ 2382442 h 2940959"/>
              <a:gd name="connsiteX17" fmla="*/ 995138 w 3616520"/>
              <a:gd name="connsiteY17" fmla="*/ 1728649 h 2940959"/>
              <a:gd name="connsiteX18" fmla="*/ 1018939 w 3616520"/>
              <a:gd name="connsiteY18" fmla="*/ 1142084 h 2940959"/>
              <a:gd name="connsiteX19" fmla="*/ 470889 w 3616520"/>
              <a:gd name="connsiteY19" fmla="*/ 870819 h 2940959"/>
              <a:gd name="connsiteX20" fmla="*/ 5883 w 3616520"/>
              <a:gd name="connsiteY20" fmla="*/ 625434 h 2940959"/>
              <a:gd name="connsiteX0" fmla="*/ 5883 w 3616520"/>
              <a:gd name="connsiteY0" fmla="*/ 625434 h 2937990"/>
              <a:gd name="connsiteX1" fmla="*/ 247988 w 3616520"/>
              <a:gd name="connsiteY1" fmla="*/ 22014 h 2937990"/>
              <a:gd name="connsiteX2" fmla="*/ 807089 w 3616520"/>
              <a:gd name="connsiteY2" fmla="*/ 173396 h 2937990"/>
              <a:gd name="connsiteX3" fmla="*/ 1471802 w 3616520"/>
              <a:gd name="connsiteY3" fmla="*/ 573095 h 2937990"/>
              <a:gd name="connsiteX4" fmla="*/ 2290408 w 3616520"/>
              <a:gd name="connsiteY4" fmla="*/ 355381 h 2937990"/>
              <a:gd name="connsiteX5" fmla="*/ 2839048 w 3616520"/>
              <a:gd name="connsiteY5" fmla="*/ 459884 h 2937990"/>
              <a:gd name="connsiteX6" fmla="*/ 3352854 w 3616520"/>
              <a:gd name="connsiteY6" fmla="*/ 1156569 h 2937990"/>
              <a:gd name="connsiteX7" fmla="*/ 3587985 w 3616520"/>
              <a:gd name="connsiteY7" fmla="*/ 1853255 h 2937990"/>
              <a:gd name="connsiteX8" fmla="*/ 3603078 w 3616520"/>
              <a:gd name="connsiteY8" fmla="*/ 2526747 h 2937990"/>
              <a:gd name="connsiteX9" fmla="*/ 3502581 w 3616520"/>
              <a:gd name="connsiteY9" fmla="*/ 2909679 h 2937990"/>
              <a:gd name="connsiteX10" fmla="*/ 3215771 w 3616520"/>
              <a:gd name="connsiteY10" fmla="*/ 2844242 h 2937990"/>
              <a:gd name="connsiteX11" fmla="*/ 2930731 w 3616520"/>
              <a:gd name="connsiteY11" fmla="*/ 2325309 h 2937990"/>
              <a:gd name="connsiteX12" fmla="*/ 2116237 w 3616520"/>
              <a:gd name="connsiteY12" fmla="*/ 2123221 h 2937990"/>
              <a:gd name="connsiteX13" fmla="*/ 1671527 w 3616520"/>
              <a:gd name="connsiteY13" fmla="*/ 2318637 h 2937990"/>
              <a:gd name="connsiteX14" fmla="*/ 1345823 w 3616520"/>
              <a:gd name="connsiteY14" fmla="*/ 2588357 h 2937990"/>
              <a:gd name="connsiteX15" fmla="*/ 940579 w 3616520"/>
              <a:gd name="connsiteY15" fmla="*/ 2584775 h 2937990"/>
              <a:gd name="connsiteX16" fmla="*/ 618345 w 3616520"/>
              <a:gd name="connsiteY16" fmla="*/ 2382442 h 2937990"/>
              <a:gd name="connsiteX17" fmla="*/ 995138 w 3616520"/>
              <a:gd name="connsiteY17" fmla="*/ 1728649 h 2937990"/>
              <a:gd name="connsiteX18" fmla="*/ 1018939 w 3616520"/>
              <a:gd name="connsiteY18" fmla="*/ 1142084 h 2937990"/>
              <a:gd name="connsiteX19" fmla="*/ 470889 w 3616520"/>
              <a:gd name="connsiteY19" fmla="*/ 870819 h 2937990"/>
              <a:gd name="connsiteX20" fmla="*/ 5883 w 3616520"/>
              <a:gd name="connsiteY20" fmla="*/ 625434 h 2937990"/>
              <a:gd name="connsiteX0" fmla="*/ 5883 w 3616520"/>
              <a:gd name="connsiteY0" fmla="*/ 625434 h 2937990"/>
              <a:gd name="connsiteX1" fmla="*/ 247988 w 3616520"/>
              <a:gd name="connsiteY1" fmla="*/ 22014 h 2937990"/>
              <a:gd name="connsiteX2" fmla="*/ 807089 w 3616520"/>
              <a:gd name="connsiteY2" fmla="*/ 173396 h 2937990"/>
              <a:gd name="connsiteX3" fmla="*/ 1471802 w 3616520"/>
              <a:gd name="connsiteY3" fmla="*/ 573095 h 2937990"/>
              <a:gd name="connsiteX4" fmla="*/ 2290408 w 3616520"/>
              <a:gd name="connsiteY4" fmla="*/ 355381 h 2937990"/>
              <a:gd name="connsiteX5" fmla="*/ 2839048 w 3616520"/>
              <a:gd name="connsiteY5" fmla="*/ 459884 h 2937990"/>
              <a:gd name="connsiteX6" fmla="*/ 3352854 w 3616520"/>
              <a:gd name="connsiteY6" fmla="*/ 1156569 h 2937990"/>
              <a:gd name="connsiteX7" fmla="*/ 3587985 w 3616520"/>
              <a:gd name="connsiteY7" fmla="*/ 1853255 h 2937990"/>
              <a:gd name="connsiteX8" fmla="*/ 3603078 w 3616520"/>
              <a:gd name="connsiteY8" fmla="*/ 2526747 h 2937990"/>
              <a:gd name="connsiteX9" fmla="*/ 3502581 w 3616520"/>
              <a:gd name="connsiteY9" fmla="*/ 2909679 h 2937990"/>
              <a:gd name="connsiteX10" fmla="*/ 3215771 w 3616520"/>
              <a:gd name="connsiteY10" fmla="*/ 2844242 h 2937990"/>
              <a:gd name="connsiteX11" fmla="*/ 2930731 w 3616520"/>
              <a:gd name="connsiteY11" fmla="*/ 2325309 h 2937990"/>
              <a:gd name="connsiteX12" fmla="*/ 2116237 w 3616520"/>
              <a:gd name="connsiteY12" fmla="*/ 2123221 h 2937990"/>
              <a:gd name="connsiteX13" fmla="*/ 1656435 w 3616520"/>
              <a:gd name="connsiteY13" fmla="*/ 2224880 h 2937990"/>
              <a:gd name="connsiteX14" fmla="*/ 1345823 w 3616520"/>
              <a:gd name="connsiteY14" fmla="*/ 2588357 h 2937990"/>
              <a:gd name="connsiteX15" fmla="*/ 940579 w 3616520"/>
              <a:gd name="connsiteY15" fmla="*/ 2584775 h 2937990"/>
              <a:gd name="connsiteX16" fmla="*/ 618345 w 3616520"/>
              <a:gd name="connsiteY16" fmla="*/ 2382442 h 2937990"/>
              <a:gd name="connsiteX17" fmla="*/ 995138 w 3616520"/>
              <a:gd name="connsiteY17" fmla="*/ 1728649 h 2937990"/>
              <a:gd name="connsiteX18" fmla="*/ 1018939 w 3616520"/>
              <a:gd name="connsiteY18" fmla="*/ 1142084 h 2937990"/>
              <a:gd name="connsiteX19" fmla="*/ 470889 w 3616520"/>
              <a:gd name="connsiteY19" fmla="*/ 870819 h 2937990"/>
              <a:gd name="connsiteX20" fmla="*/ 5883 w 3616520"/>
              <a:gd name="connsiteY20" fmla="*/ 625434 h 2937990"/>
              <a:gd name="connsiteX0" fmla="*/ 5883 w 3616520"/>
              <a:gd name="connsiteY0" fmla="*/ 625434 h 2937990"/>
              <a:gd name="connsiteX1" fmla="*/ 247988 w 3616520"/>
              <a:gd name="connsiteY1" fmla="*/ 22014 h 2937990"/>
              <a:gd name="connsiteX2" fmla="*/ 807089 w 3616520"/>
              <a:gd name="connsiteY2" fmla="*/ 173396 h 2937990"/>
              <a:gd name="connsiteX3" fmla="*/ 1471802 w 3616520"/>
              <a:gd name="connsiteY3" fmla="*/ 573095 h 2937990"/>
              <a:gd name="connsiteX4" fmla="*/ 2290408 w 3616520"/>
              <a:gd name="connsiteY4" fmla="*/ 355381 h 2937990"/>
              <a:gd name="connsiteX5" fmla="*/ 2839048 w 3616520"/>
              <a:gd name="connsiteY5" fmla="*/ 459884 h 2937990"/>
              <a:gd name="connsiteX6" fmla="*/ 3352854 w 3616520"/>
              <a:gd name="connsiteY6" fmla="*/ 1156569 h 2937990"/>
              <a:gd name="connsiteX7" fmla="*/ 3587985 w 3616520"/>
              <a:gd name="connsiteY7" fmla="*/ 1853255 h 2937990"/>
              <a:gd name="connsiteX8" fmla="*/ 3603078 w 3616520"/>
              <a:gd name="connsiteY8" fmla="*/ 2526747 h 2937990"/>
              <a:gd name="connsiteX9" fmla="*/ 3502581 w 3616520"/>
              <a:gd name="connsiteY9" fmla="*/ 2909679 h 2937990"/>
              <a:gd name="connsiteX10" fmla="*/ 3215771 w 3616520"/>
              <a:gd name="connsiteY10" fmla="*/ 2844242 h 2937990"/>
              <a:gd name="connsiteX11" fmla="*/ 2930731 w 3616520"/>
              <a:gd name="connsiteY11" fmla="*/ 2325309 h 2937990"/>
              <a:gd name="connsiteX12" fmla="*/ 2244523 w 3616520"/>
              <a:gd name="connsiteY12" fmla="*/ 2060716 h 2937990"/>
              <a:gd name="connsiteX13" fmla="*/ 1656435 w 3616520"/>
              <a:gd name="connsiteY13" fmla="*/ 2224880 h 2937990"/>
              <a:gd name="connsiteX14" fmla="*/ 1345823 w 3616520"/>
              <a:gd name="connsiteY14" fmla="*/ 2588357 h 2937990"/>
              <a:gd name="connsiteX15" fmla="*/ 940579 w 3616520"/>
              <a:gd name="connsiteY15" fmla="*/ 2584775 h 2937990"/>
              <a:gd name="connsiteX16" fmla="*/ 618345 w 3616520"/>
              <a:gd name="connsiteY16" fmla="*/ 2382442 h 2937990"/>
              <a:gd name="connsiteX17" fmla="*/ 995138 w 3616520"/>
              <a:gd name="connsiteY17" fmla="*/ 1728649 h 2937990"/>
              <a:gd name="connsiteX18" fmla="*/ 1018939 w 3616520"/>
              <a:gd name="connsiteY18" fmla="*/ 1142084 h 2937990"/>
              <a:gd name="connsiteX19" fmla="*/ 470889 w 3616520"/>
              <a:gd name="connsiteY19" fmla="*/ 870819 h 2937990"/>
              <a:gd name="connsiteX20" fmla="*/ 5883 w 3616520"/>
              <a:gd name="connsiteY20" fmla="*/ 625434 h 2937990"/>
              <a:gd name="connsiteX0" fmla="*/ 5769 w 3616406"/>
              <a:gd name="connsiteY0" fmla="*/ 615240 h 2927796"/>
              <a:gd name="connsiteX1" fmla="*/ 247874 w 3616406"/>
              <a:gd name="connsiteY1" fmla="*/ 11820 h 2927796"/>
              <a:gd name="connsiteX2" fmla="*/ 784336 w 3616406"/>
              <a:gd name="connsiteY2" fmla="*/ 241334 h 2927796"/>
              <a:gd name="connsiteX3" fmla="*/ 1471688 w 3616406"/>
              <a:gd name="connsiteY3" fmla="*/ 562901 h 2927796"/>
              <a:gd name="connsiteX4" fmla="*/ 2290294 w 3616406"/>
              <a:gd name="connsiteY4" fmla="*/ 345187 h 2927796"/>
              <a:gd name="connsiteX5" fmla="*/ 2838934 w 3616406"/>
              <a:gd name="connsiteY5" fmla="*/ 449690 h 2927796"/>
              <a:gd name="connsiteX6" fmla="*/ 3352740 w 3616406"/>
              <a:gd name="connsiteY6" fmla="*/ 1146375 h 2927796"/>
              <a:gd name="connsiteX7" fmla="*/ 3587871 w 3616406"/>
              <a:gd name="connsiteY7" fmla="*/ 1843061 h 2927796"/>
              <a:gd name="connsiteX8" fmla="*/ 3602964 w 3616406"/>
              <a:gd name="connsiteY8" fmla="*/ 2516553 h 2927796"/>
              <a:gd name="connsiteX9" fmla="*/ 3502467 w 3616406"/>
              <a:gd name="connsiteY9" fmla="*/ 2899485 h 2927796"/>
              <a:gd name="connsiteX10" fmla="*/ 3215657 w 3616406"/>
              <a:gd name="connsiteY10" fmla="*/ 2834048 h 2927796"/>
              <a:gd name="connsiteX11" fmla="*/ 2930617 w 3616406"/>
              <a:gd name="connsiteY11" fmla="*/ 2315115 h 2927796"/>
              <a:gd name="connsiteX12" fmla="*/ 2244409 w 3616406"/>
              <a:gd name="connsiteY12" fmla="*/ 2050522 h 2927796"/>
              <a:gd name="connsiteX13" fmla="*/ 1656321 w 3616406"/>
              <a:gd name="connsiteY13" fmla="*/ 2214686 h 2927796"/>
              <a:gd name="connsiteX14" fmla="*/ 1345709 w 3616406"/>
              <a:gd name="connsiteY14" fmla="*/ 2578163 h 2927796"/>
              <a:gd name="connsiteX15" fmla="*/ 940465 w 3616406"/>
              <a:gd name="connsiteY15" fmla="*/ 2574581 h 2927796"/>
              <a:gd name="connsiteX16" fmla="*/ 618231 w 3616406"/>
              <a:gd name="connsiteY16" fmla="*/ 2372248 h 2927796"/>
              <a:gd name="connsiteX17" fmla="*/ 995024 w 3616406"/>
              <a:gd name="connsiteY17" fmla="*/ 1718455 h 2927796"/>
              <a:gd name="connsiteX18" fmla="*/ 1018825 w 3616406"/>
              <a:gd name="connsiteY18" fmla="*/ 1131890 h 2927796"/>
              <a:gd name="connsiteX19" fmla="*/ 470775 w 3616406"/>
              <a:gd name="connsiteY19" fmla="*/ 860625 h 2927796"/>
              <a:gd name="connsiteX20" fmla="*/ 5769 w 3616406"/>
              <a:gd name="connsiteY20" fmla="*/ 615240 h 2927796"/>
              <a:gd name="connsiteX0" fmla="*/ 5769 w 3616406"/>
              <a:gd name="connsiteY0" fmla="*/ 615785 h 2928341"/>
              <a:gd name="connsiteX1" fmla="*/ 247874 w 3616406"/>
              <a:gd name="connsiteY1" fmla="*/ 12365 h 2928341"/>
              <a:gd name="connsiteX2" fmla="*/ 784336 w 3616406"/>
              <a:gd name="connsiteY2" fmla="*/ 241879 h 2928341"/>
              <a:gd name="connsiteX3" fmla="*/ 1350948 w 3616406"/>
              <a:gd name="connsiteY3" fmla="*/ 633764 h 2928341"/>
              <a:gd name="connsiteX4" fmla="*/ 2290294 w 3616406"/>
              <a:gd name="connsiteY4" fmla="*/ 345732 h 2928341"/>
              <a:gd name="connsiteX5" fmla="*/ 2838934 w 3616406"/>
              <a:gd name="connsiteY5" fmla="*/ 450235 h 2928341"/>
              <a:gd name="connsiteX6" fmla="*/ 3352740 w 3616406"/>
              <a:gd name="connsiteY6" fmla="*/ 1146920 h 2928341"/>
              <a:gd name="connsiteX7" fmla="*/ 3587871 w 3616406"/>
              <a:gd name="connsiteY7" fmla="*/ 1843606 h 2928341"/>
              <a:gd name="connsiteX8" fmla="*/ 3602964 w 3616406"/>
              <a:gd name="connsiteY8" fmla="*/ 2517098 h 2928341"/>
              <a:gd name="connsiteX9" fmla="*/ 3502467 w 3616406"/>
              <a:gd name="connsiteY9" fmla="*/ 2900030 h 2928341"/>
              <a:gd name="connsiteX10" fmla="*/ 3215657 w 3616406"/>
              <a:gd name="connsiteY10" fmla="*/ 2834593 h 2928341"/>
              <a:gd name="connsiteX11" fmla="*/ 2930617 w 3616406"/>
              <a:gd name="connsiteY11" fmla="*/ 2315660 h 2928341"/>
              <a:gd name="connsiteX12" fmla="*/ 2244409 w 3616406"/>
              <a:gd name="connsiteY12" fmla="*/ 2051067 h 2928341"/>
              <a:gd name="connsiteX13" fmla="*/ 1656321 w 3616406"/>
              <a:gd name="connsiteY13" fmla="*/ 2215231 h 2928341"/>
              <a:gd name="connsiteX14" fmla="*/ 1345709 w 3616406"/>
              <a:gd name="connsiteY14" fmla="*/ 2578708 h 2928341"/>
              <a:gd name="connsiteX15" fmla="*/ 940465 w 3616406"/>
              <a:gd name="connsiteY15" fmla="*/ 2575126 h 2928341"/>
              <a:gd name="connsiteX16" fmla="*/ 618231 w 3616406"/>
              <a:gd name="connsiteY16" fmla="*/ 2372793 h 2928341"/>
              <a:gd name="connsiteX17" fmla="*/ 995024 w 3616406"/>
              <a:gd name="connsiteY17" fmla="*/ 1719000 h 2928341"/>
              <a:gd name="connsiteX18" fmla="*/ 1018825 w 3616406"/>
              <a:gd name="connsiteY18" fmla="*/ 1132435 h 2928341"/>
              <a:gd name="connsiteX19" fmla="*/ 470775 w 3616406"/>
              <a:gd name="connsiteY19" fmla="*/ 861170 h 2928341"/>
              <a:gd name="connsiteX20" fmla="*/ 5769 w 3616406"/>
              <a:gd name="connsiteY20" fmla="*/ 615785 h 2928341"/>
              <a:gd name="connsiteX0" fmla="*/ 5769 w 3616406"/>
              <a:gd name="connsiteY0" fmla="*/ 615785 h 2928341"/>
              <a:gd name="connsiteX1" fmla="*/ 247874 w 3616406"/>
              <a:gd name="connsiteY1" fmla="*/ 12365 h 2928341"/>
              <a:gd name="connsiteX2" fmla="*/ 784336 w 3616406"/>
              <a:gd name="connsiteY2" fmla="*/ 241879 h 2928341"/>
              <a:gd name="connsiteX3" fmla="*/ 1350948 w 3616406"/>
              <a:gd name="connsiteY3" fmla="*/ 633764 h 2928341"/>
              <a:gd name="connsiteX4" fmla="*/ 2290294 w 3616406"/>
              <a:gd name="connsiteY4" fmla="*/ 345732 h 2928341"/>
              <a:gd name="connsiteX5" fmla="*/ 2838934 w 3616406"/>
              <a:gd name="connsiteY5" fmla="*/ 450235 h 2928341"/>
              <a:gd name="connsiteX6" fmla="*/ 3352740 w 3616406"/>
              <a:gd name="connsiteY6" fmla="*/ 1146920 h 2928341"/>
              <a:gd name="connsiteX7" fmla="*/ 3587871 w 3616406"/>
              <a:gd name="connsiteY7" fmla="*/ 1843606 h 2928341"/>
              <a:gd name="connsiteX8" fmla="*/ 3602964 w 3616406"/>
              <a:gd name="connsiteY8" fmla="*/ 2517098 h 2928341"/>
              <a:gd name="connsiteX9" fmla="*/ 3502467 w 3616406"/>
              <a:gd name="connsiteY9" fmla="*/ 2900030 h 2928341"/>
              <a:gd name="connsiteX10" fmla="*/ 3215657 w 3616406"/>
              <a:gd name="connsiteY10" fmla="*/ 2834593 h 2928341"/>
              <a:gd name="connsiteX11" fmla="*/ 2930617 w 3616406"/>
              <a:gd name="connsiteY11" fmla="*/ 2315660 h 2928341"/>
              <a:gd name="connsiteX12" fmla="*/ 2244409 w 3616406"/>
              <a:gd name="connsiteY12" fmla="*/ 2051067 h 2928341"/>
              <a:gd name="connsiteX13" fmla="*/ 1656321 w 3616406"/>
              <a:gd name="connsiteY13" fmla="*/ 2215231 h 2928341"/>
              <a:gd name="connsiteX14" fmla="*/ 1345709 w 3616406"/>
              <a:gd name="connsiteY14" fmla="*/ 2578708 h 2928341"/>
              <a:gd name="connsiteX15" fmla="*/ 940465 w 3616406"/>
              <a:gd name="connsiteY15" fmla="*/ 2575126 h 2928341"/>
              <a:gd name="connsiteX16" fmla="*/ 618231 w 3616406"/>
              <a:gd name="connsiteY16" fmla="*/ 2372793 h 2928341"/>
              <a:gd name="connsiteX17" fmla="*/ 995024 w 3616406"/>
              <a:gd name="connsiteY17" fmla="*/ 1719000 h 2928341"/>
              <a:gd name="connsiteX18" fmla="*/ 1018825 w 3616406"/>
              <a:gd name="connsiteY18" fmla="*/ 1132435 h 2928341"/>
              <a:gd name="connsiteX19" fmla="*/ 470775 w 3616406"/>
              <a:gd name="connsiteY19" fmla="*/ 861170 h 2928341"/>
              <a:gd name="connsiteX20" fmla="*/ 5769 w 3616406"/>
              <a:gd name="connsiteY20" fmla="*/ 615785 h 2928341"/>
              <a:gd name="connsiteX0" fmla="*/ 5769 w 3616406"/>
              <a:gd name="connsiteY0" fmla="*/ 615785 h 2889040"/>
              <a:gd name="connsiteX1" fmla="*/ 247874 w 3616406"/>
              <a:gd name="connsiteY1" fmla="*/ 12365 h 2889040"/>
              <a:gd name="connsiteX2" fmla="*/ 784336 w 3616406"/>
              <a:gd name="connsiteY2" fmla="*/ 241879 h 2889040"/>
              <a:gd name="connsiteX3" fmla="*/ 1350948 w 3616406"/>
              <a:gd name="connsiteY3" fmla="*/ 633764 h 2889040"/>
              <a:gd name="connsiteX4" fmla="*/ 2290294 w 3616406"/>
              <a:gd name="connsiteY4" fmla="*/ 345732 h 2889040"/>
              <a:gd name="connsiteX5" fmla="*/ 2838934 w 3616406"/>
              <a:gd name="connsiteY5" fmla="*/ 450235 h 2889040"/>
              <a:gd name="connsiteX6" fmla="*/ 3352740 w 3616406"/>
              <a:gd name="connsiteY6" fmla="*/ 1146920 h 2889040"/>
              <a:gd name="connsiteX7" fmla="*/ 3587871 w 3616406"/>
              <a:gd name="connsiteY7" fmla="*/ 1843606 h 2889040"/>
              <a:gd name="connsiteX8" fmla="*/ 3602964 w 3616406"/>
              <a:gd name="connsiteY8" fmla="*/ 2517098 h 2889040"/>
              <a:gd name="connsiteX9" fmla="*/ 3502467 w 3616406"/>
              <a:gd name="connsiteY9" fmla="*/ 2837525 h 2889040"/>
              <a:gd name="connsiteX10" fmla="*/ 3215657 w 3616406"/>
              <a:gd name="connsiteY10" fmla="*/ 2834593 h 2889040"/>
              <a:gd name="connsiteX11" fmla="*/ 2930617 w 3616406"/>
              <a:gd name="connsiteY11" fmla="*/ 2315660 h 2889040"/>
              <a:gd name="connsiteX12" fmla="*/ 2244409 w 3616406"/>
              <a:gd name="connsiteY12" fmla="*/ 2051067 h 2889040"/>
              <a:gd name="connsiteX13" fmla="*/ 1656321 w 3616406"/>
              <a:gd name="connsiteY13" fmla="*/ 2215231 h 2889040"/>
              <a:gd name="connsiteX14" fmla="*/ 1345709 w 3616406"/>
              <a:gd name="connsiteY14" fmla="*/ 2578708 h 2889040"/>
              <a:gd name="connsiteX15" fmla="*/ 940465 w 3616406"/>
              <a:gd name="connsiteY15" fmla="*/ 2575126 h 2889040"/>
              <a:gd name="connsiteX16" fmla="*/ 618231 w 3616406"/>
              <a:gd name="connsiteY16" fmla="*/ 2372793 h 2889040"/>
              <a:gd name="connsiteX17" fmla="*/ 995024 w 3616406"/>
              <a:gd name="connsiteY17" fmla="*/ 1719000 h 2889040"/>
              <a:gd name="connsiteX18" fmla="*/ 1018825 w 3616406"/>
              <a:gd name="connsiteY18" fmla="*/ 1132435 h 2889040"/>
              <a:gd name="connsiteX19" fmla="*/ 470775 w 3616406"/>
              <a:gd name="connsiteY19" fmla="*/ 861170 h 2889040"/>
              <a:gd name="connsiteX20" fmla="*/ 5769 w 3616406"/>
              <a:gd name="connsiteY20" fmla="*/ 615785 h 2889040"/>
              <a:gd name="connsiteX0" fmla="*/ 5769 w 3616406"/>
              <a:gd name="connsiteY0" fmla="*/ 615785 h 2889040"/>
              <a:gd name="connsiteX1" fmla="*/ 247874 w 3616406"/>
              <a:gd name="connsiteY1" fmla="*/ 12365 h 2889040"/>
              <a:gd name="connsiteX2" fmla="*/ 784336 w 3616406"/>
              <a:gd name="connsiteY2" fmla="*/ 241879 h 2889040"/>
              <a:gd name="connsiteX3" fmla="*/ 1350948 w 3616406"/>
              <a:gd name="connsiteY3" fmla="*/ 633764 h 2889040"/>
              <a:gd name="connsiteX4" fmla="*/ 2290294 w 3616406"/>
              <a:gd name="connsiteY4" fmla="*/ 408238 h 2889040"/>
              <a:gd name="connsiteX5" fmla="*/ 2838934 w 3616406"/>
              <a:gd name="connsiteY5" fmla="*/ 450235 h 2889040"/>
              <a:gd name="connsiteX6" fmla="*/ 3352740 w 3616406"/>
              <a:gd name="connsiteY6" fmla="*/ 1146920 h 2889040"/>
              <a:gd name="connsiteX7" fmla="*/ 3587871 w 3616406"/>
              <a:gd name="connsiteY7" fmla="*/ 1843606 h 2889040"/>
              <a:gd name="connsiteX8" fmla="*/ 3602964 w 3616406"/>
              <a:gd name="connsiteY8" fmla="*/ 2517098 h 2889040"/>
              <a:gd name="connsiteX9" fmla="*/ 3502467 w 3616406"/>
              <a:gd name="connsiteY9" fmla="*/ 2837525 h 2889040"/>
              <a:gd name="connsiteX10" fmla="*/ 3215657 w 3616406"/>
              <a:gd name="connsiteY10" fmla="*/ 2834593 h 2889040"/>
              <a:gd name="connsiteX11" fmla="*/ 2930617 w 3616406"/>
              <a:gd name="connsiteY11" fmla="*/ 2315660 h 2889040"/>
              <a:gd name="connsiteX12" fmla="*/ 2244409 w 3616406"/>
              <a:gd name="connsiteY12" fmla="*/ 2051067 h 2889040"/>
              <a:gd name="connsiteX13" fmla="*/ 1656321 w 3616406"/>
              <a:gd name="connsiteY13" fmla="*/ 2215231 h 2889040"/>
              <a:gd name="connsiteX14" fmla="*/ 1345709 w 3616406"/>
              <a:gd name="connsiteY14" fmla="*/ 2578708 h 2889040"/>
              <a:gd name="connsiteX15" fmla="*/ 940465 w 3616406"/>
              <a:gd name="connsiteY15" fmla="*/ 2575126 h 2889040"/>
              <a:gd name="connsiteX16" fmla="*/ 618231 w 3616406"/>
              <a:gd name="connsiteY16" fmla="*/ 2372793 h 2889040"/>
              <a:gd name="connsiteX17" fmla="*/ 995024 w 3616406"/>
              <a:gd name="connsiteY17" fmla="*/ 1719000 h 2889040"/>
              <a:gd name="connsiteX18" fmla="*/ 1018825 w 3616406"/>
              <a:gd name="connsiteY18" fmla="*/ 1132435 h 2889040"/>
              <a:gd name="connsiteX19" fmla="*/ 470775 w 3616406"/>
              <a:gd name="connsiteY19" fmla="*/ 861170 h 2889040"/>
              <a:gd name="connsiteX20" fmla="*/ 5769 w 3616406"/>
              <a:gd name="connsiteY20" fmla="*/ 615785 h 2889040"/>
              <a:gd name="connsiteX0" fmla="*/ 5769 w 3616406"/>
              <a:gd name="connsiteY0" fmla="*/ 615785 h 2889040"/>
              <a:gd name="connsiteX1" fmla="*/ 247874 w 3616406"/>
              <a:gd name="connsiteY1" fmla="*/ 12365 h 2889040"/>
              <a:gd name="connsiteX2" fmla="*/ 784336 w 3616406"/>
              <a:gd name="connsiteY2" fmla="*/ 241879 h 2889040"/>
              <a:gd name="connsiteX3" fmla="*/ 1350948 w 3616406"/>
              <a:gd name="connsiteY3" fmla="*/ 633764 h 2889040"/>
              <a:gd name="connsiteX4" fmla="*/ 2290294 w 3616406"/>
              <a:gd name="connsiteY4" fmla="*/ 408238 h 2889040"/>
              <a:gd name="connsiteX5" fmla="*/ 2861573 w 3616406"/>
              <a:gd name="connsiteY5" fmla="*/ 520554 h 2889040"/>
              <a:gd name="connsiteX6" fmla="*/ 3352740 w 3616406"/>
              <a:gd name="connsiteY6" fmla="*/ 1146920 h 2889040"/>
              <a:gd name="connsiteX7" fmla="*/ 3587871 w 3616406"/>
              <a:gd name="connsiteY7" fmla="*/ 1843606 h 2889040"/>
              <a:gd name="connsiteX8" fmla="*/ 3602964 w 3616406"/>
              <a:gd name="connsiteY8" fmla="*/ 2517098 h 2889040"/>
              <a:gd name="connsiteX9" fmla="*/ 3502467 w 3616406"/>
              <a:gd name="connsiteY9" fmla="*/ 2837525 h 2889040"/>
              <a:gd name="connsiteX10" fmla="*/ 3215657 w 3616406"/>
              <a:gd name="connsiteY10" fmla="*/ 2834593 h 2889040"/>
              <a:gd name="connsiteX11" fmla="*/ 2930617 w 3616406"/>
              <a:gd name="connsiteY11" fmla="*/ 2315660 h 2889040"/>
              <a:gd name="connsiteX12" fmla="*/ 2244409 w 3616406"/>
              <a:gd name="connsiteY12" fmla="*/ 2051067 h 2889040"/>
              <a:gd name="connsiteX13" fmla="*/ 1656321 w 3616406"/>
              <a:gd name="connsiteY13" fmla="*/ 2215231 h 2889040"/>
              <a:gd name="connsiteX14" fmla="*/ 1345709 w 3616406"/>
              <a:gd name="connsiteY14" fmla="*/ 2578708 h 2889040"/>
              <a:gd name="connsiteX15" fmla="*/ 940465 w 3616406"/>
              <a:gd name="connsiteY15" fmla="*/ 2575126 h 2889040"/>
              <a:gd name="connsiteX16" fmla="*/ 618231 w 3616406"/>
              <a:gd name="connsiteY16" fmla="*/ 2372793 h 2889040"/>
              <a:gd name="connsiteX17" fmla="*/ 995024 w 3616406"/>
              <a:gd name="connsiteY17" fmla="*/ 1719000 h 2889040"/>
              <a:gd name="connsiteX18" fmla="*/ 1018825 w 3616406"/>
              <a:gd name="connsiteY18" fmla="*/ 1132435 h 2889040"/>
              <a:gd name="connsiteX19" fmla="*/ 470775 w 3616406"/>
              <a:gd name="connsiteY19" fmla="*/ 861170 h 2889040"/>
              <a:gd name="connsiteX20" fmla="*/ 5769 w 3616406"/>
              <a:gd name="connsiteY20" fmla="*/ 615785 h 2889040"/>
              <a:gd name="connsiteX0" fmla="*/ 5769 w 3603100"/>
              <a:gd name="connsiteY0" fmla="*/ 615785 h 2889040"/>
              <a:gd name="connsiteX1" fmla="*/ 247874 w 3603100"/>
              <a:gd name="connsiteY1" fmla="*/ 12365 h 2889040"/>
              <a:gd name="connsiteX2" fmla="*/ 784336 w 3603100"/>
              <a:gd name="connsiteY2" fmla="*/ 241879 h 2889040"/>
              <a:gd name="connsiteX3" fmla="*/ 1350948 w 3603100"/>
              <a:gd name="connsiteY3" fmla="*/ 633764 h 2889040"/>
              <a:gd name="connsiteX4" fmla="*/ 2290294 w 3603100"/>
              <a:gd name="connsiteY4" fmla="*/ 408238 h 2889040"/>
              <a:gd name="connsiteX5" fmla="*/ 2861573 w 3603100"/>
              <a:gd name="connsiteY5" fmla="*/ 520554 h 2889040"/>
              <a:gd name="connsiteX6" fmla="*/ 3352740 w 3603100"/>
              <a:gd name="connsiteY6" fmla="*/ 1146920 h 2889040"/>
              <a:gd name="connsiteX7" fmla="*/ 3519955 w 3603100"/>
              <a:gd name="connsiteY7" fmla="*/ 1843606 h 2889040"/>
              <a:gd name="connsiteX8" fmla="*/ 3602964 w 3603100"/>
              <a:gd name="connsiteY8" fmla="*/ 2517098 h 2889040"/>
              <a:gd name="connsiteX9" fmla="*/ 3502467 w 3603100"/>
              <a:gd name="connsiteY9" fmla="*/ 2837525 h 2889040"/>
              <a:gd name="connsiteX10" fmla="*/ 3215657 w 3603100"/>
              <a:gd name="connsiteY10" fmla="*/ 2834593 h 2889040"/>
              <a:gd name="connsiteX11" fmla="*/ 2930617 w 3603100"/>
              <a:gd name="connsiteY11" fmla="*/ 2315660 h 2889040"/>
              <a:gd name="connsiteX12" fmla="*/ 2244409 w 3603100"/>
              <a:gd name="connsiteY12" fmla="*/ 2051067 h 2889040"/>
              <a:gd name="connsiteX13" fmla="*/ 1656321 w 3603100"/>
              <a:gd name="connsiteY13" fmla="*/ 2215231 h 2889040"/>
              <a:gd name="connsiteX14" fmla="*/ 1345709 w 3603100"/>
              <a:gd name="connsiteY14" fmla="*/ 2578708 h 2889040"/>
              <a:gd name="connsiteX15" fmla="*/ 940465 w 3603100"/>
              <a:gd name="connsiteY15" fmla="*/ 2575126 h 2889040"/>
              <a:gd name="connsiteX16" fmla="*/ 618231 w 3603100"/>
              <a:gd name="connsiteY16" fmla="*/ 2372793 h 2889040"/>
              <a:gd name="connsiteX17" fmla="*/ 995024 w 3603100"/>
              <a:gd name="connsiteY17" fmla="*/ 1719000 h 2889040"/>
              <a:gd name="connsiteX18" fmla="*/ 1018825 w 3603100"/>
              <a:gd name="connsiteY18" fmla="*/ 1132435 h 2889040"/>
              <a:gd name="connsiteX19" fmla="*/ 470775 w 3603100"/>
              <a:gd name="connsiteY19" fmla="*/ 861170 h 2889040"/>
              <a:gd name="connsiteX20" fmla="*/ 5769 w 3603100"/>
              <a:gd name="connsiteY20" fmla="*/ 615785 h 2889040"/>
              <a:gd name="connsiteX0" fmla="*/ 5769 w 3603112"/>
              <a:gd name="connsiteY0" fmla="*/ 615785 h 2889040"/>
              <a:gd name="connsiteX1" fmla="*/ 247874 w 3603112"/>
              <a:gd name="connsiteY1" fmla="*/ 12365 h 2889040"/>
              <a:gd name="connsiteX2" fmla="*/ 784336 w 3603112"/>
              <a:gd name="connsiteY2" fmla="*/ 241879 h 2889040"/>
              <a:gd name="connsiteX3" fmla="*/ 1350948 w 3603112"/>
              <a:gd name="connsiteY3" fmla="*/ 633764 h 2889040"/>
              <a:gd name="connsiteX4" fmla="*/ 2290294 w 3603112"/>
              <a:gd name="connsiteY4" fmla="*/ 408238 h 2889040"/>
              <a:gd name="connsiteX5" fmla="*/ 2861573 w 3603112"/>
              <a:gd name="connsiteY5" fmla="*/ 520554 h 2889040"/>
              <a:gd name="connsiteX6" fmla="*/ 3330101 w 3603112"/>
              <a:gd name="connsiteY6" fmla="*/ 1170359 h 2889040"/>
              <a:gd name="connsiteX7" fmla="*/ 3519955 w 3603112"/>
              <a:gd name="connsiteY7" fmla="*/ 1843606 h 2889040"/>
              <a:gd name="connsiteX8" fmla="*/ 3602964 w 3603112"/>
              <a:gd name="connsiteY8" fmla="*/ 2517098 h 2889040"/>
              <a:gd name="connsiteX9" fmla="*/ 3502467 w 3603112"/>
              <a:gd name="connsiteY9" fmla="*/ 2837525 h 2889040"/>
              <a:gd name="connsiteX10" fmla="*/ 3215657 w 3603112"/>
              <a:gd name="connsiteY10" fmla="*/ 2834593 h 2889040"/>
              <a:gd name="connsiteX11" fmla="*/ 2930617 w 3603112"/>
              <a:gd name="connsiteY11" fmla="*/ 2315660 h 2889040"/>
              <a:gd name="connsiteX12" fmla="*/ 2244409 w 3603112"/>
              <a:gd name="connsiteY12" fmla="*/ 2051067 h 2889040"/>
              <a:gd name="connsiteX13" fmla="*/ 1656321 w 3603112"/>
              <a:gd name="connsiteY13" fmla="*/ 2215231 h 2889040"/>
              <a:gd name="connsiteX14" fmla="*/ 1345709 w 3603112"/>
              <a:gd name="connsiteY14" fmla="*/ 2578708 h 2889040"/>
              <a:gd name="connsiteX15" fmla="*/ 940465 w 3603112"/>
              <a:gd name="connsiteY15" fmla="*/ 2575126 h 2889040"/>
              <a:gd name="connsiteX16" fmla="*/ 618231 w 3603112"/>
              <a:gd name="connsiteY16" fmla="*/ 2372793 h 2889040"/>
              <a:gd name="connsiteX17" fmla="*/ 995024 w 3603112"/>
              <a:gd name="connsiteY17" fmla="*/ 1719000 h 2889040"/>
              <a:gd name="connsiteX18" fmla="*/ 1018825 w 3603112"/>
              <a:gd name="connsiteY18" fmla="*/ 1132435 h 2889040"/>
              <a:gd name="connsiteX19" fmla="*/ 470775 w 3603112"/>
              <a:gd name="connsiteY19" fmla="*/ 861170 h 2889040"/>
              <a:gd name="connsiteX20" fmla="*/ 5769 w 3603112"/>
              <a:gd name="connsiteY20" fmla="*/ 615785 h 2889040"/>
              <a:gd name="connsiteX0" fmla="*/ 5769 w 3603143"/>
              <a:gd name="connsiteY0" fmla="*/ 615785 h 2889040"/>
              <a:gd name="connsiteX1" fmla="*/ 247874 w 3603143"/>
              <a:gd name="connsiteY1" fmla="*/ 12365 h 2889040"/>
              <a:gd name="connsiteX2" fmla="*/ 784336 w 3603143"/>
              <a:gd name="connsiteY2" fmla="*/ 241879 h 2889040"/>
              <a:gd name="connsiteX3" fmla="*/ 1350948 w 3603143"/>
              <a:gd name="connsiteY3" fmla="*/ 633764 h 2889040"/>
              <a:gd name="connsiteX4" fmla="*/ 2290294 w 3603143"/>
              <a:gd name="connsiteY4" fmla="*/ 408238 h 2889040"/>
              <a:gd name="connsiteX5" fmla="*/ 2861573 w 3603143"/>
              <a:gd name="connsiteY5" fmla="*/ 520554 h 2889040"/>
              <a:gd name="connsiteX6" fmla="*/ 3284824 w 3603143"/>
              <a:gd name="connsiteY6" fmla="*/ 1207862 h 2889040"/>
              <a:gd name="connsiteX7" fmla="*/ 3519955 w 3603143"/>
              <a:gd name="connsiteY7" fmla="*/ 1843606 h 2889040"/>
              <a:gd name="connsiteX8" fmla="*/ 3602964 w 3603143"/>
              <a:gd name="connsiteY8" fmla="*/ 2517098 h 2889040"/>
              <a:gd name="connsiteX9" fmla="*/ 3502467 w 3603143"/>
              <a:gd name="connsiteY9" fmla="*/ 2837525 h 2889040"/>
              <a:gd name="connsiteX10" fmla="*/ 3215657 w 3603143"/>
              <a:gd name="connsiteY10" fmla="*/ 2834593 h 2889040"/>
              <a:gd name="connsiteX11" fmla="*/ 2930617 w 3603143"/>
              <a:gd name="connsiteY11" fmla="*/ 2315660 h 2889040"/>
              <a:gd name="connsiteX12" fmla="*/ 2244409 w 3603143"/>
              <a:gd name="connsiteY12" fmla="*/ 2051067 h 2889040"/>
              <a:gd name="connsiteX13" fmla="*/ 1656321 w 3603143"/>
              <a:gd name="connsiteY13" fmla="*/ 2215231 h 2889040"/>
              <a:gd name="connsiteX14" fmla="*/ 1345709 w 3603143"/>
              <a:gd name="connsiteY14" fmla="*/ 2578708 h 2889040"/>
              <a:gd name="connsiteX15" fmla="*/ 940465 w 3603143"/>
              <a:gd name="connsiteY15" fmla="*/ 2575126 h 2889040"/>
              <a:gd name="connsiteX16" fmla="*/ 618231 w 3603143"/>
              <a:gd name="connsiteY16" fmla="*/ 2372793 h 2889040"/>
              <a:gd name="connsiteX17" fmla="*/ 995024 w 3603143"/>
              <a:gd name="connsiteY17" fmla="*/ 1719000 h 2889040"/>
              <a:gd name="connsiteX18" fmla="*/ 1018825 w 3603143"/>
              <a:gd name="connsiteY18" fmla="*/ 1132435 h 2889040"/>
              <a:gd name="connsiteX19" fmla="*/ 470775 w 3603143"/>
              <a:gd name="connsiteY19" fmla="*/ 861170 h 2889040"/>
              <a:gd name="connsiteX20" fmla="*/ 5769 w 3603143"/>
              <a:gd name="connsiteY20" fmla="*/ 615785 h 2889040"/>
              <a:gd name="connsiteX0" fmla="*/ 5769 w 3748612"/>
              <a:gd name="connsiteY0" fmla="*/ 615785 h 2889040"/>
              <a:gd name="connsiteX1" fmla="*/ 247874 w 3748612"/>
              <a:gd name="connsiteY1" fmla="*/ 12365 h 2889040"/>
              <a:gd name="connsiteX2" fmla="*/ 784336 w 3748612"/>
              <a:gd name="connsiteY2" fmla="*/ 241879 h 2889040"/>
              <a:gd name="connsiteX3" fmla="*/ 1350948 w 3748612"/>
              <a:gd name="connsiteY3" fmla="*/ 633764 h 2889040"/>
              <a:gd name="connsiteX4" fmla="*/ 2290294 w 3748612"/>
              <a:gd name="connsiteY4" fmla="*/ 408238 h 2889040"/>
              <a:gd name="connsiteX5" fmla="*/ 2861573 w 3748612"/>
              <a:gd name="connsiteY5" fmla="*/ 520554 h 2889040"/>
              <a:gd name="connsiteX6" fmla="*/ 3284824 w 3748612"/>
              <a:gd name="connsiteY6" fmla="*/ 1207862 h 2889040"/>
              <a:gd name="connsiteX7" fmla="*/ 3737287 w 3748612"/>
              <a:gd name="connsiteY7" fmla="*/ 1834231 h 2889040"/>
              <a:gd name="connsiteX8" fmla="*/ 3602964 w 3748612"/>
              <a:gd name="connsiteY8" fmla="*/ 2517098 h 2889040"/>
              <a:gd name="connsiteX9" fmla="*/ 3502467 w 3748612"/>
              <a:gd name="connsiteY9" fmla="*/ 2837525 h 2889040"/>
              <a:gd name="connsiteX10" fmla="*/ 3215657 w 3748612"/>
              <a:gd name="connsiteY10" fmla="*/ 2834593 h 2889040"/>
              <a:gd name="connsiteX11" fmla="*/ 2930617 w 3748612"/>
              <a:gd name="connsiteY11" fmla="*/ 2315660 h 2889040"/>
              <a:gd name="connsiteX12" fmla="*/ 2244409 w 3748612"/>
              <a:gd name="connsiteY12" fmla="*/ 2051067 h 2889040"/>
              <a:gd name="connsiteX13" fmla="*/ 1656321 w 3748612"/>
              <a:gd name="connsiteY13" fmla="*/ 2215231 h 2889040"/>
              <a:gd name="connsiteX14" fmla="*/ 1345709 w 3748612"/>
              <a:gd name="connsiteY14" fmla="*/ 2578708 h 2889040"/>
              <a:gd name="connsiteX15" fmla="*/ 940465 w 3748612"/>
              <a:gd name="connsiteY15" fmla="*/ 2575126 h 2889040"/>
              <a:gd name="connsiteX16" fmla="*/ 618231 w 3748612"/>
              <a:gd name="connsiteY16" fmla="*/ 2372793 h 2889040"/>
              <a:gd name="connsiteX17" fmla="*/ 995024 w 3748612"/>
              <a:gd name="connsiteY17" fmla="*/ 1719000 h 2889040"/>
              <a:gd name="connsiteX18" fmla="*/ 1018825 w 3748612"/>
              <a:gd name="connsiteY18" fmla="*/ 1132435 h 2889040"/>
              <a:gd name="connsiteX19" fmla="*/ 470775 w 3748612"/>
              <a:gd name="connsiteY19" fmla="*/ 861170 h 2889040"/>
              <a:gd name="connsiteX20" fmla="*/ 5769 w 3748612"/>
              <a:gd name="connsiteY20" fmla="*/ 615785 h 2889040"/>
              <a:gd name="connsiteX0" fmla="*/ 5769 w 3748612"/>
              <a:gd name="connsiteY0" fmla="*/ 615785 h 2889040"/>
              <a:gd name="connsiteX1" fmla="*/ 247874 w 3748612"/>
              <a:gd name="connsiteY1" fmla="*/ 12365 h 2889040"/>
              <a:gd name="connsiteX2" fmla="*/ 784336 w 3748612"/>
              <a:gd name="connsiteY2" fmla="*/ 241879 h 2889040"/>
              <a:gd name="connsiteX3" fmla="*/ 1350948 w 3748612"/>
              <a:gd name="connsiteY3" fmla="*/ 633764 h 2889040"/>
              <a:gd name="connsiteX4" fmla="*/ 2290294 w 3748612"/>
              <a:gd name="connsiteY4" fmla="*/ 408238 h 2889040"/>
              <a:gd name="connsiteX5" fmla="*/ 2861573 w 3748612"/>
              <a:gd name="connsiteY5" fmla="*/ 520554 h 2889040"/>
              <a:gd name="connsiteX6" fmla="*/ 3284824 w 3748612"/>
              <a:gd name="connsiteY6" fmla="*/ 1207862 h 2889040"/>
              <a:gd name="connsiteX7" fmla="*/ 3737287 w 3748612"/>
              <a:gd name="connsiteY7" fmla="*/ 1834231 h 2889040"/>
              <a:gd name="connsiteX8" fmla="*/ 3602964 w 3748612"/>
              <a:gd name="connsiteY8" fmla="*/ 2517098 h 2889040"/>
              <a:gd name="connsiteX9" fmla="*/ 3502467 w 3748612"/>
              <a:gd name="connsiteY9" fmla="*/ 2837525 h 2889040"/>
              <a:gd name="connsiteX10" fmla="*/ 3215657 w 3748612"/>
              <a:gd name="connsiteY10" fmla="*/ 2834593 h 2889040"/>
              <a:gd name="connsiteX11" fmla="*/ 2930617 w 3748612"/>
              <a:gd name="connsiteY11" fmla="*/ 2315660 h 2889040"/>
              <a:gd name="connsiteX12" fmla="*/ 2244409 w 3748612"/>
              <a:gd name="connsiteY12" fmla="*/ 2051067 h 2889040"/>
              <a:gd name="connsiteX13" fmla="*/ 1656321 w 3748612"/>
              <a:gd name="connsiteY13" fmla="*/ 2215231 h 2889040"/>
              <a:gd name="connsiteX14" fmla="*/ 1345709 w 3748612"/>
              <a:gd name="connsiteY14" fmla="*/ 2578708 h 2889040"/>
              <a:gd name="connsiteX15" fmla="*/ 759355 w 3748612"/>
              <a:gd name="connsiteY15" fmla="*/ 2762642 h 2889040"/>
              <a:gd name="connsiteX16" fmla="*/ 618231 w 3748612"/>
              <a:gd name="connsiteY16" fmla="*/ 2372793 h 2889040"/>
              <a:gd name="connsiteX17" fmla="*/ 995024 w 3748612"/>
              <a:gd name="connsiteY17" fmla="*/ 1719000 h 2889040"/>
              <a:gd name="connsiteX18" fmla="*/ 1018825 w 3748612"/>
              <a:gd name="connsiteY18" fmla="*/ 1132435 h 2889040"/>
              <a:gd name="connsiteX19" fmla="*/ 470775 w 3748612"/>
              <a:gd name="connsiteY19" fmla="*/ 861170 h 2889040"/>
              <a:gd name="connsiteX20" fmla="*/ 5769 w 3748612"/>
              <a:gd name="connsiteY20" fmla="*/ 615785 h 2889040"/>
              <a:gd name="connsiteX0" fmla="*/ 5769 w 3748612"/>
              <a:gd name="connsiteY0" fmla="*/ 615785 h 2889040"/>
              <a:gd name="connsiteX1" fmla="*/ 247874 w 3748612"/>
              <a:gd name="connsiteY1" fmla="*/ 12365 h 2889040"/>
              <a:gd name="connsiteX2" fmla="*/ 784336 w 3748612"/>
              <a:gd name="connsiteY2" fmla="*/ 241879 h 2889040"/>
              <a:gd name="connsiteX3" fmla="*/ 1350948 w 3748612"/>
              <a:gd name="connsiteY3" fmla="*/ 633764 h 2889040"/>
              <a:gd name="connsiteX4" fmla="*/ 2290294 w 3748612"/>
              <a:gd name="connsiteY4" fmla="*/ 408238 h 2889040"/>
              <a:gd name="connsiteX5" fmla="*/ 2861573 w 3748612"/>
              <a:gd name="connsiteY5" fmla="*/ 520554 h 2889040"/>
              <a:gd name="connsiteX6" fmla="*/ 3284824 w 3748612"/>
              <a:gd name="connsiteY6" fmla="*/ 1207862 h 2889040"/>
              <a:gd name="connsiteX7" fmla="*/ 3737287 w 3748612"/>
              <a:gd name="connsiteY7" fmla="*/ 1834231 h 2889040"/>
              <a:gd name="connsiteX8" fmla="*/ 3602964 w 3748612"/>
              <a:gd name="connsiteY8" fmla="*/ 2517098 h 2889040"/>
              <a:gd name="connsiteX9" fmla="*/ 3502467 w 3748612"/>
              <a:gd name="connsiteY9" fmla="*/ 2837525 h 2889040"/>
              <a:gd name="connsiteX10" fmla="*/ 3215657 w 3748612"/>
              <a:gd name="connsiteY10" fmla="*/ 2834593 h 2889040"/>
              <a:gd name="connsiteX11" fmla="*/ 2930617 w 3748612"/>
              <a:gd name="connsiteY11" fmla="*/ 2315660 h 2889040"/>
              <a:gd name="connsiteX12" fmla="*/ 2244409 w 3748612"/>
              <a:gd name="connsiteY12" fmla="*/ 2051067 h 2889040"/>
              <a:gd name="connsiteX13" fmla="*/ 1656321 w 3748612"/>
              <a:gd name="connsiteY13" fmla="*/ 2215231 h 2889040"/>
              <a:gd name="connsiteX14" fmla="*/ 1345709 w 3748612"/>
              <a:gd name="connsiteY14" fmla="*/ 2578708 h 2889040"/>
              <a:gd name="connsiteX15" fmla="*/ 759355 w 3748612"/>
              <a:gd name="connsiteY15" fmla="*/ 2762642 h 2889040"/>
              <a:gd name="connsiteX16" fmla="*/ 500509 w 3748612"/>
              <a:gd name="connsiteY16" fmla="*/ 2372793 h 2889040"/>
              <a:gd name="connsiteX17" fmla="*/ 995024 w 3748612"/>
              <a:gd name="connsiteY17" fmla="*/ 1719000 h 2889040"/>
              <a:gd name="connsiteX18" fmla="*/ 1018825 w 3748612"/>
              <a:gd name="connsiteY18" fmla="*/ 1132435 h 2889040"/>
              <a:gd name="connsiteX19" fmla="*/ 470775 w 3748612"/>
              <a:gd name="connsiteY19" fmla="*/ 861170 h 2889040"/>
              <a:gd name="connsiteX20" fmla="*/ 5769 w 3748612"/>
              <a:gd name="connsiteY20" fmla="*/ 615785 h 2889040"/>
              <a:gd name="connsiteX0" fmla="*/ 5769 w 3748612"/>
              <a:gd name="connsiteY0" fmla="*/ 614484 h 2887739"/>
              <a:gd name="connsiteX1" fmla="*/ 247874 w 3748612"/>
              <a:gd name="connsiteY1" fmla="*/ 11064 h 2887739"/>
              <a:gd name="connsiteX2" fmla="*/ 784336 w 3748612"/>
              <a:gd name="connsiteY2" fmla="*/ 240578 h 2887739"/>
              <a:gd name="connsiteX3" fmla="*/ 1305671 w 3748612"/>
              <a:gd name="connsiteY3" fmla="*/ 454324 h 2887739"/>
              <a:gd name="connsiteX4" fmla="*/ 2290294 w 3748612"/>
              <a:gd name="connsiteY4" fmla="*/ 406937 h 2887739"/>
              <a:gd name="connsiteX5" fmla="*/ 2861573 w 3748612"/>
              <a:gd name="connsiteY5" fmla="*/ 519253 h 2887739"/>
              <a:gd name="connsiteX6" fmla="*/ 3284824 w 3748612"/>
              <a:gd name="connsiteY6" fmla="*/ 1206561 h 2887739"/>
              <a:gd name="connsiteX7" fmla="*/ 3737287 w 3748612"/>
              <a:gd name="connsiteY7" fmla="*/ 1832930 h 2887739"/>
              <a:gd name="connsiteX8" fmla="*/ 3602964 w 3748612"/>
              <a:gd name="connsiteY8" fmla="*/ 2515797 h 2887739"/>
              <a:gd name="connsiteX9" fmla="*/ 3502467 w 3748612"/>
              <a:gd name="connsiteY9" fmla="*/ 2836224 h 2887739"/>
              <a:gd name="connsiteX10" fmla="*/ 3215657 w 3748612"/>
              <a:gd name="connsiteY10" fmla="*/ 2833292 h 2887739"/>
              <a:gd name="connsiteX11" fmla="*/ 2930617 w 3748612"/>
              <a:gd name="connsiteY11" fmla="*/ 2314359 h 2887739"/>
              <a:gd name="connsiteX12" fmla="*/ 2244409 w 3748612"/>
              <a:gd name="connsiteY12" fmla="*/ 2049766 h 2887739"/>
              <a:gd name="connsiteX13" fmla="*/ 1656321 w 3748612"/>
              <a:gd name="connsiteY13" fmla="*/ 2213930 h 2887739"/>
              <a:gd name="connsiteX14" fmla="*/ 1345709 w 3748612"/>
              <a:gd name="connsiteY14" fmla="*/ 2577407 h 2887739"/>
              <a:gd name="connsiteX15" fmla="*/ 759355 w 3748612"/>
              <a:gd name="connsiteY15" fmla="*/ 2761341 h 2887739"/>
              <a:gd name="connsiteX16" fmla="*/ 500509 w 3748612"/>
              <a:gd name="connsiteY16" fmla="*/ 2371492 h 2887739"/>
              <a:gd name="connsiteX17" fmla="*/ 995024 w 3748612"/>
              <a:gd name="connsiteY17" fmla="*/ 1717699 h 2887739"/>
              <a:gd name="connsiteX18" fmla="*/ 1018825 w 3748612"/>
              <a:gd name="connsiteY18" fmla="*/ 1131134 h 2887739"/>
              <a:gd name="connsiteX19" fmla="*/ 470775 w 3748612"/>
              <a:gd name="connsiteY19" fmla="*/ 859869 h 2887739"/>
              <a:gd name="connsiteX20" fmla="*/ 5769 w 3748612"/>
              <a:gd name="connsiteY20" fmla="*/ 614484 h 2887739"/>
              <a:gd name="connsiteX0" fmla="*/ 5859 w 3748702"/>
              <a:gd name="connsiteY0" fmla="*/ 629891 h 2903146"/>
              <a:gd name="connsiteX1" fmla="*/ 247964 w 3748702"/>
              <a:gd name="connsiteY1" fmla="*/ 26471 h 2903146"/>
              <a:gd name="connsiteX2" fmla="*/ 802537 w 3748702"/>
              <a:gd name="connsiteY2" fmla="*/ 143476 h 2903146"/>
              <a:gd name="connsiteX3" fmla="*/ 1305761 w 3748702"/>
              <a:gd name="connsiteY3" fmla="*/ 469731 h 2903146"/>
              <a:gd name="connsiteX4" fmla="*/ 2290384 w 3748702"/>
              <a:gd name="connsiteY4" fmla="*/ 422344 h 2903146"/>
              <a:gd name="connsiteX5" fmla="*/ 2861663 w 3748702"/>
              <a:gd name="connsiteY5" fmla="*/ 534660 h 2903146"/>
              <a:gd name="connsiteX6" fmla="*/ 3284914 w 3748702"/>
              <a:gd name="connsiteY6" fmla="*/ 1221968 h 2903146"/>
              <a:gd name="connsiteX7" fmla="*/ 3737377 w 3748702"/>
              <a:gd name="connsiteY7" fmla="*/ 1848337 h 2903146"/>
              <a:gd name="connsiteX8" fmla="*/ 3603054 w 3748702"/>
              <a:gd name="connsiteY8" fmla="*/ 2531204 h 2903146"/>
              <a:gd name="connsiteX9" fmla="*/ 3502557 w 3748702"/>
              <a:gd name="connsiteY9" fmla="*/ 2851631 h 2903146"/>
              <a:gd name="connsiteX10" fmla="*/ 3215747 w 3748702"/>
              <a:gd name="connsiteY10" fmla="*/ 2848699 h 2903146"/>
              <a:gd name="connsiteX11" fmla="*/ 2930707 w 3748702"/>
              <a:gd name="connsiteY11" fmla="*/ 2329766 h 2903146"/>
              <a:gd name="connsiteX12" fmla="*/ 2244499 w 3748702"/>
              <a:gd name="connsiteY12" fmla="*/ 2065173 h 2903146"/>
              <a:gd name="connsiteX13" fmla="*/ 1656411 w 3748702"/>
              <a:gd name="connsiteY13" fmla="*/ 2229337 h 2903146"/>
              <a:gd name="connsiteX14" fmla="*/ 1345799 w 3748702"/>
              <a:gd name="connsiteY14" fmla="*/ 2592814 h 2903146"/>
              <a:gd name="connsiteX15" fmla="*/ 759445 w 3748702"/>
              <a:gd name="connsiteY15" fmla="*/ 2776748 h 2903146"/>
              <a:gd name="connsiteX16" fmla="*/ 500599 w 3748702"/>
              <a:gd name="connsiteY16" fmla="*/ 2386899 h 2903146"/>
              <a:gd name="connsiteX17" fmla="*/ 995114 w 3748702"/>
              <a:gd name="connsiteY17" fmla="*/ 1733106 h 2903146"/>
              <a:gd name="connsiteX18" fmla="*/ 1018915 w 3748702"/>
              <a:gd name="connsiteY18" fmla="*/ 1146541 h 2903146"/>
              <a:gd name="connsiteX19" fmla="*/ 470865 w 3748702"/>
              <a:gd name="connsiteY19" fmla="*/ 875276 h 2903146"/>
              <a:gd name="connsiteX20" fmla="*/ 5859 w 3748702"/>
              <a:gd name="connsiteY20" fmla="*/ 629891 h 2903146"/>
              <a:gd name="connsiteX0" fmla="*/ 42196 w 3558652"/>
              <a:gd name="connsiteY0" fmla="*/ 589842 h 2900600"/>
              <a:gd name="connsiteX1" fmla="*/ 57914 w 3558652"/>
              <a:gd name="connsiteY1" fmla="*/ 23925 h 2900600"/>
              <a:gd name="connsiteX2" fmla="*/ 612487 w 3558652"/>
              <a:gd name="connsiteY2" fmla="*/ 140930 h 2900600"/>
              <a:gd name="connsiteX3" fmla="*/ 1115711 w 3558652"/>
              <a:gd name="connsiteY3" fmla="*/ 467185 h 2900600"/>
              <a:gd name="connsiteX4" fmla="*/ 2100334 w 3558652"/>
              <a:gd name="connsiteY4" fmla="*/ 419798 h 2900600"/>
              <a:gd name="connsiteX5" fmla="*/ 2671613 w 3558652"/>
              <a:gd name="connsiteY5" fmla="*/ 532114 h 2900600"/>
              <a:gd name="connsiteX6" fmla="*/ 3094864 w 3558652"/>
              <a:gd name="connsiteY6" fmla="*/ 1219422 h 2900600"/>
              <a:gd name="connsiteX7" fmla="*/ 3547327 w 3558652"/>
              <a:gd name="connsiteY7" fmla="*/ 1845791 h 2900600"/>
              <a:gd name="connsiteX8" fmla="*/ 3413004 w 3558652"/>
              <a:gd name="connsiteY8" fmla="*/ 2528658 h 2900600"/>
              <a:gd name="connsiteX9" fmla="*/ 3312507 w 3558652"/>
              <a:gd name="connsiteY9" fmla="*/ 2849085 h 2900600"/>
              <a:gd name="connsiteX10" fmla="*/ 3025697 w 3558652"/>
              <a:gd name="connsiteY10" fmla="*/ 2846153 h 2900600"/>
              <a:gd name="connsiteX11" fmla="*/ 2740657 w 3558652"/>
              <a:gd name="connsiteY11" fmla="*/ 2327220 h 2900600"/>
              <a:gd name="connsiteX12" fmla="*/ 2054449 w 3558652"/>
              <a:gd name="connsiteY12" fmla="*/ 2062627 h 2900600"/>
              <a:gd name="connsiteX13" fmla="*/ 1466361 w 3558652"/>
              <a:gd name="connsiteY13" fmla="*/ 2226791 h 2900600"/>
              <a:gd name="connsiteX14" fmla="*/ 1155749 w 3558652"/>
              <a:gd name="connsiteY14" fmla="*/ 2590268 h 2900600"/>
              <a:gd name="connsiteX15" fmla="*/ 569395 w 3558652"/>
              <a:gd name="connsiteY15" fmla="*/ 2774202 h 2900600"/>
              <a:gd name="connsiteX16" fmla="*/ 310549 w 3558652"/>
              <a:gd name="connsiteY16" fmla="*/ 2384353 h 2900600"/>
              <a:gd name="connsiteX17" fmla="*/ 805064 w 3558652"/>
              <a:gd name="connsiteY17" fmla="*/ 1730560 h 2900600"/>
              <a:gd name="connsiteX18" fmla="*/ 828865 w 3558652"/>
              <a:gd name="connsiteY18" fmla="*/ 1143995 h 2900600"/>
              <a:gd name="connsiteX19" fmla="*/ 280815 w 3558652"/>
              <a:gd name="connsiteY19" fmla="*/ 872730 h 2900600"/>
              <a:gd name="connsiteX20" fmla="*/ 42196 w 3558652"/>
              <a:gd name="connsiteY20" fmla="*/ 589842 h 2900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558652" h="2900600">
                <a:moveTo>
                  <a:pt x="42196" y="589842"/>
                </a:moveTo>
                <a:cubicBezTo>
                  <a:pt x="5046" y="448375"/>
                  <a:pt x="-37134" y="98744"/>
                  <a:pt x="57914" y="23925"/>
                </a:cubicBezTo>
                <a:cubicBezTo>
                  <a:pt x="152962" y="-50894"/>
                  <a:pt x="436188" y="67053"/>
                  <a:pt x="612487" y="140930"/>
                </a:cubicBezTo>
                <a:cubicBezTo>
                  <a:pt x="788787" y="214807"/>
                  <a:pt x="867737" y="420707"/>
                  <a:pt x="1115711" y="467185"/>
                </a:cubicBezTo>
                <a:cubicBezTo>
                  <a:pt x="1363685" y="513663"/>
                  <a:pt x="1841017" y="408977"/>
                  <a:pt x="2100334" y="419798"/>
                </a:cubicBezTo>
                <a:cubicBezTo>
                  <a:pt x="2359651" y="430619"/>
                  <a:pt x="2505858" y="398843"/>
                  <a:pt x="2671613" y="532114"/>
                </a:cubicBezTo>
                <a:cubicBezTo>
                  <a:pt x="2837368" y="665385"/>
                  <a:pt x="2948912" y="1000476"/>
                  <a:pt x="3094864" y="1219422"/>
                </a:cubicBezTo>
                <a:cubicBezTo>
                  <a:pt x="3240816" y="1438368"/>
                  <a:pt x="3494304" y="1627585"/>
                  <a:pt x="3547327" y="1845791"/>
                </a:cubicBezTo>
                <a:cubicBezTo>
                  <a:pt x="3600350" y="2063997"/>
                  <a:pt x="3452141" y="2361442"/>
                  <a:pt x="3413004" y="2528658"/>
                </a:cubicBezTo>
                <a:cubicBezTo>
                  <a:pt x="3373867" y="2695874"/>
                  <a:pt x="3377058" y="2796169"/>
                  <a:pt x="3312507" y="2849085"/>
                </a:cubicBezTo>
                <a:cubicBezTo>
                  <a:pt x="3247956" y="2902001"/>
                  <a:pt x="3121005" y="2933131"/>
                  <a:pt x="3025697" y="2846153"/>
                </a:cubicBezTo>
                <a:cubicBezTo>
                  <a:pt x="2930389" y="2759176"/>
                  <a:pt x="2902532" y="2457808"/>
                  <a:pt x="2740657" y="2327220"/>
                </a:cubicBezTo>
                <a:cubicBezTo>
                  <a:pt x="2578782" y="2196632"/>
                  <a:pt x="2266832" y="2079365"/>
                  <a:pt x="2054449" y="2062627"/>
                </a:cubicBezTo>
                <a:cubicBezTo>
                  <a:pt x="1842066" y="2045889"/>
                  <a:pt x="1616144" y="2138851"/>
                  <a:pt x="1466361" y="2226791"/>
                </a:cubicBezTo>
                <a:cubicBezTo>
                  <a:pt x="1316578" y="2314731"/>
                  <a:pt x="1305243" y="2499033"/>
                  <a:pt x="1155749" y="2590268"/>
                </a:cubicBezTo>
                <a:cubicBezTo>
                  <a:pt x="1006255" y="2681503"/>
                  <a:pt x="710262" y="2808521"/>
                  <a:pt x="569395" y="2774202"/>
                </a:cubicBezTo>
                <a:cubicBezTo>
                  <a:pt x="428528" y="2739883"/>
                  <a:pt x="271271" y="2558293"/>
                  <a:pt x="310549" y="2384353"/>
                </a:cubicBezTo>
                <a:cubicBezTo>
                  <a:pt x="349827" y="2210413"/>
                  <a:pt x="718678" y="1937286"/>
                  <a:pt x="805064" y="1730560"/>
                </a:cubicBezTo>
                <a:cubicBezTo>
                  <a:pt x="891450" y="1523834"/>
                  <a:pt x="908694" y="1242692"/>
                  <a:pt x="828865" y="1143995"/>
                </a:cubicBezTo>
                <a:cubicBezTo>
                  <a:pt x="749036" y="1045298"/>
                  <a:pt x="411926" y="965089"/>
                  <a:pt x="280815" y="872730"/>
                </a:cubicBezTo>
                <a:cubicBezTo>
                  <a:pt x="149704" y="780371"/>
                  <a:pt x="79346" y="731309"/>
                  <a:pt x="42196" y="589842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3" name="円/楕円 12"/>
          <p:cNvSpPr/>
          <p:nvPr/>
        </p:nvSpPr>
        <p:spPr>
          <a:xfrm>
            <a:off x="6027530" y="684017"/>
            <a:ext cx="95003" cy="95003"/>
          </a:xfrm>
          <a:prstGeom prst="ellipse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円/楕円 13"/>
          <p:cNvSpPr/>
          <p:nvPr/>
        </p:nvSpPr>
        <p:spPr>
          <a:xfrm>
            <a:off x="6140742" y="550519"/>
            <a:ext cx="95003" cy="950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円/楕円 14"/>
          <p:cNvSpPr/>
          <p:nvPr/>
        </p:nvSpPr>
        <p:spPr>
          <a:xfrm>
            <a:off x="6306503" y="636515"/>
            <a:ext cx="95003" cy="95003"/>
          </a:xfrm>
          <a:prstGeom prst="ellipse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フリーフォーム 15"/>
          <p:cNvSpPr/>
          <p:nvPr/>
        </p:nvSpPr>
        <p:spPr>
          <a:xfrm>
            <a:off x="4553034" y="278298"/>
            <a:ext cx="3235070" cy="2684147"/>
          </a:xfrm>
          <a:custGeom>
            <a:avLst/>
            <a:gdLst>
              <a:gd name="connsiteX0" fmla="*/ 1552491 w 3235070"/>
              <a:gd name="connsiteY0" fmla="*/ 312252 h 2684147"/>
              <a:gd name="connsiteX1" fmla="*/ 1219116 w 3235070"/>
              <a:gd name="connsiteY1" fmla="*/ 359877 h 2684147"/>
              <a:gd name="connsiteX2" fmla="*/ 933366 w 3235070"/>
              <a:gd name="connsiteY2" fmla="*/ 274152 h 2684147"/>
              <a:gd name="connsiteX3" fmla="*/ 419016 w 3235070"/>
              <a:gd name="connsiteY3" fmla="*/ 45552 h 2684147"/>
              <a:gd name="connsiteX4" fmla="*/ 190416 w 3235070"/>
              <a:gd name="connsiteY4" fmla="*/ 16977 h 2684147"/>
              <a:gd name="connsiteX5" fmla="*/ 9441 w 3235070"/>
              <a:gd name="connsiteY5" fmla="*/ 245577 h 2684147"/>
              <a:gd name="connsiteX6" fmla="*/ 57066 w 3235070"/>
              <a:gd name="connsiteY6" fmla="*/ 721827 h 2684147"/>
              <a:gd name="connsiteX7" fmla="*/ 323766 w 3235070"/>
              <a:gd name="connsiteY7" fmla="*/ 1026627 h 2684147"/>
              <a:gd name="connsiteX8" fmla="*/ 628566 w 3235070"/>
              <a:gd name="connsiteY8" fmla="*/ 1198077 h 2684147"/>
              <a:gd name="connsiteX9" fmla="*/ 619041 w 3235070"/>
              <a:gd name="connsiteY9" fmla="*/ 1579077 h 2684147"/>
              <a:gd name="connsiteX10" fmla="*/ 295191 w 3235070"/>
              <a:gd name="connsiteY10" fmla="*/ 1960077 h 2684147"/>
              <a:gd name="connsiteX11" fmla="*/ 247566 w 3235070"/>
              <a:gd name="connsiteY11" fmla="*/ 2379177 h 2684147"/>
              <a:gd name="connsiteX12" fmla="*/ 580941 w 3235070"/>
              <a:gd name="connsiteY12" fmla="*/ 2503002 h 2684147"/>
              <a:gd name="connsiteX13" fmla="*/ 1095291 w 3235070"/>
              <a:gd name="connsiteY13" fmla="*/ 2445852 h 2684147"/>
              <a:gd name="connsiteX14" fmla="*/ 1457241 w 3235070"/>
              <a:gd name="connsiteY14" fmla="*/ 2198202 h 2684147"/>
              <a:gd name="connsiteX15" fmla="*/ 1647741 w 3235070"/>
              <a:gd name="connsiteY15" fmla="*/ 1931502 h 2684147"/>
              <a:gd name="connsiteX16" fmla="*/ 2076366 w 3235070"/>
              <a:gd name="connsiteY16" fmla="*/ 1998177 h 2684147"/>
              <a:gd name="connsiteX17" fmla="*/ 2457366 w 3235070"/>
              <a:gd name="connsiteY17" fmla="*/ 2322027 h 2684147"/>
              <a:gd name="connsiteX18" fmla="*/ 2647866 w 3235070"/>
              <a:gd name="connsiteY18" fmla="*/ 2645877 h 2684147"/>
              <a:gd name="connsiteX19" fmla="*/ 2914566 w 3235070"/>
              <a:gd name="connsiteY19" fmla="*/ 2617302 h 2684147"/>
              <a:gd name="connsiteX20" fmla="*/ 3124116 w 3235070"/>
              <a:gd name="connsiteY20" fmla="*/ 2102952 h 2684147"/>
              <a:gd name="connsiteX21" fmla="*/ 3219366 w 3235070"/>
              <a:gd name="connsiteY21" fmla="*/ 1655277 h 2684147"/>
              <a:gd name="connsiteX22" fmla="*/ 2800266 w 3235070"/>
              <a:gd name="connsiteY22" fmla="*/ 940902 h 2684147"/>
              <a:gd name="connsiteX23" fmla="*/ 2495466 w 3235070"/>
              <a:gd name="connsiteY23" fmla="*/ 445602 h 2684147"/>
              <a:gd name="connsiteX24" fmla="*/ 2000166 w 3235070"/>
              <a:gd name="connsiteY24" fmla="*/ 283677 h 2684147"/>
              <a:gd name="connsiteX25" fmla="*/ 1552491 w 3235070"/>
              <a:gd name="connsiteY25" fmla="*/ 226527 h 2684147"/>
              <a:gd name="connsiteX26" fmla="*/ 1323891 w 3235070"/>
              <a:gd name="connsiteY26" fmla="*/ 312252 h 2684147"/>
              <a:gd name="connsiteX27" fmla="*/ 980991 w 3235070"/>
              <a:gd name="connsiteY27" fmla="*/ 255102 h 2684147"/>
              <a:gd name="connsiteX0" fmla="*/ 1605831 w 3235070"/>
              <a:gd name="connsiteY0" fmla="*/ 327492 h 2684147"/>
              <a:gd name="connsiteX1" fmla="*/ 1219116 w 3235070"/>
              <a:gd name="connsiteY1" fmla="*/ 359877 h 2684147"/>
              <a:gd name="connsiteX2" fmla="*/ 933366 w 3235070"/>
              <a:gd name="connsiteY2" fmla="*/ 274152 h 2684147"/>
              <a:gd name="connsiteX3" fmla="*/ 419016 w 3235070"/>
              <a:gd name="connsiteY3" fmla="*/ 45552 h 2684147"/>
              <a:gd name="connsiteX4" fmla="*/ 190416 w 3235070"/>
              <a:gd name="connsiteY4" fmla="*/ 16977 h 2684147"/>
              <a:gd name="connsiteX5" fmla="*/ 9441 w 3235070"/>
              <a:gd name="connsiteY5" fmla="*/ 245577 h 2684147"/>
              <a:gd name="connsiteX6" fmla="*/ 57066 w 3235070"/>
              <a:gd name="connsiteY6" fmla="*/ 721827 h 2684147"/>
              <a:gd name="connsiteX7" fmla="*/ 323766 w 3235070"/>
              <a:gd name="connsiteY7" fmla="*/ 1026627 h 2684147"/>
              <a:gd name="connsiteX8" fmla="*/ 628566 w 3235070"/>
              <a:gd name="connsiteY8" fmla="*/ 1198077 h 2684147"/>
              <a:gd name="connsiteX9" fmla="*/ 619041 w 3235070"/>
              <a:gd name="connsiteY9" fmla="*/ 1579077 h 2684147"/>
              <a:gd name="connsiteX10" fmla="*/ 295191 w 3235070"/>
              <a:gd name="connsiteY10" fmla="*/ 1960077 h 2684147"/>
              <a:gd name="connsiteX11" fmla="*/ 247566 w 3235070"/>
              <a:gd name="connsiteY11" fmla="*/ 2379177 h 2684147"/>
              <a:gd name="connsiteX12" fmla="*/ 580941 w 3235070"/>
              <a:gd name="connsiteY12" fmla="*/ 2503002 h 2684147"/>
              <a:gd name="connsiteX13" fmla="*/ 1095291 w 3235070"/>
              <a:gd name="connsiteY13" fmla="*/ 2445852 h 2684147"/>
              <a:gd name="connsiteX14" fmla="*/ 1457241 w 3235070"/>
              <a:gd name="connsiteY14" fmla="*/ 2198202 h 2684147"/>
              <a:gd name="connsiteX15" fmla="*/ 1647741 w 3235070"/>
              <a:gd name="connsiteY15" fmla="*/ 1931502 h 2684147"/>
              <a:gd name="connsiteX16" fmla="*/ 2076366 w 3235070"/>
              <a:gd name="connsiteY16" fmla="*/ 1998177 h 2684147"/>
              <a:gd name="connsiteX17" fmla="*/ 2457366 w 3235070"/>
              <a:gd name="connsiteY17" fmla="*/ 2322027 h 2684147"/>
              <a:gd name="connsiteX18" fmla="*/ 2647866 w 3235070"/>
              <a:gd name="connsiteY18" fmla="*/ 2645877 h 2684147"/>
              <a:gd name="connsiteX19" fmla="*/ 2914566 w 3235070"/>
              <a:gd name="connsiteY19" fmla="*/ 2617302 h 2684147"/>
              <a:gd name="connsiteX20" fmla="*/ 3124116 w 3235070"/>
              <a:gd name="connsiteY20" fmla="*/ 2102952 h 2684147"/>
              <a:gd name="connsiteX21" fmla="*/ 3219366 w 3235070"/>
              <a:gd name="connsiteY21" fmla="*/ 1655277 h 2684147"/>
              <a:gd name="connsiteX22" fmla="*/ 2800266 w 3235070"/>
              <a:gd name="connsiteY22" fmla="*/ 940902 h 2684147"/>
              <a:gd name="connsiteX23" fmla="*/ 2495466 w 3235070"/>
              <a:gd name="connsiteY23" fmla="*/ 445602 h 2684147"/>
              <a:gd name="connsiteX24" fmla="*/ 2000166 w 3235070"/>
              <a:gd name="connsiteY24" fmla="*/ 283677 h 2684147"/>
              <a:gd name="connsiteX25" fmla="*/ 1552491 w 3235070"/>
              <a:gd name="connsiteY25" fmla="*/ 226527 h 2684147"/>
              <a:gd name="connsiteX26" fmla="*/ 1323891 w 3235070"/>
              <a:gd name="connsiteY26" fmla="*/ 312252 h 2684147"/>
              <a:gd name="connsiteX27" fmla="*/ 980991 w 3235070"/>
              <a:gd name="connsiteY27" fmla="*/ 255102 h 26841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3235070" h="2684147">
                <a:moveTo>
                  <a:pt x="1605831" y="327492"/>
                </a:moveTo>
                <a:cubicBezTo>
                  <a:pt x="1490737" y="354479"/>
                  <a:pt x="1331194" y="368767"/>
                  <a:pt x="1219116" y="359877"/>
                </a:cubicBezTo>
                <a:cubicBezTo>
                  <a:pt x="1107038" y="350987"/>
                  <a:pt x="1066716" y="326540"/>
                  <a:pt x="933366" y="274152"/>
                </a:cubicBezTo>
                <a:cubicBezTo>
                  <a:pt x="800016" y="221764"/>
                  <a:pt x="542841" y="88414"/>
                  <a:pt x="419016" y="45552"/>
                </a:cubicBezTo>
                <a:cubicBezTo>
                  <a:pt x="295191" y="2690"/>
                  <a:pt x="258678" y="-16360"/>
                  <a:pt x="190416" y="16977"/>
                </a:cubicBezTo>
                <a:cubicBezTo>
                  <a:pt x="122154" y="50314"/>
                  <a:pt x="31666" y="128102"/>
                  <a:pt x="9441" y="245577"/>
                </a:cubicBezTo>
                <a:cubicBezTo>
                  <a:pt x="-12784" y="363052"/>
                  <a:pt x="4678" y="591652"/>
                  <a:pt x="57066" y="721827"/>
                </a:cubicBezTo>
                <a:cubicBezTo>
                  <a:pt x="109453" y="852002"/>
                  <a:pt x="228516" y="947252"/>
                  <a:pt x="323766" y="1026627"/>
                </a:cubicBezTo>
                <a:cubicBezTo>
                  <a:pt x="419016" y="1106002"/>
                  <a:pt x="579354" y="1106002"/>
                  <a:pt x="628566" y="1198077"/>
                </a:cubicBezTo>
                <a:cubicBezTo>
                  <a:pt x="677778" y="1290152"/>
                  <a:pt x="674604" y="1452077"/>
                  <a:pt x="619041" y="1579077"/>
                </a:cubicBezTo>
                <a:cubicBezTo>
                  <a:pt x="563478" y="1706077"/>
                  <a:pt x="357103" y="1826727"/>
                  <a:pt x="295191" y="1960077"/>
                </a:cubicBezTo>
                <a:cubicBezTo>
                  <a:pt x="233279" y="2093427"/>
                  <a:pt x="199941" y="2288690"/>
                  <a:pt x="247566" y="2379177"/>
                </a:cubicBezTo>
                <a:cubicBezTo>
                  <a:pt x="295191" y="2469664"/>
                  <a:pt x="439653" y="2491890"/>
                  <a:pt x="580941" y="2503002"/>
                </a:cubicBezTo>
                <a:cubicBezTo>
                  <a:pt x="722228" y="2514115"/>
                  <a:pt x="949241" y="2496652"/>
                  <a:pt x="1095291" y="2445852"/>
                </a:cubicBezTo>
                <a:cubicBezTo>
                  <a:pt x="1241341" y="2395052"/>
                  <a:pt x="1365166" y="2283927"/>
                  <a:pt x="1457241" y="2198202"/>
                </a:cubicBezTo>
                <a:cubicBezTo>
                  <a:pt x="1549316" y="2112477"/>
                  <a:pt x="1544553" y="1964840"/>
                  <a:pt x="1647741" y="1931502"/>
                </a:cubicBezTo>
                <a:cubicBezTo>
                  <a:pt x="1750929" y="1898165"/>
                  <a:pt x="1941429" y="1933090"/>
                  <a:pt x="2076366" y="1998177"/>
                </a:cubicBezTo>
                <a:cubicBezTo>
                  <a:pt x="2211303" y="2063264"/>
                  <a:pt x="2362116" y="2214077"/>
                  <a:pt x="2457366" y="2322027"/>
                </a:cubicBezTo>
                <a:cubicBezTo>
                  <a:pt x="2552616" y="2429977"/>
                  <a:pt x="2571666" y="2596665"/>
                  <a:pt x="2647866" y="2645877"/>
                </a:cubicBezTo>
                <a:cubicBezTo>
                  <a:pt x="2724066" y="2695089"/>
                  <a:pt x="2835191" y="2707789"/>
                  <a:pt x="2914566" y="2617302"/>
                </a:cubicBezTo>
                <a:cubicBezTo>
                  <a:pt x="2993941" y="2526815"/>
                  <a:pt x="3073316" y="2263289"/>
                  <a:pt x="3124116" y="2102952"/>
                </a:cubicBezTo>
                <a:cubicBezTo>
                  <a:pt x="3174916" y="1942615"/>
                  <a:pt x="3273341" y="1848952"/>
                  <a:pt x="3219366" y="1655277"/>
                </a:cubicBezTo>
                <a:cubicBezTo>
                  <a:pt x="3165391" y="1461602"/>
                  <a:pt x="2920916" y="1142514"/>
                  <a:pt x="2800266" y="940902"/>
                </a:cubicBezTo>
                <a:cubicBezTo>
                  <a:pt x="2679616" y="739290"/>
                  <a:pt x="2628816" y="555139"/>
                  <a:pt x="2495466" y="445602"/>
                </a:cubicBezTo>
                <a:cubicBezTo>
                  <a:pt x="2362116" y="336065"/>
                  <a:pt x="2157328" y="320189"/>
                  <a:pt x="2000166" y="283677"/>
                </a:cubicBezTo>
                <a:cubicBezTo>
                  <a:pt x="1843004" y="247165"/>
                  <a:pt x="1665204" y="221764"/>
                  <a:pt x="1552491" y="226527"/>
                </a:cubicBezTo>
                <a:cubicBezTo>
                  <a:pt x="1439778" y="231289"/>
                  <a:pt x="1419141" y="307490"/>
                  <a:pt x="1323891" y="312252"/>
                </a:cubicBezTo>
                <a:cubicBezTo>
                  <a:pt x="1228641" y="317014"/>
                  <a:pt x="1104816" y="286058"/>
                  <a:pt x="980991" y="255102"/>
                </a:cubicBezTo>
              </a:path>
            </a:pathLst>
          </a:custGeom>
          <a:noFill/>
          <a:ln w="63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0" y="3492426"/>
            <a:ext cx="3907120" cy="323958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フリーフォーム 17"/>
          <p:cNvSpPr/>
          <p:nvPr/>
        </p:nvSpPr>
        <p:spPr>
          <a:xfrm>
            <a:off x="182950" y="3784347"/>
            <a:ext cx="3391211" cy="2877591"/>
          </a:xfrm>
          <a:custGeom>
            <a:avLst/>
            <a:gdLst>
              <a:gd name="connsiteX0" fmla="*/ 100 w 3476528"/>
              <a:gd name="connsiteY0" fmla="*/ 901817 h 2916469"/>
              <a:gd name="connsiteX1" fmla="*/ 287483 w 3476528"/>
              <a:gd name="connsiteY1" fmla="*/ 48377 h 2916469"/>
              <a:gd name="connsiteX2" fmla="*/ 914500 w 3476528"/>
              <a:gd name="connsiteY2" fmla="*/ 152879 h 2916469"/>
              <a:gd name="connsiteX3" fmla="*/ 1315094 w 3476528"/>
              <a:gd name="connsiteY3" fmla="*/ 544765 h 2916469"/>
              <a:gd name="connsiteX4" fmla="*/ 2133700 w 3476528"/>
              <a:gd name="connsiteY4" fmla="*/ 327051 h 2916469"/>
              <a:gd name="connsiteX5" fmla="*/ 2682340 w 3476528"/>
              <a:gd name="connsiteY5" fmla="*/ 431554 h 2916469"/>
              <a:gd name="connsiteX6" fmla="*/ 3196146 w 3476528"/>
              <a:gd name="connsiteY6" fmla="*/ 1128239 h 2916469"/>
              <a:gd name="connsiteX7" fmla="*/ 3431277 w 3476528"/>
              <a:gd name="connsiteY7" fmla="*/ 1824925 h 2916469"/>
              <a:gd name="connsiteX8" fmla="*/ 3431277 w 3476528"/>
              <a:gd name="connsiteY8" fmla="*/ 2599988 h 2916469"/>
              <a:gd name="connsiteX9" fmla="*/ 2961014 w 3476528"/>
              <a:gd name="connsiteY9" fmla="*/ 2904788 h 2916469"/>
              <a:gd name="connsiteX10" fmla="*/ 2621380 w 3476528"/>
              <a:gd name="connsiteY10" fmla="*/ 2800285 h 2916469"/>
              <a:gd name="connsiteX11" fmla="*/ 2464626 w 3476528"/>
              <a:gd name="connsiteY11" fmla="*/ 2312605 h 2916469"/>
              <a:gd name="connsiteX12" fmla="*/ 1959529 w 3476528"/>
              <a:gd name="connsiteY12" fmla="*/ 2094891 h 2916469"/>
              <a:gd name="connsiteX13" fmla="*/ 1567643 w 3476528"/>
              <a:gd name="connsiteY13" fmla="*/ 2399691 h 2916469"/>
              <a:gd name="connsiteX14" fmla="*/ 1219300 w 3476528"/>
              <a:gd name="connsiteY14" fmla="*/ 2591279 h 2916469"/>
              <a:gd name="connsiteX15" fmla="*/ 783871 w 3476528"/>
              <a:gd name="connsiteY15" fmla="*/ 2556445 h 2916469"/>
              <a:gd name="connsiteX16" fmla="*/ 348443 w 3476528"/>
              <a:gd name="connsiteY16" fmla="*/ 2260354 h 2916469"/>
              <a:gd name="connsiteX17" fmla="*/ 740329 w 3476528"/>
              <a:gd name="connsiteY17" fmla="*/ 1676879 h 2916469"/>
              <a:gd name="connsiteX18" fmla="*/ 749037 w 3476528"/>
              <a:gd name="connsiteY18" fmla="*/ 1215325 h 2916469"/>
              <a:gd name="connsiteX19" fmla="*/ 261357 w 3476528"/>
              <a:gd name="connsiteY19" fmla="*/ 1084697 h 2916469"/>
              <a:gd name="connsiteX20" fmla="*/ 100 w 3476528"/>
              <a:gd name="connsiteY20" fmla="*/ 901817 h 2916469"/>
              <a:gd name="connsiteX0" fmla="*/ 100 w 3476528"/>
              <a:gd name="connsiteY0" fmla="*/ 897498 h 2912150"/>
              <a:gd name="connsiteX1" fmla="*/ 287483 w 3476528"/>
              <a:gd name="connsiteY1" fmla="*/ 44058 h 2912150"/>
              <a:gd name="connsiteX2" fmla="*/ 914500 w 3476528"/>
              <a:gd name="connsiteY2" fmla="*/ 148560 h 2912150"/>
              <a:gd name="connsiteX3" fmla="*/ 1358674 w 3476528"/>
              <a:gd name="connsiteY3" fmla="*/ 373389 h 2912150"/>
              <a:gd name="connsiteX4" fmla="*/ 2133700 w 3476528"/>
              <a:gd name="connsiteY4" fmla="*/ 322732 h 2912150"/>
              <a:gd name="connsiteX5" fmla="*/ 2682340 w 3476528"/>
              <a:gd name="connsiteY5" fmla="*/ 427235 h 2912150"/>
              <a:gd name="connsiteX6" fmla="*/ 3196146 w 3476528"/>
              <a:gd name="connsiteY6" fmla="*/ 1123920 h 2912150"/>
              <a:gd name="connsiteX7" fmla="*/ 3431277 w 3476528"/>
              <a:gd name="connsiteY7" fmla="*/ 1820606 h 2912150"/>
              <a:gd name="connsiteX8" fmla="*/ 3431277 w 3476528"/>
              <a:gd name="connsiteY8" fmla="*/ 2595669 h 2912150"/>
              <a:gd name="connsiteX9" fmla="*/ 2961014 w 3476528"/>
              <a:gd name="connsiteY9" fmla="*/ 2900469 h 2912150"/>
              <a:gd name="connsiteX10" fmla="*/ 2621380 w 3476528"/>
              <a:gd name="connsiteY10" fmla="*/ 2795966 h 2912150"/>
              <a:gd name="connsiteX11" fmla="*/ 2464626 w 3476528"/>
              <a:gd name="connsiteY11" fmla="*/ 2308286 h 2912150"/>
              <a:gd name="connsiteX12" fmla="*/ 1959529 w 3476528"/>
              <a:gd name="connsiteY12" fmla="*/ 2090572 h 2912150"/>
              <a:gd name="connsiteX13" fmla="*/ 1567643 w 3476528"/>
              <a:gd name="connsiteY13" fmla="*/ 2395372 h 2912150"/>
              <a:gd name="connsiteX14" fmla="*/ 1219300 w 3476528"/>
              <a:gd name="connsiteY14" fmla="*/ 2586960 h 2912150"/>
              <a:gd name="connsiteX15" fmla="*/ 783871 w 3476528"/>
              <a:gd name="connsiteY15" fmla="*/ 2552126 h 2912150"/>
              <a:gd name="connsiteX16" fmla="*/ 348443 w 3476528"/>
              <a:gd name="connsiteY16" fmla="*/ 2256035 h 2912150"/>
              <a:gd name="connsiteX17" fmla="*/ 740329 w 3476528"/>
              <a:gd name="connsiteY17" fmla="*/ 1672560 h 2912150"/>
              <a:gd name="connsiteX18" fmla="*/ 749037 w 3476528"/>
              <a:gd name="connsiteY18" fmla="*/ 1211006 h 2912150"/>
              <a:gd name="connsiteX19" fmla="*/ 261357 w 3476528"/>
              <a:gd name="connsiteY19" fmla="*/ 1080378 h 2912150"/>
              <a:gd name="connsiteX20" fmla="*/ 100 w 3476528"/>
              <a:gd name="connsiteY20" fmla="*/ 897498 h 2912150"/>
              <a:gd name="connsiteX0" fmla="*/ 91 w 3476519"/>
              <a:gd name="connsiteY0" fmla="*/ 897498 h 2912150"/>
              <a:gd name="connsiteX1" fmla="*/ 287474 w 3476519"/>
              <a:gd name="connsiteY1" fmla="*/ 44058 h 2912150"/>
              <a:gd name="connsiteX2" fmla="*/ 914491 w 3476519"/>
              <a:gd name="connsiteY2" fmla="*/ 148560 h 2912150"/>
              <a:gd name="connsiteX3" fmla="*/ 1358665 w 3476519"/>
              <a:gd name="connsiteY3" fmla="*/ 373389 h 2912150"/>
              <a:gd name="connsiteX4" fmla="*/ 2133691 w 3476519"/>
              <a:gd name="connsiteY4" fmla="*/ 322732 h 2912150"/>
              <a:gd name="connsiteX5" fmla="*/ 2682331 w 3476519"/>
              <a:gd name="connsiteY5" fmla="*/ 427235 h 2912150"/>
              <a:gd name="connsiteX6" fmla="*/ 3196137 w 3476519"/>
              <a:gd name="connsiteY6" fmla="*/ 1123920 h 2912150"/>
              <a:gd name="connsiteX7" fmla="*/ 3431268 w 3476519"/>
              <a:gd name="connsiteY7" fmla="*/ 1820606 h 2912150"/>
              <a:gd name="connsiteX8" fmla="*/ 3431268 w 3476519"/>
              <a:gd name="connsiteY8" fmla="*/ 2595669 h 2912150"/>
              <a:gd name="connsiteX9" fmla="*/ 2961005 w 3476519"/>
              <a:gd name="connsiteY9" fmla="*/ 2900469 h 2912150"/>
              <a:gd name="connsiteX10" fmla="*/ 2621371 w 3476519"/>
              <a:gd name="connsiteY10" fmla="*/ 2795966 h 2912150"/>
              <a:gd name="connsiteX11" fmla="*/ 2464617 w 3476519"/>
              <a:gd name="connsiteY11" fmla="*/ 2308286 h 2912150"/>
              <a:gd name="connsiteX12" fmla="*/ 1959520 w 3476519"/>
              <a:gd name="connsiteY12" fmla="*/ 2090572 h 2912150"/>
              <a:gd name="connsiteX13" fmla="*/ 1567634 w 3476519"/>
              <a:gd name="connsiteY13" fmla="*/ 2395372 h 2912150"/>
              <a:gd name="connsiteX14" fmla="*/ 1219291 w 3476519"/>
              <a:gd name="connsiteY14" fmla="*/ 2586960 h 2912150"/>
              <a:gd name="connsiteX15" fmla="*/ 783862 w 3476519"/>
              <a:gd name="connsiteY15" fmla="*/ 2552126 h 2912150"/>
              <a:gd name="connsiteX16" fmla="*/ 348434 w 3476519"/>
              <a:gd name="connsiteY16" fmla="*/ 2256035 h 2912150"/>
              <a:gd name="connsiteX17" fmla="*/ 740320 w 3476519"/>
              <a:gd name="connsiteY17" fmla="*/ 1672560 h 2912150"/>
              <a:gd name="connsiteX18" fmla="*/ 669131 w 3476519"/>
              <a:gd name="connsiteY18" fmla="*/ 1421643 h 2912150"/>
              <a:gd name="connsiteX19" fmla="*/ 261348 w 3476519"/>
              <a:gd name="connsiteY19" fmla="*/ 1080378 h 2912150"/>
              <a:gd name="connsiteX20" fmla="*/ 91 w 3476519"/>
              <a:gd name="connsiteY20" fmla="*/ 897498 h 2912150"/>
              <a:gd name="connsiteX0" fmla="*/ 96 w 3476524"/>
              <a:gd name="connsiteY0" fmla="*/ 897498 h 2912150"/>
              <a:gd name="connsiteX1" fmla="*/ 287479 w 3476524"/>
              <a:gd name="connsiteY1" fmla="*/ 44058 h 2912150"/>
              <a:gd name="connsiteX2" fmla="*/ 914496 w 3476524"/>
              <a:gd name="connsiteY2" fmla="*/ 148560 h 2912150"/>
              <a:gd name="connsiteX3" fmla="*/ 1358670 w 3476524"/>
              <a:gd name="connsiteY3" fmla="*/ 373389 h 2912150"/>
              <a:gd name="connsiteX4" fmla="*/ 2133696 w 3476524"/>
              <a:gd name="connsiteY4" fmla="*/ 322732 h 2912150"/>
              <a:gd name="connsiteX5" fmla="*/ 2682336 w 3476524"/>
              <a:gd name="connsiteY5" fmla="*/ 427235 h 2912150"/>
              <a:gd name="connsiteX6" fmla="*/ 3196142 w 3476524"/>
              <a:gd name="connsiteY6" fmla="*/ 1123920 h 2912150"/>
              <a:gd name="connsiteX7" fmla="*/ 3431273 w 3476524"/>
              <a:gd name="connsiteY7" fmla="*/ 1820606 h 2912150"/>
              <a:gd name="connsiteX8" fmla="*/ 3431273 w 3476524"/>
              <a:gd name="connsiteY8" fmla="*/ 2595669 h 2912150"/>
              <a:gd name="connsiteX9" fmla="*/ 2961010 w 3476524"/>
              <a:gd name="connsiteY9" fmla="*/ 2900469 h 2912150"/>
              <a:gd name="connsiteX10" fmla="*/ 2621376 w 3476524"/>
              <a:gd name="connsiteY10" fmla="*/ 2795966 h 2912150"/>
              <a:gd name="connsiteX11" fmla="*/ 2464622 w 3476524"/>
              <a:gd name="connsiteY11" fmla="*/ 2308286 h 2912150"/>
              <a:gd name="connsiteX12" fmla="*/ 1959525 w 3476524"/>
              <a:gd name="connsiteY12" fmla="*/ 2090572 h 2912150"/>
              <a:gd name="connsiteX13" fmla="*/ 1567639 w 3476524"/>
              <a:gd name="connsiteY13" fmla="*/ 2395372 h 2912150"/>
              <a:gd name="connsiteX14" fmla="*/ 1219296 w 3476524"/>
              <a:gd name="connsiteY14" fmla="*/ 2586960 h 2912150"/>
              <a:gd name="connsiteX15" fmla="*/ 783867 w 3476524"/>
              <a:gd name="connsiteY15" fmla="*/ 2552126 h 2912150"/>
              <a:gd name="connsiteX16" fmla="*/ 348439 w 3476524"/>
              <a:gd name="connsiteY16" fmla="*/ 2256035 h 2912150"/>
              <a:gd name="connsiteX17" fmla="*/ 740325 w 3476524"/>
              <a:gd name="connsiteY17" fmla="*/ 1672560 h 2912150"/>
              <a:gd name="connsiteX18" fmla="*/ 727242 w 3476524"/>
              <a:gd name="connsiteY18" fmla="*/ 1319956 h 2912150"/>
              <a:gd name="connsiteX19" fmla="*/ 261353 w 3476524"/>
              <a:gd name="connsiteY19" fmla="*/ 1080378 h 2912150"/>
              <a:gd name="connsiteX20" fmla="*/ 96 w 3476524"/>
              <a:gd name="connsiteY20" fmla="*/ 897498 h 2912150"/>
              <a:gd name="connsiteX0" fmla="*/ 96 w 3476524"/>
              <a:gd name="connsiteY0" fmla="*/ 897498 h 2912150"/>
              <a:gd name="connsiteX1" fmla="*/ 287479 w 3476524"/>
              <a:gd name="connsiteY1" fmla="*/ 44058 h 2912150"/>
              <a:gd name="connsiteX2" fmla="*/ 914496 w 3476524"/>
              <a:gd name="connsiteY2" fmla="*/ 148560 h 2912150"/>
              <a:gd name="connsiteX3" fmla="*/ 1358670 w 3476524"/>
              <a:gd name="connsiteY3" fmla="*/ 373389 h 2912150"/>
              <a:gd name="connsiteX4" fmla="*/ 2133696 w 3476524"/>
              <a:gd name="connsiteY4" fmla="*/ 322732 h 2912150"/>
              <a:gd name="connsiteX5" fmla="*/ 2682336 w 3476524"/>
              <a:gd name="connsiteY5" fmla="*/ 427235 h 2912150"/>
              <a:gd name="connsiteX6" fmla="*/ 3196142 w 3476524"/>
              <a:gd name="connsiteY6" fmla="*/ 1123920 h 2912150"/>
              <a:gd name="connsiteX7" fmla="*/ 3431273 w 3476524"/>
              <a:gd name="connsiteY7" fmla="*/ 1820606 h 2912150"/>
              <a:gd name="connsiteX8" fmla="*/ 3431273 w 3476524"/>
              <a:gd name="connsiteY8" fmla="*/ 2595669 h 2912150"/>
              <a:gd name="connsiteX9" fmla="*/ 2961010 w 3476524"/>
              <a:gd name="connsiteY9" fmla="*/ 2900469 h 2912150"/>
              <a:gd name="connsiteX10" fmla="*/ 2621376 w 3476524"/>
              <a:gd name="connsiteY10" fmla="*/ 2795966 h 2912150"/>
              <a:gd name="connsiteX11" fmla="*/ 2464622 w 3476524"/>
              <a:gd name="connsiteY11" fmla="*/ 2308286 h 2912150"/>
              <a:gd name="connsiteX12" fmla="*/ 1959525 w 3476524"/>
              <a:gd name="connsiteY12" fmla="*/ 2090572 h 2912150"/>
              <a:gd name="connsiteX13" fmla="*/ 1567639 w 3476524"/>
              <a:gd name="connsiteY13" fmla="*/ 2395372 h 2912150"/>
              <a:gd name="connsiteX14" fmla="*/ 1219296 w 3476524"/>
              <a:gd name="connsiteY14" fmla="*/ 2586960 h 2912150"/>
              <a:gd name="connsiteX15" fmla="*/ 703970 w 3476524"/>
              <a:gd name="connsiteY15" fmla="*/ 2740973 h 2912150"/>
              <a:gd name="connsiteX16" fmla="*/ 348439 w 3476524"/>
              <a:gd name="connsiteY16" fmla="*/ 2256035 h 2912150"/>
              <a:gd name="connsiteX17" fmla="*/ 740325 w 3476524"/>
              <a:gd name="connsiteY17" fmla="*/ 1672560 h 2912150"/>
              <a:gd name="connsiteX18" fmla="*/ 727242 w 3476524"/>
              <a:gd name="connsiteY18" fmla="*/ 1319956 h 2912150"/>
              <a:gd name="connsiteX19" fmla="*/ 261353 w 3476524"/>
              <a:gd name="connsiteY19" fmla="*/ 1080378 h 2912150"/>
              <a:gd name="connsiteX20" fmla="*/ 96 w 3476524"/>
              <a:gd name="connsiteY20" fmla="*/ 897498 h 2912150"/>
              <a:gd name="connsiteX0" fmla="*/ 96 w 3476524"/>
              <a:gd name="connsiteY0" fmla="*/ 897498 h 2912150"/>
              <a:gd name="connsiteX1" fmla="*/ 287479 w 3476524"/>
              <a:gd name="connsiteY1" fmla="*/ 44058 h 2912150"/>
              <a:gd name="connsiteX2" fmla="*/ 914496 w 3476524"/>
              <a:gd name="connsiteY2" fmla="*/ 148560 h 2912150"/>
              <a:gd name="connsiteX3" fmla="*/ 1358670 w 3476524"/>
              <a:gd name="connsiteY3" fmla="*/ 373389 h 2912150"/>
              <a:gd name="connsiteX4" fmla="*/ 2133696 w 3476524"/>
              <a:gd name="connsiteY4" fmla="*/ 322732 h 2912150"/>
              <a:gd name="connsiteX5" fmla="*/ 2682336 w 3476524"/>
              <a:gd name="connsiteY5" fmla="*/ 427235 h 2912150"/>
              <a:gd name="connsiteX6" fmla="*/ 3196142 w 3476524"/>
              <a:gd name="connsiteY6" fmla="*/ 1123920 h 2912150"/>
              <a:gd name="connsiteX7" fmla="*/ 3431273 w 3476524"/>
              <a:gd name="connsiteY7" fmla="*/ 1820606 h 2912150"/>
              <a:gd name="connsiteX8" fmla="*/ 3431273 w 3476524"/>
              <a:gd name="connsiteY8" fmla="*/ 2595669 h 2912150"/>
              <a:gd name="connsiteX9" fmla="*/ 2961010 w 3476524"/>
              <a:gd name="connsiteY9" fmla="*/ 2900469 h 2912150"/>
              <a:gd name="connsiteX10" fmla="*/ 2621376 w 3476524"/>
              <a:gd name="connsiteY10" fmla="*/ 2795966 h 2912150"/>
              <a:gd name="connsiteX11" fmla="*/ 2464622 w 3476524"/>
              <a:gd name="connsiteY11" fmla="*/ 2308286 h 2912150"/>
              <a:gd name="connsiteX12" fmla="*/ 1959525 w 3476524"/>
              <a:gd name="connsiteY12" fmla="*/ 2090572 h 2912150"/>
              <a:gd name="connsiteX13" fmla="*/ 1662062 w 3476524"/>
              <a:gd name="connsiteY13" fmla="*/ 2504322 h 2912150"/>
              <a:gd name="connsiteX14" fmla="*/ 1219296 w 3476524"/>
              <a:gd name="connsiteY14" fmla="*/ 2586960 h 2912150"/>
              <a:gd name="connsiteX15" fmla="*/ 703970 w 3476524"/>
              <a:gd name="connsiteY15" fmla="*/ 2740973 h 2912150"/>
              <a:gd name="connsiteX16" fmla="*/ 348439 w 3476524"/>
              <a:gd name="connsiteY16" fmla="*/ 2256035 h 2912150"/>
              <a:gd name="connsiteX17" fmla="*/ 740325 w 3476524"/>
              <a:gd name="connsiteY17" fmla="*/ 1672560 h 2912150"/>
              <a:gd name="connsiteX18" fmla="*/ 727242 w 3476524"/>
              <a:gd name="connsiteY18" fmla="*/ 1319956 h 2912150"/>
              <a:gd name="connsiteX19" fmla="*/ 261353 w 3476524"/>
              <a:gd name="connsiteY19" fmla="*/ 1080378 h 2912150"/>
              <a:gd name="connsiteX20" fmla="*/ 96 w 3476524"/>
              <a:gd name="connsiteY20" fmla="*/ 897498 h 2912150"/>
              <a:gd name="connsiteX0" fmla="*/ 96 w 3476524"/>
              <a:gd name="connsiteY0" fmla="*/ 897498 h 2910267"/>
              <a:gd name="connsiteX1" fmla="*/ 287479 w 3476524"/>
              <a:gd name="connsiteY1" fmla="*/ 44058 h 2910267"/>
              <a:gd name="connsiteX2" fmla="*/ 914496 w 3476524"/>
              <a:gd name="connsiteY2" fmla="*/ 148560 h 2910267"/>
              <a:gd name="connsiteX3" fmla="*/ 1358670 w 3476524"/>
              <a:gd name="connsiteY3" fmla="*/ 373389 h 2910267"/>
              <a:gd name="connsiteX4" fmla="*/ 2133696 w 3476524"/>
              <a:gd name="connsiteY4" fmla="*/ 322732 h 2910267"/>
              <a:gd name="connsiteX5" fmla="*/ 2682336 w 3476524"/>
              <a:gd name="connsiteY5" fmla="*/ 427235 h 2910267"/>
              <a:gd name="connsiteX6" fmla="*/ 3196142 w 3476524"/>
              <a:gd name="connsiteY6" fmla="*/ 1123920 h 2910267"/>
              <a:gd name="connsiteX7" fmla="*/ 3431273 w 3476524"/>
              <a:gd name="connsiteY7" fmla="*/ 1820606 h 2910267"/>
              <a:gd name="connsiteX8" fmla="*/ 3431273 w 3476524"/>
              <a:gd name="connsiteY8" fmla="*/ 2595669 h 2910267"/>
              <a:gd name="connsiteX9" fmla="*/ 2961010 w 3476524"/>
              <a:gd name="connsiteY9" fmla="*/ 2900469 h 2910267"/>
              <a:gd name="connsiteX10" fmla="*/ 2621376 w 3476524"/>
              <a:gd name="connsiteY10" fmla="*/ 2795966 h 2910267"/>
              <a:gd name="connsiteX11" fmla="*/ 2355672 w 3476524"/>
              <a:gd name="connsiteY11" fmla="*/ 2409973 h 2910267"/>
              <a:gd name="connsiteX12" fmla="*/ 1959525 w 3476524"/>
              <a:gd name="connsiteY12" fmla="*/ 2090572 h 2910267"/>
              <a:gd name="connsiteX13" fmla="*/ 1662062 w 3476524"/>
              <a:gd name="connsiteY13" fmla="*/ 2504322 h 2910267"/>
              <a:gd name="connsiteX14" fmla="*/ 1219296 w 3476524"/>
              <a:gd name="connsiteY14" fmla="*/ 2586960 h 2910267"/>
              <a:gd name="connsiteX15" fmla="*/ 703970 w 3476524"/>
              <a:gd name="connsiteY15" fmla="*/ 2740973 h 2910267"/>
              <a:gd name="connsiteX16" fmla="*/ 348439 w 3476524"/>
              <a:gd name="connsiteY16" fmla="*/ 2256035 h 2910267"/>
              <a:gd name="connsiteX17" fmla="*/ 740325 w 3476524"/>
              <a:gd name="connsiteY17" fmla="*/ 1672560 h 2910267"/>
              <a:gd name="connsiteX18" fmla="*/ 727242 w 3476524"/>
              <a:gd name="connsiteY18" fmla="*/ 1319956 h 2910267"/>
              <a:gd name="connsiteX19" fmla="*/ 261353 w 3476524"/>
              <a:gd name="connsiteY19" fmla="*/ 1080378 h 2910267"/>
              <a:gd name="connsiteX20" fmla="*/ 96 w 3476524"/>
              <a:gd name="connsiteY20" fmla="*/ 897498 h 2910267"/>
              <a:gd name="connsiteX0" fmla="*/ 96 w 3431362"/>
              <a:gd name="connsiteY0" fmla="*/ 897498 h 2906652"/>
              <a:gd name="connsiteX1" fmla="*/ 287479 w 3431362"/>
              <a:gd name="connsiteY1" fmla="*/ 44058 h 2906652"/>
              <a:gd name="connsiteX2" fmla="*/ 914496 w 3431362"/>
              <a:gd name="connsiteY2" fmla="*/ 148560 h 2906652"/>
              <a:gd name="connsiteX3" fmla="*/ 1358670 w 3431362"/>
              <a:gd name="connsiteY3" fmla="*/ 373389 h 2906652"/>
              <a:gd name="connsiteX4" fmla="*/ 2133696 w 3431362"/>
              <a:gd name="connsiteY4" fmla="*/ 322732 h 2906652"/>
              <a:gd name="connsiteX5" fmla="*/ 2682336 w 3431362"/>
              <a:gd name="connsiteY5" fmla="*/ 427235 h 2906652"/>
              <a:gd name="connsiteX6" fmla="*/ 3196142 w 3431362"/>
              <a:gd name="connsiteY6" fmla="*/ 1123920 h 2906652"/>
              <a:gd name="connsiteX7" fmla="*/ 3431273 w 3431362"/>
              <a:gd name="connsiteY7" fmla="*/ 1820606 h 2906652"/>
              <a:gd name="connsiteX8" fmla="*/ 3220636 w 3431362"/>
              <a:gd name="connsiteY8" fmla="*/ 2653776 h 2906652"/>
              <a:gd name="connsiteX9" fmla="*/ 2961010 w 3431362"/>
              <a:gd name="connsiteY9" fmla="*/ 2900469 h 2906652"/>
              <a:gd name="connsiteX10" fmla="*/ 2621376 w 3431362"/>
              <a:gd name="connsiteY10" fmla="*/ 2795966 h 2906652"/>
              <a:gd name="connsiteX11" fmla="*/ 2355672 w 3431362"/>
              <a:gd name="connsiteY11" fmla="*/ 2409973 h 2906652"/>
              <a:gd name="connsiteX12" fmla="*/ 1959525 w 3431362"/>
              <a:gd name="connsiteY12" fmla="*/ 2090572 h 2906652"/>
              <a:gd name="connsiteX13" fmla="*/ 1662062 w 3431362"/>
              <a:gd name="connsiteY13" fmla="*/ 2504322 h 2906652"/>
              <a:gd name="connsiteX14" fmla="*/ 1219296 w 3431362"/>
              <a:gd name="connsiteY14" fmla="*/ 2586960 h 2906652"/>
              <a:gd name="connsiteX15" fmla="*/ 703970 w 3431362"/>
              <a:gd name="connsiteY15" fmla="*/ 2740973 h 2906652"/>
              <a:gd name="connsiteX16" fmla="*/ 348439 w 3431362"/>
              <a:gd name="connsiteY16" fmla="*/ 2256035 h 2906652"/>
              <a:gd name="connsiteX17" fmla="*/ 740325 w 3431362"/>
              <a:gd name="connsiteY17" fmla="*/ 1672560 h 2906652"/>
              <a:gd name="connsiteX18" fmla="*/ 727242 w 3431362"/>
              <a:gd name="connsiteY18" fmla="*/ 1319956 h 2906652"/>
              <a:gd name="connsiteX19" fmla="*/ 261353 w 3431362"/>
              <a:gd name="connsiteY19" fmla="*/ 1080378 h 2906652"/>
              <a:gd name="connsiteX20" fmla="*/ 96 w 3431362"/>
              <a:gd name="connsiteY20" fmla="*/ 897498 h 2906652"/>
              <a:gd name="connsiteX0" fmla="*/ 96 w 3431907"/>
              <a:gd name="connsiteY0" fmla="*/ 897498 h 2906652"/>
              <a:gd name="connsiteX1" fmla="*/ 287479 w 3431907"/>
              <a:gd name="connsiteY1" fmla="*/ 44058 h 2906652"/>
              <a:gd name="connsiteX2" fmla="*/ 914496 w 3431907"/>
              <a:gd name="connsiteY2" fmla="*/ 148560 h 2906652"/>
              <a:gd name="connsiteX3" fmla="*/ 1358670 w 3431907"/>
              <a:gd name="connsiteY3" fmla="*/ 373389 h 2906652"/>
              <a:gd name="connsiteX4" fmla="*/ 2133696 w 3431907"/>
              <a:gd name="connsiteY4" fmla="*/ 322732 h 2906652"/>
              <a:gd name="connsiteX5" fmla="*/ 2682336 w 3431907"/>
              <a:gd name="connsiteY5" fmla="*/ 427235 h 2906652"/>
              <a:gd name="connsiteX6" fmla="*/ 3152562 w 3431907"/>
              <a:gd name="connsiteY6" fmla="*/ 1211080 h 2906652"/>
              <a:gd name="connsiteX7" fmla="*/ 3431273 w 3431907"/>
              <a:gd name="connsiteY7" fmla="*/ 1820606 h 2906652"/>
              <a:gd name="connsiteX8" fmla="*/ 3220636 w 3431907"/>
              <a:gd name="connsiteY8" fmla="*/ 2653776 h 2906652"/>
              <a:gd name="connsiteX9" fmla="*/ 2961010 w 3431907"/>
              <a:gd name="connsiteY9" fmla="*/ 2900469 h 2906652"/>
              <a:gd name="connsiteX10" fmla="*/ 2621376 w 3431907"/>
              <a:gd name="connsiteY10" fmla="*/ 2795966 h 2906652"/>
              <a:gd name="connsiteX11" fmla="*/ 2355672 w 3431907"/>
              <a:gd name="connsiteY11" fmla="*/ 2409973 h 2906652"/>
              <a:gd name="connsiteX12" fmla="*/ 1959525 w 3431907"/>
              <a:gd name="connsiteY12" fmla="*/ 2090572 h 2906652"/>
              <a:gd name="connsiteX13" fmla="*/ 1662062 w 3431907"/>
              <a:gd name="connsiteY13" fmla="*/ 2504322 h 2906652"/>
              <a:gd name="connsiteX14" fmla="*/ 1219296 w 3431907"/>
              <a:gd name="connsiteY14" fmla="*/ 2586960 h 2906652"/>
              <a:gd name="connsiteX15" fmla="*/ 703970 w 3431907"/>
              <a:gd name="connsiteY15" fmla="*/ 2740973 h 2906652"/>
              <a:gd name="connsiteX16" fmla="*/ 348439 w 3431907"/>
              <a:gd name="connsiteY16" fmla="*/ 2256035 h 2906652"/>
              <a:gd name="connsiteX17" fmla="*/ 740325 w 3431907"/>
              <a:gd name="connsiteY17" fmla="*/ 1672560 h 2906652"/>
              <a:gd name="connsiteX18" fmla="*/ 727242 w 3431907"/>
              <a:gd name="connsiteY18" fmla="*/ 1319956 h 2906652"/>
              <a:gd name="connsiteX19" fmla="*/ 261353 w 3431907"/>
              <a:gd name="connsiteY19" fmla="*/ 1080378 h 2906652"/>
              <a:gd name="connsiteX20" fmla="*/ 96 w 3431907"/>
              <a:gd name="connsiteY20" fmla="*/ 897498 h 2906652"/>
              <a:gd name="connsiteX0" fmla="*/ 11824 w 3225735"/>
              <a:gd name="connsiteY0" fmla="*/ 703227 h 2893965"/>
              <a:gd name="connsiteX1" fmla="*/ 81307 w 3225735"/>
              <a:gd name="connsiteY1" fmla="*/ 31371 h 2893965"/>
              <a:gd name="connsiteX2" fmla="*/ 708324 w 3225735"/>
              <a:gd name="connsiteY2" fmla="*/ 135873 h 2893965"/>
              <a:gd name="connsiteX3" fmla="*/ 1152498 w 3225735"/>
              <a:gd name="connsiteY3" fmla="*/ 360702 h 2893965"/>
              <a:gd name="connsiteX4" fmla="*/ 1927524 w 3225735"/>
              <a:gd name="connsiteY4" fmla="*/ 310045 h 2893965"/>
              <a:gd name="connsiteX5" fmla="*/ 2476164 w 3225735"/>
              <a:gd name="connsiteY5" fmla="*/ 414548 h 2893965"/>
              <a:gd name="connsiteX6" fmla="*/ 2946390 w 3225735"/>
              <a:gd name="connsiteY6" fmla="*/ 1198393 h 2893965"/>
              <a:gd name="connsiteX7" fmla="*/ 3225101 w 3225735"/>
              <a:gd name="connsiteY7" fmla="*/ 1807919 h 2893965"/>
              <a:gd name="connsiteX8" fmla="*/ 3014464 w 3225735"/>
              <a:gd name="connsiteY8" fmla="*/ 2641089 h 2893965"/>
              <a:gd name="connsiteX9" fmla="*/ 2754838 w 3225735"/>
              <a:gd name="connsiteY9" fmla="*/ 2887782 h 2893965"/>
              <a:gd name="connsiteX10" fmla="*/ 2415204 w 3225735"/>
              <a:gd name="connsiteY10" fmla="*/ 2783279 h 2893965"/>
              <a:gd name="connsiteX11" fmla="*/ 2149500 w 3225735"/>
              <a:gd name="connsiteY11" fmla="*/ 2397286 h 2893965"/>
              <a:gd name="connsiteX12" fmla="*/ 1753353 w 3225735"/>
              <a:gd name="connsiteY12" fmla="*/ 2077885 h 2893965"/>
              <a:gd name="connsiteX13" fmla="*/ 1455890 w 3225735"/>
              <a:gd name="connsiteY13" fmla="*/ 2491635 h 2893965"/>
              <a:gd name="connsiteX14" fmla="*/ 1013124 w 3225735"/>
              <a:gd name="connsiteY14" fmla="*/ 2574273 h 2893965"/>
              <a:gd name="connsiteX15" fmla="*/ 497798 w 3225735"/>
              <a:gd name="connsiteY15" fmla="*/ 2728286 h 2893965"/>
              <a:gd name="connsiteX16" fmla="*/ 142267 w 3225735"/>
              <a:gd name="connsiteY16" fmla="*/ 2243348 h 2893965"/>
              <a:gd name="connsiteX17" fmla="*/ 534153 w 3225735"/>
              <a:gd name="connsiteY17" fmla="*/ 1659873 h 2893965"/>
              <a:gd name="connsiteX18" fmla="*/ 521070 w 3225735"/>
              <a:gd name="connsiteY18" fmla="*/ 1307269 h 2893965"/>
              <a:gd name="connsiteX19" fmla="*/ 55181 w 3225735"/>
              <a:gd name="connsiteY19" fmla="*/ 1067691 h 2893965"/>
              <a:gd name="connsiteX20" fmla="*/ 11824 w 3225735"/>
              <a:gd name="connsiteY20" fmla="*/ 703227 h 2893965"/>
              <a:gd name="connsiteX0" fmla="*/ 11824 w 3225716"/>
              <a:gd name="connsiteY0" fmla="*/ 703227 h 2830152"/>
              <a:gd name="connsiteX1" fmla="*/ 81307 w 3225716"/>
              <a:gd name="connsiteY1" fmla="*/ 31371 h 2830152"/>
              <a:gd name="connsiteX2" fmla="*/ 708324 w 3225716"/>
              <a:gd name="connsiteY2" fmla="*/ 135873 h 2830152"/>
              <a:gd name="connsiteX3" fmla="*/ 1152498 w 3225716"/>
              <a:gd name="connsiteY3" fmla="*/ 360702 h 2830152"/>
              <a:gd name="connsiteX4" fmla="*/ 1927524 w 3225716"/>
              <a:gd name="connsiteY4" fmla="*/ 310045 h 2830152"/>
              <a:gd name="connsiteX5" fmla="*/ 2476164 w 3225716"/>
              <a:gd name="connsiteY5" fmla="*/ 414548 h 2830152"/>
              <a:gd name="connsiteX6" fmla="*/ 2946390 w 3225716"/>
              <a:gd name="connsiteY6" fmla="*/ 1198393 h 2830152"/>
              <a:gd name="connsiteX7" fmla="*/ 3225101 w 3225716"/>
              <a:gd name="connsiteY7" fmla="*/ 1807919 h 2830152"/>
              <a:gd name="connsiteX8" fmla="*/ 3014464 w 3225716"/>
              <a:gd name="connsiteY8" fmla="*/ 2641089 h 2830152"/>
              <a:gd name="connsiteX9" fmla="*/ 2783891 w 3225716"/>
              <a:gd name="connsiteY9" fmla="*/ 2807886 h 2830152"/>
              <a:gd name="connsiteX10" fmla="*/ 2415204 w 3225716"/>
              <a:gd name="connsiteY10" fmla="*/ 2783279 h 2830152"/>
              <a:gd name="connsiteX11" fmla="*/ 2149500 w 3225716"/>
              <a:gd name="connsiteY11" fmla="*/ 2397286 h 2830152"/>
              <a:gd name="connsiteX12" fmla="*/ 1753353 w 3225716"/>
              <a:gd name="connsiteY12" fmla="*/ 2077885 h 2830152"/>
              <a:gd name="connsiteX13" fmla="*/ 1455890 w 3225716"/>
              <a:gd name="connsiteY13" fmla="*/ 2491635 h 2830152"/>
              <a:gd name="connsiteX14" fmla="*/ 1013124 w 3225716"/>
              <a:gd name="connsiteY14" fmla="*/ 2574273 h 2830152"/>
              <a:gd name="connsiteX15" fmla="*/ 497798 w 3225716"/>
              <a:gd name="connsiteY15" fmla="*/ 2728286 h 2830152"/>
              <a:gd name="connsiteX16" fmla="*/ 142267 w 3225716"/>
              <a:gd name="connsiteY16" fmla="*/ 2243348 h 2830152"/>
              <a:gd name="connsiteX17" fmla="*/ 534153 w 3225716"/>
              <a:gd name="connsiteY17" fmla="*/ 1659873 h 2830152"/>
              <a:gd name="connsiteX18" fmla="*/ 521070 w 3225716"/>
              <a:gd name="connsiteY18" fmla="*/ 1307269 h 2830152"/>
              <a:gd name="connsiteX19" fmla="*/ 55181 w 3225716"/>
              <a:gd name="connsiteY19" fmla="*/ 1067691 h 2830152"/>
              <a:gd name="connsiteX20" fmla="*/ 11824 w 3225716"/>
              <a:gd name="connsiteY20" fmla="*/ 703227 h 2830152"/>
              <a:gd name="connsiteX0" fmla="*/ 11824 w 3225716"/>
              <a:gd name="connsiteY0" fmla="*/ 703227 h 2809461"/>
              <a:gd name="connsiteX1" fmla="*/ 81307 w 3225716"/>
              <a:gd name="connsiteY1" fmla="*/ 31371 h 2809461"/>
              <a:gd name="connsiteX2" fmla="*/ 708324 w 3225716"/>
              <a:gd name="connsiteY2" fmla="*/ 135873 h 2809461"/>
              <a:gd name="connsiteX3" fmla="*/ 1152498 w 3225716"/>
              <a:gd name="connsiteY3" fmla="*/ 360702 h 2809461"/>
              <a:gd name="connsiteX4" fmla="*/ 1927524 w 3225716"/>
              <a:gd name="connsiteY4" fmla="*/ 310045 h 2809461"/>
              <a:gd name="connsiteX5" fmla="*/ 2476164 w 3225716"/>
              <a:gd name="connsiteY5" fmla="*/ 414548 h 2809461"/>
              <a:gd name="connsiteX6" fmla="*/ 2946390 w 3225716"/>
              <a:gd name="connsiteY6" fmla="*/ 1198393 h 2809461"/>
              <a:gd name="connsiteX7" fmla="*/ 3225101 w 3225716"/>
              <a:gd name="connsiteY7" fmla="*/ 1807919 h 2809461"/>
              <a:gd name="connsiteX8" fmla="*/ 3014464 w 3225716"/>
              <a:gd name="connsiteY8" fmla="*/ 2641089 h 2809461"/>
              <a:gd name="connsiteX9" fmla="*/ 2783891 w 3225716"/>
              <a:gd name="connsiteY9" fmla="*/ 2807886 h 2809461"/>
              <a:gd name="connsiteX10" fmla="*/ 2466047 w 3225716"/>
              <a:gd name="connsiteY10" fmla="*/ 2601695 h 2809461"/>
              <a:gd name="connsiteX11" fmla="*/ 2149500 w 3225716"/>
              <a:gd name="connsiteY11" fmla="*/ 2397286 h 2809461"/>
              <a:gd name="connsiteX12" fmla="*/ 1753353 w 3225716"/>
              <a:gd name="connsiteY12" fmla="*/ 2077885 h 2809461"/>
              <a:gd name="connsiteX13" fmla="*/ 1455890 w 3225716"/>
              <a:gd name="connsiteY13" fmla="*/ 2491635 h 2809461"/>
              <a:gd name="connsiteX14" fmla="*/ 1013124 w 3225716"/>
              <a:gd name="connsiteY14" fmla="*/ 2574273 h 2809461"/>
              <a:gd name="connsiteX15" fmla="*/ 497798 w 3225716"/>
              <a:gd name="connsiteY15" fmla="*/ 2728286 h 2809461"/>
              <a:gd name="connsiteX16" fmla="*/ 142267 w 3225716"/>
              <a:gd name="connsiteY16" fmla="*/ 2243348 h 2809461"/>
              <a:gd name="connsiteX17" fmla="*/ 534153 w 3225716"/>
              <a:gd name="connsiteY17" fmla="*/ 1659873 h 2809461"/>
              <a:gd name="connsiteX18" fmla="*/ 521070 w 3225716"/>
              <a:gd name="connsiteY18" fmla="*/ 1307269 h 2809461"/>
              <a:gd name="connsiteX19" fmla="*/ 55181 w 3225716"/>
              <a:gd name="connsiteY19" fmla="*/ 1067691 h 2809461"/>
              <a:gd name="connsiteX20" fmla="*/ 11824 w 3225716"/>
              <a:gd name="connsiteY20" fmla="*/ 703227 h 2809461"/>
              <a:gd name="connsiteX0" fmla="*/ 11824 w 3225716"/>
              <a:gd name="connsiteY0" fmla="*/ 703227 h 2809461"/>
              <a:gd name="connsiteX1" fmla="*/ 81307 w 3225716"/>
              <a:gd name="connsiteY1" fmla="*/ 31371 h 2809461"/>
              <a:gd name="connsiteX2" fmla="*/ 708324 w 3225716"/>
              <a:gd name="connsiteY2" fmla="*/ 135873 h 2809461"/>
              <a:gd name="connsiteX3" fmla="*/ 1152498 w 3225716"/>
              <a:gd name="connsiteY3" fmla="*/ 360702 h 2809461"/>
              <a:gd name="connsiteX4" fmla="*/ 1927524 w 3225716"/>
              <a:gd name="connsiteY4" fmla="*/ 310045 h 2809461"/>
              <a:gd name="connsiteX5" fmla="*/ 2476164 w 3225716"/>
              <a:gd name="connsiteY5" fmla="*/ 414548 h 2809461"/>
              <a:gd name="connsiteX6" fmla="*/ 2946390 w 3225716"/>
              <a:gd name="connsiteY6" fmla="*/ 1198393 h 2809461"/>
              <a:gd name="connsiteX7" fmla="*/ 3225101 w 3225716"/>
              <a:gd name="connsiteY7" fmla="*/ 1807919 h 2809461"/>
              <a:gd name="connsiteX8" fmla="*/ 3014464 w 3225716"/>
              <a:gd name="connsiteY8" fmla="*/ 2641089 h 2809461"/>
              <a:gd name="connsiteX9" fmla="*/ 2783891 w 3225716"/>
              <a:gd name="connsiteY9" fmla="*/ 2807886 h 2809461"/>
              <a:gd name="connsiteX10" fmla="*/ 2466047 w 3225716"/>
              <a:gd name="connsiteY10" fmla="*/ 2601695 h 2809461"/>
              <a:gd name="connsiteX11" fmla="*/ 2345610 w 3225716"/>
              <a:gd name="connsiteY11" fmla="*/ 2215703 h 2809461"/>
              <a:gd name="connsiteX12" fmla="*/ 1753353 w 3225716"/>
              <a:gd name="connsiteY12" fmla="*/ 2077885 h 2809461"/>
              <a:gd name="connsiteX13" fmla="*/ 1455890 w 3225716"/>
              <a:gd name="connsiteY13" fmla="*/ 2491635 h 2809461"/>
              <a:gd name="connsiteX14" fmla="*/ 1013124 w 3225716"/>
              <a:gd name="connsiteY14" fmla="*/ 2574273 h 2809461"/>
              <a:gd name="connsiteX15" fmla="*/ 497798 w 3225716"/>
              <a:gd name="connsiteY15" fmla="*/ 2728286 h 2809461"/>
              <a:gd name="connsiteX16" fmla="*/ 142267 w 3225716"/>
              <a:gd name="connsiteY16" fmla="*/ 2243348 h 2809461"/>
              <a:gd name="connsiteX17" fmla="*/ 534153 w 3225716"/>
              <a:gd name="connsiteY17" fmla="*/ 1659873 h 2809461"/>
              <a:gd name="connsiteX18" fmla="*/ 521070 w 3225716"/>
              <a:gd name="connsiteY18" fmla="*/ 1307269 h 2809461"/>
              <a:gd name="connsiteX19" fmla="*/ 55181 w 3225716"/>
              <a:gd name="connsiteY19" fmla="*/ 1067691 h 2809461"/>
              <a:gd name="connsiteX20" fmla="*/ 11824 w 3225716"/>
              <a:gd name="connsiteY20" fmla="*/ 703227 h 2809461"/>
              <a:gd name="connsiteX0" fmla="*/ 11824 w 3225716"/>
              <a:gd name="connsiteY0" fmla="*/ 703227 h 2809461"/>
              <a:gd name="connsiteX1" fmla="*/ 81307 w 3225716"/>
              <a:gd name="connsiteY1" fmla="*/ 31371 h 2809461"/>
              <a:gd name="connsiteX2" fmla="*/ 708324 w 3225716"/>
              <a:gd name="connsiteY2" fmla="*/ 135873 h 2809461"/>
              <a:gd name="connsiteX3" fmla="*/ 1152498 w 3225716"/>
              <a:gd name="connsiteY3" fmla="*/ 360702 h 2809461"/>
              <a:gd name="connsiteX4" fmla="*/ 1927524 w 3225716"/>
              <a:gd name="connsiteY4" fmla="*/ 310045 h 2809461"/>
              <a:gd name="connsiteX5" fmla="*/ 2476164 w 3225716"/>
              <a:gd name="connsiteY5" fmla="*/ 414548 h 2809461"/>
              <a:gd name="connsiteX6" fmla="*/ 2946390 w 3225716"/>
              <a:gd name="connsiteY6" fmla="*/ 1198393 h 2809461"/>
              <a:gd name="connsiteX7" fmla="*/ 3225101 w 3225716"/>
              <a:gd name="connsiteY7" fmla="*/ 1807919 h 2809461"/>
              <a:gd name="connsiteX8" fmla="*/ 3014464 w 3225716"/>
              <a:gd name="connsiteY8" fmla="*/ 2641089 h 2809461"/>
              <a:gd name="connsiteX9" fmla="*/ 2783891 w 3225716"/>
              <a:gd name="connsiteY9" fmla="*/ 2807886 h 2809461"/>
              <a:gd name="connsiteX10" fmla="*/ 2466047 w 3225716"/>
              <a:gd name="connsiteY10" fmla="*/ 2601695 h 2809461"/>
              <a:gd name="connsiteX11" fmla="*/ 2345610 w 3225716"/>
              <a:gd name="connsiteY11" fmla="*/ 2215703 h 2809461"/>
              <a:gd name="connsiteX12" fmla="*/ 1876829 w 3225716"/>
              <a:gd name="connsiteY12" fmla="*/ 2179571 h 2809461"/>
              <a:gd name="connsiteX13" fmla="*/ 1455890 w 3225716"/>
              <a:gd name="connsiteY13" fmla="*/ 2491635 h 2809461"/>
              <a:gd name="connsiteX14" fmla="*/ 1013124 w 3225716"/>
              <a:gd name="connsiteY14" fmla="*/ 2574273 h 2809461"/>
              <a:gd name="connsiteX15" fmla="*/ 497798 w 3225716"/>
              <a:gd name="connsiteY15" fmla="*/ 2728286 h 2809461"/>
              <a:gd name="connsiteX16" fmla="*/ 142267 w 3225716"/>
              <a:gd name="connsiteY16" fmla="*/ 2243348 h 2809461"/>
              <a:gd name="connsiteX17" fmla="*/ 534153 w 3225716"/>
              <a:gd name="connsiteY17" fmla="*/ 1659873 h 2809461"/>
              <a:gd name="connsiteX18" fmla="*/ 521070 w 3225716"/>
              <a:gd name="connsiteY18" fmla="*/ 1307269 h 2809461"/>
              <a:gd name="connsiteX19" fmla="*/ 55181 w 3225716"/>
              <a:gd name="connsiteY19" fmla="*/ 1067691 h 2809461"/>
              <a:gd name="connsiteX20" fmla="*/ 11824 w 3225716"/>
              <a:gd name="connsiteY20" fmla="*/ 703227 h 2809461"/>
              <a:gd name="connsiteX0" fmla="*/ 11824 w 3225716"/>
              <a:gd name="connsiteY0" fmla="*/ 703227 h 2809461"/>
              <a:gd name="connsiteX1" fmla="*/ 81307 w 3225716"/>
              <a:gd name="connsiteY1" fmla="*/ 31371 h 2809461"/>
              <a:gd name="connsiteX2" fmla="*/ 708324 w 3225716"/>
              <a:gd name="connsiteY2" fmla="*/ 135873 h 2809461"/>
              <a:gd name="connsiteX3" fmla="*/ 1152498 w 3225716"/>
              <a:gd name="connsiteY3" fmla="*/ 360702 h 2809461"/>
              <a:gd name="connsiteX4" fmla="*/ 1927524 w 3225716"/>
              <a:gd name="connsiteY4" fmla="*/ 310045 h 2809461"/>
              <a:gd name="connsiteX5" fmla="*/ 2476164 w 3225716"/>
              <a:gd name="connsiteY5" fmla="*/ 414548 h 2809461"/>
              <a:gd name="connsiteX6" fmla="*/ 2946390 w 3225716"/>
              <a:gd name="connsiteY6" fmla="*/ 1198393 h 2809461"/>
              <a:gd name="connsiteX7" fmla="*/ 3225101 w 3225716"/>
              <a:gd name="connsiteY7" fmla="*/ 1807919 h 2809461"/>
              <a:gd name="connsiteX8" fmla="*/ 3014464 w 3225716"/>
              <a:gd name="connsiteY8" fmla="*/ 2641089 h 2809461"/>
              <a:gd name="connsiteX9" fmla="*/ 2783891 w 3225716"/>
              <a:gd name="connsiteY9" fmla="*/ 2807886 h 2809461"/>
              <a:gd name="connsiteX10" fmla="*/ 2466047 w 3225716"/>
              <a:gd name="connsiteY10" fmla="*/ 2601695 h 2809461"/>
              <a:gd name="connsiteX11" fmla="*/ 2345610 w 3225716"/>
              <a:gd name="connsiteY11" fmla="*/ 2215703 h 2809461"/>
              <a:gd name="connsiteX12" fmla="*/ 1876829 w 3225716"/>
              <a:gd name="connsiteY12" fmla="*/ 2179571 h 2809461"/>
              <a:gd name="connsiteX13" fmla="*/ 1455890 w 3225716"/>
              <a:gd name="connsiteY13" fmla="*/ 2491635 h 2809461"/>
              <a:gd name="connsiteX14" fmla="*/ 1245551 w 3225716"/>
              <a:gd name="connsiteY14" fmla="*/ 2610589 h 2809461"/>
              <a:gd name="connsiteX15" fmla="*/ 497798 w 3225716"/>
              <a:gd name="connsiteY15" fmla="*/ 2728286 h 2809461"/>
              <a:gd name="connsiteX16" fmla="*/ 142267 w 3225716"/>
              <a:gd name="connsiteY16" fmla="*/ 2243348 h 2809461"/>
              <a:gd name="connsiteX17" fmla="*/ 534153 w 3225716"/>
              <a:gd name="connsiteY17" fmla="*/ 1659873 h 2809461"/>
              <a:gd name="connsiteX18" fmla="*/ 521070 w 3225716"/>
              <a:gd name="connsiteY18" fmla="*/ 1307269 h 2809461"/>
              <a:gd name="connsiteX19" fmla="*/ 55181 w 3225716"/>
              <a:gd name="connsiteY19" fmla="*/ 1067691 h 2809461"/>
              <a:gd name="connsiteX20" fmla="*/ 11824 w 3225716"/>
              <a:gd name="connsiteY20" fmla="*/ 703227 h 2809461"/>
              <a:gd name="connsiteX0" fmla="*/ 11824 w 3225716"/>
              <a:gd name="connsiteY0" fmla="*/ 703227 h 2809461"/>
              <a:gd name="connsiteX1" fmla="*/ 81307 w 3225716"/>
              <a:gd name="connsiteY1" fmla="*/ 31371 h 2809461"/>
              <a:gd name="connsiteX2" fmla="*/ 708324 w 3225716"/>
              <a:gd name="connsiteY2" fmla="*/ 135873 h 2809461"/>
              <a:gd name="connsiteX3" fmla="*/ 1152498 w 3225716"/>
              <a:gd name="connsiteY3" fmla="*/ 360702 h 2809461"/>
              <a:gd name="connsiteX4" fmla="*/ 1927524 w 3225716"/>
              <a:gd name="connsiteY4" fmla="*/ 310045 h 2809461"/>
              <a:gd name="connsiteX5" fmla="*/ 2476164 w 3225716"/>
              <a:gd name="connsiteY5" fmla="*/ 414548 h 2809461"/>
              <a:gd name="connsiteX6" fmla="*/ 2946390 w 3225716"/>
              <a:gd name="connsiteY6" fmla="*/ 1198393 h 2809461"/>
              <a:gd name="connsiteX7" fmla="*/ 3225101 w 3225716"/>
              <a:gd name="connsiteY7" fmla="*/ 1807919 h 2809461"/>
              <a:gd name="connsiteX8" fmla="*/ 3014464 w 3225716"/>
              <a:gd name="connsiteY8" fmla="*/ 2641089 h 2809461"/>
              <a:gd name="connsiteX9" fmla="*/ 2783891 w 3225716"/>
              <a:gd name="connsiteY9" fmla="*/ 2807886 h 2809461"/>
              <a:gd name="connsiteX10" fmla="*/ 2466047 w 3225716"/>
              <a:gd name="connsiteY10" fmla="*/ 2601695 h 2809461"/>
              <a:gd name="connsiteX11" fmla="*/ 2345610 w 3225716"/>
              <a:gd name="connsiteY11" fmla="*/ 2215703 h 2809461"/>
              <a:gd name="connsiteX12" fmla="*/ 1876829 w 3225716"/>
              <a:gd name="connsiteY12" fmla="*/ 2179571 h 2809461"/>
              <a:gd name="connsiteX13" fmla="*/ 1412310 w 3225716"/>
              <a:gd name="connsiteY13" fmla="*/ 2273735 h 2809461"/>
              <a:gd name="connsiteX14" fmla="*/ 1245551 w 3225716"/>
              <a:gd name="connsiteY14" fmla="*/ 2610589 h 2809461"/>
              <a:gd name="connsiteX15" fmla="*/ 497798 w 3225716"/>
              <a:gd name="connsiteY15" fmla="*/ 2728286 h 2809461"/>
              <a:gd name="connsiteX16" fmla="*/ 142267 w 3225716"/>
              <a:gd name="connsiteY16" fmla="*/ 2243348 h 2809461"/>
              <a:gd name="connsiteX17" fmla="*/ 534153 w 3225716"/>
              <a:gd name="connsiteY17" fmla="*/ 1659873 h 2809461"/>
              <a:gd name="connsiteX18" fmla="*/ 521070 w 3225716"/>
              <a:gd name="connsiteY18" fmla="*/ 1307269 h 2809461"/>
              <a:gd name="connsiteX19" fmla="*/ 55181 w 3225716"/>
              <a:gd name="connsiteY19" fmla="*/ 1067691 h 2809461"/>
              <a:gd name="connsiteX20" fmla="*/ 11824 w 3225716"/>
              <a:gd name="connsiteY20" fmla="*/ 703227 h 2809461"/>
              <a:gd name="connsiteX0" fmla="*/ 11824 w 3225716"/>
              <a:gd name="connsiteY0" fmla="*/ 703227 h 2809461"/>
              <a:gd name="connsiteX1" fmla="*/ 81307 w 3225716"/>
              <a:gd name="connsiteY1" fmla="*/ 31371 h 2809461"/>
              <a:gd name="connsiteX2" fmla="*/ 708324 w 3225716"/>
              <a:gd name="connsiteY2" fmla="*/ 135873 h 2809461"/>
              <a:gd name="connsiteX3" fmla="*/ 1152498 w 3225716"/>
              <a:gd name="connsiteY3" fmla="*/ 360702 h 2809461"/>
              <a:gd name="connsiteX4" fmla="*/ 1927524 w 3225716"/>
              <a:gd name="connsiteY4" fmla="*/ 310045 h 2809461"/>
              <a:gd name="connsiteX5" fmla="*/ 2476164 w 3225716"/>
              <a:gd name="connsiteY5" fmla="*/ 414548 h 2809461"/>
              <a:gd name="connsiteX6" fmla="*/ 2946390 w 3225716"/>
              <a:gd name="connsiteY6" fmla="*/ 1198393 h 2809461"/>
              <a:gd name="connsiteX7" fmla="*/ 3225101 w 3225716"/>
              <a:gd name="connsiteY7" fmla="*/ 1807919 h 2809461"/>
              <a:gd name="connsiteX8" fmla="*/ 3014464 w 3225716"/>
              <a:gd name="connsiteY8" fmla="*/ 2641089 h 2809461"/>
              <a:gd name="connsiteX9" fmla="*/ 2783891 w 3225716"/>
              <a:gd name="connsiteY9" fmla="*/ 2807886 h 2809461"/>
              <a:gd name="connsiteX10" fmla="*/ 2466047 w 3225716"/>
              <a:gd name="connsiteY10" fmla="*/ 2601695 h 2809461"/>
              <a:gd name="connsiteX11" fmla="*/ 2345610 w 3225716"/>
              <a:gd name="connsiteY11" fmla="*/ 2215703 h 2809461"/>
              <a:gd name="connsiteX12" fmla="*/ 1876829 w 3225716"/>
              <a:gd name="connsiteY12" fmla="*/ 2179571 h 2809461"/>
              <a:gd name="connsiteX13" fmla="*/ 1412310 w 3225716"/>
              <a:gd name="connsiteY13" fmla="*/ 2273735 h 2809461"/>
              <a:gd name="connsiteX14" fmla="*/ 1158391 w 3225716"/>
              <a:gd name="connsiteY14" fmla="*/ 2625116 h 2809461"/>
              <a:gd name="connsiteX15" fmla="*/ 497798 w 3225716"/>
              <a:gd name="connsiteY15" fmla="*/ 2728286 h 2809461"/>
              <a:gd name="connsiteX16" fmla="*/ 142267 w 3225716"/>
              <a:gd name="connsiteY16" fmla="*/ 2243348 h 2809461"/>
              <a:gd name="connsiteX17" fmla="*/ 534153 w 3225716"/>
              <a:gd name="connsiteY17" fmla="*/ 1659873 h 2809461"/>
              <a:gd name="connsiteX18" fmla="*/ 521070 w 3225716"/>
              <a:gd name="connsiteY18" fmla="*/ 1307269 h 2809461"/>
              <a:gd name="connsiteX19" fmla="*/ 55181 w 3225716"/>
              <a:gd name="connsiteY19" fmla="*/ 1067691 h 2809461"/>
              <a:gd name="connsiteX20" fmla="*/ 11824 w 3225716"/>
              <a:gd name="connsiteY20" fmla="*/ 703227 h 2809461"/>
              <a:gd name="connsiteX0" fmla="*/ 11824 w 3225716"/>
              <a:gd name="connsiteY0" fmla="*/ 703227 h 2809461"/>
              <a:gd name="connsiteX1" fmla="*/ 81307 w 3225716"/>
              <a:gd name="connsiteY1" fmla="*/ 31371 h 2809461"/>
              <a:gd name="connsiteX2" fmla="*/ 708324 w 3225716"/>
              <a:gd name="connsiteY2" fmla="*/ 135873 h 2809461"/>
              <a:gd name="connsiteX3" fmla="*/ 1152498 w 3225716"/>
              <a:gd name="connsiteY3" fmla="*/ 360702 h 2809461"/>
              <a:gd name="connsiteX4" fmla="*/ 1927524 w 3225716"/>
              <a:gd name="connsiteY4" fmla="*/ 310045 h 2809461"/>
              <a:gd name="connsiteX5" fmla="*/ 2476164 w 3225716"/>
              <a:gd name="connsiteY5" fmla="*/ 414548 h 2809461"/>
              <a:gd name="connsiteX6" fmla="*/ 2946390 w 3225716"/>
              <a:gd name="connsiteY6" fmla="*/ 1198393 h 2809461"/>
              <a:gd name="connsiteX7" fmla="*/ 3225101 w 3225716"/>
              <a:gd name="connsiteY7" fmla="*/ 1807919 h 2809461"/>
              <a:gd name="connsiteX8" fmla="*/ 3014464 w 3225716"/>
              <a:gd name="connsiteY8" fmla="*/ 2641089 h 2809461"/>
              <a:gd name="connsiteX9" fmla="*/ 2783891 w 3225716"/>
              <a:gd name="connsiteY9" fmla="*/ 2807886 h 2809461"/>
              <a:gd name="connsiteX10" fmla="*/ 2466047 w 3225716"/>
              <a:gd name="connsiteY10" fmla="*/ 2601695 h 2809461"/>
              <a:gd name="connsiteX11" fmla="*/ 2345610 w 3225716"/>
              <a:gd name="connsiteY11" fmla="*/ 2215703 h 2809461"/>
              <a:gd name="connsiteX12" fmla="*/ 1876829 w 3225716"/>
              <a:gd name="connsiteY12" fmla="*/ 2179571 h 2809461"/>
              <a:gd name="connsiteX13" fmla="*/ 1412310 w 3225716"/>
              <a:gd name="connsiteY13" fmla="*/ 2273735 h 2809461"/>
              <a:gd name="connsiteX14" fmla="*/ 1158391 w 3225716"/>
              <a:gd name="connsiteY14" fmla="*/ 2625116 h 2809461"/>
              <a:gd name="connsiteX15" fmla="*/ 497798 w 3225716"/>
              <a:gd name="connsiteY15" fmla="*/ 2728286 h 2809461"/>
              <a:gd name="connsiteX16" fmla="*/ 142267 w 3225716"/>
              <a:gd name="connsiteY16" fmla="*/ 2243348 h 2809461"/>
              <a:gd name="connsiteX17" fmla="*/ 584996 w 3225716"/>
              <a:gd name="connsiteY17" fmla="*/ 1783350 h 2809461"/>
              <a:gd name="connsiteX18" fmla="*/ 521070 w 3225716"/>
              <a:gd name="connsiteY18" fmla="*/ 1307269 h 2809461"/>
              <a:gd name="connsiteX19" fmla="*/ 55181 w 3225716"/>
              <a:gd name="connsiteY19" fmla="*/ 1067691 h 2809461"/>
              <a:gd name="connsiteX20" fmla="*/ 11824 w 3225716"/>
              <a:gd name="connsiteY20" fmla="*/ 703227 h 2809461"/>
              <a:gd name="connsiteX0" fmla="*/ 11824 w 3225716"/>
              <a:gd name="connsiteY0" fmla="*/ 703227 h 2809461"/>
              <a:gd name="connsiteX1" fmla="*/ 81307 w 3225716"/>
              <a:gd name="connsiteY1" fmla="*/ 31371 h 2809461"/>
              <a:gd name="connsiteX2" fmla="*/ 708324 w 3225716"/>
              <a:gd name="connsiteY2" fmla="*/ 135873 h 2809461"/>
              <a:gd name="connsiteX3" fmla="*/ 1152498 w 3225716"/>
              <a:gd name="connsiteY3" fmla="*/ 360702 h 2809461"/>
              <a:gd name="connsiteX4" fmla="*/ 1927524 w 3225716"/>
              <a:gd name="connsiteY4" fmla="*/ 310045 h 2809461"/>
              <a:gd name="connsiteX5" fmla="*/ 2476164 w 3225716"/>
              <a:gd name="connsiteY5" fmla="*/ 414548 h 2809461"/>
              <a:gd name="connsiteX6" fmla="*/ 2946390 w 3225716"/>
              <a:gd name="connsiteY6" fmla="*/ 1198393 h 2809461"/>
              <a:gd name="connsiteX7" fmla="*/ 3225101 w 3225716"/>
              <a:gd name="connsiteY7" fmla="*/ 1807919 h 2809461"/>
              <a:gd name="connsiteX8" fmla="*/ 3014464 w 3225716"/>
              <a:gd name="connsiteY8" fmla="*/ 2641089 h 2809461"/>
              <a:gd name="connsiteX9" fmla="*/ 2783891 w 3225716"/>
              <a:gd name="connsiteY9" fmla="*/ 2807886 h 2809461"/>
              <a:gd name="connsiteX10" fmla="*/ 2466047 w 3225716"/>
              <a:gd name="connsiteY10" fmla="*/ 2601695 h 2809461"/>
              <a:gd name="connsiteX11" fmla="*/ 2345610 w 3225716"/>
              <a:gd name="connsiteY11" fmla="*/ 2215703 h 2809461"/>
              <a:gd name="connsiteX12" fmla="*/ 1876829 w 3225716"/>
              <a:gd name="connsiteY12" fmla="*/ 2179571 h 2809461"/>
              <a:gd name="connsiteX13" fmla="*/ 1412310 w 3225716"/>
              <a:gd name="connsiteY13" fmla="*/ 2273735 h 2809461"/>
              <a:gd name="connsiteX14" fmla="*/ 1158391 w 3225716"/>
              <a:gd name="connsiteY14" fmla="*/ 2625116 h 2809461"/>
              <a:gd name="connsiteX15" fmla="*/ 497798 w 3225716"/>
              <a:gd name="connsiteY15" fmla="*/ 2728286 h 2809461"/>
              <a:gd name="connsiteX16" fmla="*/ 222164 w 3225716"/>
              <a:gd name="connsiteY16" fmla="*/ 2323244 h 2809461"/>
              <a:gd name="connsiteX17" fmla="*/ 584996 w 3225716"/>
              <a:gd name="connsiteY17" fmla="*/ 1783350 h 2809461"/>
              <a:gd name="connsiteX18" fmla="*/ 521070 w 3225716"/>
              <a:gd name="connsiteY18" fmla="*/ 1307269 h 2809461"/>
              <a:gd name="connsiteX19" fmla="*/ 55181 w 3225716"/>
              <a:gd name="connsiteY19" fmla="*/ 1067691 h 2809461"/>
              <a:gd name="connsiteX20" fmla="*/ 11824 w 3225716"/>
              <a:gd name="connsiteY20" fmla="*/ 703227 h 2809461"/>
              <a:gd name="connsiteX0" fmla="*/ 11824 w 3225716"/>
              <a:gd name="connsiteY0" fmla="*/ 703227 h 2809461"/>
              <a:gd name="connsiteX1" fmla="*/ 81307 w 3225716"/>
              <a:gd name="connsiteY1" fmla="*/ 31371 h 2809461"/>
              <a:gd name="connsiteX2" fmla="*/ 708324 w 3225716"/>
              <a:gd name="connsiteY2" fmla="*/ 135873 h 2809461"/>
              <a:gd name="connsiteX3" fmla="*/ 1152498 w 3225716"/>
              <a:gd name="connsiteY3" fmla="*/ 360702 h 2809461"/>
              <a:gd name="connsiteX4" fmla="*/ 1927524 w 3225716"/>
              <a:gd name="connsiteY4" fmla="*/ 310045 h 2809461"/>
              <a:gd name="connsiteX5" fmla="*/ 2476164 w 3225716"/>
              <a:gd name="connsiteY5" fmla="*/ 414548 h 2809461"/>
              <a:gd name="connsiteX6" fmla="*/ 2946390 w 3225716"/>
              <a:gd name="connsiteY6" fmla="*/ 1198393 h 2809461"/>
              <a:gd name="connsiteX7" fmla="*/ 3225101 w 3225716"/>
              <a:gd name="connsiteY7" fmla="*/ 1807919 h 2809461"/>
              <a:gd name="connsiteX8" fmla="*/ 3014464 w 3225716"/>
              <a:gd name="connsiteY8" fmla="*/ 2641089 h 2809461"/>
              <a:gd name="connsiteX9" fmla="*/ 2783891 w 3225716"/>
              <a:gd name="connsiteY9" fmla="*/ 2807886 h 2809461"/>
              <a:gd name="connsiteX10" fmla="*/ 2466047 w 3225716"/>
              <a:gd name="connsiteY10" fmla="*/ 2601695 h 2809461"/>
              <a:gd name="connsiteX11" fmla="*/ 2345610 w 3225716"/>
              <a:gd name="connsiteY11" fmla="*/ 2215703 h 2809461"/>
              <a:gd name="connsiteX12" fmla="*/ 1876829 w 3225716"/>
              <a:gd name="connsiteY12" fmla="*/ 2179571 h 2809461"/>
              <a:gd name="connsiteX13" fmla="*/ 1412310 w 3225716"/>
              <a:gd name="connsiteY13" fmla="*/ 2273735 h 2809461"/>
              <a:gd name="connsiteX14" fmla="*/ 1158391 w 3225716"/>
              <a:gd name="connsiteY14" fmla="*/ 2625116 h 2809461"/>
              <a:gd name="connsiteX15" fmla="*/ 548641 w 3225716"/>
              <a:gd name="connsiteY15" fmla="*/ 2648389 h 2809461"/>
              <a:gd name="connsiteX16" fmla="*/ 222164 w 3225716"/>
              <a:gd name="connsiteY16" fmla="*/ 2323244 h 2809461"/>
              <a:gd name="connsiteX17" fmla="*/ 584996 w 3225716"/>
              <a:gd name="connsiteY17" fmla="*/ 1783350 h 2809461"/>
              <a:gd name="connsiteX18" fmla="*/ 521070 w 3225716"/>
              <a:gd name="connsiteY18" fmla="*/ 1307269 h 2809461"/>
              <a:gd name="connsiteX19" fmla="*/ 55181 w 3225716"/>
              <a:gd name="connsiteY19" fmla="*/ 1067691 h 2809461"/>
              <a:gd name="connsiteX20" fmla="*/ 11824 w 3225716"/>
              <a:gd name="connsiteY20" fmla="*/ 703227 h 2809461"/>
              <a:gd name="connsiteX0" fmla="*/ 19133 w 3233025"/>
              <a:gd name="connsiteY0" fmla="*/ 703227 h 2809461"/>
              <a:gd name="connsiteX1" fmla="*/ 88616 w 3233025"/>
              <a:gd name="connsiteY1" fmla="*/ 31371 h 2809461"/>
              <a:gd name="connsiteX2" fmla="*/ 715633 w 3233025"/>
              <a:gd name="connsiteY2" fmla="*/ 135873 h 2809461"/>
              <a:gd name="connsiteX3" fmla="*/ 1159807 w 3233025"/>
              <a:gd name="connsiteY3" fmla="*/ 360702 h 2809461"/>
              <a:gd name="connsiteX4" fmla="*/ 1934833 w 3233025"/>
              <a:gd name="connsiteY4" fmla="*/ 310045 h 2809461"/>
              <a:gd name="connsiteX5" fmla="*/ 2483473 w 3233025"/>
              <a:gd name="connsiteY5" fmla="*/ 414548 h 2809461"/>
              <a:gd name="connsiteX6" fmla="*/ 2953699 w 3233025"/>
              <a:gd name="connsiteY6" fmla="*/ 1198393 h 2809461"/>
              <a:gd name="connsiteX7" fmla="*/ 3232410 w 3233025"/>
              <a:gd name="connsiteY7" fmla="*/ 1807919 h 2809461"/>
              <a:gd name="connsiteX8" fmla="*/ 3021773 w 3233025"/>
              <a:gd name="connsiteY8" fmla="*/ 2641089 h 2809461"/>
              <a:gd name="connsiteX9" fmla="*/ 2791200 w 3233025"/>
              <a:gd name="connsiteY9" fmla="*/ 2807886 h 2809461"/>
              <a:gd name="connsiteX10" fmla="*/ 2473356 w 3233025"/>
              <a:gd name="connsiteY10" fmla="*/ 2601695 h 2809461"/>
              <a:gd name="connsiteX11" fmla="*/ 2352919 w 3233025"/>
              <a:gd name="connsiteY11" fmla="*/ 2215703 h 2809461"/>
              <a:gd name="connsiteX12" fmla="*/ 1884138 w 3233025"/>
              <a:gd name="connsiteY12" fmla="*/ 2179571 h 2809461"/>
              <a:gd name="connsiteX13" fmla="*/ 1419619 w 3233025"/>
              <a:gd name="connsiteY13" fmla="*/ 2273735 h 2809461"/>
              <a:gd name="connsiteX14" fmla="*/ 1165700 w 3233025"/>
              <a:gd name="connsiteY14" fmla="*/ 2625116 h 2809461"/>
              <a:gd name="connsiteX15" fmla="*/ 555950 w 3233025"/>
              <a:gd name="connsiteY15" fmla="*/ 2648389 h 2809461"/>
              <a:gd name="connsiteX16" fmla="*/ 229473 w 3233025"/>
              <a:gd name="connsiteY16" fmla="*/ 2323244 h 2809461"/>
              <a:gd name="connsiteX17" fmla="*/ 592305 w 3233025"/>
              <a:gd name="connsiteY17" fmla="*/ 1783350 h 2809461"/>
              <a:gd name="connsiteX18" fmla="*/ 528379 w 3233025"/>
              <a:gd name="connsiteY18" fmla="*/ 1307269 h 2809461"/>
              <a:gd name="connsiteX19" fmla="*/ 229547 w 3233025"/>
              <a:gd name="connsiteY19" fmla="*/ 1053164 h 2809461"/>
              <a:gd name="connsiteX20" fmla="*/ 19133 w 3233025"/>
              <a:gd name="connsiteY20" fmla="*/ 703227 h 2809461"/>
              <a:gd name="connsiteX0" fmla="*/ 15060 w 3243478"/>
              <a:gd name="connsiteY0" fmla="*/ 509400 h 2797217"/>
              <a:gd name="connsiteX1" fmla="*/ 99069 w 3243478"/>
              <a:gd name="connsiteY1" fmla="*/ 19127 h 2797217"/>
              <a:gd name="connsiteX2" fmla="*/ 726086 w 3243478"/>
              <a:gd name="connsiteY2" fmla="*/ 123629 h 2797217"/>
              <a:gd name="connsiteX3" fmla="*/ 1170260 w 3243478"/>
              <a:gd name="connsiteY3" fmla="*/ 348458 h 2797217"/>
              <a:gd name="connsiteX4" fmla="*/ 1945286 w 3243478"/>
              <a:gd name="connsiteY4" fmla="*/ 297801 h 2797217"/>
              <a:gd name="connsiteX5" fmla="*/ 2493926 w 3243478"/>
              <a:gd name="connsiteY5" fmla="*/ 402304 h 2797217"/>
              <a:gd name="connsiteX6" fmla="*/ 2964152 w 3243478"/>
              <a:gd name="connsiteY6" fmla="*/ 1186149 h 2797217"/>
              <a:gd name="connsiteX7" fmla="*/ 3242863 w 3243478"/>
              <a:gd name="connsiteY7" fmla="*/ 1795675 h 2797217"/>
              <a:gd name="connsiteX8" fmla="*/ 3032226 w 3243478"/>
              <a:gd name="connsiteY8" fmla="*/ 2628845 h 2797217"/>
              <a:gd name="connsiteX9" fmla="*/ 2801653 w 3243478"/>
              <a:gd name="connsiteY9" fmla="*/ 2795642 h 2797217"/>
              <a:gd name="connsiteX10" fmla="*/ 2483809 w 3243478"/>
              <a:gd name="connsiteY10" fmla="*/ 2589451 h 2797217"/>
              <a:gd name="connsiteX11" fmla="*/ 2363372 w 3243478"/>
              <a:gd name="connsiteY11" fmla="*/ 2203459 h 2797217"/>
              <a:gd name="connsiteX12" fmla="*/ 1894591 w 3243478"/>
              <a:gd name="connsiteY12" fmla="*/ 2167327 h 2797217"/>
              <a:gd name="connsiteX13" fmla="*/ 1430072 w 3243478"/>
              <a:gd name="connsiteY13" fmla="*/ 2261491 h 2797217"/>
              <a:gd name="connsiteX14" fmla="*/ 1176153 w 3243478"/>
              <a:gd name="connsiteY14" fmla="*/ 2612872 h 2797217"/>
              <a:gd name="connsiteX15" fmla="*/ 566403 w 3243478"/>
              <a:gd name="connsiteY15" fmla="*/ 2636145 h 2797217"/>
              <a:gd name="connsiteX16" fmla="*/ 239926 w 3243478"/>
              <a:gd name="connsiteY16" fmla="*/ 2311000 h 2797217"/>
              <a:gd name="connsiteX17" fmla="*/ 602758 w 3243478"/>
              <a:gd name="connsiteY17" fmla="*/ 1771106 h 2797217"/>
              <a:gd name="connsiteX18" fmla="*/ 538832 w 3243478"/>
              <a:gd name="connsiteY18" fmla="*/ 1295025 h 2797217"/>
              <a:gd name="connsiteX19" fmla="*/ 240000 w 3243478"/>
              <a:gd name="connsiteY19" fmla="*/ 1040920 h 2797217"/>
              <a:gd name="connsiteX20" fmla="*/ 15060 w 3243478"/>
              <a:gd name="connsiteY20" fmla="*/ 509400 h 2797217"/>
              <a:gd name="connsiteX0" fmla="*/ 413 w 3228831"/>
              <a:gd name="connsiteY0" fmla="*/ 471125 h 2758942"/>
              <a:gd name="connsiteX1" fmla="*/ 280532 w 3228831"/>
              <a:gd name="connsiteY1" fmla="*/ 24432 h 2758942"/>
              <a:gd name="connsiteX2" fmla="*/ 711439 w 3228831"/>
              <a:gd name="connsiteY2" fmla="*/ 85354 h 2758942"/>
              <a:gd name="connsiteX3" fmla="*/ 1155613 w 3228831"/>
              <a:gd name="connsiteY3" fmla="*/ 310183 h 2758942"/>
              <a:gd name="connsiteX4" fmla="*/ 1930639 w 3228831"/>
              <a:gd name="connsiteY4" fmla="*/ 259526 h 2758942"/>
              <a:gd name="connsiteX5" fmla="*/ 2479279 w 3228831"/>
              <a:gd name="connsiteY5" fmla="*/ 364029 h 2758942"/>
              <a:gd name="connsiteX6" fmla="*/ 2949505 w 3228831"/>
              <a:gd name="connsiteY6" fmla="*/ 1147874 h 2758942"/>
              <a:gd name="connsiteX7" fmla="*/ 3228216 w 3228831"/>
              <a:gd name="connsiteY7" fmla="*/ 1757400 h 2758942"/>
              <a:gd name="connsiteX8" fmla="*/ 3017579 w 3228831"/>
              <a:gd name="connsiteY8" fmla="*/ 2590570 h 2758942"/>
              <a:gd name="connsiteX9" fmla="*/ 2787006 w 3228831"/>
              <a:gd name="connsiteY9" fmla="*/ 2757367 h 2758942"/>
              <a:gd name="connsiteX10" fmla="*/ 2469162 w 3228831"/>
              <a:gd name="connsiteY10" fmla="*/ 2551176 h 2758942"/>
              <a:gd name="connsiteX11" fmla="*/ 2348725 w 3228831"/>
              <a:gd name="connsiteY11" fmla="*/ 2165184 h 2758942"/>
              <a:gd name="connsiteX12" fmla="*/ 1879944 w 3228831"/>
              <a:gd name="connsiteY12" fmla="*/ 2129052 h 2758942"/>
              <a:gd name="connsiteX13" fmla="*/ 1415425 w 3228831"/>
              <a:gd name="connsiteY13" fmla="*/ 2223216 h 2758942"/>
              <a:gd name="connsiteX14" fmla="*/ 1161506 w 3228831"/>
              <a:gd name="connsiteY14" fmla="*/ 2574597 h 2758942"/>
              <a:gd name="connsiteX15" fmla="*/ 551756 w 3228831"/>
              <a:gd name="connsiteY15" fmla="*/ 2597870 h 2758942"/>
              <a:gd name="connsiteX16" fmla="*/ 225279 w 3228831"/>
              <a:gd name="connsiteY16" fmla="*/ 2272725 h 2758942"/>
              <a:gd name="connsiteX17" fmla="*/ 588111 w 3228831"/>
              <a:gd name="connsiteY17" fmla="*/ 1732831 h 2758942"/>
              <a:gd name="connsiteX18" fmla="*/ 524185 w 3228831"/>
              <a:gd name="connsiteY18" fmla="*/ 1256750 h 2758942"/>
              <a:gd name="connsiteX19" fmla="*/ 225353 w 3228831"/>
              <a:gd name="connsiteY19" fmla="*/ 1002645 h 2758942"/>
              <a:gd name="connsiteX20" fmla="*/ 413 w 3228831"/>
              <a:gd name="connsiteY20" fmla="*/ 471125 h 2758942"/>
              <a:gd name="connsiteX0" fmla="*/ 413 w 3228831"/>
              <a:gd name="connsiteY0" fmla="*/ 458761 h 2746578"/>
              <a:gd name="connsiteX1" fmla="*/ 280532 w 3228831"/>
              <a:gd name="connsiteY1" fmla="*/ 12068 h 2746578"/>
              <a:gd name="connsiteX2" fmla="*/ 711439 w 3228831"/>
              <a:gd name="connsiteY2" fmla="*/ 72990 h 2746578"/>
              <a:gd name="connsiteX3" fmla="*/ 1155613 w 3228831"/>
              <a:gd name="connsiteY3" fmla="*/ 297819 h 2746578"/>
              <a:gd name="connsiteX4" fmla="*/ 1930639 w 3228831"/>
              <a:gd name="connsiteY4" fmla="*/ 247162 h 2746578"/>
              <a:gd name="connsiteX5" fmla="*/ 2479279 w 3228831"/>
              <a:gd name="connsiteY5" fmla="*/ 351665 h 2746578"/>
              <a:gd name="connsiteX6" fmla="*/ 2949505 w 3228831"/>
              <a:gd name="connsiteY6" fmla="*/ 1135510 h 2746578"/>
              <a:gd name="connsiteX7" fmla="*/ 3228216 w 3228831"/>
              <a:gd name="connsiteY7" fmla="*/ 1745036 h 2746578"/>
              <a:gd name="connsiteX8" fmla="*/ 3017579 w 3228831"/>
              <a:gd name="connsiteY8" fmla="*/ 2578206 h 2746578"/>
              <a:gd name="connsiteX9" fmla="*/ 2787006 w 3228831"/>
              <a:gd name="connsiteY9" fmla="*/ 2745003 h 2746578"/>
              <a:gd name="connsiteX10" fmla="*/ 2469162 w 3228831"/>
              <a:gd name="connsiteY10" fmla="*/ 2538812 h 2746578"/>
              <a:gd name="connsiteX11" fmla="*/ 2348725 w 3228831"/>
              <a:gd name="connsiteY11" fmla="*/ 2152820 h 2746578"/>
              <a:gd name="connsiteX12" fmla="*/ 1879944 w 3228831"/>
              <a:gd name="connsiteY12" fmla="*/ 2116688 h 2746578"/>
              <a:gd name="connsiteX13" fmla="*/ 1415425 w 3228831"/>
              <a:gd name="connsiteY13" fmla="*/ 2210852 h 2746578"/>
              <a:gd name="connsiteX14" fmla="*/ 1161506 w 3228831"/>
              <a:gd name="connsiteY14" fmla="*/ 2562233 h 2746578"/>
              <a:gd name="connsiteX15" fmla="*/ 551756 w 3228831"/>
              <a:gd name="connsiteY15" fmla="*/ 2585506 h 2746578"/>
              <a:gd name="connsiteX16" fmla="*/ 225279 w 3228831"/>
              <a:gd name="connsiteY16" fmla="*/ 2260361 h 2746578"/>
              <a:gd name="connsiteX17" fmla="*/ 588111 w 3228831"/>
              <a:gd name="connsiteY17" fmla="*/ 1720467 h 2746578"/>
              <a:gd name="connsiteX18" fmla="*/ 524185 w 3228831"/>
              <a:gd name="connsiteY18" fmla="*/ 1244386 h 2746578"/>
              <a:gd name="connsiteX19" fmla="*/ 225353 w 3228831"/>
              <a:gd name="connsiteY19" fmla="*/ 990281 h 2746578"/>
              <a:gd name="connsiteX20" fmla="*/ 413 w 3228831"/>
              <a:gd name="connsiteY20" fmla="*/ 458761 h 2746578"/>
              <a:gd name="connsiteX0" fmla="*/ 413 w 3228831"/>
              <a:gd name="connsiteY0" fmla="*/ 455936 h 2743753"/>
              <a:gd name="connsiteX1" fmla="*/ 280532 w 3228831"/>
              <a:gd name="connsiteY1" fmla="*/ 9243 h 2743753"/>
              <a:gd name="connsiteX2" fmla="*/ 784073 w 3228831"/>
              <a:gd name="connsiteY2" fmla="*/ 164588 h 2743753"/>
              <a:gd name="connsiteX3" fmla="*/ 1155613 w 3228831"/>
              <a:gd name="connsiteY3" fmla="*/ 294994 h 2743753"/>
              <a:gd name="connsiteX4" fmla="*/ 1930639 w 3228831"/>
              <a:gd name="connsiteY4" fmla="*/ 244337 h 2743753"/>
              <a:gd name="connsiteX5" fmla="*/ 2479279 w 3228831"/>
              <a:gd name="connsiteY5" fmla="*/ 348840 h 2743753"/>
              <a:gd name="connsiteX6" fmla="*/ 2949505 w 3228831"/>
              <a:gd name="connsiteY6" fmla="*/ 1132685 h 2743753"/>
              <a:gd name="connsiteX7" fmla="*/ 3228216 w 3228831"/>
              <a:gd name="connsiteY7" fmla="*/ 1742211 h 2743753"/>
              <a:gd name="connsiteX8" fmla="*/ 3017579 w 3228831"/>
              <a:gd name="connsiteY8" fmla="*/ 2575381 h 2743753"/>
              <a:gd name="connsiteX9" fmla="*/ 2787006 w 3228831"/>
              <a:gd name="connsiteY9" fmla="*/ 2742178 h 2743753"/>
              <a:gd name="connsiteX10" fmla="*/ 2469162 w 3228831"/>
              <a:gd name="connsiteY10" fmla="*/ 2535987 h 2743753"/>
              <a:gd name="connsiteX11" fmla="*/ 2348725 w 3228831"/>
              <a:gd name="connsiteY11" fmla="*/ 2149995 h 2743753"/>
              <a:gd name="connsiteX12" fmla="*/ 1879944 w 3228831"/>
              <a:gd name="connsiteY12" fmla="*/ 2113863 h 2743753"/>
              <a:gd name="connsiteX13" fmla="*/ 1415425 w 3228831"/>
              <a:gd name="connsiteY13" fmla="*/ 2208027 h 2743753"/>
              <a:gd name="connsiteX14" fmla="*/ 1161506 w 3228831"/>
              <a:gd name="connsiteY14" fmla="*/ 2559408 h 2743753"/>
              <a:gd name="connsiteX15" fmla="*/ 551756 w 3228831"/>
              <a:gd name="connsiteY15" fmla="*/ 2582681 h 2743753"/>
              <a:gd name="connsiteX16" fmla="*/ 225279 w 3228831"/>
              <a:gd name="connsiteY16" fmla="*/ 2257536 h 2743753"/>
              <a:gd name="connsiteX17" fmla="*/ 588111 w 3228831"/>
              <a:gd name="connsiteY17" fmla="*/ 1717642 h 2743753"/>
              <a:gd name="connsiteX18" fmla="*/ 524185 w 3228831"/>
              <a:gd name="connsiteY18" fmla="*/ 1241561 h 2743753"/>
              <a:gd name="connsiteX19" fmla="*/ 225353 w 3228831"/>
              <a:gd name="connsiteY19" fmla="*/ 987456 h 2743753"/>
              <a:gd name="connsiteX20" fmla="*/ 413 w 3228831"/>
              <a:gd name="connsiteY20" fmla="*/ 455936 h 2743753"/>
              <a:gd name="connsiteX0" fmla="*/ 413 w 3228831"/>
              <a:gd name="connsiteY0" fmla="*/ 455085 h 2742902"/>
              <a:gd name="connsiteX1" fmla="*/ 280532 w 3228831"/>
              <a:gd name="connsiteY1" fmla="*/ 8392 h 2742902"/>
              <a:gd name="connsiteX2" fmla="*/ 784073 w 3228831"/>
              <a:gd name="connsiteY2" fmla="*/ 163737 h 2742902"/>
              <a:gd name="connsiteX3" fmla="*/ 1279090 w 3228831"/>
              <a:gd name="connsiteY3" fmla="*/ 170667 h 2742902"/>
              <a:gd name="connsiteX4" fmla="*/ 1930639 w 3228831"/>
              <a:gd name="connsiteY4" fmla="*/ 243486 h 2742902"/>
              <a:gd name="connsiteX5" fmla="*/ 2479279 w 3228831"/>
              <a:gd name="connsiteY5" fmla="*/ 347989 h 2742902"/>
              <a:gd name="connsiteX6" fmla="*/ 2949505 w 3228831"/>
              <a:gd name="connsiteY6" fmla="*/ 1131834 h 2742902"/>
              <a:gd name="connsiteX7" fmla="*/ 3228216 w 3228831"/>
              <a:gd name="connsiteY7" fmla="*/ 1741360 h 2742902"/>
              <a:gd name="connsiteX8" fmla="*/ 3017579 w 3228831"/>
              <a:gd name="connsiteY8" fmla="*/ 2574530 h 2742902"/>
              <a:gd name="connsiteX9" fmla="*/ 2787006 w 3228831"/>
              <a:gd name="connsiteY9" fmla="*/ 2741327 h 2742902"/>
              <a:gd name="connsiteX10" fmla="*/ 2469162 w 3228831"/>
              <a:gd name="connsiteY10" fmla="*/ 2535136 h 2742902"/>
              <a:gd name="connsiteX11" fmla="*/ 2348725 w 3228831"/>
              <a:gd name="connsiteY11" fmla="*/ 2149144 h 2742902"/>
              <a:gd name="connsiteX12" fmla="*/ 1879944 w 3228831"/>
              <a:gd name="connsiteY12" fmla="*/ 2113012 h 2742902"/>
              <a:gd name="connsiteX13" fmla="*/ 1415425 w 3228831"/>
              <a:gd name="connsiteY13" fmla="*/ 2207176 h 2742902"/>
              <a:gd name="connsiteX14" fmla="*/ 1161506 w 3228831"/>
              <a:gd name="connsiteY14" fmla="*/ 2558557 h 2742902"/>
              <a:gd name="connsiteX15" fmla="*/ 551756 w 3228831"/>
              <a:gd name="connsiteY15" fmla="*/ 2581830 h 2742902"/>
              <a:gd name="connsiteX16" fmla="*/ 225279 w 3228831"/>
              <a:gd name="connsiteY16" fmla="*/ 2256685 h 2742902"/>
              <a:gd name="connsiteX17" fmla="*/ 588111 w 3228831"/>
              <a:gd name="connsiteY17" fmla="*/ 1716791 h 2742902"/>
              <a:gd name="connsiteX18" fmla="*/ 524185 w 3228831"/>
              <a:gd name="connsiteY18" fmla="*/ 1240710 h 2742902"/>
              <a:gd name="connsiteX19" fmla="*/ 225353 w 3228831"/>
              <a:gd name="connsiteY19" fmla="*/ 986605 h 2742902"/>
              <a:gd name="connsiteX20" fmla="*/ 413 w 3228831"/>
              <a:gd name="connsiteY20" fmla="*/ 455085 h 2742902"/>
              <a:gd name="connsiteX0" fmla="*/ 413 w 3228831"/>
              <a:gd name="connsiteY0" fmla="*/ 455085 h 2742902"/>
              <a:gd name="connsiteX1" fmla="*/ 280532 w 3228831"/>
              <a:gd name="connsiteY1" fmla="*/ 8392 h 2742902"/>
              <a:gd name="connsiteX2" fmla="*/ 784073 w 3228831"/>
              <a:gd name="connsiteY2" fmla="*/ 163737 h 2742902"/>
              <a:gd name="connsiteX3" fmla="*/ 1279090 w 3228831"/>
              <a:gd name="connsiteY3" fmla="*/ 170667 h 2742902"/>
              <a:gd name="connsiteX4" fmla="*/ 2025062 w 3228831"/>
              <a:gd name="connsiteY4" fmla="*/ 359699 h 2742902"/>
              <a:gd name="connsiteX5" fmla="*/ 2479279 w 3228831"/>
              <a:gd name="connsiteY5" fmla="*/ 347989 h 2742902"/>
              <a:gd name="connsiteX6" fmla="*/ 2949505 w 3228831"/>
              <a:gd name="connsiteY6" fmla="*/ 1131834 h 2742902"/>
              <a:gd name="connsiteX7" fmla="*/ 3228216 w 3228831"/>
              <a:gd name="connsiteY7" fmla="*/ 1741360 h 2742902"/>
              <a:gd name="connsiteX8" fmla="*/ 3017579 w 3228831"/>
              <a:gd name="connsiteY8" fmla="*/ 2574530 h 2742902"/>
              <a:gd name="connsiteX9" fmla="*/ 2787006 w 3228831"/>
              <a:gd name="connsiteY9" fmla="*/ 2741327 h 2742902"/>
              <a:gd name="connsiteX10" fmla="*/ 2469162 w 3228831"/>
              <a:gd name="connsiteY10" fmla="*/ 2535136 h 2742902"/>
              <a:gd name="connsiteX11" fmla="*/ 2348725 w 3228831"/>
              <a:gd name="connsiteY11" fmla="*/ 2149144 h 2742902"/>
              <a:gd name="connsiteX12" fmla="*/ 1879944 w 3228831"/>
              <a:gd name="connsiteY12" fmla="*/ 2113012 h 2742902"/>
              <a:gd name="connsiteX13" fmla="*/ 1415425 w 3228831"/>
              <a:gd name="connsiteY13" fmla="*/ 2207176 h 2742902"/>
              <a:gd name="connsiteX14" fmla="*/ 1161506 w 3228831"/>
              <a:gd name="connsiteY14" fmla="*/ 2558557 h 2742902"/>
              <a:gd name="connsiteX15" fmla="*/ 551756 w 3228831"/>
              <a:gd name="connsiteY15" fmla="*/ 2581830 h 2742902"/>
              <a:gd name="connsiteX16" fmla="*/ 225279 w 3228831"/>
              <a:gd name="connsiteY16" fmla="*/ 2256685 h 2742902"/>
              <a:gd name="connsiteX17" fmla="*/ 588111 w 3228831"/>
              <a:gd name="connsiteY17" fmla="*/ 1716791 h 2742902"/>
              <a:gd name="connsiteX18" fmla="*/ 524185 w 3228831"/>
              <a:gd name="connsiteY18" fmla="*/ 1240710 h 2742902"/>
              <a:gd name="connsiteX19" fmla="*/ 225353 w 3228831"/>
              <a:gd name="connsiteY19" fmla="*/ 986605 h 2742902"/>
              <a:gd name="connsiteX20" fmla="*/ 413 w 3228831"/>
              <a:gd name="connsiteY20" fmla="*/ 455085 h 2742902"/>
              <a:gd name="connsiteX0" fmla="*/ 413 w 3228831"/>
              <a:gd name="connsiteY0" fmla="*/ 455085 h 2742902"/>
              <a:gd name="connsiteX1" fmla="*/ 280532 w 3228831"/>
              <a:gd name="connsiteY1" fmla="*/ 8392 h 2742902"/>
              <a:gd name="connsiteX2" fmla="*/ 784073 w 3228831"/>
              <a:gd name="connsiteY2" fmla="*/ 163737 h 2742902"/>
              <a:gd name="connsiteX3" fmla="*/ 1279090 w 3228831"/>
              <a:gd name="connsiteY3" fmla="*/ 170667 h 2742902"/>
              <a:gd name="connsiteX4" fmla="*/ 2025062 w 3228831"/>
              <a:gd name="connsiteY4" fmla="*/ 359699 h 2742902"/>
              <a:gd name="connsiteX5" fmla="*/ 2559176 w 3228831"/>
              <a:gd name="connsiteY5" fmla="*/ 580416 h 2742902"/>
              <a:gd name="connsiteX6" fmla="*/ 2949505 w 3228831"/>
              <a:gd name="connsiteY6" fmla="*/ 1131834 h 2742902"/>
              <a:gd name="connsiteX7" fmla="*/ 3228216 w 3228831"/>
              <a:gd name="connsiteY7" fmla="*/ 1741360 h 2742902"/>
              <a:gd name="connsiteX8" fmla="*/ 3017579 w 3228831"/>
              <a:gd name="connsiteY8" fmla="*/ 2574530 h 2742902"/>
              <a:gd name="connsiteX9" fmla="*/ 2787006 w 3228831"/>
              <a:gd name="connsiteY9" fmla="*/ 2741327 h 2742902"/>
              <a:gd name="connsiteX10" fmla="*/ 2469162 w 3228831"/>
              <a:gd name="connsiteY10" fmla="*/ 2535136 h 2742902"/>
              <a:gd name="connsiteX11" fmla="*/ 2348725 w 3228831"/>
              <a:gd name="connsiteY11" fmla="*/ 2149144 h 2742902"/>
              <a:gd name="connsiteX12" fmla="*/ 1879944 w 3228831"/>
              <a:gd name="connsiteY12" fmla="*/ 2113012 h 2742902"/>
              <a:gd name="connsiteX13" fmla="*/ 1415425 w 3228831"/>
              <a:gd name="connsiteY13" fmla="*/ 2207176 h 2742902"/>
              <a:gd name="connsiteX14" fmla="*/ 1161506 w 3228831"/>
              <a:gd name="connsiteY14" fmla="*/ 2558557 h 2742902"/>
              <a:gd name="connsiteX15" fmla="*/ 551756 w 3228831"/>
              <a:gd name="connsiteY15" fmla="*/ 2581830 h 2742902"/>
              <a:gd name="connsiteX16" fmla="*/ 225279 w 3228831"/>
              <a:gd name="connsiteY16" fmla="*/ 2256685 h 2742902"/>
              <a:gd name="connsiteX17" fmla="*/ 588111 w 3228831"/>
              <a:gd name="connsiteY17" fmla="*/ 1716791 h 2742902"/>
              <a:gd name="connsiteX18" fmla="*/ 524185 w 3228831"/>
              <a:gd name="connsiteY18" fmla="*/ 1240710 h 2742902"/>
              <a:gd name="connsiteX19" fmla="*/ 225353 w 3228831"/>
              <a:gd name="connsiteY19" fmla="*/ 986605 h 2742902"/>
              <a:gd name="connsiteX20" fmla="*/ 413 w 3228831"/>
              <a:gd name="connsiteY20" fmla="*/ 455085 h 2742902"/>
              <a:gd name="connsiteX0" fmla="*/ 413 w 3232482"/>
              <a:gd name="connsiteY0" fmla="*/ 455085 h 2742902"/>
              <a:gd name="connsiteX1" fmla="*/ 280532 w 3232482"/>
              <a:gd name="connsiteY1" fmla="*/ 8392 h 2742902"/>
              <a:gd name="connsiteX2" fmla="*/ 784073 w 3232482"/>
              <a:gd name="connsiteY2" fmla="*/ 163737 h 2742902"/>
              <a:gd name="connsiteX3" fmla="*/ 1279090 w 3232482"/>
              <a:gd name="connsiteY3" fmla="*/ 170667 h 2742902"/>
              <a:gd name="connsiteX4" fmla="*/ 2025062 w 3232482"/>
              <a:gd name="connsiteY4" fmla="*/ 359699 h 2742902"/>
              <a:gd name="connsiteX5" fmla="*/ 2559176 w 3232482"/>
              <a:gd name="connsiteY5" fmla="*/ 580416 h 2742902"/>
              <a:gd name="connsiteX6" fmla="*/ 3109299 w 3232482"/>
              <a:gd name="connsiteY6" fmla="*/ 1001094 h 2742902"/>
              <a:gd name="connsiteX7" fmla="*/ 3228216 w 3232482"/>
              <a:gd name="connsiteY7" fmla="*/ 1741360 h 2742902"/>
              <a:gd name="connsiteX8" fmla="*/ 3017579 w 3232482"/>
              <a:gd name="connsiteY8" fmla="*/ 2574530 h 2742902"/>
              <a:gd name="connsiteX9" fmla="*/ 2787006 w 3232482"/>
              <a:gd name="connsiteY9" fmla="*/ 2741327 h 2742902"/>
              <a:gd name="connsiteX10" fmla="*/ 2469162 w 3232482"/>
              <a:gd name="connsiteY10" fmla="*/ 2535136 h 2742902"/>
              <a:gd name="connsiteX11" fmla="*/ 2348725 w 3232482"/>
              <a:gd name="connsiteY11" fmla="*/ 2149144 h 2742902"/>
              <a:gd name="connsiteX12" fmla="*/ 1879944 w 3232482"/>
              <a:gd name="connsiteY12" fmla="*/ 2113012 h 2742902"/>
              <a:gd name="connsiteX13" fmla="*/ 1415425 w 3232482"/>
              <a:gd name="connsiteY13" fmla="*/ 2207176 h 2742902"/>
              <a:gd name="connsiteX14" fmla="*/ 1161506 w 3232482"/>
              <a:gd name="connsiteY14" fmla="*/ 2558557 h 2742902"/>
              <a:gd name="connsiteX15" fmla="*/ 551756 w 3232482"/>
              <a:gd name="connsiteY15" fmla="*/ 2581830 h 2742902"/>
              <a:gd name="connsiteX16" fmla="*/ 225279 w 3232482"/>
              <a:gd name="connsiteY16" fmla="*/ 2256685 h 2742902"/>
              <a:gd name="connsiteX17" fmla="*/ 588111 w 3232482"/>
              <a:gd name="connsiteY17" fmla="*/ 1716791 h 2742902"/>
              <a:gd name="connsiteX18" fmla="*/ 524185 w 3232482"/>
              <a:gd name="connsiteY18" fmla="*/ 1240710 h 2742902"/>
              <a:gd name="connsiteX19" fmla="*/ 225353 w 3232482"/>
              <a:gd name="connsiteY19" fmla="*/ 986605 h 2742902"/>
              <a:gd name="connsiteX20" fmla="*/ 413 w 3232482"/>
              <a:gd name="connsiteY20" fmla="*/ 455085 h 274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232482" h="2742902">
                <a:moveTo>
                  <a:pt x="413" y="455085"/>
                </a:moveTo>
                <a:cubicBezTo>
                  <a:pt x="9610" y="292049"/>
                  <a:pt x="149922" y="56950"/>
                  <a:pt x="280532" y="8392"/>
                </a:cubicBezTo>
                <a:cubicBezTo>
                  <a:pt x="411142" y="-40166"/>
                  <a:pt x="617647" y="136691"/>
                  <a:pt x="784073" y="163737"/>
                </a:cubicBezTo>
                <a:cubicBezTo>
                  <a:pt x="950499" y="190783"/>
                  <a:pt x="1072259" y="138007"/>
                  <a:pt x="1279090" y="170667"/>
                </a:cubicBezTo>
                <a:cubicBezTo>
                  <a:pt x="1485921" y="203327"/>
                  <a:pt x="1811714" y="291408"/>
                  <a:pt x="2025062" y="359699"/>
                </a:cubicBezTo>
                <a:cubicBezTo>
                  <a:pt x="2238410" y="427990"/>
                  <a:pt x="2378470" y="473517"/>
                  <a:pt x="2559176" y="580416"/>
                </a:cubicBezTo>
                <a:cubicBezTo>
                  <a:pt x="2739882" y="687315"/>
                  <a:pt x="2997792" y="807603"/>
                  <a:pt x="3109299" y="1001094"/>
                </a:cubicBezTo>
                <a:cubicBezTo>
                  <a:pt x="3220806" y="1194585"/>
                  <a:pt x="3243503" y="1479121"/>
                  <a:pt x="3228216" y="1741360"/>
                </a:cubicBezTo>
                <a:cubicBezTo>
                  <a:pt x="3212929" y="2003599"/>
                  <a:pt x="3091114" y="2407869"/>
                  <a:pt x="3017579" y="2574530"/>
                </a:cubicBezTo>
                <a:cubicBezTo>
                  <a:pt x="2944044" y="2741191"/>
                  <a:pt x="2878409" y="2747893"/>
                  <a:pt x="2787006" y="2741327"/>
                </a:cubicBezTo>
                <a:cubicBezTo>
                  <a:pt x="2695603" y="2734761"/>
                  <a:pt x="2542209" y="2633833"/>
                  <a:pt x="2469162" y="2535136"/>
                </a:cubicBezTo>
                <a:cubicBezTo>
                  <a:pt x="2396115" y="2436439"/>
                  <a:pt x="2446928" y="2219498"/>
                  <a:pt x="2348725" y="2149144"/>
                </a:cubicBezTo>
                <a:cubicBezTo>
                  <a:pt x="2250522" y="2078790"/>
                  <a:pt x="2035494" y="2103340"/>
                  <a:pt x="1879944" y="2113012"/>
                </a:cubicBezTo>
                <a:cubicBezTo>
                  <a:pt x="1724394" y="2122684"/>
                  <a:pt x="1535165" y="2132919"/>
                  <a:pt x="1415425" y="2207176"/>
                </a:cubicBezTo>
                <a:cubicBezTo>
                  <a:pt x="1295685" y="2281434"/>
                  <a:pt x="1305451" y="2496115"/>
                  <a:pt x="1161506" y="2558557"/>
                </a:cubicBezTo>
                <a:cubicBezTo>
                  <a:pt x="1017561" y="2620999"/>
                  <a:pt x="707794" y="2632142"/>
                  <a:pt x="551756" y="2581830"/>
                </a:cubicBezTo>
                <a:cubicBezTo>
                  <a:pt x="395718" y="2531518"/>
                  <a:pt x="219220" y="2400858"/>
                  <a:pt x="225279" y="2256685"/>
                </a:cubicBezTo>
                <a:cubicBezTo>
                  <a:pt x="231338" y="2112512"/>
                  <a:pt x="538293" y="1886120"/>
                  <a:pt x="588111" y="1716791"/>
                </a:cubicBezTo>
                <a:cubicBezTo>
                  <a:pt x="637929" y="1547462"/>
                  <a:pt x="604014" y="1339407"/>
                  <a:pt x="524185" y="1240710"/>
                </a:cubicBezTo>
                <a:cubicBezTo>
                  <a:pt x="444356" y="1142013"/>
                  <a:pt x="312648" y="1117543"/>
                  <a:pt x="225353" y="986605"/>
                </a:cubicBezTo>
                <a:cubicBezTo>
                  <a:pt x="138058" y="855668"/>
                  <a:pt x="-8784" y="618121"/>
                  <a:pt x="413" y="455085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フリーフォーム 18"/>
          <p:cNvSpPr/>
          <p:nvPr/>
        </p:nvSpPr>
        <p:spPr>
          <a:xfrm>
            <a:off x="413548" y="4001393"/>
            <a:ext cx="2987722" cy="2354420"/>
          </a:xfrm>
          <a:custGeom>
            <a:avLst/>
            <a:gdLst>
              <a:gd name="connsiteX0" fmla="*/ 100 w 3476528"/>
              <a:gd name="connsiteY0" fmla="*/ 901817 h 2916469"/>
              <a:gd name="connsiteX1" fmla="*/ 287483 w 3476528"/>
              <a:gd name="connsiteY1" fmla="*/ 48377 h 2916469"/>
              <a:gd name="connsiteX2" fmla="*/ 914500 w 3476528"/>
              <a:gd name="connsiteY2" fmla="*/ 152879 h 2916469"/>
              <a:gd name="connsiteX3" fmla="*/ 1315094 w 3476528"/>
              <a:gd name="connsiteY3" fmla="*/ 544765 h 2916469"/>
              <a:gd name="connsiteX4" fmla="*/ 2133700 w 3476528"/>
              <a:gd name="connsiteY4" fmla="*/ 327051 h 2916469"/>
              <a:gd name="connsiteX5" fmla="*/ 2682340 w 3476528"/>
              <a:gd name="connsiteY5" fmla="*/ 431554 h 2916469"/>
              <a:gd name="connsiteX6" fmla="*/ 3196146 w 3476528"/>
              <a:gd name="connsiteY6" fmla="*/ 1128239 h 2916469"/>
              <a:gd name="connsiteX7" fmla="*/ 3431277 w 3476528"/>
              <a:gd name="connsiteY7" fmla="*/ 1824925 h 2916469"/>
              <a:gd name="connsiteX8" fmla="*/ 3431277 w 3476528"/>
              <a:gd name="connsiteY8" fmla="*/ 2599988 h 2916469"/>
              <a:gd name="connsiteX9" fmla="*/ 2961014 w 3476528"/>
              <a:gd name="connsiteY9" fmla="*/ 2904788 h 2916469"/>
              <a:gd name="connsiteX10" fmla="*/ 2621380 w 3476528"/>
              <a:gd name="connsiteY10" fmla="*/ 2800285 h 2916469"/>
              <a:gd name="connsiteX11" fmla="*/ 2464626 w 3476528"/>
              <a:gd name="connsiteY11" fmla="*/ 2312605 h 2916469"/>
              <a:gd name="connsiteX12" fmla="*/ 1959529 w 3476528"/>
              <a:gd name="connsiteY12" fmla="*/ 2094891 h 2916469"/>
              <a:gd name="connsiteX13" fmla="*/ 1567643 w 3476528"/>
              <a:gd name="connsiteY13" fmla="*/ 2399691 h 2916469"/>
              <a:gd name="connsiteX14" fmla="*/ 1219300 w 3476528"/>
              <a:gd name="connsiteY14" fmla="*/ 2591279 h 2916469"/>
              <a:gd name="connsiteX15" fmla="*/ 783871 w 3476528"/>
              <a:gd name="connsiteY15" fmla="*/ 2556445 h 2916469"/>
              <a:gd name="connsiteX16" fmla="*/ 348443 w 3476528"/>
              <a:gd name="connsiteY16" fmla="*/ 2260354 h 2916469"/>
              <a:gd name="connsiteX17" fmla="*/ 740329 w 3476528"/>
              <a:gd name="connsiteY17" fmla="*/ 1676879 h 2916469"/>
              <a:gd name="connsiteX18" fmla="*/ 749037 w 3476528"/>
              <a:gd name="connsiteY18" fmla="*/ 1215325 h 2916469"/>
              <a:gd name="connsiteX19" fmla="*/ 261357 w 3476528"/>
              <a:gd name="connsiteY19" fmla="*/ 1084697 h 2916469"/>
              <a:gd name="connsiteX20" fmla="*/ 100 w 3476528"/>
              <a:gd name="connsiteY20" fmla="*/ 901817 h 2916469"/>
              <a:gd name="connsiteX0" fmla="*/ 100 w 3476528"/>
              <a:gd name="connsiteY0" fmla="*/ 903900 h 2918552"/>
              <a:gd name="connsiteX1" fmla="*/ 287483 w 3476528"/>
              <a:gd name="connsiteY1" fmla="*/ 50460 h 2918552"/>
              <a:gd name="connsiteX2" fmla="*/ 650381 w 3476528"/>
              <a:gd name="connsiteY2" fmla="*/ 147149 h 2918552"/>
              <a:gd name="connsiteX3" fmla="*/ 1315094 w 3476528"/>
              <a:gd name="connsiteY3" fmla="*/ 546848 h 2918552"/>
              <a:gd name="connsiteX4" fmla="*/ 2133700 w 3476528"/>
              <a:gd name="connsiteY4" fmla="*/ 329134 h 2918552"/>
              <a:gd name="connsiteX5" fmla="*/ 2682340 w 3476528"/>
              <a:gd name="connsiteY5" fmla="*/ 433637 h 2918552"/>
              <a:gd name="connsiteX6" fmla="*/ 3196146 w 3476528"/>
              <a:gd name="connsiteY6" fmla="*/ 1130322 h 2918552"/>
              <a:gd name="connsiteX7" fmla="*/ 3431277 w 3476528"/>
              <a:gd name="connsiteY7" fmla="*/ 1827008 h 2918552"/>
              <a:gd name="connsiteX8" fmla="*/ 3431277 w 3476528"/>
              <a:gd name="connsiteY8" fmla="*/ 2602071 h 2918552"/>
              <a:gd name="connsiteX9" fmla="*/ 2961014 w 3476528"/>
              <a:gd name="connsiteY9" fmla="*/ 2906871 h 2918552"/>
              <a:gd name="connsiteX10" fmla="*/ 2621380 w 3476528"/>
              <a:gd name="connsiteY10" fmla="*/ 2802368 h 2918552"/>
              <a:gd name="connsiteX11" fmla="*/ 2464626 w 3476528"/>
              <a:gd name="connsiteY11" fmla="*/ 2314688 h 2918552"/>
              <a:gd name="connsiteX12" fmla="*/ 1959529 w 3476528"/>
              <a:gd name="connsiteY12" fmla="*/ 2096974 h 2918552"/>
              <a:gd name="connsiteX13" fmla="*/ 1567643 w 3476528"/>
              <a:gd name="connsiteY13" fmla="*/ 2401774 h 2918552"/>
              <a:gd name="connsiteX14" fmla="*/ 1219300 w 3476528"/>
              <a:gd name="connsiteY14" fmla="*/ 2593362 h 2918552"/>
              <a:gd name="connsiteX15" fmla="*/ 783871 w 3476528"/>
              <a:gd name="connsiteY15" fmla="*/ 2558528 h 2918552"/>
              <a:gd name="connsiteX16" fmla="*/ 348443 w 3476528"/>
              <a:gd name="connsiteY16" fmla="*/ 2262437 h 2918552"/>
              <a:gd name="connsiteX17" fmla="*/ 740329 w 3476528"/>
              <a:gd name="connsiteY17" fmla="*/ 1678962 h 2918552"/>
              <a:gd name="connsiteX18" fmla="*/ 749037 w 3476528"/>
              <a:gd name="connsiteY18" fmla="*/ 1217408 h 2918552"/>
              <a:gd name="connsiteX19" fmla="*/ 261357 w 3476528"/>
              <a:gd name="connsiteY19" fmla="*/ 1086780 h 2918552"/>
              <a:gd name="connsiteX20" fmla="*/ 100 w 3476528"/>
              <a:gd name="connsiteY20" fmla="*/ 903900 h 2918552"/>
              <a:gd name="connsiteX0" fmla="*/ 13293 w 3489721"/>
              <a:gd name="connsiteY0" fmla="*/ 950673 h 2965325"/>
              <a:gd name="connsiteX1" fmla="*/ 104473 w 3489721"/>
              <a:gd name="connsiteY1" fmla="*/ 42540 h 2965325"/>
              <a:gd name="connsiteX2" fmla="*/ 663574 w 3489721"/>
              <a:gd name="connsiteY2" fmla="*/ 193922 h 2965325"/>
              <a:gd name="connsiteX3" fmla="*/ 1328287 w 3489721"/>
              <a:gd name="connsiteY3" fmla="*/ 593621 h 2965325"/>
              <a:gd name="connsiteX4" fmla="*/ 2146893 w 3489721"/>
              <a:gd name="connsiteY4" fmla="*/ 375907 h 2965325"/>
              <a:gd name="connsiteX5" fmla="*/ 2695533 w 3489721"/>
              <a:gd name="connsiteY5" fmla="*/ 480410 h 2965325"/>
              <a:gd name="connsiteX6" fmla="*/ 3209339 w 3489721"/>
              <a:gd name="connsiteY6" fmla="*/ 1177095 h 2965325"/>
              <a:gd name="connsiteX7" fmla="*/ 3444470 w 3489721"/>
              <a:gd name="connsiteY7" fmla="*/ 1873781 h 2965325"/>
              <a:gd name="connsiteX8" fmla="*/ 3444470 w 3489721"/>
              <a:gd name="connsiteY8" fmla="*/ 2648844 h 2965325"/>
              <a:gd name="connsiteX9" fmla="*/ 2974207 w 3489721"/>
              <a:gd name="connsiteY9" fmla="*/ 2953644 h 2965325"/>
              <a:gd name="connsiteX10" fmla="*/ 2634573 w 3489721"/>
              <a:gd name="connsiteY10" fmla="*/ 2849141 h 2965325"/>
              <a:gd name="connsiteX11" fmla="*/ 2477819 w 3489721"/>
              <a:gd name="connsiteY11" fmla="*/ 2361461 h 2965325"/>
              <a:gd name="connsiteX12" fmla="*/ 1972722 w 3489721"/>
              <a:gd name="connsiteY12" fmla="*/ 2143747 h 2965325"/>
              <a:gd name="connsiteX13" fmla="*/ 1580836 w 3489721"/>
              <a:gd name="connsiteY13" fmla="*/ 2448547 h 2965325"/>
              <a:gd name="connsiteX14" fmla="*/ 1232493 w 3489721"/>
              <a:gd name="connsiteY14" fmla="*/ 2640135 h 2965325"/>
              <a:gd name="connsiteX15" fmla="*/ 797064 w 3489721"/>
              <a:gd name="connsiteY15" fmla="*/ 2605301 h 2965325"/>
              <a:gd name="connsiteX16" fmla="*/ 361636 w 3489721"/>
              <a:gd name="connsiteY16" fmla="*/ 2309210 h 2965325"/>
              <a:gd name="connsiteX17" fmla="*/ 753522 w 3489721"/>
              <a:gd name="connsiteY17" fmla="*/ 1725735 h 2965325"/>
              <a:gd name="connsiteX18" fmla="*/ 762230 w 3489721"/>
              <a:gd name="connsiteY18" fmla="*/ 1264181 h 2965325"/>
              <a:gd name="connsiteX19" fmla="*/ 274550 w 3489721"/>
              <a:gd name="connsiteY19" fmla="*/ 1133553 h 2965325"/>
              <a:gd name="connsiteX20" fmla="*/ 13293 w 3489721"/>
              <a:gd name="connsiteY20" fmla="*/ 950673 h 2965325"/>
              <a:gd name="connsiteX0" fmla="*/ 3760 w 3631113"/>
              <a:gd name="connsiteY0" fmla="*/ 625434 h 2944799"/>
              <a:gd name="connsiteX1" fmla="*/ 245865 w 3631113"/>
              <a:gd name="connsiteY1" fmla="*/ 22014 h 2944799"/>
              <a:gd name="connsiteX2" fmla="*/ 804966 w 3631113"/>
              <a:gd name="connsiteY2" fmla="*/ 173396 h 2944799"/>
              <a:gd name="connsiteX3" fmla="*/ 1469679 w 3631113"/>
              <a:gd name="connsiteY3" fmla="*/ 573095 h 2944799"/>
              <a:gd name="connsiteX4" fmla="*/ 2288285 w 3631113"/>
              <a:gd name="connsiteY4" fmla="*/ 355381 h 2944799"/>
              <a:gd name="connsiteX5" fmla="*/ 2836925 w 3631113"/>
              <a:gd name="connsiteY5" fmla="*/ 459884 h 2944799"/>
              <a:gd name="connsiteX6" fmla="*/ 3350731 w 3631113"/>
              <a:gd name="connsiteY6" fmla="*/ 1156569 h 2944799"/>
              <a:gd name="connsiteX7" fmla="*/ 3585862 w 3631113"/>
              <a:gd name="connsiteY7" fmla="*/ 1853255 h 2944799"/>
              <a:gd name="connsiteX8" fmla="*/ 3585862 w 3631113"/>
              <a:gd name="connsiteY8" fmla="*/ 2628318 h 2944799"/>
              <a:gd name="connsiteX9" fmla="*/ 3115599 w 3631113"/>
              <a:gd name="connsiteY9" fmla="*/ 2933118 h 2944799"/>
              <a:gd name="connsiteX10" fmla="*/ 2775965 w 3631113"/>
              <a:gd name="connsiteY10" fmla="*/ 2828615 h 2944799"/>
              <a:gd name="connsiteX11" fmla="*/ 2619211 w 3631113"/>
              <a:gd name="connsiteY11" fmla="*/ 2340935 h 2944799"/>
              <a:gd name="connsiteX12" fmla="*/ 2114114 w 3631113"/>
              <a:gd name="connsiteY12" fmla="*/ 2123221 h 2944799"/>
              <a:gd name="connsiteX13" fmla="*/ 1722228 w 3631113"/>
              <a:gd name="connsiteY13" fmla="*/ 2428021 h 2944799"/>
              <a:gd name="connsiteX14" fmla="*/ 1373885 w 3631113"/>
              <a:gd name="connsiteY14" fmla="*/ 2619609 h 2944799"/>
              <a:gd name="connsiteX15" fmla="*/ 938456 w 3631113"/>
              <a:gd name="connsiteY15" fmla="*/ 2584775 h 2944799"/>
              <a:gd name="connsiteX16" fmla="*/ 503028 w 3631113"/>
              <a:gd name="connsiteY16" fmla="*/ 2288684 h 2944799"/>
              <a:gd name="connsiteX17" fmla="*/ 894914 w 3631113"/>
              <a:gd name="connsiteY17" fmla="*/ 1705209 h 2944799"/>
              <a:gd name="connsiteX18" fmla="*/ 903622 w 3631113"/>
              <a:gd name="connsiteY18" fmla="*/ 1243655 h 2944799"/>
              <a:gd name="connsiteX19" fmla="*/ 415942 w 3631113"/>
              <a:gd name="connsiteY19" fmla="*/ 1113027 h 2944799"/>
              <a:gd name="connsiteX20" fmla="*/ 3760 w 3631113"/>
              <a:gd name="connsiteY20" fmla="*/ 625434 h 2944799"/>
              <a:gd name="connsiteX0" fmla="*/ 3484 w 3630837"/>
              <a:gd name="connsiteY0" fmla="*/ 625434 h 2944799"/>
              <a:gd name="connsiteX1" fmla="*/ 245589 w 3630837"/>
              <a:gd name="connsiteY1" fmla="*/ 22014 h 2944799"/>
              <a:gd name="connsiteX2" fmla="*/ 804690 w 3630837"/>
              <a:gd name="connsiteY2" fmla="*/ 173396 h 2944799"/>
              <a:gd name="connsiteX3" fmla="*/ 1469403 w 3630837"/>
              <a:gd name="connsiteY3" fmla="*/ 573095 h 2944799"/>
              <a:gd name="connsiteX4" fmla="*/ 2288009 w 3630837"/>
              <a:gd name="connsiteY4" fmla="*/ 355381 h 2944799"/>
              <a:gd name="connsiteX5" fmla="*/ 2836649 w 3630837"/>
              <a:gd name="connsiteY5" fmla="*/ 459884 h 2944799"/>
              <a:gd name="connsiteX6" fmla="*/ 3350455 w 3630837"/>
              <a:gd name="connsiteY6" fmla="*/ 1156569 h 2944799"/>
              <a:gd name="connsiteX7" fmla="*/ 3585586 w 3630837"/>
              <a:gd name="connsiteY7" fmla="*/ 1853255 h 2944799"/>
              <a:gd name="connsiteX8" fmla="*/ 3585586 w 3630837"/>
              <a:gd name="connsiteY8" fmla="*/ 2628318 h 2944799"/>
              <a:gd name="connsiteX9" fmla="*/ 3115323 w 3630837"/>
              <a:gd name="connsiteY9" fmla="*/ 2933118 h 2944799"/>
              <a:gd name="connsiteX10" fmla="*/ 2775689 w 3630837"/>
              <a:gd name="connsiteY10" fmla="*/ 2828615 h 2944799"/>
              <a:gd name="connsiteX11" fmla="*/ 2618935 w 3630837"/>
              <a:gd name="connsiteY11" fmla="*/ 2340935 h 2944799"/>
              <a:gd name="connsiteX12" fmla="*/ 2113838 w 3630837"/>
              <a:gd name="connsiteY12" fmla="*/ 2123221 h 2944799"/>
              <a:gd name="connsiteX13" fmla="*/ 1721952 w 3630837"/>
              <a:gd name="connsiteY13" fmla="*/ 2428021 h 2944799"/>
              <a:gd name="connsiteX14" fmla="*/ 1373609 w 3630837"/>
              <a:gd name="connsiteY14" fmla="*/ 2619609 h 2944799"/>
              <a:gd name="connsiteX15" fmla="*/ 938180 w 3630837"/>
              <a:gd name="connsiteY15" fmla="*/ 2584775 h 2944799"/>
              <a:gd name="connsiteX16" fmla="*/ 502752 w 3630837"/>
              <a:gd name="connsiteY16" fmla="*/ 2288684 h 2944799"/>
              <a:gd name="connsiteX17" fmla="*/ 894638 w 3630837"/>
              <a:gd name="connsiteY17" fmla="*/ 1705209 h 2944799"/>
              <a:gd name="connsiteX18" fmla="*/ 903346 w 3630837"/>
              <a:gd name="connsiteY18" fmla="*/ 1243655 h 2944799"/>
              <a:gd name="connsiteX19" fmla="*/ 408120 w 3630837"/>
              <a:gd name="connsiteY19" fmla="*/ 917698 h 2944799"/>
              <a:gd name="connsiteX20" fmla="*/ 3484 w 3630837"/>
              <a:gd name="connsiteY20" fmla="*/ 625434 h 2944799"/>
              <a:gd name="connsiteX0" fmla="*/ 5883 w 3633236"/>
              <a:gd name="connsiteY0" fmla="*/ 625434 h 2944799"/>
              <a:gd name="connsiteX1" fmla="*/ 247988 w 3633236"/>
              <a:gd name="connsiteY1" fmla="*/ 22014 h 2944799"/>
              <a:gd name="connsiteX2" fmla="*/ 807089 w 3633236"/>
              <a:gd name="connsiteY2" fmla="*/ 173396 h 2944799"/>
              <a:gd name="connsiteX3" fmla="*/ 1471802 w 3633236"/>
              <a:gd name="connsiteY3" fmla="*/ 573095 h 2944799"/>
              <a:gd name="connsiteX4" fmla="*/ 2290408 w 3633236"/>
              <a:gd name="connsiteY4" fmla="*/ 355381 h 2944799"/>
              <a:gd name="connsiteX5" fmla="*/ 2839048 w 3633236"/>
              <a:gd name="connsiteY5" fmla="*/ 459884 h 2944799"/>
              <a:gd name="connsiteX6" fmla="*/ 3352854 w 3633236"/>
              <a:gd name="connsiteY6" fmla="*/ 1156569 h 2944799"/>
              <a:gd name="connsiteX7" fmla="*/ 3587985 w 3633236"/>
              <a:gd name="connsiteY7" fmla="*/ 1853255 h 2944799"/>
              <a:gd name="connsiteX8" fmla="*/ 3587985 w 3633236"/>
              <a:gd name="connsiteY8" fmla="*/ 2628318 h 2944799"/>
              <a:gd name="connsiteX9" fmla="*/ 3117722 w 3633236"/>
              <a:gd name="connsiteY9" fmla="*/ 2933118 h 2944799"/>
              <a:gd name="connsiteX10" fmla="*/ 2778088 w 3633236"/>
              <a:gd name="connsiteY10" fmla="*/ 2828615 h 2944799"/>
              <a:gd name="connsiteX11" fmla="*/ 2621334 w 3633236"/>
              <a:gd name="connsiteY11" fmla="*/ 2340935 h 2944799"/>
              <a:gd name="connsiteX12" fmla="*/ 2116237 w 3633236"/>
              <a:gd name="connsiteY12" fmla="*/ 2123221 h 2944799"/>
              <a:gd name="connsiteX13" fmla="*/ 1724351 w 3633236"/>
              <a:gd name="connsiteY13" fmla="*/ 2428021 h 2944799"/>
              <a:gd name="connsiteX14" fmla="*/ 1376008 w 3633236"/>
              <a:gd name="connsiteY14" fmla="*/ 2619609 h 2944799"/>
              <a:gd name="connsiteX15" fmla="*/ 940579 w 3633236"/>
              <a:gd name="connsiteY15" fmla="*/ 2584775 h 2944799"/>
              <a:gd name="connsiteX16" fmla="*/ 505151 w 3633236"/>
              <a:gd name="connsiteY16" fmla="*/ 2288684 h 2944799"/>
              <a:gd name="connsiteX17" fmla="*/ 897037 w 3633236"/>
              <a:gd name="connsiteY17" fmla="*/ 1705209 h 2944799"/>
              <a:gd name="connsiteX18" fmla="*/ 905745 w 3633236"/>
              <a:gd name="connsiteY18" fmla="*/ 1243655 h 2944799"/>
              <a:gd name="connsiteX19" fmla="*/ 470889 w 3633236"/>
              <a:gd name="connsiteY19" fmla="*/ 870819 h 2944799"/>
              <a:gd name="connsiteX20" fmla="*/ 5883 w 3633236"/>
              <a:gd name="connsiteY20" fmla="*/ 625434 h 2944799"/>
              <a:gd name="connsiteX0" fmla="*/ 5883 w 3633236"/>
              <a:gd name="connsiteY0" fmla="*/ 625434 h 2944799"/>
              <a:gd name="connsiteX1" fmla="*/ 247988 w 3633236"/>
              <a:gd name="connsiteY1" fmla="*/ 22014 h 2944799"/>
              <a:gd name="connsiteX2" fmla="*/ 807089 w 3633236"/>
              <a:gd name="connsiteY2" fmla="*/ 173396 h 2944799"/>
              <a:gd name="connsiteX3" fmla="*/ 1471802 w 3633236"/>
              <a:gd name="connsiteY3" fmla="*/ 573095 h 2944799"/>
              <a:gd name="connsiteX4" fmla="*/ 2290408 w 3633236"/>
              <a:gd name="connsiteY4" fmla="*/ 355381 h 2944799"/>
              <a:gd name="connsiteX5" fmla="*/ 2839048 w 3633236"/>
              <a:gd name="connsiteY5" fmla="*/ 459884 h 2944799"/>
              <a:gd name="connsiteX6" fmla="*/ 3352854 w 3633236"/>
              <a:gd name="connsiteY6" fmla="*/ 1156569 h 2944799"/>
              <a:gd name="connsiteX7" fmla="*/ 3587985 w 3633236"/>
              <a:gd name="connsiteY7" fmla="*/ 1853255 h 2944799"/>
              <a:gd name="connsiteX8" fmla="*/ 3587985 w 3633236"/>
              <a:gd name="connsiteY8" fmla="*/ 2628318 h 2944799"/>
              <a:gd name="connsiteX9" fmla="*/ 3117722 w 3633236"/>
              <a:gd name="connsiteY9" fmla="*/ 2933118 h 2944799"/>
              <a:gd name="connsiteX10" fmla="*/ 2778088 w 3633236"/>
              <a:gd name="connsiteY10" fmla="*/ 2828615 h 2944799"/>
              <a:gd name="connsiteX11" fmla="*/ 2621334 w 3633236"/>
              <a:gd name="connsiteY11" fmla="*/ 2340935 h 2944799"/>
              <a:gd name="connsiteX12" fmla="*/ 2116237 w 3633236"/>
              <a:gd name="connsiteY12" fmla="*/ 2123221 h 2944799"/>
              <a:gd name="connsiteX13" fmla="*/ 1724351 w 3633236"/>
              <a:gd name="connsiteY13" fmla="*/ 2428021 h 2944799"/>
              <a:gd name="connsiteX14" fmla="*/ 1376008 w 3633236"/>
              <a:gd name="connsiteY14" fmla="*/ 2619609 h 2944799"/>
              <a:gd name="connsiteX15" fmla="*/ 940579 w 3633236"/>
              <a:gd name="connsiteY15" fmla="*/ 2584775 h 2944799"/>
              <a:gd name="connsiteX16" fmla="*/ 505151 w 3633236"/>
              <a:gd name="connsiteY16" fmla="*/ 2288684 h 2944799"/>
              <a:gd name="connsiteX17" fmla="*/ 897037 w 3633236"/>
              <a:gd name="connsiteY17" fmla="*/ 1705209 h 2944799"/>
              <a:gd name="connsiteX18" fmla="*/ 1018939 w 3633236"/>
              <a:gd name="connsiteY18" fmla="*/ 1142084 h 2944799"/>
              <a:gd name="connsiteX19" fmla="*/ 470889 w 3633236"/>
              <a:gd name="connsiteY19" fmla="*/ 870819 h 2944799"/>
              <a:gd name="connsiteX20" fmla="*/ 5883 w 3633236"/>
              <a:gd name="connsiteY20" fmla="*/ 625434 h 2944799"/>
              <a:gd name="connsiteX0" fmla="*/ 5883 w 3633236"/>
              <a:gd name="connsiteY0" fmla="*/ 625434 h 2944799"/>
              <a:gd name="connsiteX1" fmla="*/ 247988 w 3633236"/>
              <a:gd name="connsiteY1" fmla="*/ 22014 h 2944799"/>
              <a:gd name="connsiteX2" fmla="*/ 807089 w 3633236"/>
              <a:gd name="connsiteY2" fmla="*/ 173396 h 2944799"/>
              <a:gd name="connsiteX3" fmla="*/ 1471802 w 3633236"/>
              <a:gd name="connsiteY3" fmla="*/ 573095 h 2944799"/>
              <a:gd name="connsiteX4" fmla="*/ 2290408 w 3633236"/>
              <a:gd name="connsiteY4" fmla="*/ 355381 h 2944799"/>
              <a:gd name="connsiteX5" fmla="*/ 2839048 w 3633236"/>
              <a:gd name="connsiteY5" fmla="*/ 459884 h 2944799"/>
              <a:gd name="connsiteX6" fmla="*/ 3352854 w 3633236"/>
              <a:gd name="connsiteY6" fmla="*/ 1156569 h 2944799"/>
              <a:gd name="connsiteX7" fmla="*/ 3587985 w 3633236"/>
              <a:gd name="connsiteY7" fmla="*/ 1853255 h 2944799"/>
              <a:gd name="connsiteX8" fmla="*/ 3587985 w 3633236"/>
              <a:gd name="connsiteY8" fmla="*/ 2628318 h 2944799"/>
              <a:gd name="connsiteX9" fmla="*/ 3117722 w 3633236"/>
              <a:gd name="connsiteY9" fmla="*/ 2933118 h 2944799"/>
              <a:gd name="connsiteX10" fmla="*/ 2778088 w 3633236"/>
              <a:gd name="connsiteY10" fmla="*/ 2828615 h 2944799"/>
              <a:gd name="connsiteX11" fmla="*/ 2621334 w 3633236"/>
              <a:gd name="connsiteY11" fmla="*/ 2340935 h 2944799"/>
              <a:gd name="connsiteX12" fmla="*/ 2116237 w 3633236"/>
              <a:gd name="connsiteY12" fmla="*/ 2123221 h 2944799"/>
              <a:gd name="connsiteX13" fmla="*/ 1724351 w 3633236"/>
              <a:gd name="connsiteY13" fmla="*/ 2428021 h 2944799"/>
              <a:gd name="connsiteX14" fmla="*/ 1376008 w 3633236"/>
              <a:gd name="connsiteY14" fmla="*/ 2619609 h 2944799"/>
              <a:gd name="connsiteX15" fmla="*/ 940579 w 3633236"/>
              <a:gd name="connsiteY15" fmla="*/ 2584775 h 2944799"/>
              <a:gd name="connsiteX16" fmla="*/ 505151 w 3633236"/>
              <a:gd name="connsiteY16" fmla="*/ 2288684 h 2944799"/>
              <a:gd name="connsiteX17" fmla="*/ 995138 w 3633236"/>
              <a:gd name="connsiteY17" fmla="*/ 1728649 h 2944799"/>
              <a:gd name="connsiteX18" fmla="*/ 1018939 w 3633236"/>
              <a:gd name="connsiteY18" fmla="*/ 1142084 h 2944799"/>
              <a:gd name="connsiteX19" fmla="*/ 470889 w 3633236"/>
              <a:gd name="connsiteY19" fmla="*/ 870819 h 2944799"/>
              <a:gd name="connsiteX20" fmla="*/ 5883 w 3633236"/>
              <a:gd name="connsiteY20" fmla="*/ 625434 h 2944799"/>
              <a:gd name="connsiteX0" fmla="*/ 5883 w 3633236"/>
              <a:gd name="connsiteY0" fmla="*/ 625434 h 2944799"/>
              <a:gd name="connsiteX1" fmla="*/ 247988 w 3633236"/>
              <a:gd name="connsiteY1" fmla="*/ 22014 h 2944799"/>
              <a:gd name="connsiteX2" fmla="*/ 807089 w 3633236"/>
              <a:gd name="connsiteY2" fmla="*/ 173396 h 2944799"/>
              <a:gd name="connsiteX3" fmla="*/ 1471802 w 3633236"/>
              <a:gd name="connsiteY3" fmla="*/ 573095 h 2944799"/>
              <a:gd name="connsiteX4" fmla="*/ 2290408 w 3633236"/>
              <a:gd name="connsiteY4" fmla="*/ 355381 h 2944799"/>
              <a:gd name="connsiteX5" fmla="*/ 2839048 w 3633236"/>
              <a:gd name="connsiteY5" fmla="*/ 459884 h 2944799"/>
              <a:gd name="connsiteX6" fmla="*/ 3352854 w 3633236"/>
              <a:gd name="connsiteY6" fmla="*/ 1156569 h 2944799"/>
              <a:gd name="connsiteX7" fmla="*/ 3587985 w 3633236"/>
              <a:gd name="connsiteY7" fmla="*/ 1853255 h 2944799"/>
              <a:gd name="connsiteX8" fmla="*/ 3587985 w 3633236"/>
              <a:gd name="connsiteY8" fmla="*/ 2628318 h 2944799"/>
              <a:gd name="connsiteX9" fmla="*/ 3117722 w 3633236"/>
              <a:gd name="connsiteY9" fmla="*/ 2933118 h 2944799"/>
              <a:gd name="connsiteX10" fmla="*/ 2778088 w 3633236"/>
              <a:gd name="connsiteY10" fmla="*/ 2828615 h 2944799"/>
              <a:gd name="connsiteX11" fmla="*/ 2621334 w 3633236"/>
              <a:gd name="connsiteY11" fmla="*/ 2340935 h 2944799"/>
              <a:gd name="connsiteX12" fmla="*/ 2116237 w 3633236"/>
              <a:gd name="connsiteY12" fmla="*/ 2123221 h 2944799"/>
              <a:gd name="connsiteX13" fmla="*/ 1724351 w 3633236"/>
              <a:gd name="connsiteY13" fmla="*/ 2428021 h 2944799"/>
              <a:gd name="connsiteX14" fmla="*/ 1376008 w 3633236"/>
              <a:gd name="connsiteY14" fmla="*/ 2619609 h 2944799"/>
              <a:gd name="connsiteX15" fmla="*/ 940579 w 3633236"/>
              <a:gd name="connsiteY15" fmla="*/ 2584775 h 2944799"/>
              <a:gd name="connsiteX16" fmla="*/ 573067 w 3633236"/>
              <a:gd name="connsiteY16" fmla="*/ 2484013 h 2944799"/>
              <a:gd name="connsiteX17" fmla="*/ 995138 w 3633236"/>
              <a:gd name="connsiteY17" fmla="*/ 1728649 h 2944799"/>
              <a:gd name="connsiteX18" fmla="*/ 1018939 w 3633236"/>
              <a:gd name="connsiteY18" fmla="*/ 1142084 h 2944799"/>
              <a:gd name="connsiteX19" fmla="*/ 470889 w 3633236"/>
              <a:gd name="connsiteY19" fmla="*/ 870819 h 2944799"/>
              <a:gd name="connsiteX20" fmla="*/ 5883 w 3633236"/>
              <a:gd name="connsiteY20" fmla="*/ 625434 h 2944799"/>
              <a:gd name="connsiteX0" fmla="*/ 5883 w 3633236"/>
              <a:gd name="connsiteY0" fmla="*/ 625434 h 2944799"/>
              <a:gd name="connsiteX1" fmla="*/ 247988 w 3633236"/>
              <a:gd name="connsiteY1" fmla="*/ 22014 h 2944799"/>
              <a:gd name="connsiteX2" fmla="*/ 807089 w 3633236"/>
              <a:gd name="connsiteY2" fmla="*/ 173396 h 2944799"/>
              <a:gd name="connsiteX3" fmla="*/ 1471802 w 3633236"/>
              <a:gd name="connsiteY3" fmla="*/ 573095 h 2944799"/>
              <a:gd name="connsiteX4" fmla="*/ 2290408 w 3633236"/>
              <a:gd name="connsiteY4" fmla="*/ 355381 h 2944799"/>
              <a:gd name="connsiteX5" fmla="*/ 2839048 w 3633236"/>
              <a:gd name="connsiteY5" fmla="*/ 459884 h 2944799"/>
              <a:gd name="connsiteX6" fmla="*/ 3352854 w 3633236"/>
              <a:gd name="connsiteY6" fmla="*/ 1156569 h 2944799"/>
              <a:gd name="connsiteX7" fmla="*/ 3587985 w 3633236"/>
              <a:gd name="connsiteY7" fmla="*/ 1853255 h 2944799"/>
              <a:gd name="connsiteX8" fmla="*/ 3587985 w 3633236"/>
              <a:gd name="connsiteY8" fmla="*/ 2628318 h 2944799"/>
              <a:gd name="connsiteX9" fmla="*/ 3117722 w 3633236"/>
              <a:gd name="connsiteY9" fmla="*/ 2933118 h 2944799"/>
              <a:gd name="connsiteX10" fmla="*/ 2778088 w 3633236"/>
              <a:gd name="connsiteY10" fmla="*/ 2828615 h 2944799"/>
              <a:gd name="connsiteX11" fmla="*/ 2621334 w 3633236"/>
              <a:gd name="connsiteY11" fmla="*/ 2340935 h 2944799"/>
              <a:gd name="connsiteX12" fmla="*/ 2116237 w 3633236"/>
              <a:gd name="connsiteY12" fmla="*/ 2123221 h 2944799"/>
              <a:gd name="connsiteX13" fmla="*/ 1724351 w 3633236"/>
              <a:gd name="connsiteY13" fmla="*/ 2428021 h 2944799"/>
              <a:gd name="connsiteX14" fmla="*/ 1376008 w 3633236"/>
              <a:gd name="connsiteY14" fmla="*/ 2619609 h 2944799"/>
              <a:gd name="connsiteX15" fmla="*/ 940579 w 3633236"/>
              <a:gd name="connsiteY15" fmla="*/ 2584775 h 2944799"/>
              <a:gd name="connsiteX16" fmla="*/ 618345 w 3633236"/>
              <a:gd name="connsiteY16" fmla="*/ 2382442 h 2944799"/>
              <a:gd name="connsiteX17" fmla="*/ 995138 w 3633236"/>
              <a:gd name="connsiteY17" fmla="*/ 1728649 h 2944799"/>
              <a:gd name="connsiteX18" fmla="*/ 1018939 w 3633236"/>
              <a:gd name="connsiteY18" fmla="*/ 1142084 h 2944799"/>
              <a:gd name="connsiteX19" fmla="*/ 470889 w 3633236"/>
              <a:gd name="connsiteY19" fmla="*/ 870819 h 2944799"/>
              <a:gd name="connsiteX20" fmla="*/ 5883 w 3633236"/>
              <a:gd name="connsiteY20" fmla="*/ 625434 h 2944799"/>
              <a:gd name="connsiteX0" fmla="*/ 5883 w 3633236"/>
              <a:gd name="connsiteY0" fmla="*/ 625434 h 2944799"/>
              <a:gd name="connsiteX1" fmla="*/ 247988 w 3633236"/>
              <a:gd name="connsiteY1" fmla="*/ 22014 h 2944799"/>
              <a:gd name="connsiteX2" fmla="*/ 807089 w 3633236"/>
              <a:gd name="connsiteY2" fmla="*/ 173396 h 2944799"/>
              <a:gd name="connsiteX3" fmla="*/ 1471802 w 3633236"/>
              <a:gd name="connsiteY3" fmla="*/ 573095 h 2944799"/>
              <a:gd name="connsiteX4" fmla="*/ 2290408 w 3633236"/>
              <a:gd name="connsiteY4" fmla="*/ 355381 h 2944799"/>
              <a:gd name="connsiteX5" fmla="*/ 2839048 w 3633236"/>
              <a:gd name="connsiteY5" fmla="*/ 459884 h 2944799"/>
              <a:gd name="connsiteX6" fmla="*/ 3352854 w 3633236"/>
              <a:gd name="connsiteY6" fmla="*/ 1156569 h 2944799"/>
              <a:gd name="connsiteX7" fmla="*/ 3587985 w 3633236"/>
              <a:gd name="connsiteY7" fmla="*/ 1853255 h 2944799"/>
              <a:gd name="connsiteX8" fmla="*/ 3587985 w 3633236"/>
              <a:gd name="connsiteY8" fmla="*/ 2628318 h 2944799"/>
              <a:gd name="connsiteX9" fmla="*/ 3117722 w 3633236"/>
              <a:gd name="connsiteY9" fmla="*/ 2933118 h 2944799"/>
              <a:gd name="connsiteX10" fmla="*/ 2778088 w 3633236"/>
              <a:gd name="connsiteY10" fmla="*/ 2828615 h 2944799"/>
              <a:gd name="connsiteX11" fmla="*/ 2621334 w 3633236"/>
              <a:gd name="connsiteY11" fmla="*/ 2340935 h 2944799"/>
              <a:gd name="connsiteX12" fmla="*/ 2116237 w 3633236"/>
              <a:gd name="connsiteY12" fmla="*/ 2123221 h 2944799"/>
              <a:gd name="connsiteX13" fmla="*/ 1724351 w 3633236"/>
              <a:gd name="connsiteY13" fmla="*/ 2428021 h 2944799"/>
              <a:gd name="connsiteX14" fmla="*/ 1345823 w 3633236"/>
              <a:gd name="connsiteY14" fmla="*/ 2588357 h 2944799"/>
              <a:gd name="connsiteX15" fmla="*/ 940579 w 3633236"/>
              <a:gd name="connsiteY15" fmla="*/ 2584775 h 2944799"/>
              <a:gd name="connsiteX16" fmla="*/ 618345 w 3633236"/>
              <a:gd name="connsiteY16" fmla="*/ 2382442 h 2944799"/>
              <a:gd name="connsiteX17" fmla="*/ 995138 w 3633236"/>
              <a:gd name="connsiteY17" fmla="*/ 1728649 h 2944799"/>
              <a:gd name="connsiteX18" fmla="*/ 1018939 w 3633236"/>
              <a:gd name="connsiteY18" fmla="*/ 1142084 h 2944799"/>
              <a:gd name="connsiteX19" fmla="*/ 470889 w 3633236"/>
              <a:gd name="connsiteY19" fmla="*/ 870819 h 2944799"/>
              <a:gd name="connsiteX20" fmla="*/ 5883 w 3633236"/>
              <a:gd name="connsiteY20" fmla="*/ 625434 h 2944799"/>
              <a:gd name="connsiteX0" fmla="*/ 5883 w 3633236"/>
              <a:gd name="connsiteY0" fmla="*/ 625434 h 2944799"/>
              <a:gd name="connsiteX1" fmla="*/ 247988 w 3633236"/>
              <a:gd name="connsiteY1" fmla="*/ 22014 h 2944799"/>
              <a:gd name="connsiteX2" fmla="*/ 807089 w 3633236"/>
              <a:gd name="connsiteY2" fmla="*/ 173396 h 2944799"/>
              <a:gd name="connsiteX3" fmla="*/ 1471802 w 3633236"/>
              <a:gd name="connsiteY3" fmla="*/ 573095 h 2944799"/>
              <a:gd name="connsiteX4" fmla="*/ 2290408 w 3633236"/>
              <a:gd name="connsiteY4" fmla="*/ 355381 h 2944799"/>
              <a:gd name="connsiteX5" fmla="*/ 2839048 w 3633236"/>
              <a:gd name="connsiteY5" fmla="*/ 459884 h 2944799"/>
              <a:gd name="connsiteX6" fmla="*/ 3352854 w 3633236"/>
              <a:gd name="connsiteY6" fmla="*/ 1156569 h 2944799"/>
              <a:gd name="connsiteX7" fmla="*/ 3587985 w 3633236"/>
              <a:gd name="connsiteY7" fmla="*/ 1853255 h 2944799"/>
              <a:gd name="connsiteX8" fmla="*/ 3587985 w 3633236"/>
              <a:gd name="connsiteY8" fmla="*/ 2628318 h 2944799"/>
              <a:gd name="connsiteX9" fmla="*/ 3117722 w 3633236"/>
              <a:gd name="connsiteY9" fmla="*/ 2933118 h 2944799"/>
              <a:gd name="connsiteX10" fmla="*/ 2778088 w 3633236"/>
              <a:gd name="connsiteY10" fmla="*/ 2828615 h 2944799"/>
              <a:gd name="connsiteX11" fmla="*/ 2621334 w 3633236"/>
              <a:gd name="connsiteY11" fmla="*/ 2340935 h 2944799"/>
              <a:gd name="connsiteX12" fmla="*/ 2116237 w 3633236"/>
              <a:gd name="connsiteY12" fmla="*/ 2123221 h 2944799"/>
              <a:gd name="connsiteX13" fmla="*/ 1671527 w 3633236"/>
              <a:gd name="connsiteY13" fmla="*/ 2318637 h 2944799"/>
              <a:gd name="connsiteX14" fmla="*/ 1345823 w 3633236"/>
              <a:gd name="connsiteY14" fmla="*/ 2588357 h 2944799"/>
              <a:gd name="connsiteX15" fmla="*/ 940579 w 3633236"/>
              <a:gd name="connsiteY15" fmla="*/ 2584775 h 2944799"/>
              <a:gd name="connsiteX16" fmla="*/ 618345 w 3633236"/>
              <a:gd name="connsiteY16" fmla="*/ 2382442 h 2944799"/>
              <a:gd name="connsiteX17" fmla="*/ 995138 w 3633236"/>
              <a:gd name="connsiteY17" fmla="*/ 1728649 h 2944799"/>
              <a:gd name="connsiteX18" fmla="*/ 1018939 w 3633236"/>
              <a:gd name="connsiteY18" fmla="*/ 1142084 h 2944799"/>
              <a:gd name="connsiteX19" fmla="*/ 470889 w 3633236"/>
              <a:gd name="connsiteY19" fmla="*/ 870819 h 2944799"/>
              <a:gd name="connsiteX20" fmla="*/ 5883 w 3633236"/>
              <a:gd name="connsiteY20" fmla="*/ 625434 h 2944799"/>
              <a:gd name="connsiteX0" fmla="*/ 5883 w 3633236"/>
              <a:gd name="connsiteY0" fmla="*/ 625434 h 2944799"/>
              <a:gd name="connsiteX1" fmla="*/ 247988 w 3633236"/>
              <a:gd name="connsiteY1" fmla="*/ 22014 h 2944799"/>
              <a:gd name="connsiteX2" fmla="*/ 807089 w 3633236"/>
              <a:gd name="connsiteY2" fmla="*/ 173396 h 2944799"/>
              <a:gd name="connsiteX3" fmla="*/ 1471802 w 3633236"/>
              <a:gd name="connsiteY3" fmla="*/ 573095 h 2944799"/>
              <a:gd name="connsiteX4" fmla="*/ 2290408 w 3633236"/>
              <a:gd name="connsiteY4" fmla="*/ 355381 h 2944799"/>
              <a:gd name="connsiteX5" fmla="*/ 2839048 w 3633236"/>
              <a:gd name="connsiteY5" fmla="*/ 459884 h 2944799"/>
              <a:gd name="connsiteX6" fmla="*/ 3352854 w 3633236"/>
              <a:gd name="connsiteY6" fmla="*/ 1156569 h 2944799"/>
              <a:gd name="connsiteX7" fmla="*/ 3587985 w 3633236"/>
              <a:gd name="connsiteY7" fmla="*/ 1853255 h 2944799"/>
              <a:gd name="connsiteX8" fmla="*/ 3587985 w 3633236"/>
              <a:gd name="connsiteY8" fmla="*/ 2628318 h 2944799"/>
              <a:gd name="connsiteX9" fmla="*/ 3117722 w 3633236"/>
              <a:gd name="connsiteY9" fmla="*/ 2933118 h 2944799"/>
              <a:gd name="connsiteX10" fmla="*/ 2778088 w 3633236"/>
              <a:gd name="connsiteY10" fmla="*/ 2828615 h 2944799"/>
              <a:gd name="connsiteX11" fmla="*/ 2621334 w 3633236"/>
              <a:gd name="connsiteY11" fmla="*/ 2340935 h 2944799"/>
              <a:gd name="connsiteX12" fmla="*/ 2116237 w 3633236"/>
              <a:gd name="connsiteY12" fmla="*/ 2123221 h 2944799"/>
              <a:gd name="connsiteX13" fmla="*/ 1671527 w 3633236"/>
              <a:gd name="connsiteY13" fmla="*/ 2318637 h 2944799"/>
              <a:gd name="connsiteX14" fmla="*/ 1345823 w 3633236"/>
              <a:gd name="connsiteY14" fmla="*/ 2588357 h 2944799"/>
              <a:gd name="connsiteX15" fmla="*/ 940579 w 3633236"/>
              <a:gd name="connsiteY15" fmla="*/ 2584775 h 2944799"/>
              <a:gd name="connsiteX16" fmla="*/ 618345 w 3633236"/>
              <a:gd name="connsiteY16" fmla="*/ 2382442 h 2944799"/>
              <a:gd name="connsiteX17" fmla="*/ 995138 w 3633236"/>
              <a:gd name="connsiteY17" fmla="*/ 1728649 h 2944799"/>
              <a:gd name="connsiteX18" fmla="*/ 1018939 w 3633236"/>
              <a:gd name="connsiteY18" fmla="*/ 1142084 h 2944799"/>
              <a:gd name="connsiteX19" fmla="*/ 470889 w 3633236"/>
              <a:gd name="connsiteY19" fmla="*/ 870819 h 2944799"/>
              <a:gd name="connsiteX20" fmla="*/ 5883 w 3633236"/>
              <a:gd name="connsiteY20" fmla="*/ 625434 h 2944799"/>
              <a:gd name="connsiteX0" fmla="*/ 5883 w 3633236"/>
              <a:gd name="connsiteY0" fmla="*/ 625434 h 2945136"/>
              <a:gd name="connsiteX1" fmla="*/ 247988 w 3633236"/>
              <a:gd name="connsiteY1" fmla="*/ 22014 h 2945136"/>
              <a:gd name="connsiteX2" fmla="*/ 807089 w 3633236"/>
              <a:gd name="connsiteY2" fmla="*/ 173396 h 2945136"/>
              <a:gd name="connsiteX3" fmla="*/ 1471802 w 3633236"/>
              <a:gd name="connsiteY3" fmla="*/ 573095 h 2945136"/>
              <a:gd name="connsiteX4" fmla="*/ 2290408 w 3633236"/>
              <a:gd name="connsiteY4" fmla="*/ 355381 h 2945136"/>
              <a:gd name="connsiteX5" fmla="*/ 2839048 w 3633236"/>
              <a:gd name="connsiteY5" fmla="*/ 459884 h 2945136"/>
              <a:gd name="connsiteX6" fmla="*/ 3352854 w 3633236"/>
              <a:gd name="connsiteY6" fmla="*/ 1156569 h 2945136"/>
              <a:gd name="connsiteX7" fmla="*/ 3587985 w 3633236"/>
              <a:gd name="connsiteY7" fmla="*/ 1853255 h 2945136"/>
              <a:gd name="connsiteX8" fmla="*/ 3587985 w 3633236"/>
              <a:gd name="connsiteY8" fmla="*/ 2628318 h 2945136"/>
              <a:gd name="connsiteX9" fmla="*/ 3117722 w 3633236"/>
              <a:gd name="connsiteY9" fmla="*/ 2933118 h 2945136"/>
              <a:gd name="connsiteX10" fmla="*/ 2778088 w 3633236"/>
              <a:gd name="connsiteY10" fmla="*/ 2828615 h 2945136"/>
              <a:gd name="connsiteX11" fmla="*/ 2930731 w 3633236"/>
              <a:gd name="connsiteY11" fmla="*/ 2325309 h 2945136"/>
              <a:gd name="connsiteX12" fmla="*/ 2116237 w 3633236"/>
              <a:gd name="connsiteY12" fmla="*/ 2123221 h 2945136"/>
              <a:gd name="connsiteX13" fmla="*/ 1671527 w 3633236"/>
              <a:gd name="connsiteY13" fmla="*/ 2318637 h 2945136"/>
              <a:gd name="connsiteX14" fmla="*/ 1345823 w 3633236"/>
              <a:gd name="connsiteY14" fmla="*/ 2588357 h 2945136"/>
              <a:gd name="connsiteX15" fmla="*/ 940579 w 3633236"/>
              <a:gd name="connsiteY15" fmla="*/ 2584775 h 2945136"/>
              <a:gd name="connsiteX16" fmla="*/ 618345 w 3633236"/>
              <a:gd name="connsiteY16" fmla="*/ 2382442 h 2945136"/>
              <a:gd name="connsiteX17" fmla="*/ 995138 w 3633236"/>
              <a:gd name="connsiteY17" fmla="*/ 1728649 h 2945136"/>
              <a:gd name="connsiteX18" fmla="*/ 1018939 w 3633236"/>
              <a:gd name="connsiteY18" fmla="*/ 1142084 h 2945136"/>
              <a:gd name="connsiteX19" fmla="*/ 470889 w 3633236"/>
              <a:gd name="connsiteY19" fmla="*/ 870819 h 2945136"/>
              <a:gd name="connsiteX20" fmla="*/ 5883 w 3633236"/>
              <a:gd name="connsiteY20" fmla="*/ 625434 h 2945136"/>
              <a:gd name="connsiteX0" fmla="*/ 5883 w 3633236"/>
              <a:gd name="connsiteY0" fmla="*/ 625434 h 2951245"/>
              <a:gd name="connsiteX1" fmla="*/ 247988 w 3633236"/>
              <a:gd name="connsiteY1" fmla="*/ 22014 h 2951245"/>
              <a:gd name="connsiteX2" fmla="*/ 807089 w 3633236"/>
              <a:gd name="connsiteY2" fmla="*/ 173396 h 2951245"/>
              <a:gd name="connsiteX3" fmla="*/ 1471802 w 3633236"/>
              <a:gd name="connsiteY3" fmla="*/ 573095 h 2951245"/>
              <a:gd name="connsiteX4" fmla="*/ 2290408 w 3633236"/>
              <a:gd name="connsiteY4" fmla="*/ 355381 h 2951245"/>
              <a:gd name="connsiteX5" fmla="*/ 2839048 w 3633236"/>
              <a:gd name="connsiteY5" fmla="*/ 459884 h 2951245"/>
              <a:gd name="connsiteX6" fmla="*/ 3352854 w 3633236"/>
              <a:gd name="connsiteY6" fmla="*/ 1156569 h 2951245"/>
              <a:gd name="connsiteX7" fmla="*/ 3587985 w 3633236"/>
              <a:gd name="connsiteY7" fmla="*/ 1853255 h 2951245"/>
              <a:gd name="connsiteX8" fmla="*/ 3587985 w 3633236"/>
              <a:gd name="connsiteY8" fmla="*/ 2628318 h 2951245"/>
              <a:gd name="connsiteX9" fmla="*/ 3117722 w 3633236"/>
              <a:gd name="connsiteY9" fmla="*/ 2933118 h 2951245"/>
              <a:gd name="connsiteX10" fmla="*/ 3034661 w 3633236"/>
              <a:gd name="connsiteY10" fmla="*/ 2852055 h 2951245"/>
              <a:gd name="connsiteX11" fmla="*/ 2930731 w 3633236"/>
              <a:gd name="connsiteY11" fmla="*/ 2325309 h 2951245"/>
              <a:gd name="connsiteX12" fmla="*/ 2116237 w 3633236"/>
              <a:gd name="connsiteY12" fmla="*/ 2123221 h 2951245"/>
              <a:gd name="connsiteX13" fmla="*/ 1671527 w 3633236"/>
              <a:gd name="connsiteY13" fmla="*/ 2318637 h 2951245"/>
              <a:gd name="connsiteX14" fmla="*/ 1345823 w 3633236"/>
              <a:gd name="connsiteY14" fmla="*/ 2588357 h 2951245"/>
              <a:gd name="connsiteX15" fmla="*/ 940579 w 3633236"/>
              <a:gd name="connsiteY15" fmla="*/ 2584775 h 2951245"/>
              <a:gd name="connsiteX16" fmla="*/ 618345 w 3633236"/>
              <a:gd name="connsiteY16" fmla="*/ 2382442 h 2951245"/>
              <a:gd name="connsiteX17" fmla="*/ 995138 w 3633236"/>
              <a:gd name="connsiteY17" fmla="*/ 1728649 h 2951245"/>
              <a:gd name="connsiteX18" fmla="*/ 1018939 w 3633236"/>
              <a:gd name="connsiteY18" fmla="*/ 1142084 h 2951245"/>
              <a:gd name="connsiteX19" fmla="*/ 470889 w 3633236"/>
              <a:gd name="connsiteY19" fmla="*/ 870819 h 2951245"/>
              <a:gd name="connsiteX20" fmla="*/ 5883 w 3633236"/>
              <a:gd name="connsiteY20" fmla="*/ 625434 h 2951245"/>
              <a:gd name="connsiteX0" fmla="*/ 5883 w 3609014"/>
              <a:gd name="connsiteY0" fmla="*/ 625434 h 2933565"/>
              <a:gd name="connsiteX1" fmla="*/ 247988 w 3609014"/>
              <a:gd name="connsiteY1" fmla="*/ 22014 h 2933565"/>
              <a:gd name="connsiteX2" fmla="*/ 807089 w 3609014"/>
              <a:gd name="connsiteY2" fmla="*/ 173396 h 2933565"/>
              <a:gd name="connsiteX3" fmla="*/ 1471802 w 3609014"/>
              <a:gd name="connsiteY3" fmla="*/ 573095 h 2933565"/>
              <a:gd name="connsiteX4" fmla="*/ 2290408 w 3609014"/>
              <a:gd name="connsiteY4" fmla="*/ 355381 h 2933565"/>
              <a:gd name="connsiteX5" fmla="*/ 2839048 w 3609014"/>
              <a:gd name="connsiteY5" fmla="*/ 459884 h 2933565"/>
              <a:gd name="connsiteX6" fmla="*/ 3352854 w 3609014"/>
              <a:gd name="connsiteY6" fmla="*/ 1156569 h 2933565"/>
              <a:gd name="connsiteX7" fmla="*/ 3587985 w 3609014"/>
              <a:gd name="connsiteY7" fmla="*/ 1853255 h 2933565"/>
              <a:gd name="connsiteX8" fmla="*/ 3587985 w 3609014"/>
              <a:gd name="connsiteY8" fmla="*/ 2628318 h 2933565"/>
              <a:gd name="connsiteX9" fmla="*/ 3502581 w 3609014"/>
              <a:gd name="connsiteY9" fmla="*/ 2909679 h 2933565"/>
              <a:gd name="connsiteX10" fmla="*/ 3034661 w 3609014"/>
              <a:gd name="connsiteY10" fmla="*/ 2852055 h 2933565"/>
              <a:gd name="connsiteX11" fmla="*/ 2930731 w 3609014"/>
              <a:gd name="connsiteY11" fmla="*/ 2325309 h 2933565"/>
              <a:gd name="connsiteX12" fmla="*/ 2116237 w 3609014"/>
              <a:gd name="connsiteY12" fmla="*/ 2123221 h 2933565"/>
              <a:gd name="connsiteX13" fmla="*/ 1671527 w 3609014"/>
              <a:gd name="connsiteY13" fmla="*/ 2318637 h 2933565"/>
              <a:gd name="connsiteX14" fmla="*/ 1345823 w 3609014"/>
              <a:gd name="connsiteY14" fmla="*/ 2588357 h 2933565"/>
              <a:gd name="connsiteX15" fmla="*/ 940579 w 3609014"/>
              <a:gd name="connsiteY15" fmla="*/ 2584775 h 2933565"/>
              <a:gd name="connsiteX16" fmla="*/ 618345 w 3609014"/>
              <a:gd name="connsiteY16" fmla="*/ 2382442 h 2933565"/>
              <a:gd name="connsiteX17" fmla="*/ 995138 w 3609014"/>
              <a:gd name="connsiteY17" fmla="*/ 1728649 h 2933565"/>
              <a:gd name="connsiteX18" fmla="*/ 1018939 w 3609014"/>
              <a:gd name="connsiteY18" fmla="*/ 1142084 h 2933565"/>
              <a:gd name="connsiteX19" fmla="*/ 470889 w 3609014"/>
              <a:gd name="connsiteY19" fmla="*/ 870819 h 2933565"/>
              <a:gd name="connsiteX20" fmla="*/ 5883 w 3609014"/>
              <a:gd name="connsiteY20" fmla="*/ 625434 h 2933565"/>
              <a:gd name="connsiteX0" fmla="*/ 5883 w 3616520"/>
              <a:gd name="connsiteY0" fmla="*/ 625434 h 2940959"/>
              <a:gd name="connsiteX1" fmla="*/ 247988 w 3616520"/>
              <a:gd name="connsiteY1" fmla="*/ 22014 h 2940959"/>
              <a:gd name="connsiteX2" fmla="*/ 807089 w 3616520"/>
              <a:gd name="connsiteY2" fmla="*/ 173396 h 2940959"/>
              <a:gd name="connsiteX3" fmla="*/ 1471802 w 3616520"/>
              <a:gd name="connsiteY3" fmla="*/ 573095 h 2940959"/>
              <a:gd name="connsiteX4" fmla="*/ 2290408 w 3616520"/>
              <a:gd name="connsiteY4" fmla="*/ 355381 h 2940959"/>
              <a:gd name="connsiteX5" fmla="*/ 2839048 w 3616520"/>
              <a:gd name="connsiteY5" fmla="*/ 459884 h 2940959"/>
              <a:gd name="connsiteX6" fmla="*/ 3352854 w 3616520"/>
              <a:gd name="connsiteY6" fmla="*/ 1156569 h 2940959"/>
              <a:gd name="connsiteX7" fmla="*/ 3587985 w 3616520"/>
              <a:gd name="connsiteY7" fmla="*/ 1853255 h 2940959"/>
              <a:gd name="connsiteX8" fmla="*/ 3603078 w 3616520"/>
              <a:gd name="connsiteY8" fmla="*/ 2526747 h 2940959"/>
              <a:gd name="connsiteX9" fmla="*/ 3502581 w 3616520"/>
              <a:gd name="connsiteY9" fmla="*/ 2909679 h 2940959"/>
              <a:gd name="connsiteX10" fmla="*/ 3034661 w 3616520"/>
              <a:gd name="connsiteY10" fmla="*/ 2852055 h 2940959"/>
              <a:gd name="connsiteX11" fmla="*/ 2930731 w 3616520"/>
              <a:gd name="connsiteY11" fmla="*/ 2325309 h 2940959"/>
              <a:gd name="connsiteX12" fmla="*/ 2116237 w 3616520"/>
              <a:gd name="connsiteY12" fmla="*/ 2123221 h 2940959"/>
              <a:gd name="connsiteX13" fmla="*/ 1671527 w 3616520"/>
              <a:gd name="connsiteY13" fmla="*/ 2318637 h 2940959"/>
              <a:gd name="connsiteX14" fmla="*/ 1345823 w 3616520"/>
              <a:gd name="connsiteY14" fmla="*/ 2588357 h 2940959"/>
              <a:gd name="connsiteX15" fmla="*/ 940579 w 3616520"/>
              <a:gd name="connsiteY15" fmla="*/ 2584775 h 2940959"/>
              <a:gd name="connsiteX16" fmla="*/ 618345 w 3616520"/>
              <a:gd name="connsiteY16" fmla="*/ 2382442 h 2940959"/>
              <a:gd name="connsiteX17" fmla="*/ 995138 w 3616520"/>
              <a:gd name="connsiteY17" fmla="*/ 1728649 h 2940959"/>
              <a:gd name="connsiteX18" fmla="*/ 1018939 w 3616520"/>
              <a:gd name="connsiteY18" fmla="*/ 1142084 h 2940959"/>
              <a:gd name="connsiteX19" fmla="*/ 470889 w 3616520"/>
              <a:gd name="connsiteY19" fmla="*/ 870819 h 2940959"/>
              <a:gd name="connsiteX20" fmla="*/ 5883 w 3616520"/>
              <a:gd name="connsiteY20" fmla="*/ 625434 h 2940959"/>
              <a:gd name="connsiteX0" fmla="*/ 5883 w 3616520"/>
              <a:gd name="connsiteY0" fmla="*/ 625434 h 2937990"/>
              <a:gd name="connsiteX1" fmla="*/ 247988 w 3616520"/>
              <a:gd name="connsiteY1" fmla="*/ 22014 h 2937990"/>
              <a:gd name="connsiteX2" fmla="*/ 807089 w 3616520"/>
              <a:gd name="connsiteY2" fmla="*/ 173396 h 2937990"/>
              <a:gd name="connsiteX3" fmla="*/ 1471802 w 3616520"/>
              <a:gd name="connsiteY3" fmla="*/ 573095 h 2937990"/>
              <a:gd name="connsiteX4" fmla="*/ 2290408 w 3616520"/>
              <a:gd name="connsiteY4" fmla="*/ 355381 h 2937990"/>
              <a:gd name="connsiteX5" fmla="*/ 2839048 w 3616520"/>
              <a:gd name="connsiteY5" fmla="*/ 459884 h 2937990"/>
              <a:gd name="connsiteX6" fmla="*/ 3352854 w 3616520"/>
              <a:gd name="connsiteY6" fmla="*/ 1156569 h 2937990"/>
              <a:gd name="connsiteX7" fmla="*/ 3587985 w 3616520"/>
              <a:gd name="connsiteY7" fmla="*/ 1853255 h 2937990"/>
              <a:gd name="connsiteX8" fmla="*/ 3603078 w 3616520"/>
              <a:gd name="connsiteY8" fmla="*/ 2526747 h 2937990"/>
              <a:gd name="connsiteX9" fmla="*/ 3502581 w 3616520"/>
              <a:gd name="connsiteY9" fmla="*/ 2909679 h 2937990"/>
              <a:gd name="connsiteX10" fmla="*/ 3215771 w 3616520"/>
              <a:gd name="connsiteY10" fmla="*/ 2844242 h 2937990"/>
              <a:gd name="connsiteX11" fmla="*/ 2930731 w 3616520"/>
              <a:gd name="connsiteY11" fmla="*/ 2325309 h 2937990"/>
              <a:gd name="connsiteX12" fmla="*/ 2116237 w 3616520"/>
              <a:gd name="connsiteY12" fmla="*/ 2123221 h 2937990"/>
              <a:gd name="connsiteX13" fmla="*/ 1671527 w 3616520"/>
              <a:gd name="connsiteY13" fmla="*/ 2318637 h 2937990"/>
              <a:gd name="connsiteX14" fmla="*/ 1345823 w 3616520"/>
              <a:gd name="connsiteY14" fmla="*/ 2588357 h 2937990"/>
              <a:gd name="connsiteX15" fmla="*/ 940579 w 3616520"/>
              <a:gd name="connsiteY15" fmla="*/ 2584775 h 2937990"/>
              <a:gd name="connsiteX16" fmla="*/ 618345 w 3616520"/>
              <a:gd name="connsiteY16" fmla="*/ 2382442 h 2937990"/>
              <a:gd name="connsiteX17" fmla="*/ 995138 w 3616520"/>
              <a:gd name="connsiteY17" fmla="*/ 1728649 h 2937990"/>
              <a:gd name="connsiteX18" fmla="*/ 1018939 w 3616520"/>
              <a:gd name="connsiteY18" fmla="*/ 1142084 h 2937990"/>
              <a:gd name="connsiteX19" fmla="*/ 470889 w 3616520"/>
              <a:gd name="connsiteY19" fmla="*/ 870819 h 2937990"/>
              <a:gd name="connsiteX20" fmla="*/ 5883 w 3616520"/>
              <a:gd name="connsiteY20" fmla="*/ 625434 h 2937990"/>
              <a:gd name="connsiteX0" fmla="*/ 5883 w 3616520"/>
              <a:gd name="connsiteY0" fmla="*/ 625434 h 2937990"/>
              <a:gd name="connsiteX1" fmla="*/ 247988 w 3616520"/>
              <a:gd name="connsiteY1" fmla="*/ 22014 h 2937990"/>
              <a:gd name="connsiteX2" fmla="*/ 807089 w 3616520"/>
              <a:gd name="connsiteY2" fmla="*/ 173396 h 2937990"/>
              <a:gd name="connsiteX3" fmla="*/ 1471802 w 3616520"/>
              <a:gd name="connsiteY3" fmla="*/ 573095 h 2937990"/>
              <a:gd name="connsiteX4" fmla="*/ 2290408 w 3616520"/>
              <a:gd name="connsiteY4" fmla="*/ 355381 h 2937990"/>
              <a:gd name="connsiteX5" fmla="*/ 2839048 w 3616520"/>
              <a:gd name="connsiteY5" fmla="*/ 459884 h 2937990"/>
              <a:gd name="connsiteX6" fmla="*/ 3352854 w 3616520"/>
              <a:gd name="connsiteY6" fmla="*/ 1156569 h 2937990"/>
              <a:gd name="connsiteX7" fmla="*/ 3587985 w 3616520"/>
              <a:gd name="connsiteY7" fmla="*/ 1853255 h 2937990"/>
              <a:gd name="connsiteX8" fmla="*/ 3603078 w 3616520"/>
              <a:gd name="connsiteY8" fmla="*/ 2526747 h 2937990"/>
              <a:gd name="connsiteX9" fmla="*/ 3502581 w 3616520"/>
              <a:gd name="connsiteY9" fmla="*/ 2909679 h 2937990"/>
              <a:gd name="connsiteX10" fmla="*/ 3215771 w 3616520"/>
              <a:gd name="connsiteY10" fmla="*/ 2844242 h 2937990"/>
              <a:gd name="connsiteX11" fmla="*/ 2930731 w 3616520"/>
              <a:gd name="connsiteY11" fmla="*/ 2325309 h 2937990"/>
              <a:gd name="connsiteX12" fmla="*/ 2116237 w 3616520"/>
              <a:gd name="connsiteY12" fmla="*/ 2123221 h 2937990"/>
              <a:gd name="connsiteX13" fmla="*/ 1656435 w 3616520"/>
              <a:gd name="connsiteY13" fmla="*/ 2224880 h 2937990"/>
              <a:gd name="connsiteX14" fmla="*/ 1345823 w 3616520"/>
              <a:gd name="connsiteY14" fmla="*/ 2588357 h 2937990"/>
              <a:gd name="connsiteX15" fmla="*/ 940579 w 3616520"/>
              <a:gd name="connsiteY15" fmla="*/ 2584775 h 2937990"/>
              <a:gd name="connsiteX16" fmla="*/ 618345 w 3616520"/>
              <a:gd name="connsiteY16" fmla="*/ 2382442 h 2937990"/>
              <a:gd name="connsiteX17" fmla="*/ 995138 w 3616520"/>
              <a:gd name="connsiteY17" fmla="*/ 1728649 h 2937990"/>
              <a:gd name="connsiteX18" fmla="*/ 1018939 w 3616520"/>
              <a:gd name="connsiteY18" fmla="*/ 1142084 h 2937990"/>
              <a:gd name="connsiteX19" fmla="*/ 470889 w 3616520"/>
              <a:gd name="connsiteY19" fmla="*/ 870819 h 2937990"/>
              <a:gd name="connsiteX20" fmla="*/ 5883 w 3616520"/>
              <a:gd name="connsiteY20" fmla="*/ 625434 h 2937990"/>
              <a:gd name="connsiteX0" fmla="*/ 5883 w 3616520"/>
              <a:gd name="connsiteY0" fmla="*/ 625434 h 2937990"/>
              <a:gd name="connsiteX1" fmla="*/ 247988 w 3616520"/>
              <a:gd name="connsiteY1" fmla="*/ 22014 h 2937990"/>
              <a:gd name="connsiteX2" fmla="*/ 807089 w 3616520"/>
              <a:gd name="connsiteY2" fmla="*/ 173396 h 2937990"/>
              <a:gd name="connsiteX3" fmla="*/ 1471802 w 3616520"/>
              <a:gd name="connsiteY3" fmla="*/ 573095 h 2937990"/>
              <a:gd name="connsiteX4" fmla="*/ 2290408 w 3616520"/>
              <a:gd name="connsiteY4" fmla="*/ 355381 h 2937990"/>
              <a:gd name="connsiteX5" fmla="*/ 2839048 w 3616520"/>
              <a:gd name="connsiteY5" fmla="*/ 459884 h 2937990"/>
              <a:gd name="connsiteX6" fmla="*/ 3352854 w 3616520"/>
              <a:gd name="connsiteY6" fmla="*/ 1156569 h 2937990"/>
              <a:gd name="connsiteX7" fmla="*/ 3587985 w 3616520"/>
              <a:gd name="connsiteY7" fmla="*/ 1853255 h 2937990"/>
              <a:gd name="connsiteX8" fmla="*/ 3603078 w 3616520"/>
              <a:gd name="connsiteY8" fmla="*/ 2526747 h 2937990"/>
              <a:gd name="connsiteX9" fmla="*/ 3502581 w 3616520"/>
              <a:gd name="connsiteY9" fmla="*/ 2909679 h 2937990"/>
              <a:gd name="connsiteX10" fmla="*/ 3215771 w 3616520"/>
              <a:gd name="connsiteY10" fmla="*/ 2844242 h 2937990"/>
              <a:gd name="connsiteX11" fmla="*/ 2930731 w 3616520"/>
              <a:gd name="connsiteY11" fmla="*/ 2325309 h 2937990"/>
              <a:gd name="connsiteX12" fmla="*/ 2244523 w 3616520"/>
              <a:gd name="connsiteY12" fmla="*/ 2060716 h 2937990"/>
              <a:gd name="connsiteX13" fmla="*/ 1656435 w 3616520"/>
              <a:gd name="connsiteY13" fmla="*/ 2224880 h 2937990"/>
              <a:gd name="connsiteX14" fmla="*/ 1345823 w 3616520"/>
              <a:gd name="connsiteY14" fmla="*/ 2588357 h 2937990"/>
              <a:gd name="connsiteX15" fmla="*/ 940579 w 3616520"/>
              <a:gd name="connsiteY15" fmla="*/ 2584775 h 2937990"/>
              <a:gd name="connsiteX16" fmla="*/ 618345 w 3616520"/>
              <a:gd name="connsiteY16" fmla="*/ 2382442 h 2937990"/>
              <a:gd name="connsiteX17" fmla="*/ 995138 w 3616520"/>
              <a:gd name="connsiteY17" fmla="*/ 1728649 h 2937990"/>
              <a:gd name="connsiteX18" fmla="*/ 1018939 w 3616520"/>
              <a:gd name="connsiteY18" fmla="*/ 1142084 h 2937990"/>
              <a:gd name="connsiteX19" fmla="*/ 470889 w 3616520"/>
              <a:gd name="connsiteY19" fmla="*/ 870819 h 2937990"/>
              <a:gd name="connsiteX20" fmla="*/ 5883 w 3616520"/>
              <a:gd name="connsiteY20" fmla="*/ 625434 h 2937990"/>
              <a:gd name="connsiteX0" fmla="*/ 5769 w 3616406"/>
              <a:gd name="connsiteY0" fmla="*/ 615240 h 2927796"/>
              <a:gd name="connsiteX1" fmla="*/ 247874 w 3616406"/>
              <a:gd name="connsiteY1" fmla="*/ 11820 h 2927796"/>
              <a:gd name="connsiteX2" fmla="*/ 784336 w 3616406"/>
              <a:gd name="connsiteY2" fmla="*/ 241334 h 2927796"/>
              <a:gd name="connsiteX3" fmla="*/ 1471688 w 3616406"/>
              <a:gd name="connsiteY3" fmla="*/ 562901 h 2927796"/>
              <a:gd name="connsiteX4" fmla="*/ 2290294 w 3616406"/>
              <a:gd name="connsiteY4" fmla="*/ 345187 h 2927796"/>
              <a:gd name="connsiteX5" fmla="*/ 2838934 w 3616406"/>
              <a:gd name="connsiteY5" fmla="*/ 449690 h 2927796"/>
              <a:gd name="connsiteX6" fmla="*/ 3352740 w 3616406"/>
              <a:gd name="connsiteY6" fmla="*/ 1146375 h 2927796"/>
              <a:gd name="connsiteX7" fmla="*/ 3587871 w 3616406"/>
              <a:gd name="connsiteY7" fmla="*/ 1843061 h 2927796"/>
              <a:gd name="connsiteX8" fmla="*/ 3602964 w 3616406"/>
              <a:gd name="connsiteY8" fmla="*/ 2516553 h 2927796"/>
              <a:gd name="connsiteX9" fmla="*/ 3502467 w 3616406"/>
              <a:gd name="connsiteY9" fmla="*/ 2899485 h 2927796"/>
              <a:gd name="connsiteX10" fmla="*/ 3215657 w 3616406"/>
              <a:gd name="connsiteY10" fmla="*/ 2834048 h 2927796"/>
              <a:gd name="connsiteX11" fmla="*/ 2930617 w 3616406"/>
              <a:gd name="connsiteY11" fmla="*/ 2315115 h 2927796"/>
              <a:gd name="connsiteX12" fmla="*/ 2244409 w 3616406"/>
              <a:gd name="connsiteY12" fmla="*/ 2050522 h 2927796"/>
              <a:gd name="connsiteX13" fmla="*/ 1656321 w 3616406"/>
              <a:gd name="connsiteY13" fmla="*/ 2214686 h 2927796"/>
              <a:gd name="connsiteX14" fmla="*/ 1345709 w 3616406"/>
              <a:gd name="connsiteY14" fmla="*/ 2578163 h 2927796"/>
              <a:gd name="connsiteX15" fmla="*/ 940465 w 3616406"/>
              <a:gd name="connsiteY15" fmla="*/ 2574581 h 2927796"/>
              <a:gd name="connsiteX16" fmla="*/ 618231 w 3616406"/>
              <a:gd name="connsiteY16" fmla="*/ 2372248 h 2927796"/>
              <a:gd name="connsiteX17" fmla="*/ 995024 w 3616406"/>
              <a:gd name="connsiteY17" fmla="*/ 1718455 h 2927796"/>
              <a:gd name="connsiteX18" fmla="*/ 1018825 w 3616406"/>
              <a:gd name="connsiteY18" fmla="*/ 1131890 h 2927796"/>
              <a:gd name="connsiteX19" fmla="*/ 470775 w 3616406"/>
              <a:gd name="connsiteY19" fmla="*/ 860625 h 2927796"/>
              <a:gd name="connsiteX20" fmla="*/ 5769 w 3616406"/>
              <a:gd name="connsiteY20" fmla="*/ 615240 h 2927796"/>
              <a:gd name="connsiteX0" fmla="*/ 5769 w 3616406"/>
              <a:gd name="connsiteY0" fmla="*/ 615785 h 2928341"/>
              <a:gd name="connsiteX1" fmla="*/ 247874 w 3616406"/>
              <a:gd name="connsiteY1" fmla="*/ 12365 h 2928341"/>
              <a:gd name="connsiteX2" fmla="*/ 784336 w 3616406"/>
              <a:gd name="connsiteY2" fmla="*/ 241879 h 2928341"/>
              <a:gd name="connsiteX3" fmla="*/ 1350948 w 3616406"/>
              <a:gd name="connsiteY3" fmla="*/ 633764 h 2928341"/>
              <a:gd name="connsiteX4" fmla="*/ 2290294 w 3616406"/>
              <a:gd name="connsiteY4" fmla="*/ 345732 h 2928341"/>
              <a:gd name="connsiteX5" fmla="*/ 2838934 w 3616406"/>
              <a:gd name="connsiteY5" fmla="*/ 450235 h 2928341"/>
              <a:gd name="connsiteX6" fmla="*/ 3352740 w 3616406"/>
              <a:gd name="connsiteY6" fmla="*/ 1146920 h 2928341"/>
              <a:gd name="connsiteX7" fmla="*/ 3587871 w 3616406"/>
              <a:gd name="connsiteY7" fmla="*/ 1843606 h 2928341"/>
              <a:gd name="connsiteX8" fmla="*/ 3602964 w 3616406"/>
              <a:gd name="connsiteY8" fmla="*/ 2517098 h 2928341"/>
              <a:gd name="connsiteX9" fmla="*/ 3502467 w 3616406"/>
              <a:gd name="connsiteY9" fmla="*/ 2900030 h 2928341"/>
              <a:gd name="connsiteX10" fmla="*/ 3215657 w 3616406"/>
              <a:gd name="connsiteY10" fmla="*/ 2834593 h 2928341"/>
              <a:gd name="connsiteX11" fmla="*/ 2930617 w 3616406"/>
              <a:gd name="connsiteY11" fmla="*/ 2315660 h 2928341"/>
              <a:gd name="connsiteX12" fmla="*/ 2244409 w 3616406"/>
              <a:gd name="connsiteY12" fmla="*/ 2051067 h 2928341"/>
              <a:gd name="connsiteX13" fmla="*/ 1656321 w 3616406"/>
              <a:gd name="connsiteY13" fmla="*/ 2215231 h 2928341"/>
              <a:gd name="connsiteX14" fmla="*/ 1345709 w 3616406"/>
              <a:gd name="connsiteY14" fmla="*/ 2578708 h 2928341"/>
              <a:gd name="connsiteX15" fmla="*/ 940465 w 3616406"/>
              <a:gd name="connsiteY15" fmla="*/ 2575126 h 2928341"/>
              <a:gd name="connsiteX16" fmla="*/ 618231 w 3616406"/>
              <a:gd name="connsiteY16" fmla="*/ 2372793 h 2928341"/>
              <a:gd name="connsiteX17" fmla="*/ 995024 w 3616406"/>
              <a:gd name="connsiteY17" fmla="*/ 1719000 h 2928341"/>
              <a:gd name="connsiteX18" fmla="*/ 1018825 w 3616406"/>
              <a:gd name="connsiteY18" fmla="*/ 1132435 h 2928341"/>
              <a:gd name="connsiteX19" fmla="*/ 470775 w 3616406"/>
              <a:gd name="connsiteY19" fmla="*/ 861170 h 2928341"/>
              <a:gd name="connsiteX20" fmla="*/ 5769 w 3616406"/>
              <a:gd name="connsiteY20" fmla="*/ 615785 h 2928341"/>
              <a:gd name="connsiteX0" fmla="*/ 5769 w 3616406"/>
              <a:gd name="connsiteY0" fmla="*/ 615785 h 2928341"/>
              <a:gd name="connsiteX1" fmla="*/ 247874 w 3616406"/>
              <a:gd name="connsiteY1" fmla="*/ 12365 h 2928341"/>
              <a:gd name="connsiteX2" fmla="*/ 784336 w 3616406"/>
              <a:gd name="connsiteY2" fmla="*/ 241879 h 2928341"/>
              <a:gd name="connsiteX3" fmla="*/ 1350948 w 3616406"/>
              <a:gd name="connsiteY3" fmla="*/ 633764 h 2928341"/>
              <a:gd name="connsiteX4" fmla="*/ 2290294 w 3616406"/>
              <a:gd name="connsiteY4" fmla="*/ 345732 h 2928341"/>
              <a:gd name="connsiteX5" fmla="*/ 2838934 w 3616406"/>
              <a:gd name="connsiteY5" fmla="*/ 450235 h 2928341"/>
              <a:gd name="connsiteX6" fmla="*/ 3352740 w 3616406"/>
              <a:gd name="connsiteY6" fmla="*/ 1146920 h 2928341"/>
              <a:gd name="connsiteX7" fmla="*/ 3587871 w 3616406"/>
              <a:gd name="connsiteY7" fmla="*/ 1843606 h 2928341"/>
              <a:gd name="connsiteX8" fmla="*/ 3602964 w 3616406"/>
              <a:gd name="connsiteY8" fmla="*/ 2517098 h 2928341"/>
              <a:gd name="connsiteX9" fmla="*/ 3502467 w 3616406"/>
              <a:gd name="connsiteY9" fmla="*/ 2900030 h 2928341"/>
              <a:gd name="connsiteX10" fmla="*/ 3215657 w 3616406"/>
              <a:gd name="connsiteY10" fmla="*/ 2834593 h 2928341"/>
              <a:gd name="connsiteX11" fmla="*/ 2930617 w 3616406"/>
              <a:gd name="connsiteY11" fmla="*/ 2315660 h 2928341"/>
              <a:gd name="connsiteX12" fmla="*/ 2244409 w 3616406"/>
              <a:gd name="connsiteY12" fmla="*/ 2051067 h 2928341"/>
              <a:gd name="connsiteX13" fmla="*/ 1656321 w 3616406"/>
              <a:gd name="connsiteY13" fmla="*/ 2215231 h 2928341"/>
              <a:gd name="connsiteX14" fmla="*/ 1345709 w 3616406"/>
              <a:gd name="connsiteY14" fmla="*/ 2578708 h 2928341"/>
              <a:gd name="connsiteX15" fmla="*/ 940465 w 3616406"/>
              <a:gd name="connsiteY15" fmla="*/ 2575126 h 2928341"/>
              <a:gd name="connsiteX16" fmla="*/ 618231 w 3616406"/>
              <a:gd name="connsiteY16" fmla="*/ 2372793 h 2928341"/>
              <a:gd name="connsiteX17" fmla="*/ 995024 w 3616406"/>
              <a:gd name="connsiteY17" fmla="*/ 1719000 h 2928341"/>
              <a:gd name="connsiteX18" fmla="*/ 1018825 w 3616406"/>
              <a:gd name="connsiteY18" fmla="*/ 1132435 h 2928341"/>
              <a:gd name="connsiteX19" fmla="*/ 470775 w 3616406"/>
              <a:gd name="connsiteY19" fmla="*/ 861170 h 2928341"/>
              <a:gd name="connsiteX20" fmla="*/ 5769 w 3616406"/>
              <a:gd name="connsiteY20" fmla="*/ 615785 h 2928341"/>
              <a:gd name="connsiteX0" fmla="*/ 5769 w 3616406"/>
              <a:gd name="connsiteY0" fmla="*/ 615785 h 2889040"/>
              <a:gd name="connsiteX1" fmla="*/ 247874 w 3616406"/>
              <a:gd name="connsiteY1" fmla="*/ 12365 h 2889040"/>
              <a:gd name="connsiteX2" fmla="*/ 784336 w 3616406"/>
              <a:gd name="connsiteY2" fmla="*/ 241879 h 2889040"/>
              <a:gd name="connsiteX3" fmla="*/ 1350948 w 3616406"/>
              <a:gd name="connsiteY3" fmla="*/ 633764 h 2889040"/>
              <a:gd name="connsiteX4" fmla="*/ 2290294 w 3616406"/>
              <a:gd name="connsiteY4" fmla="*/ 345732 h 2889040"/>
              <a:gd name="connsiteX5" fmla="*/ 2838934 w 3616406"/>
              <a:gd name="connsiteY5" fmla="*/ 450235 h 2889040"/>
              <a:gd name="connsiteX6" fmla="*/ 3352740 w 3616406"/>
              <a:gd name="connsiteY6" fmla="*/ 1146920 h 2889040"/>
              <a:gd name="connsiteX7" fmla="*/ 3587871 w 3616406"/>
              <a:gd name="connsiteY7" fmla="*/ 1843606 h 2889040"/>
              <a:gd name="connsiteX8" fmla="*/ 3602964 w 3616406"/>
              <a:gd name="connsiteY8" fmla="*/ 2517098 h 2889040"/>
              <a:gd name="connsiteX9" fmla="*/ 3502467 w 3616406"/>
              <a:gd name="connsiteY9" fmla="*/ 2837525 h 2889040"/>
              <a:gd name="connsiteX10" fmla="*/ 3215657 w 3616406"/>
              <a:gd name="connsiteY10" fmla="*/ 2834593 h 2889040"/>
              <a:gd name="connsiteX11" fmla="*/ 2930617 w 3616406"/>
              <a:gd name="connsiteY11" fmla="*/ 2315660 h 2889040"/>
              <a:gd name="connsiteX12" fmla="*/ 2244409 w 3616406"/>
              <a:gd name="connsiteY12" fmla="*/ 2051067 h 2889040"/>
              <a:gd name="connsiteX13" fmla="*/ 1656321 w 3616406"/>
              <a:gd name="connsiteY13" fmla="*/ 2215231 h 2889040"/>
              <a:gd name="connsiteX14" fmla="*/ 1345709 w 3616406"/>
              <a:gd name="connsiteY14" fmla="*/ 2578708 h 2889040"/>
              <a:gd name="connsiteX15" fmla="*/ 940465 w 3616406"/>
              <a:gd name="connsiteY15" fmla="*/ 2575126 h 2889040"/>
              <a:gd name="connsiteX16" fmla="*/ 618231 w 3616406"/>
              <a:gd name="connsiteY16" fmla="*/ 2372793 h 2889040"/>
              <a:gd name="connsiteX17" fmla="*/ 995024 w 3616406"/>
              <a:gd name="connsiteY17" fmla="*/ 1719000 h 2889040"/>
              <a:gd name="connsiteX18" fmla="*/ 1018825 w 3616406"/>
              <a:gd name="connsiteY18" fmla="*/ 1132435 h 2889040"/>
              <a:gd name="connsiteX19" fmla="*/ 470775 w 3616406"/>
              <a:gd name="connsiteY19" fmla="*/ 861170 h 2889040"/>
              <a:gd name="connsiteX20" fmla="*/ 5769 w 3616406"/>
              <a:gd name="connsiteY20" fmla="*/ 615785 h 2889040"/>
              <a:gd name="connsiteX0" fmla="*/ 5769 w 3616406"/>
              <a:gd name="connsiteY0" fmla="*/ 615785 h 2889040"/>
              <a:gd name="connsiteX1" fmla="*/ 247874 w 3616406"/>
              <a:gd name="connsiteY1" fmla="*/ 12365 h 2889040"/>
              <a:gd name="connsiteX2" fmla="*/ 784336 w 3616406"/>
              <a:gd name="connsiteY2" fmla="*/ 241879 h 2889040"/>
              <a:gd name="connsiteX3" fmla="*/ 1350948 w 3616406"/>
              <a:gd name="connsiteY3" fmla="*/ 633764 h 2889040"/>
              <a:gd name="connsiteX4" fmla="*/ 2290294 w 3616406"/>
              <a:gd name="connsiteY4" fmla="*/ 408238 h 2889040"/>
              <a:gd name="connsiteX5" fmla="*/ 2838934 w 3616406"/>
              <a:gd name="connsiteY5" fmla="*/ 450235 h 2889040"/>
              <a:gd name="connsiteX6" fmla="*/ 3352740 w 3616406"/>
              <a:gd name="connsiteY6" fmla="*/ 1146920 h 2889040"/>
              <a:gd name="connsiteX7" fmla="*/ 3587871 w 3616406"/>
              <a:gd name="connsiteY7" fmla="*/ 1843606 h 2889040"/>
              <a:gd name="connsiteX8" fmla="*/ 3602964 w 3616406"/>
              <a:gd name="connsiteY8" fmla="*/ 2517098 h 2889040"/>
              <a:gd name="connsiteX9" fmla="*/ 3502467 w 3616406"/>
              <a:gd name="connsiteY9" fmla="*/ 2837525 h 2889040"/>
              <a:gd name="connsiteX10" fmla="*/ 3215657 w 3616406"/>
              <a:gd name="connsiteY10" fmla="*/ 2834593 h 2889040"/>
              <a:gd name="connsiteX11" fmla="*/ 2930617 w 3616406"/>
              <a:gd name="connsiteY11" fmla="*/ 2315660 h 2889040"/>
              <a:gd name="connsiteX12" fmla="*/ 2244409 w 3616406"/>
              <a:gd name="connsiteY12" fmla="*/ 2051067 h 2889040"/>
              <a:gd name="connsiteX13" fmla="*/ 1656321 w 3616406"/>
              <a:gd name="connsiteY13" fmla="*/ 2215231 h 2889040"/>
              <a:gd name="connsiteX14" fmla="*/ 1345709 w 3616406"/>
              <a:gd name="connsiteY14" fmla="*/ 2578708 h 2889040"/>
              <a:gd name="connsiteX15" fmla="*/ 940465 w 3616406"/>
              <a:gd name="connsiteY15" fmla="*/ 2575126 h 2889040"/>
              <a:gd name="connsiteX16" fmla="*/ 618231 w 3616406"/>
              <a:gd name="connsiteY16" fmla="*/ 2372793 h 2889040"/>
              <a:gd name="connsiteX17" fmla="*/ 995024 w 3616406"/>
              <a:gd name="connsiteY17" fmla="*/ 1719000 h 2889040"/>
              <a:gd name="connsiteX18" fmla="*/ 1018825 w 3616406"/>
              <a:gd name="connsiteY18" fmla="*/ 1132435 h 2889040"/>
              <a:gd name="connsiteX19" fmla="*/ 470775 w 3616406"/>
              <a:gd name="connsiteY19" fmla="*/ 861170 h 2889040"/>
              <a:gd name="connsiteX20" fmla="*/ 5769 w 3616406"/>
              <a:gd name="connsiteY20" fmla="*/ 615785 h 2889040"/>
              <a:gd name="connsiteX0" fmla="*/ 5769 w 3616406"/>
              <a:gd name="connsiteY0" fmla="*/ 615785 h 2889040"/>
              <a:gd name="connsiteX1" fmla="*/ 247874 w 3616406"/>
              <a:gd name="connsiteY1" fmla="*/ 12365 h 2889040"/>
              <a:gd name="connsiteX2" fmla="*/ 784336 w 3616406"/>
              <a:gd name="connsiteY2" fmla="*/ 241879 h 2889040"/>
              <a:gd name="connsiteX3" fmla="*/ 1350948 w 3616406"/>
              <a:gd name="connsiteY3" fmla="*/ 633764 h 2889040"/>
              <a:gd name="connsiteX4" fmla="*/ 2290294 w 3616406"/>
              <a:gd name="connsiteY4" fmla="*/ 408238 h 2889040"/>
              <a:gd name="connsiteX5" fmla="*/ 2861573 w 3616406"/>
              <a:gd name="connsiteY5" fmla="*/ 520554 h 2889040"/>
              <a:gd name="connsiteX6" fmla="*/ 3352740 w 3616406"/>
              <a:gd name="connsiteY6" fmla="*/ 1146920 h 2889040"/>
              <a:gd name="connsiteX7" fmla="*/ 3587871 w 3616406"/>
              <a:gd name="connsiteY7" fmla="*/ 1843606 h 2889040"/>
              <a:gd name="connsiteX8" fmla="*/ 3602964 w 3616406"/>
              <a:gd name="connsiteY8" fmla="*/ 2517098 h 2889040"/>
              <a:gd name="connsiteX9" fmla="*/ 3502467 w 3616406"/>
              <a:gd name="connsiteY9" fmla="*/ 2837525 h 2889040"/>
              <a:gd name="connsiteX10" fmla="*/ 3215657 w 3616406"/>
              <a:gd name="connsiteY10" fmla="*/ 2834593 h 2889040"/>
              <a:gd name="connsiteX11" fmla="*/ 2930617 w 3616406"/>
              <a:gd name="connsiteY11" fmla="*/ 2315660 h 2889040"/>
              <a:gd name="connsiteX12" fmla="*/ 2244409 w 3616406"/>
              <a:gd name="connsiteY12" fmla="*/ 2051067 h 2889040"/>
              <a:gd name="connsiteX13" fmla="*/ 1656321 w 3616406"/>
              <a:gd name="connsiteY13" fmla="*/ 2215231 h 2889040"/>
              <a:gd name="connsiteX14" fmla="*/ 1345709 w 3616406"/>
              <a:gd name="connsiteY14" fmla="*/ 2578708 h 2889040"/>
              <a:gd name="connsiteX15" fmla="*/ 940465 w 3616406"/>
              <a:gd name="connsiteY15" fmla="*/ 2575126 h 2889040"/>
              <a:gd name="connsiteX16" fmla="*/ 618231 w 3616406"/>
              <a:gd name="connsiteY16" fmla="*/ 2372793 h 2889040"/>
              <a:gd name="connsiteX17" fmla="*/ 995024 w 3616406"/>
              <a:gd name="connsiteY17" fmla="*/ 1719000 h 2889040"/>
              <a:gd name="connsiteX18" fmla="*/ 1018825 w 3616406"/>
              <a:gd name="connsiteY18" fmla="*/ 1132435 h 2889040"/>
              <a:gd name="connsiteX19" fmla="*/ 470775 w 3616406"/>
              <a:gd name="connsiteY19" fmla="*/ 861170 h 2889040"/>
              <a:gd name="connsiteX20" fmla="*/ 5769 w 3616406"/>
              <a:gd name="connsiteY20" fmla="*/ 615785 h 2889040"/>
              <a:gd name="connsiteX0" fmla="*/ 5769 w 3603100"/>
              <a:gd name="connsiteY0" fmla="*/ 615785 h 2889040"/>
              <a:gd name="connsiteX1" fmla="*/ 247874 w 3603100"/>
              <a:gd name="connsiteY1" fmla="*/ 12365 h 2889040"/>
              <a:gd name="connsiteX2" fmla="*/ 784336 w 3603100"/>
              <a:gd name="connsiteY2" fmla="*/ 241879 h 2889040"/>
              <a:gd name="connsiteX3" fmla="*/ 1350948 w 3603100"/>
              <a:gd name="connsiteY3" fmla="*/ 633764 h 2889040"/>
              <a:gd name="connsiteX4" fmla="*/ 2290294 w 3603100"/>
              <a:gd name="connsiteY4" fmla="*/ 408238 h 2889040"/>
              <a:gd name="connsiteX5" fmla="*/ 2861573 w 3603100"/>
              <a:gd name="connsiteY5" fmla="*/ 520554 h 2889040"/>
              <a:gd name="connsiteX6" fmla="*/ 3352740 w 3603100"/>
              <a:gd name="connsiteY6" fmla="*/ 1146920 h 2889040"/>
              <a:gd name="connsiteX7" fmla="*/ 3519955 w 3603100"/>
              <a:gd name="connsiteY7" fmla="*/ 1843606 h 2889040"/>
              <a:gd name="connsiteX8" fmla="*/ 3602964 w 3603100"/>
              <a:gd name="connsiteY8" fmla="*/ 2517098 h 2889040"/>
              <a:gd name="connsiteX9" fmla="*/ 3502467 w 3603100"/>
              <a:gd name="connsiteY9" fmla="*/ 2837525 h 2889040"/>
              <a:gd name="connsiteX10" fmla="*/ 3215657 w 3603100"/>
              <a:gd name="connsiteY10" fmla="*/ 2834593 h 2889040"/>
              <a:gd name="connsiteX11" fmla="*/ 2930617 w 3603100"/>
              <a:gd name="connsiteY11" fmla="*/ 2315660 h 2889040"/>
              <a:gd name="connsiteX12" fmla="*/ 2244409 w 3603100"/>
              <a:gd name="connsiteY12" fmla="*/ 2051067 h 2889040"/>
              <a:gd name="connsiteX13" fmla="*/ 1656321 w 3603100"/>
              <a:gd name="connsiteY13" fmla="*/ 2215231 h 2889040"/>
              <a:gd name="connsiteX14" fmla="*/ 1345709 w 3603100"/>
              <a:gd name="connsiteY14" fmla="*/ 2578708 h 2889040"/>
              <a:gd name="connsiteX15" fmla="*/ 940465 w 3603100"/>
              <a:gd name="connsiteY15" fmla="*/ 2575126 h 2889040"/>
              <a:gd name="connsiteX16" fmla="*/ 618231 w 3603100"/>
              <a:gd name="connsiteY16" fmla="*/ 2372793 h 2889040"/>
              <a:gd name="connsiteX17" fmla="*/ 995024 w 3603100"/>
              <a:gd name="connsiteY17" fmla="*/ 1719000 h 2889040"/>
              <a:gd name="connsiteX18" fmla="*/ 1018825 w 3603100"/>
              <a:gd name="connsiteY18" fmla="*/ 1132435 h 2889040"/>
              <a:gd name="connsiteX19" fmla="*/ 470775 w 3603100"/>
              <a:gd name="connsiteY19" fmla="*/ 861170 h 2889040"/>
              <a:gd name="connsiteX20" fmla="*/ 5769 w 3603100"/>
              <a:gd name="connsiteY20" fmla="*/ 615785 h 2889040"/>
              <a:gd name="connsiteX0" fmla="*/ 5769 w 3603112"/>
              <a:gd name="connsiteY0" fmla="*/ 615785 h 2889040"/>
              <a:gd name="connsiteX1" fmla="*/ 247874 w 3603112"/>
              <a:gd name="connsiteY1" fmla="*/ 12365 h 2889040"/>
              <a:gd name="connsiteX2" fmla="*/ 784336 w 3603112"/>
              <a:gd name="connsiteY2" fmla="*/ 241879 h 2889040"/>
              <a:gd name="connsiteX3" fmla="*/ 1350948 w 3603112"/>
              <a:gd name="connsiteY3" fmla="*/ 633764 h 2889040"/>
              <a:gd name="connsiteX4" fmla="*/ 2290294 w 3603112"/>
              <a:gd name="connsiteY4" fmla="*/ 408238 h 2889040"/>
              <a:gd name="connsiteX5" fmla="*/ 2861573 w 3603112"/>
              <a:gd name="connsiteY5" fmla="*/ 520554 h 2889040"/>
              <a:gd name="connsiteX6" fmla="*/ 3330101 w 3603112"/>
              <a:gd name="connsiteY6" fmla="*/ 1170359 h 2889040"/>
              <a:gd name="connsiteX7" fmla="*/ 3519955 w 3603112"/>
              <a:gd name="connsiteY7" fmla="*/ 1843606 h 2889040"/>
              <a:gd name="connsiteX8" fmla="*/ 3602964 w 3603112"/>
              <a:gd name="connsiteY8" fmla="*/ 2517098 h 2889040"/>
              <a:gd name="connsiteX9" fmla="*/ 3502467 w 3603112"/>
              <a:gd name="connsiteY9" fmla="*/ 2837525 h 2889040"/>
              <a:gd name="connsiteX10" fmla="*/ 3215657 w 3603112"/>
              <a:gd name="connsiteY10" fmla="*/ 2834593 h 2889040"/>
              <a:gd name="connsiteX11" fmla="*/ 2930617 w 3603112"/>
              <a:gd name="connsiteY11" fmla="*/ 2315660 h 2889040"/>
              <a:gd name="connsiteX12" fmla="*/ 2244409 w 3603112"/>
              <a:gd name="connsiteY12" fmla="*/ 2051067 h 2889040"/>
              <a:gd name="connsiteX13" fmla="*/ 1656321 w 3603112"/>
              <a:gd name="connsiteY13" fmla="*/ 2215231 h 2889040"/>
              <a:gd name="connsiteX14" fmla="*/ 1345709 w 3603112"/>
              <a:gd name="connsiteY14" fmla="*/ 2578708 h 2889040"/>
              <a:gd name="connsiteX15" fmla="*/ 940465 w 3603112"/>
              <a:gd name="connsiteY15" fmla="*/ 2575126 h 2889040"/>
              <a:gd name="connsiteX16" fmla="*/ 618231 w 3603112"/>
              <a:gd name="connsiteY16" fmla="*/ 2372793 h 2889040"/>
              <a:gd name="connsiteX17" fmla="*/ 995024 w 3603112"/>
              <a:gd name="connsiteY17" fmla="*/ 1719000 h 2889040"/>
              <a:gd name="connsiteX18" fmla="*/ 1018825 w 3603112"/>
              <a:gd name="connsiteY18" fmla="*/ 1132435 h 2889040"/>
              <a:gd name="connsiteX19" fmla="*/ 470775 w 3603112"/>
              <a:gd name="connsiteY19" fmla="*/ 861170 h 2889040"/>
              <a:gd name="connsiteX20" fmla="*/ 5769 w 3603112"/>
              <a:gd name="connsiteY20" fmla="*/ 615785 h 2889040"/>
              <a:gd name="connsiteX0" fmla="*/ 5769 w 3603143"/>
              <a:gd name="connsiteY0" fmla="*/ 615785 h 2889040"/>
              <a:gd name="connsiteX1" fmla="*/ 247874 w 3603143"/>
              <a:gd name="connsiteY1" fmla="*/ 12365 h 2889040"/>
              <a:gd name="connsiteX2" fmla="*/ 784336 w 3603143"/>
              <a:gd name="connsiteY2" fmla="*/ 241879 h 2889040"/>
              <a:gd name="connsiteX3" fmla="*/ 1350948 w 3603143"/>
              <a:gd name="connsiteY3" fmla="*/ 633764 h 2889040"/>
              <a:gd name="connsiteX4" fmla="*/ 2290294 w 3603143"/>
              <a:gd name="connsiteY4" fmla="*/ 408238 h 2889040"/>
              <a:gd name="connsiteX5" fmla="*/ 2861573 w 3603143"/>
              <a:gd name="connsiteY5" fmla="*/ 520554 h 2889040"/>
              <a:gd name="connsiteX6" fmla="*/ 3284824 w 3603143"/>
              <a:gd name="connsiteY6" fmla="*/ 1207862 h 2889040"/>
              <a:gd name="connsiteX7" fmla="*/ 3519955 w 3603143"/>
              <a:gd name="connsiteY7" fmla="*/ 1843606 h 2889040"/>
              <a:gd name="connsiteX8" fmla="*/ 3602964 w 3603143"/>
              <a:gd name="connsiteY8" fmla="*/ 2517098 h 2889040"/>
              <a:gd name="connsiteX9" fmla="*/ 3502467 w 3603143"/>
              <a:gd name="connsiteY9" fmla="*/ 2837525 h 2889040"/>
              <a:gd name="connsiteX10" fmla="*/ 3215657 w 3603143"/>
              <a:gd name="connsiteY10" fmla="*/ 2834593 h 2889040"/>
              <a:gd name="connsiteX11" fmla="*/ 2930617 w 3603143"/>
              <a:gd name="connsiteY11" fmla="*/ 2315660 h 2889040"/>
              <a:gd name="connsiteX12" fmla="*/ 2244409 w 3603143"/>
              <a:gd name="connsiteY12" fmla="*/ 2051067 h 2889040"/>
              <a:gd name="connsiteX13" fmla="*/ 1656321 w 3603143"/>
              <a:gd name="connsiteY13" fmla="*/ 2215231 h 2889040"/>
              <a:gd name="connsiteX14" fmla="*/ 1345709 w 3603143"/>
              <a:gd name="connsiteY14" fmla="*/ 2578708 h 2889040"/>
              <a:gd name="connsiteX15" fmla="*/ 940465 w 3603143"/>
              <a:gd name="connsiteY15" fmla="*/ 2575126 h 2889040"/>
              <a:gd name="connsiteX16" fmla="*/ 618231 w 3603143"/>
              <a:gd name="connsiteY16" fmla="*/ 2372793 h 2889040"/>
              <a:gd name="connsiteX17" fmla="*/ 995024 w 3603143"/>
              <a:gd name="connsiteY17" fmla="*/ 1719000 h 2889040"/>
              <a:gd name="connsiteX18" fmla="*/ 1018825 w 3603143"/>
              <a:gd name="connsiteY18" fmla="*/ 1132435 h 2889040"/>
              <a:gd name="connsiteX19" fmla="*/ 470775 w 3603143"/>
              <a:gd name="connsiteY19" fmla="*/ 861170 h 2889040"/>
              <a:gd name="connsiteX20" fmla="*/ 5769 w 3603143"/>
              <a:gd name="connsiteY20" fmla="*/ 615785 h 2889040"/>
              <a:gd name="connsiteX0" fmla="*/ 5769 w 3748612"/>
              <a:gd name="connsiteY0" fmla="*/ 615785 h 2889040"/>
              <a:gd name="connsiteX1" fmla="*/ 247874 w 3748612"/>
              <a:gd name="connsiteY1" fmla="*/ 12365 h 2889040"/>
              <a:gd name="connsiteX2" fmla="*/ 784336 w 3748612"/>
              <a:gd name="connsiteY2" fmla="*/ 241879 h 2889040"/>
              <a:gd name="connsiteX3" fmla="*/ 1350948 w 3748612"/>
              <a:gd name="connsiteY3" fmla="*/ 633764 h 2889040"/>
              <a:gd name="connsiteX4" fmla="*/ 2290294 w 3748612"/>
              <a:gd name="connsiteY4" fmla="*/ 408238 h 2889040"/>
              <a:gd name="connsiteX5" fmla="*/ 2861573 w 3748612"/>
              <a:gd name="connsiteY5" fmla="*/ 520554 h 2889040"/>
              <a:gd name="connsiteX6" fmla="*/ 3284824 w 3748612"/>
              <a:gd name="connsiteY6" fmla="*/ 1207862 h 2889040"/>
              <a:gd name="connsiteX7" fmla="*/ 3737287 w 3748612"/>
              <a:gd name="connsiteY7" fmla="*/ 1834231 h 2889040"/>
              <a:gd name="connsiteX8" fmla="*/ 3602964 w 3748612"/>
              <a:gd name="connsiteY8" fmla="*/ 2517098 h 2889040"/>
              <a:gd name="connsiteX9" fmla="*/ 3502467 w 3748612"/>
              <a:gd name="connsiteY9" fmla="*/ 2837525 h 2889040"/>
              <a:gd name="connsiteX10" fmla="*/ 3215657 w 3748612"/>
              <a:gd name="connsiteY10" fmla="*/ 2834593 h 2889040"/>
              <a:gd name="connsiteX11" fmla="*/ 2930617 w 3748612"/>
              <a:gd name="connsiteY11" fmla="*/ 2315660 h 2889040"/>
              <a:gd name="connsiteX12" fmla="*/ 2244409 w 3748612"/>
              <a:gd name="connsiteY12" fmla="*/ 2051067 h 2889040"/>
              <a:gd name="connsiteX13" fmla="*/ 1656321 w 3748612"/>
              <a:gd name="connsiteY13" fmla="*/ 2215231 h 2889040"/>
              <a:gd name="connsiteX14" fmla="*/ 1345709 w 3748612"/>
              <a:gd name="connsiteY14" fmla="*/ 2578708 h 2889040"/>
              <a:gd name="connsiteX15" fmla="*/ 940465 w 3748612"/>
              <a:gd name="connsiteY15" fmla="*/ 2575126 h 2889040"/>
              <a:gd name="connsiteX16" fmla="*/ 618231 w 3748612"/>
              <a:gd name="connsiteY16" fmla="*/ 2372793 h 2889040"/>
              <a:gd name="connsiteX17" fmla="*/ 995024 w 3748612"/>
              <a:gd name="connsiteY17" fmla="*/ 1719000 h 2889040"/>
              <a:gd name="connsiteX18" fmla="*/ 1018825 w 3748612"/>
              <a:gd name="connsiteY18" fmla="*/ 1132435 h 2889040"/>
              <a:gd name="connsiteX19" fmla="*/ 470775 w 3748612"/>
              <a:gd name="connsiteY19" fmla="*/ 861170 h 2889040"/>
              <a:gd name="connsiteX20" fmla="*/ 5769 w 3748612"/>
              <a:gd name="connsiteY20" fmla="*/ 615785 h 2889040"/>
              <a:gd name="connsiteX0" fmla="*/ 5769 w 3748612"/>
              <a:gd name="connsiteY0" fmla="*/ 615785 h 2889040"/>
              <a:gd name="connsiteX1" fmla="*/ 247874 w 3748612"/>
              <a:gd name="connsiteY1" fmla="*/ 12365 h 2889040"/>
              <a:gd name="connsiteX2" fmla="*/ 784336 w 3748612"/>
              <a:gd name="connsiteY2" fmla="*/ 241879 h 2889040"/>
              <a:gd name="connsiteX3" fmla="*/ 1350948 w 3748612"/>
              <a:gd name="connsiteY3" fmla="*/ 633764 h 2889040"/>
              <a:gd name="connsiteX4" fmla="*/ 2290294 w 3748612"/>
              <a:gd name="connsiteY4" fmla="*/ 408238 h 2889040"/>
              <a:gd name="connsiteX5" fmla="*/ 2861573 w 3748612"/>
              <a:gd name="connsiteY5" fmla="*/ 520554 h 2889040"/>
              <a:gd name="connsiteX6" fmla="*/ 3284824 w 3748612"/>
              <a:gd name="connsiteY6" fmla="*/ 1207862 h 2889040"/>
              <a:gd name="connsiteX7" fmla="*/ 3737287 w 3748612"/>
              <a:gd name="connsiteY7" fmla="*/ 1834231 h 2889040"/>
              <a:gd name="connsiteX8" fmla="*/ 3602964 w 3748612"/>
              <a:gd name="connsiteY8" fmla="*/ 2517098 h 2889040"/>
              <a:gd name="connsiteX9" fmla="*/ 3502467 w 3748612"/>
              <a:gd name="connsiteY9" fmla="*/ 2837525 h 2889040"/>
              <a:gd name="connsiteX10" fmla="*/ 3215657 w 3748612"/>
              <a:gd name="connsiteY10" fmla="*/ 2834593 h 2889040"/>
              <a:gd name="connsiteX11" fmla="*/ 2930617 w 3748612"/>
              <a:gd name="connsiteY11" fmla="*/ 2315660 h 2889040"/>
              <a:gd name="connsiteX12" fmla="*/ 2244409 w 3748612"/>
              <a:gd name="connsiteY12" fmla="*/ 2051067 h 2889040"/>
              <a:gd name="connsiteX13" fmla="*/ 1656321 w 3748612"/>
              <a:gd name="connsiteY13" fmla="*/ 2215231 h 2889040"/>
              <a:gd name="connsiteX14" fmla="*/ 1345709 w 3748612"/>
              <a:gd name="connsiteY14" fmla="*/ 2578708 h 2889040"/>
              <a:gd name="connsiteX15" fmla="*/ 759355 w 3748612"/>
              <a:gd name="connsiteY15" fmla="*/ 2762642 h 2889040"/>
              <a:gd name="connsiteX16" fmla="*/ 618231 w 3748612"/>
              <a:gd name="connsiteY16" fmla="*/ 2372793 h 2889040"/>
              <a:gd name="connsiteX17" fmla="*/ 995024 w 3748612"/>
              <a:gd name="connsiteY17" fmla="*/ 1719000 h 2889040"/>
              <a:gd name="connsiteX18" fmla="*/ 1018825 w 3748612"/>
              <a:gd name="connsiteY18" fmla="*/ 1132435 h 2889040"/>
              <a:gd name="connsiteX19" fmla="*/ 470775 w 3748612"/>
              <a:gd name="connsiteY19" fmla="*/ 861170 h 2889040"/>
              <a:gd name="connsiteX20" fmla="*/ 5769 w 3748612"/>
              <a:gd name="connsiteY20" fmla="*/ 615785 h 2889040"/>
              <a:gd name="connsiteX0" fmla="*/ 5769 w 3748612"/>
              <a:gd name="connsiteY0" fmla="*/ 615785 h 2889040"/>
              <a:gd name="connsiteX1" fmla="*/ 247874 w 3748612"/>
              <a:gd name="connsiteY1" fmla="*/ 12365 h 2889040"/>
              <a:gd name="connsiteX2" fmla="*/ 784336 w 3748612"/>
              <a:gd name="connsiteY2" fmla="*/ 241879 h 2889040"/>
              <a:gd name="connsiteX3" fmla="*/ 1350948 w 3748612"/>
              <a:gd name="connsiteY3" fmla="*/ 633764 h 2889040"/>
              <a:gd name="connsiteX4" fmla="*/ 2290294 w 3748612"/>
              <a:gd name="connsiteY4" fmla="*/ 408238 h 2889040"/>
              <a:gd name="connsiteX5" fmla="*/ 2861573 w 3748612"/>
              <a:gd name="connsiteY5" fmla="*/ 520554 h 2889040"/>
              <a:gd name="connsiteX6" fmla="*/ 3284824 w 3748612"/>
              <a:gd name="connsiteY6" fmla="*/ 1207862 h 2889040"/>
              <a:gd name="connsiteX7" fmla="*/ 3737287 w 3748612"/>
              <a:gd name="connsiteY7" fmla="*/ 1834231 h 2889040"/>
              <a:gd name="connsiteX8" fmla="*/ 3602964 w 3748612"/>
              <a:gd name="connsiteY8" fmla="*/ 2517098 h 2889040"/>
              <a:gd name="connsiteX9" fmla="*/ 3502467 w 3748612"/>
              <a:gd name="connsiteY9" fmla="*/ 2837525 h 2889040"/>
              <a:gd name="connsiteX10" fmla="*/ 3215657 w 3748612"/>
              <a:gd name="connsiteY10" fmla="*/ 2834593 h 2889040"/>
              <a:gd name="connsiteX11" fmla="*/ 2930617 w 3748612"/>
              <a:gd name="connsiteY11" fmla="*/ 2315660 h 2889040"/>
              <a:gd name="connsiteX12" fmla="*/ 2244409 w 3748612"/>
              <a:gd name="connsiteY12" fmla="*/ 2051067 h 2889040"/>
              <a:gd name="connsiteX13" fmla="*/ 1656321 w 3748612"/>
              <a:gd name="connsiteY13" fmla="*/ 2215231 h 2889040"/>
              <a:gd name="connsiteX14" fmla="*/ 1345709 w 3748612"/>
              <a:gd name="connsiteY14" fmla="*/ 2578708 h 2889040"/>
              <a:gd name="connsiteX15" fmla="*/ 759355 w 3748612"/>
              <a:gd name="connsiteY15" fmla="*/ 2762642 h 2889040"/>
              <a:gd name="connsiteX16" fmla="*/ 500509 w 3748612"/>
              <a:gd name="connsiteY16" fmla="*/ 2372793 h 2889040"/>
              <a:gd name="connsiteX17" fmla="*/ 995024 w 3748612"/>
              <a:gd name="connsiteY17" fmla="*/ 1719000 h 2889040"/>
              <a:gd name="connsiteX18" fmla="*/ 1018825 w 3748612"/>
              <a:gd name="connsiteY18" fmla="*/ 1132435 h 2889040"/>
              <a:gd name="connsiteX19" fmla="*/ 470775 w 3748612"/>
              <a:gd name="connsiteY19" fmla="*/ 861170 h 2889040"/>
              <a:gd name="connsiteX20" fmla="*/ 5769 w 3748612"/>
              <a:gd name="connsiteY20" fmla="*/ 615785 h 2889040"/>
              <a:gd name="connsiteX0" fmla="*/ 5769 w 3748612"/>
              <a:gd name="connsiteY0" fmla="*/ 614484 h 2887739"/>
              <a:gd name="connsiteX1" fmla="*/ 247874 w 3748612"/>
              <a:gd name="connsiteY1" fmla="*/ 11064 h 2887739"/>
              <a:gd name="connsiteX2" fmla="*/ 784336 w 3748612"/>
              <a:gd name="connsiteY2" fmla="*/ 240578 h 2887739"/>
              <a:gd name="connsiteX3" fmla="*/ 1305671 w 3748612"/>
              <a:gd name="connsiteY3" fmla="*/ 454324 h 2887739"/>
              <a:gd name="connsiteX4" fmla="*/ 2290294 w 3748612"/>
              <a:gd name="connsiteY4" fmla="*/ 406937 h 2887739"/>
              <a:gd name="connsiteX5" fmla="*/ 2861573 w 3748612"/>
              <a:gd name="connsiteY5" fmla="*/ 519253 h 2887739"/>
              <a:gd name="connsiteX6" fmla="*/ 3284824 w 3748612"/>
              <a:gd name="connsiteY6" fmla="*/ 1206561 h 2887739"/>
              <a:gd name="connsiteX7" fmla="*/ 3737287 w 3748612"/>
              <a:gd name="connsiteY7" fmla="*/ 1832930 h 2887739"/>
              <a:gd name="connsiteX8" fmla="*/ 3602964 w 3748612"/>
              <a:gd name="connsiteY8" fmla="*/ 2515797 h 2887739"/>
              <a:gd name="connsiteX9" fmla="*/ 3502467 w 3748612"/>
              <a:gd name="connsiteY9" fmla="*/ 2836224 h 2887739"/>
              <a:gd name="connsiteX10" fmla="*/ 3215657 w 3748612"/>
              <a:gd name="connsiteY10" fmla="*/ 2833292 h 2887739"/>
              <a:gd name="connsiteX11" fmla="*/ 2930617 w 3748612"/>
              <a:gd name="connsiteY11" fmla="*/ 2314359 h 2887739"/>
              <a:gd name="connsiteX12" fmla="*/ 2244409 w 3748612"/>
              <a:gd name="connsiteY12" fmla="*/ 2049766 h 2887739"/>
              <a:gd name="connsiteX13" fmla="*/ 1656321 w 3748612"/>
              <a:gd name="connsiteY13" fmla="*/ 2213930 h 2887739"/>
              <a:gd name="connsiteX14" fmla="*/ 1345709 w 3748612"/>
              <a:gd name="connsiteY14" fmla="*/ 2577407 h 2887739"/>
              <a:gd name="connsiteX15" fmla="*/ 759355 w 3748612"/>
              <a:gd name="connsiteY15" fmla="*/ 2761341 h 2887739"/>
              <a:gd name="connsiteX16" fmla="*/ 500509 w 3748612"/>
              <a:gd name="connsiteY16" fmla="*/ 2371492 h 2887739"/>
              <a:gd name="connsiteX17" fmla="*/ 995024 w 3748612"/>
              <a:gd name="connsiteY17" fmla="*/ 1717699 h 2887739"/>
              <a:gd name="connsiteX18" fmla="*/ 1018825 w 3748612"/>
              <a:gd name="connsiteY18" fmla="*/ 1131134 h 2887739"/>
              <a:gd name="connsiteX19" fmla="*/ 470775 w 3748612"/>
              <a:gd name="connsiteY19" fmla="*/ 859869 h 2887739"/>
              <a:gd name="connsiteX20" fmla="*/ 5769 w 3748612"/>
              <a:gd name="connsiteY20" fmla="*/ 614484 h 2887739"/>
              <a:gd name="connsiteX0" fmla="*/ 5859 w 3748702"/>
              <a:gd name="connsiteY0" fmla="*/ 629891 h 2903146"/>
              <a:gd name="connsiteX1" fmla="*/ 247964 w 3748702"/>
              <a:gd name="connsiteY1" fmla="*/ 26471 h 2903146"/>
              <a:gd name="connsiteX2" fmla="*/ 802537 w 3748702"/>
              <a:gd name="connsiteY2" fmla="*/ 143476 h 2903146"/>
              <a:gd name="connsiteX3" fmla="*/ 1305761 w 3748702"/>
              <a:gd name="connsiteY3" fmla="*/ 469731 h 2903146"/>
              <a:gd name="connsiteX4" fmla="*/ 2290384 w 3748702"/>
              <a:gd name="connsiteY4" fmla="*/ 422344 h 2903146"/>
              <a:gd name="connsiteX5" fmla="*/ 2861663 w 3748702"/>
              <a:gd name="connsiteY5" fmla="*/ 534660 h 2903146"/>
              <a:gd name="connsiteX6" fmla="*/ 3284914 w 3748702"/>
              <a:gd name="connsiteY6" fmla="*/ 1221968 h 2903146"/>
              <a:gd name="connsiteX7" fmla="*/ 3737377 w 3748702"/>
              <a:gd name="connsiteY7" fmla="*/ 1848337 h 2903146"/>
              <a:gd name="connsiteX8" fmla="*/ 3603054 w 3748702"/>
              <a:gd name="connsiteY8" fmla="*/ 2531204 h 2903146"/>
              <a:gd name="connsiteX9" fmla="*/ 3502557 w 3748702"/>
              <a:gd name="connsiteY9" fmla="*/ 2851631 h 2903146"/>
              <a:gd name="connsiteX10" fmla="*/ 3215747 w 3748702"/>
              <a:gd name="connsiteY10" fmla="*/ 2848699 h 2903146"/>
              <a:gd name="connsiteX11" fmla="*/ 2930707 w 3748702"/>
              <a:gd name="connsiteY11" fmla="*/ 2329766 h 2903146"/>
              <a:gd name="connsiteX12" fmla="*/ 2244499 w 3748702"/>
              <a:gd name="connsiteY12" fmla="*/ 2065173 h 2903146"/>
              <a:gd name="connsiteX13" fmla="*/ 1656411 w 3748702"/>
              <a:gd name="connsiteY13" fmla="*/ 2229337 h 2903146"/>
              <a:gd name="connsiteX14" fmla="*/ 1345799 w 3748702"/>
              <a:gd name="connsiteY14" fmla="*/ 2592814 h 2903146"/>
              <a:gd name="connsiteX15" fmla="*/ 759445 w 3748702"/>
              <a:gd name="connsiteY15" fmla="*/ 2776748 h 2903146"/>
              <a:gd name="connsiteX16" fmla="*/ 500599 w 3748702"/>
              <a:gd name="connsiteY16" fmla="*/ 2386899 h 2903146"/>
              <a:gd name="connsiteX17" fmla="*/ 995114 w 3748702"/>
              <a:gd name="connsiteY17" fmla="*/ 1733106 h 2903146"/>
              <a:gd name="connsiteX18" fmla="*/ 1018915 w 3748702"/>
              <a:gd name="connsiteY18" fmla="*/ 1146541 h 2903146"/>
              <a:gd name="connsiteX19" fmla="*/ 470865 w 3748702"/>
              <a:gd name="connsiteY19" fmla="*/ 875276 h 2903146"/>
              <a:gd name="connsiteX20" fmla="*/ 5859 w 3748702"/>
              <a:gd name="connsiteY20" fmla="*/ 629891 h 2903146"/>
              <a:gd name="connsiteX0" fmla="*/ 42196 w 3558652"/>
              <a:gd name="connsiteY0" fmla="*/ 589842 h 2900600"/>
              <a:gd name="connsiteX1" fmla="*/ 57914 w 3558652"/>
              <a:gd name="connsiteY1" fmla="*/ 23925 h 2900600"/>
              <a:gd name="connsiteX2" fmla="*/ 612487 w 3558652"/>
              <a:gd name="connsiteY2" fmla="*/ 140930 h 2900600"/>
              <a:gd name="connsiteX3" fmla="*/ 1115711 w 3558652"/>
              <a:gd name="connsiteY3" fmla="*/ 467185 h 2900600"/>
              <a:gd name="connsiteX4" fmla="*/ 2100334 w 3558652"/>
              <a:gd name="connsiteY4" fmla="*/ 419798 h 2900600"/>
              <a:gd name="connsiteX5" fmla="*/ 2671613 w 3558652"/>
              <a:gd name="connsiteY5" fmla="*/ 532114 h 2900600"/>
              <a:gd name="connsiteX6" fmla="*/ 3094864 w 3558652"/>
              <a:gd name="connsiteY6" fmla="*/ 1219422 h 2900600"/>
              <a:gd name="connsiteX7" fmla="*/ 3547327 w 3558652"/>
              <a:gd name="connsiteY7" fmla="*/ 1845791 h 2900600"/>
              <a:gd name="connsiteX8" fmla="*/ 3413004 w 3558652"/>
              <a:gd name="connsiteY8" fmla="*/ 2528658 h 2900600"/>
              <a:gd name="connsiteX9" fmla="*/ 3312507 w 3558652"/>
              <a:gd name="connsiteY9" fmla="*/ 2849085 h 2900600"/>
              <a:gd name="connsiteX10" fmla="*/ 3025697 w 3558652"/>
              <a:gd name="connsiteY10" fmla="*/ 2846153 h 2900600"/>
              <a:gd name="connsiteX11" fmla="*/ 2740657 w 3558652"/>
              <a:gd name="connsiteY11" fmla="*/ 2327220 h 2900600"/>
              <a:gd name="connsiteX12" fmla="*/ 2054449 w 3558652"/>
              <a:gd name="connsiteY12" fmla="*/ 2062627 h 2900600"/>
              <a:gd name="connsiteX13" fmla="*/ 1466361 w 3558652"/>
              <a:gd name="connsiteY13" fmla="*/ 2226791 h 2900600"/>
              <a:gd name="connsiteX14" fmla="*/ 1155749 w 3558652"/>
              <a:gd name="connsiteY14" fmla="*/ 2590268 h 2900600"/>
              <a:gd name="connsiteX15" fmla="*/ 569395 w 3558652"/>
              <a:gd name="connsiteY15" fmla="*/ 2774202 h 2900600"/>
              <a:gd name="connsiteX16" fmla="*/ 310549 w 3558652"/>
              <a:gd name="connsiteY16" fmla="*/ 2384353 h 2900600"/>
              <a:gd name="connsiteX17" fmla="*/ 805064 w 3558652"/>
              <a:gd name="connsiteY17" fmla="*/ 1730560 h 2900600"/>
              <a:gd name="connsiteX18" fmla="*/ 828865 w 3558652"/>
              <a:gd name="connsiteY18" fmla="*/ 1143995 h 2900600"/>
              <a:gd name="connsiteX19" fmla="*/ 280815 w 3558652"/>
              <a:gd name="connsiteY19" fmla="*/ 872730 h 2900600"/>
              <a:gd name="connsiteX20" fmla="*/ 42196 w 3558652"/>
              <a:gd name="connsiteY20" fmla="*/ 589842 h 2900600"/>
              <a:gd name="connsiteX0" fmla="*/ 42196 w 3558652"/>
              <a:gd name="connsiteY0" fmla="*/ 586161 h 2896919"/>
              <a:gd name="connsiteX1" fmla="*/ 57914 w 3558652"/>
              <a:gd name="connsiteY1" fmla="*/ 20244 h 2896919"/>
              <a:gd name="connsiteX2" fmla="*/ 612487 w 3558652"/>
              <a:gd name="connsiteY2" fmla="*/ 137249 h 2896919"/>
              <a:gd name="connsiteX3" fmla="*/ 1215321 w 3558652"/>
              <a:gd name="connsiteY3" fmla="*/ 247862 h 2896919"/>
              <a:gd name="connsiteX4" fmla="*/ 2100334 w 3558652"/>
              <a:gd name="connsiteY4" fmla="*/ 416117 h 2896919"/>
              <a:gd name="connsiteX5" fmla="*/ 2671613 w 3558652"/>
              <a:gd name="connsiteY5" fmla="*/ 528433 h 2896919"/>
              <a:gd name="connsiteX6" fmla="*/ 3094864 w 3558652"/>
              <a:gd name="connsiteY6" fmla="*/ 1215741 h 2896919"/>
              <a:gd name="connsiteX7" fmla="*/ 3547327 w 3558652"/>
              <a:gd name="connsiteY7" fmla="*/ 1842110 h 2896919"/>
              <a:gd name="connsiteX8" fmla="*/ 3413004 w 3558652"/>
              <a:gd name="connsiteY8" fmla="*/ 2524977 h 2896919"/>
              <a:gd name="connsiteX9" fmla="*/ 3312507 w 3558652"/>
              <a:gd name="connsiteY9" fmla="*/ 2845404 h 2896919"/>
              <a:gd name="connsiteX10" fmla="*/ 3025697 w 3558652"/>
              <a:gd name="connsiteY10" fmla="*/ 2842472 h 2896919"/>
              <a:gd name="connsiteX11" fmla="*/ 2740657 w 3558652"/>
              <a:gd name="connsiteY11" fmla="*/ 2323539 h 2896919"/>
              <a:gd name="connsiteX12" fmla="*/ 2054449 w 3558652"/>
              <a:gd name="connsiteY12" fmla="*/ 2058946 h 2896919"/>
              <a:gd name="connsiteX13" fmla="*/ 1466361 w 3558652"/>
              <a:gd name="connsiteY13" fmla="*/ 2223110 h 2896919"/>
              <a:gd name="connsiteX14" fmla="*/ 1155749 w 3558652"/>
              <a:gd name="connsiteY14" fmla="*/ 2586587 h 2896919"/>
              <a:gd name="connsiteX15" fmla="*/ 569395 w 3558652"/>
              <a:gd name="connsiteY15" fmla="*/ 2770521 h 2896919"/>
              <a:gd name="connsiteX16" fmla="*/ 310549 w 3558652"/>
              <a:gd name="connsiteY16" fmla="*/ 2380672 h 2896919"/>
              <a:gd name="connsiteX17" fmla="*/ 805064 w 3558652"/>
              <a:gd name="connsiteY17" fmla="*/ 1726879 h 2896919"/>
              <a:gd name="connsiteX18" fmla="*/ 828865 w 3558652"/>
              <a:gd name="connsiteY18" fmla="*/ 1140314 h 2896919"/>
              <a:gd name="connsiteX19" fmla="*/ 280815 w 3558652"/>
              <a:gd name="connsiteY19" fmla="*/ 869049 h 2896919"/>
              <a:gd name="connsiteX20" fmla="*/ 42196 w 3558652"/>
              <a:gd name="connsiteY20" fmla="*/ 586161 h 2896919"/>
              <a:gd name="connsiteX0" fmla="*/ 42196 w 3558652"/>
              <a:gd name="connsiteY0" fmla="*/ 586160 h 2896918"/>
              <a:gd name="connsiteX1" fmla="*/ 57914 w 3558652"/>
              <a:gd name="connsiteY1" fmla="*/ 20243 h 2896918"/>
              <a:gd name="connsiteX2" fmla="*/ 612487 w 3558652"/>
              <a:gd name="connsiteY2" fmla="*/ 137248 h 2896918"/>
              <a:gd name="connsiteX3" fmla="*/ 1215321 w 3558652"/>
              <a:gd name="connsiteY3" fmla="*/ 247861 h 2896918"/>
              <a:gd name="connsiteX4" fmla="*/ 2100334 w 3558652"/>
              <a:gd name="connsiteY4" fmla="*/ 416116 h 2896918"/>
              <a:gd name="connsiteX5" fmla="*/ 2680668 w 3558652"/>
              <a:gd name="connsiteY5" fmla="*/ 650317 h 2896918"/>
              <a:gd name="connsiteX6" fmla="*/ 3094864 w 3558652"/>
              <a:gd name="connsiteY6" fmla="*/ 1215740 h 2896918"/>
              <a:gd name="connsiteX7" fmla="*/ 3547327 w 3558652"/>
              <a:gd name="connsiteY7" fmla="*/ 1842109 h 2896918"/>
              <a:gd name="connsiteX8" fmla="*/ 3413004 w 3558652"/>
              <a:gd name="connsiteY8" fmla="*/ 2524976 h 2896918"/>
              <a:gd name="connsiteX9" fmla="*/ 3312507 w 3558652"/>
              <a:gd name="connsiteY9" fmla="*/ 2845403 h 2896918"/>
              <a:gd name="connsiteX10" fmla="*/ 3025697 w 3558652"/>
              <a:gd name="connsiteY10" fmla="*/ 2842471 h 2896918"/>
              <a:gd name="connsiteX11" fmla="*/ 2740657 w 3558652"/>
              <a:gd name="connsiteY11" fmla="*/ 2323538 h 2896918"/>
              <a:gd name="connsiteX12" fmla="*/ 2054449 w 3558652"/>
              <a:gd name="connsiteY12" fmla="*/ 2058945 h 2896918"/>
              <a:gd name="connsiteX13" fmla="*/ 1466361 w 3558652"/>
              <a:gd name="connsiteY13" fmla="*/ 2223109 h 2896918"/>
              <a:gd name="connsiteX14" fmla="*/ 1155749 w 3558652"/>
              <a:gd name="connsiteY14" fmla="*/ 2586586 h 2896918"/>
              <a:gd name="connsiteX15" fmla="*/ 569395 w 3558652"/>
              <a:gd name="connsiteY15" fmla="*/ 2770520 h 2896918"/>
              <a:gd name="connsiteX16" fmla="*/ 310549 w 3558652"/>
              <a:gd name="connsiteY16" fmla="*/ 2380671 h 2896918"/>
              <a:gd name="connsiteX17" fmla="*/ 805064 w 3558652"/>
              <a:gd name="connsiteY17" fmla="*/ 1726878 h 2896918"/>
              <a:gd name="connsiteX18" fmla="*/ 828865 w 3558652"/>
              <a:gd name="connsiteY18" fmla="*/ 1140313 h 2896918"/>
              <a:gd name="connsiteX19" fmla="*/ 280815 w 3558652"/>
              <a:gd name="connsiteY19" fmla="*/ 869048 h 2896918"/>
              <a:gd name="connsiteX20" fmla="*/ 42196 w 3558652"/>
              <a:gd name="connsiteY20" fmla="*/ 586160 h 2896918"/>
              <a:gd name="connsiteX0" fmla="*/ 42196 w 3550567"/>
              <a:gd name="connsiteY0" fmla="*/ 586160 h 2896918"/>
              <a:gd name="connsiteX1" fmla="*/ 57914 w 3550567"/>
              <a:gd name="connsiteY1" fmla="*/ 20243 h 2896918"/>
              <a:gd name="connsiteX2" fmla="*/ 612487 w 3550567"/>
              <a:gd name="connsiteY2" fmla="*/ 137248 h 2896918"/>
              <a:gd name="connsiteX3" fmla="*/ 1215321 w 3550567"/>
              <a:gd name="connsiteY3" fmla="*/ 247861 h 2896918"/>
              <a:gd name="connsiteX4" fmla="*/ 2100334 w 3550567"/>
              <a:gd name="connsiteY4" fmla="*/ 416116 h 2896918"/>
              <a:gd name="connsiteX5" fmla="*/ 2680668 w 3550567"/>
              <a:gd name="connsiteY5" fmla="*/ 650317 h 2896918"/>
              <a:gd name="connsiteX6" fmla="*/ 3266919 w 3550567"/>
              <a:gd name="connsiteY6" fmla="*/ 1018849 h 2896918"/>
              <a:gd name="connsiteX7" fmla="*/ 3547327 w 3550567"/>
              <a:gd name="connsiteY7" fmla="*/ 1842109 h 2896918"/>
              <a:gd name="connsiteX8" fmla="*/ 3413004 w 3550567"/>
              <a:gd name="connsiteY8" fmla="*/ 2524976 h 2896918"/>
              <a:gd name="connsiteX9" fmla="*/ 3312507 w 3550567"/>
              <a:gd name="connsiteY9" fmla="*/ 2845403 h 2896918"/>
              <a:gd name="connsiteX10" fmla="*/ 3025697 w 3550567"/>
              <a:gd name="connsiteY10" fmla="*/ 2842471 h 2896918"/>
              <a:gd name="connsiteX11" fmla="*/ 2740657 w 3550567"/>
              <a:gd name="connsiteY11" fmla="*/ 2323538 h 2896918"/>
              <a:gd name="connsiteX12" fmla="*/ 2054449 w 3550567"/>
              <a:gd name="connsiteY12" fmla="*/ 2058945 h 2896918"/>
              <a:gd name="connsiteX13" fmla="*/ 1466361 w 3550567"/>
              <a:gd name="connsiteY13" fmla="*/ 2223109 h 2896918"/>
              <a:gd name="connsiteX14" fmla="*/ 1155749 w 3550567"/>
              <a:gd name="connsiteY14" fmla="*/ 2586586 h 2896918"/>
              <a:gd name="connsiteX15" fmla="*/ 569395 w 3550567"/>
              <a:gd name="connsiteY15" fmla="*/ 2770520 h 2896918"/>
              <a:gd name="connsiteX16" fmla="*/ 310549 w 3550567"/>
              <a:gd name="connsiteY16" fmla="*/ 2380671 h 2896918"/>
              <a:gd name="connsiteX17" fmla="*/ 805064 w 3550567"/>
              <a:gd name="connsiteY17" fmla="*/ 1726878 h 2896918"/>
              <a:gd name="connsiteX18" fmla="*/ 828865 w 3550567"/>
              <a:gd name="connsiteY18" fmla="*/ 1140313 h 2896918"/>
              <a:gd name="connsiteX19" fmla="*/ 280815 w 3550567"/>
              <a:gd name="connsiteY19" fmla="*/ 869048 h 2896918"/>
              <a:gd name="connsiteX20" fmla="*/ 42196 w 3550567"/>
              <a:gd name="connsiteY20" fmla="*/ 586160 h 2896918"/>
              <a:gd name="connsiteX0" fmla="*/ 42196 w 3550568"/>
              <a:gd name="connsiteY0" fmla="*/ 586160 h 2896918"/>
              <a:gd name="connsiteX1" fmla="*/ 57914 w 3550568"/>
              <a:gd name="connsiteY1" fmla="*/ 20243 h 2896918"/>
              <a:gd name="connsiteX2" fmla="*/ 612487 w 3550568"/>
              <a:gd name="connsiteY2" fmla="*/ 137248 h 2896918"/>
              <a:gd name="connsiteX3" fmla="*/ 1215321 w 3550568"/>
              <a:gd name="connsiteY3" fmla="*/ 247861 h 2896918"/>
              <a:gd name="connsiteX4" fmla="*/ 2100334 w 3550568"/>
              <a:gd name="connsiteY4" fmla="*/ 416116 h 2896918"/>
              <a:gd name="connsiteX5" fmla="*/ 2680668 w 3550568"/>
              <a:gd name="connsiteY5" fmla="*/ 650317 h 2896918"/>
              <a:gd name="connsiteX6" fmla="*/ 3266919 w 3550568"/>
              <a:gd name="connsiteY6" fmla="*/ 1018849 h 2896918"/>
              <a:gd name="connsiteX7" fmla="*/ 3547327 w 3550568"/>
              <a:gd name="connsiteY7" fmla="*/ 1842109 h 2896918"/>
              <a:gd name="connsiteX8" fmla="*/ 3413004 w 3550568"/>
              <a:gd name="connsiteY8" fmla="*/ 2524976 h 2896918"/>
              <a:gd name="connsiteX9" fmla="*/ 3312507 w 3550568"/>
              <a:gd name="connsiteY9" fmla="*/ 2845403 h 2896918"/>
              <a:gd name="connsiteX10" fmla="*/ 3025697 w 3550568"/>
              <a:gd name="connsiteY10" fmla="*/ 2842471 h 2896918"/>
              <a:gd name="connsiteX11" fmla="*/ 2740657 w 3550568"/>
              <a:gd name="connsiteY11" fmla="*/ 2323538 h 2896918"/>
              <a:gd name="connsiteX12" fmla="*/ 2045394 w 3550568"/>
              <a:gd name="connsiteY12" fmla="*/ 2227709 h 2896918"/>
              <a:gd name="connsiteX13" fmla="*/ 1466361 w 3550568"/>
              <a:gd name="connsiteY13" fmla="*/ 2223109 h 2896918"/>
              <a:gd name="connsiteX14" fmla="*/ 1155749 w 3550568"/>
              <a:gd name="connsiteY14" fmla="*/ 2586586 h 2896918"/>
              <a:gd name="connsiteX15" fmla="*/ 569395 w 3550568"/>
              <a:gd name="connsiteY15" fmla="*/ 2770520 h 2896918"/>
              <a:gd name="connsiteX16" fmla="*/ 310549 w 3550568"/>
              <a:gd name="connsiteY16" fmla="*/ 2380671 h 2896918"/>
              <a:gd name="connsiteX17" fmla="*/ 805064 w 3550568"/>
              <a:gd name="connsiteY17" fmla="*/ 1726878 h 2896918"/>
              <a:gd name="connsiteX18" fmla="*/ 828865 w 3550568"/>
              <a:gd name="connsiteY18" fmla="*/ 1140313 h 2896918"/>
              <a:gd name="connsiteX19" fmla="*/ 280815 w 3550568"/>
              <a:gd name="connsiteY19" fmla="*/ 869048 h 2896918"/>
              <a:gd name="connsiteX20" fmla="*/ 42196 w 3550568"/>
              <a:gd name="connsiteY20" fmla="*/ 586160 h 2896918"/>
              <a:gd name="connsiteX0" fmla="*/ 42196 w 3550568"/>
              <a:gd name="connsiteY0" fmla="*/ 586160 h 2896918"/>
              <a:gd name="connsiteX1" fmla="*/ 57914 w 3550568"/>
              <a:gd name="connsiteY1" fmla="*/ 20243 h 2896918"/>
              <a:gd name="connsiteX2" fmla="*/ 612487 w 3550568"/>
              <a:gd name="connsiteY2" fmla="*/ 137248 h 2896918"/>
              <a:gd name="connsiteX3" fmla="*/ 1215321 w 3550568"/>
              <a:gd name="connsiteY3" fmla="*/ 247861 h 2896918"/>
              <a:gd name="connsiteX4" fmla="*/ 2100334 w 3550568"/>
              <a:gd name="connsiteY4" fmla="*/ 416116 h 2896918"/>
              <a:gd name="connsiteX5" fmla="*/ 2680668 w 3550568"/>
              <a:gd name="connsiteY5" fmla="*/ 650317 h 2896918"/>
              <a:gd name="connsiteX6" fmla="*/ 3266919 w 3550568"/>
              <a:gd name="connsiteY6" fmla="*/ 1018849 h 2896918"/>
              <a:gd name="connsiteX7" fmla="*/ 3547327 w 3550568"/>
              <a:gd name="connsiteY7" fmla="*/ 1842109 h 2896918"/>
              <a:gd name="connsiteX8" fmla="*/ 3413004 w 3550568"/>
              <a:gd name="connsiteY8" fmla="*/ 2524976 h 2896918"/>
              <a:gd name="connsiteX9" fmla="*/ 3312507 w 3550568"/>
              <a:gd name="connsiteY9" fmla="*/ 2845403 h 2896918"/>
              <a:gd name="connsiteX10" fmla="*/ 3025697 w 3550568"/>
              <a:gd name="connsiteY10" fmla="*/ 2842471 h 2896918"/>
              <a:gd name="connsiteX11" fmla="*/ 2740657 w 3550568"/>
              <a:gd name="connsiteY11" fmla="*/ 2323538 h 2896918"/>
              <a:gd name="connsiteX12" fmla="*/ 2045394 w 3550568"/>
              <a:gd name="connsiteY12" fmla="*/ 2227709 h 2896918"/>
              <a:gd name="connsiteX13" fmla="*/ 1511638 w 3550568"/>
              <a:gd name="connsiteY13" fmla="*/ 2335618 h 2896918"/>
              <a:gd name="connsiteX14" fmla="*/ 1155749 w 3550568"/>
              <a:gd name="connsiteY14" fmla="*/ 2586586 h 2896918"/>
              <a:gd name="connsiteX15" fmla="*/ 569395 w 3550568"/>
              <a:gd name="connsiteY15" fmla="*/ 2770520 h 2896918"/>
              <a:gd name="connsiteX16" fmla="*/ 310549 w 3550568"/>
              <a:gd name="connsiteY16" fmla="*/ 2380671 h 2896918"/>
              <a:gd name="connsiteX17" fmla="*/ 805064 w 3550568"/>
              <a:gd name="connsiteY17" fmla="*/ 1726878 h 2896918"/>
              <a:gd name="connsiteX18" fmla="*/ 828865 w 3550568"/>
              <a:gd name="connsiteY18" fmla="*/ 1140313 h 2896918"/>
              <a:gd name="connsiteX19" fmla="*/ 280815 w 3550568"/>
              <a:gd name="connsiteY19" fmla="*/ 869048 h 2896918"/>
              <a:gd name="connsiteX20" fmla="*/ 42196 w 3550568"/>
              <a:gd name="connsiteY20" fmla="*/ 586160 h 2896918"/>
              <a:gd name="connsiteX0" fmla="*/ 42196 w 3550568"/>
              <a:gd name="connsiteY0" fmla="*/ 586160 h 2896918"/>
              <a:gd name="connsiteX1" fmla="*/ 57914 w 3550568"/>
              <a:gd name="connsiteY1" fmla="*/ 20243 h 2896918"/>
              <a:gd name="connsiteX2" fmla="*/ 612487 w 3550568"/>
              <a:gd name="connsiteY2" fmla="*/ 137248 h 2896918"/>
              <a:gd name="connsiteX3" fmla="*/ 1215321 w 3550568"/>
              <a:gd name="connsiteY3" fmla="*/ 247861 h 2896918"/>
              <a:gd name="connsiteX4" fmla="*/ 2100334 w 3550568"/>
              <a:gd name="connsiteY4" fmla="*/ 416116 h 2896918"/>
              <a:gd name="connsiteX5" fmla="*/ 2680668 w 3550568"/>
              <a:gd name="connsiteY5" fmla="*/ 650317 h 2896918"/>
              <a:gd name="connsiteX6" fmla="*/ 3266919 w 3550568"/>
              <a:gd name="connsiteY6" fmla="*/ 1018849 h 2896918"/>
              <a:gd name="connsiteX7" fmla="*/ 3547327 w 3550568"/>
              <a:gd name="connsiteY7" fmla="*/ 1842109 h 2896918"/>
              <a:gd name="connsiteX8" fmla="*/ 3413004 w 3550568"/>
              <a:gd name="connsiteY8" fmla="*/ 2524976 h 2896918"/>
              <a:gd name="connsiteX9" fmla="*/ 3312507 w 3550568"/>
              <a:gd name="connsiteY9" fmla="*/ 2845403 h 2896918"/>
              <a:gd name="connsiteX10" fmla="*/ 3025697 w 3550568"/>
              <a:gd name="connsiteY10" fmla="*/ 2842471 h 2896918"/>
              <a:gd name="connsiteX11" fmla="*/ 2740657 w 3550568"/>
              <a:gd name="connsiteY11" fmla="*/ 2323538 h 2896918"/>
              <a:gd name="connsiteX12" fmla="*/ 2045394 w 3550568"/>
              <a:gd name="connsiteY12" fmla="*/ 2227709 h 2896918"/>
              <a:gd name="connsiteX13" fmla="*/ 1511638 w 3550568"/>
              <a:gd name="connsiteY13" fmla="*/ 2335618 h 2896918"/>
              <a:gd name="connsiteX14" fmla="*/ 1155749 w 3550568"/>
              <a:gd name="connsiteY14" fmla="*/ 2586586 h 2896918"/>
              <a:gd name="connsiteX15" fmla="*/ 569395 w 3550568"/>
              <a:gd name="connsiteY15" fmla="*/ 2770520 h 2896918"/>
              <a:gd name="connsiteX16" fmla="*/ 545992 w 3550568"/>
              <a:gd name="connsiteY16" fmla="*/ 2399422 h 2896918"/>
              <a:gd name="connsiteX17" fmla="*/ 805064 w 3550568"/>
              <a:gd name="connsiteY17" fmla="*/ 1726878 h 2896918"/>
              <a:gd name="connsiteX18" fmla="*/ 828865 w 3550568"/>
              <a:gd name="connsiteY18" fmla="*/ 1140313 h 2896918"/>
              <a:gd name="connsiteX19" fmla="*/ 280815 w 3550568"/>
              <a:gd name="connsiteY19" fmla="*/ 869048 h 2896918"/>
              <a:gd name="connsiteX20" fmla="*/ 42196 w 3550568"/>
              <a:gd name="connsiteY20" fmla="*/ 586160 h 2896918"/>
              <a:gd name="connsiteX0" fmla="*/ 42196 w 3550568"/>
              <a:gd name="connsiteY0" fmla="*/ 586160 h 2896918"/>
              <a:gd name="connsiteX1" fmla="*/ 57914 w 3550568"/>
              <a:gd name="connsiteY1" fmla="*/ 20243 h 2896918"/>
              <a:gd name="connsiteX2" fmla="*/ 612487 w 3550568"/>
              <a:gd name="connsiteY2" fmla="*/ 137248 h 2896918"/>
              <a:gd name="connsiteX3" fmla="*/ 1215321 w 3550568"/>
              <a:gd name="connsiteY3" fmla="*/ 247861 h 2896918"/>
              <a:gd name="connsiteX4" fmla="*/ 2100334 w 3550568"/>
              <a:gd name="connsiteY4" fmla="*/ 416116 h 2896918"/>
              <a:gd name="connsiteX5" fmla="*/ 2680668 w 3550568"/>
              <a:gd name="connsiteY5" fmla="*/ 650317 h 2896918"/>
              <a:gd name="connsiteX6" fmla="*/ 3266919 w 3550568"/>
              <a:gd name="connsiteY6" fmla="*/ 1018849 h 2896918"/>
              <a:gd name="connsiteX7" fmla="*/ 3547327 w 3550568"/>
              <a:gd name="connsiteY7" fmla="*/ 1842109 h 2896918"/>
              <a:gd name="connsiteX8" fmla="*/ 3413004 w 3550568"/>
              <a:gd name="connsiteY8" fmla="*/ 2524976 h 2896918"/>
              <a:gd name="connsiteX9" fmla="*/ 3312507 w 3550568"/>
              <a:gd name="connsiteY9" fmla="*/ 2845403 h 2896918"/>
              <a:gd name="connsiteX10" fmla="*/ 3025697 w 3550568"/>
              <a:gd name="connsiteY10" fmla="*/ 2842471 h 2896918"/>
              <a:gd name="connsiteX11" fmla="*/ 2740657 w 3550568"/>
              <a:gd name="connsiteY11" fmla="*/ 2323538 h 2896918"/>
              <a:gd name="connsiteX12" fmla="*/ 2045394 w 3550568"/>
              <a:gd name="connsiteY12" fmla="*/ 2227709 h 2896918"/>
              <a:gd name="connsiteX13" fmla="*/ 1511638 w 3550568"/>
              <a:gd name="connsiteY13" fmla="*/ 2335618 h 2896918"/>
              <a:gd name="connsiteX14" fmla="*/ 1155749 w 3550568"/>
              <a:gd name="connsiteY14" fmla="*/ 2586586 h 2896918"/>
              <a:gd name="connsiteX15" fmla="*/ 569395 w 3550568"/>
              <a:gd name="connsiteY15" fmla="*/ 2770520 h 2896918"/>
              <a:gd name="connsiteX16" fmla="*/ 428271 w 3550568"/>
              <a:gd name="connsiteY16" fmla="*/ 2427550 h 2896918"/>
              <a:gd name="connsiteX17" fmla="*/ 805064 w 3550568"/>
              <a:gd name="connsiteY17" fmla="*/ 1726878 h 2896918"/>
              <a:gd name="connsiteX18" fmla="*/ 828865 w 3550568"/>
              <a:gd name="connsiteY18" fmla="*/ 1140313 h 2896918"/>
              <a:gd name="connsiteX19" fmla="*/ 280815 w 3550568"/>
              <a:gd name="connsiteY19" fmla="*/ 869048 h 2896918"/>
              <a:gd name="connsiteX20" fmla="*/ 42196 w 3550568"/>
              <a:gd name="connsiteY20" fmla="*/ 586160 h 2896918"/>
              <a:gd name="connsiteX0" fmla="*/ 42196 w 3550568"/>
              <a:gd name="connsiteY0" fmla="*/ 586160 h 2896918"/>
              <a:gd name="connsiteX1" fmla="*/ 57914 w 3550568"/>
              <a:gd name="connsiteY1" fmla="*/ 20243 h 2896918"/>
              <a:gd name="connsiteX2" fmla="*/ 612487 w 3550568"/>
              <a:gd name="connsiteY2" fmla="*/ 137248 h 2896918"/>
              <a:gd name="connsiteX3" fmla="*/ 1215321 w 3550568"/>
              <a:gd name="connsiteY3" fmla="*/ 247861 h 2896918"/>
              <a:gd name="connsiteX4" fmla="*/ 2100334 w 3550568"/>
              <a:gd name="connsiteY4" fmla="*/ 416116 h 2896918"/>
              <a:gd name="connsiteX5" fmla="*/ 2680668 w 3550568"/>
              <a:gd name="connsiteY5" fmla="*/ 650317 h 2896918"/>
              <a:gd name="connsiteX6" fmla="*/ 3266919 w 3550568"/>
              <a:gd name="connsiteY6" fmla="*/ 1018849 h 2896918"/>
              <a:gd name="connsiteX7" fmla="*/ 3547327 w 3550568"/>
              <a:gd name="connsiteY7" fmla="*/ 1842109 h 2896918"/>
              <a:gd name="connsiteX8" fmla="*/ 3413004 w 3550568"/>
              <a:gd name="connsiteY8" fmla="*/ 2524976 h 2896918"/>
              <a:gd name="connsiteX9" fmla="*/ 3312507 w 3550568"/>
              <a:gd name="connsiteY9" fmla="*/ 2845403 h 2896918"/>
              <a:gd name="connsiteX10" fmla="*/ 3025697 w 3550568"/>
              <a:gd name="connsiteY10" fmla="*/ 2842471 h 2896918"/>
              <a:gd name="connsiteX11" fmla="*/ 2740657 w 3550568"/>
              <a:gd name="connsiteY11" fmla="*/ 2323538 h 2896918"/>
              <a:gd name="connsiteX12" fmla="*/ 2045394 w 3550568"/>
              <a:gd name="connsiteY12" fmla="*/ 2227709 h 2896918"/>
              <a:gd name="connsiteX13" fmla="*/ 1511638 w 3550568"/>
              <a:gd name="connsiteY13" fmla="*/ 2335618 h 2896918"/>
              <a:gd name="connsiteX14" fmla="*/ 1155749 w 3550568"/>
              <a:gd name="connsiteY14" fmla="*/ 2586586 h 2896918"/>
              <a:gd name="connsiteX15" fmla="*/ 569395 w 3550568"/>
              <a:gd name="connsiteY15" fmla="*/ 2770520 h 2896918"/>
              <a:gd name="connsiteX16" fmla="*/ 428271 w 3550568"/>
              <a:gd name="connsiteY16" fmla="*/ 2427550 h 2896918"/>
              <a:gd name="connsiteX17" fmla="*/ 805064 w 3550568"/>
              <a:gd name="connsiteY17" fmla="*/ 1726878 h 2896918"/>
              <a:gd name="connsiteX18" fmla="*/ 674921 w 3550568"/>
              <a:gd name="connsiteY18" fmla="*/ 1224695 h 2896918"/>
              <a:gd name="connsiteX19" fmla="*/ 280815 w 3550568"/>
              <a:gd name="connsiteY19" fmla="*/ 869048 h 2896918"/>
              <a:gd name="connsiteX20" fmla="*/ 42196 w 3550568"/>
              <a:gd name="connsiteY20" fmla="*/ 586160 h 2896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550568" h="2896918">
                <a:moveTo>
                  <a:pt x="42196" y="586160"/>
                </a:moveTo>
                <a:cubicBezTo>
                  <a:pt x="5046" y="444693"/>
                  <a:pt x="-37134" y="95062"/>
                  <a:pt x="57914" y="20243"/>
                </a:cubicBezTo>
                <a:cubicBezTo>
                  <a:pt x="152962" y="-54576"/>
                  <a:pt x="419586" y="99312"/>
                  <a:pt x="612487" y="137248"/>
                </a:cubicBezTo>
                <a:cubicBezTo>
                  <a:pt x="805388" y="175184"/>
                  <a:pt x="967347" y="201383"/>
                  <a:pt x="1215321" y="247861"/>
                </a:cubicBezTo>
                <a:cubicBezTo>
                  <a:pt x="1510325" y="303946"/>
                  <a:pt x="1856110" y="349040"/>
                  <a:pt x="2100334" y="416116"/>
                </a:cubicBezTo>
                <a:cubicBezTo>
                  <a:pt x="2344559" y="483192"/>
                  <a:pt x="2486237" y="549862"/>
                  <a:pt x="2680668" y="650317"/>
                </a:cubicBezTo>
                <a:cubicBezTo>
                  <a:pt x="2875099" y="750772"/>
                  <a:pt x="3122476" y="820217"/>
                  <a:pt x="3266919" y="1018849"/>
                </a:cubicBezTo>
                <a:cubicBezTo>
                  <a:pt x="3411362" y="1217481"/>
                  <a:pt x="3522980" y="1591088"/>
                  <a:pt x="3547327" y="1842109"/>
                </a:cubicBezTo>
                <a:cubicBezTo>
                  <a:pt x="3571674" y="2093130"/>
                  <a:pt x="3452141" y="2357760"/>
                  <a:pt x="3413004" y="2524976"/>
                </a:cubicBezTo>
                <a:cubicBezTo>
                  <a:pt x="3373867" y="2692192"/>
                  <a:pt x="3377058" y="2792487"/>
                  <a:pt x="3312507" y="2845403"/>
                </a:cubicBezTo>
                <a:cubicBezTo>
                  <a:pt x="3247956" y="2898319"/>
                  <a:pt x="3121005" y="2929449"/>
                  <a:pt x="3025697" y="2842471"/>
                </a:cubicBezTo>
                <a:cubicBezTo>
                  <a:pt x="2930389" y="2755494"/>
                  <a:pt x="2904041" y="2425998"/>
                  <a:pt x="2740657" y="2323538"/>
                </a:cubicBezTo>
                <a:cubicBezTo>
                  <a:pt x="2577273" y="2221078"/>
                  <a:pt x="2250230" y="2225696"/>
                  <a:pt x="2045394" y="2227709"/>
                </a:cubicBezTo>
                <a:cubicBezTo>
                  <a:pt x="1840558" y="2229722"/>
                  <a:pt x="1659912" y="2275805"/>
                  <a:pt x="1511638" y="2335618"/>
                </a:cubicBezTo>
                <a:cubicBezTo>
                  <a:pt x="1363364" y="2395431"/>
                  <a:pt x="1312789" y="2514102"/>
                  <a:pt x="1155749" y="2586586"/>
                </a:cubicBezTo>
                <a:cubicBezTo>
                  <a:pt x="998709" y="2659070"/>
                  <a:pt x="690641" y="2797026"/>
                  <a:pt x="569395" y="2770520"/>
                </a:cubicBezTo>
                <a:cubicBezTo>
                  <a:pt x="448149" y="2744014"/>
                  <a:pt x="388993" y="2601490"/>
                  <a:pt x="428271" y="2427550"/>
                </a:cubicBezTo>
                <a:cubicBezTo>
                  <a:pt x="467549" y="2253610"/>
                  <a:pt x="763956" y="1927354"/>
                  <a:pt x="805064" y="1726878"/>
                </a:cubicBezTo>
                <a:cubicBezTo>
                  <a:pt x="846172" y="1526402"/>
                  <a:pt x="754750" y="1323392"/>
                  <a:pt x="674921" y="1224695"/>
                </a:cubicBezTo>
                <a:cubicBezTo>
                  <a:pt x="595092" y="1125998"/>
                  <a:pt x="386269" y="975470"/>
                  <a:pt x="280815" y="869048"/>
                </a:cubicBezTo>
                <a:cubicBezTo>
                  <a:pt x="175361" y="762626"/>
                  <a:pt x="79346" y="727627"/>
                  <a:pt x="42196" y="58616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20" name="円/楕円 19"/>
          <p:cNvSpPr/>
          <p:nvPr/>
        </p:nvSpPr>
        <p:spPr>
          <a:xfrm>
            <a:off x="1853807" y="4176443"/>
            <a:ext cx="95003" cy="95003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円/楕円 20"/>
          <p:cNvSpPr/>
          <p:nvPr/>
        </p:nvSpPr>
        <p:spPr>
          <a:xfrm>
            <a:off x="1967019" y="4042945"/>
            <a:ext cx="95003" cy="95003"/>
          </a:xfrm>
          <a:prstGeom prst="ellipse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円/楕円 21"/>
          <p:cNvSpPr/>
          <p:nvPr/>
        </p:nvSpPr>
        <p:spPr>
          <a:xfrm>
            <a:off x="2132780" y="4128941"/>
            <a:ext cx="95003" cy="95003"/>
          </a:xfrm>
          <a:prstGeom prst="ellipse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フリーフォーム 22"/>
          <p:cNvSpPr/>
          <p:nvPr/>
        </p:nvSpPr>
        <p:spPr>
          <a:xfrm>
            <a:off x="270861" y="3946178"/>
            <a:ext cx="3231438" cy="2630615"/>
          </a:xfrm>
          <a:custGeom>
            <a:avLst/>
            <a:gdLst>
              <a:gd name="connsiteX0" fmla="*/ 1552491 w 3235070"/>
              <a:gd name="connsiteY0" fmla="*/ 312252 h 2684147"/>
              <a:gd name="connsiteX1" fmla="*/ 1219116 w 3235070"/>
              <a:gd name="connsiteY1" fmla="*/ 359877 h 2684147"/>
              <a:gd name="connsiteX2" fmla="*/ 933366 w 3235070"/>
              <a:gd name="connsiteY2" fmla="*/ 274152 h 2684147"/>
              <a:gd name="connsiteX3" fmla="*/ 419016 w 3235070"/>
              <a:gd name="connsiteY3" fmla="*/ 45552 h 2684147"/>
              <a:gd name="connsiteX4" fmla="*/ 190416 w 3235070"/>
              <a:gd name="connsiteY4" fmla="*/ 16977 h 2684147"/>
              <a:gd name="connsiteX5" fmla="*/ 9441 w 3235070"/>
              <a:gd name="connsiteY5" fmla="*/ 245577 h 2684147"/>
              <a:gd name="connsiteX6" fmla="*/ 57066 w 3235070"/>
              <a:gd name="connsiteY6" fmla="*/ 721827 h 2684147"/>
              <a:gd name="connsiteX7" fmla="*/ 323766 w 3235070"/>
              <a:gd name="connsiteY7" fmla="*/ 1026627 h 2684147"/>
              <a:gd name="connsiteX8" fmla="*/ 628566 w 3235070"/>
              <a:gd name="connsiteY8" fmla="*/ 1198077 h 2684147"/>
              <a:gd name="connsiteX9" fmla="*/ 619041 w 3235070"/>
              <a:gd name="connsiteY9" fmla="*/ 1579077 h 2684147"/>
              <a:gd name="connsiteX10" fmla="*/ 295191 w 3235070"/>
              <a:gd name="connsiteY10" fmla="*/ 1960077 h 2684147"/>
              <a:gd name="connsiteX11" fmla="*/ 247566 w 3235070"/>
              <a:gd name="connsiteY11" fmla="*/ 2379177 h 2684147"/>
              <a:gd name="connsiteX12" fmla="*/ 580941 w 3235070"/>
              <a:gd name="connsiteY12" fmla="*/ 2503002 h 2684147"/>
              <a:gd name="connsiteX13" fmla="*/ 1095291 w 3235070"/>
              <a:gd name="connsiteY13" fmla="*/ 2445852 h 2684147"/>
              <a:gd name="connsiteX14" fmla="*/ 1457241 w 3235070"/>
              <a:gd name="connsiteY14" fmla="*/ 2198202 h 2684147"/>
              <a:gd name="connsiteX15" fmla="*/ 1647741 w 3235070"/>
              <a:gd name="connsiteY15" fmla="*/ 1931502 h 2684147"/>
              <a:gd name="connsiteX16" fmla="*/ 2076366 w 3235070"/>
              <a:gd name="connsiteY16" fmla="*/ 1998177 h 2684147"/>
              <a:gd name="connsiteX17" fmla="*/ 2457366 w 3235070"/>
              <a:gd name="connsiteY17" fmla="*/ 2322027 h 2684147"/>
              <a:gd name="connsiteX18" fmla="*/ 2647866 w 3235070"/>
              <a:gd name="connsiteY18" fmla="*/ 2645877 h 2684147"/>
              <a:gd name="connsiteX19" fmla="*/ 2914566 w 3235070"/>
              <a:gd name="connsiteY19" fmla="*/ 2617302 h 2684147"/>
              <a:gd name="connsiteX20" fmla="*/ 3124116 w 3235070"/>
              <a:gd name="connsiteY20" fmla="*/ 2102952 h 2684147"/>
              <a:gd name="connsiteX21" fmla="*/ 3219366 w 3235070"/>
              <a:gd name="connsiteY21" fmla="*/ 1655277 h 2684147"/>
              <a:gd name="connsiteX22" fmla="*/ 2800266 w 3235070"/>
              <a:gd name="connsiteY22" fmla="*/ 940902 h 2684147"/>
              <a:gd name="connsiteX23" fmla="*/ 2495466 w 3235070"/>
              <a:gd name="connsiteY23" fmla="*/ 445602 h 2684147"/>
              <a:gd name="connsiteX24" fmla="*/ 2000166 w 3235070"/>
              <a:gd name="connsiteY24" fmla="*/ 283677 h 2684147"/>
              <a:gd name="connsiteX25" fmla="*/ 1552491 w 3235070"/>
              <a:gd name="connsiteY25" fmla="*/ 226527 h 2684147"/>
              <a:gd name="connsiteX26" fmla="*/ 1323891 w 3235070"/>
              <a:gd name="connsiteY26" fmla="*/ 312252 h 2684147"/>
              <a:gd name="connsiteX27" fmla="*/ 980991 w 3235070"/>
              <a:gd name="connsiteY27" fmla="*/ 255102 h 2684147"/>
              <a:gd name="connsiteX0" fmla="*/ 1605831 w 3235070"/>
              <a:gd name="connsiteY0" fmla="*/ 327492 h 2684147"/>
              <a:gd name="connsiteX1" fmla="*/ 1219116 w 3235070"/>
              <a:gd name="connsiteY1" fmla="*/ 359877 h 2684147"/>
              <a:gd name="connsiteX2" fmla="*/ 933366 w 3235070"/>
              <a:gd name="connsiteY2" fmla="*/ 274152 h 2684147"/>
              <a:gd name="connsiteX3" fmla="*/ 419016 w 3235070"/>
              <a:gd name="connsiteY3" fmla="*/ 45552 h 2684147"/>
              <a:gd name="connsiteX4" fmla="*/ 190416 w 3235070"/>
              <a:gd name="connsiteY4" fmla="*/ 16977 h 2684147"/>
              <a:gd name="connsiteX5" fmla="*/ 9441 w 3235070"/>
              <a:gd name="connsiteY5" fmla="*/ 245577 h 2684147"/>
              <a:gd name="connsiteX6" fmla="*/ 57066 w 3235070"/>
              <a:gd name="connsiteY6" fmla="*/ 721827 h 2684147"/>
              <a:gd name="connsiteX7" fmla="*/ 323766 w 3235070"/>
              <a:gd name="connsiteY7" fmla="*/ 1026627 h 2684147"/>
              <a:gd name="connsiteX8" fmla="*/ 628566 w 3235070"/>
              <a:gd name="connsiteY8" fmla="*/ 1198077 h 2684147"/>
              <a:gd name="connsiteX9" fmla="*/ 619041 w 3235070"/>
              <a:gd name="connsiteY9" fmla="*/ 1579077 h 2684147"/>
              <a:gd name="connsiteX10" fmla="*/ 295191 w 3235070"/>
              <a:gd name="connsiteY10" fmla="*/ 1960077 h 2684147"/>
              <a:gd name="connsiteX11" fmla="*/ 247566 w 3235070"/>
              <a:gd name="connsiteY11" fmla="*/ 2379177 h 2684147"/>
              <a:gd name="connsiteX12" fmla="*/ 580941 w 3235070"/>
              <a:gd name="connsiteY12" fmla="*/ 2503002 h 2684147"/>
              <a:gd name="connsiteX13" fmla="*/ 1095291 w 3235070"/>
              <a:gd name="connsiteY13" fmla="*/ 2445852 h 2684147"/>
              <a:gd name="connsiteX14" fmla="*/ 1457241 w 3235070"/>
              <a:gd name="connsiteY14" fmla="*/ 2198202 h 2684147"/>
              <a:gd name="connsiteX15" fmla="*/ 1647741 w 3235070"/>
              <a:gd name="connsiteY15" fmla="*/ 1931502 h 2684147"/>
              <a:gd name="connsiteX16" fmla="*/ 2076366 w 3235070"/>
              <a:gd name="connsiteY16" fmla="*/ 1998177 h 2684147"/>
              <a:gd name="connsiteX17" fmla="*/ 2457366 w 3235070"/>
              <a:gd name="connsiteY17" fmla="*/ 2322027 h 2684147"/>
              <a:gd name="connsiteX18" fmla="*/ 2647866 w 3235070"/>
              <a:gd name="connsiteY18" fmla="*/ 2645877 h 2684147"/>
              <a:gd name="connsiteX19" fmla="*/ 2914566 w 3235070"/>
              <a:gd name="connsiteY19" fmla="*/ 2617302 h 2684147"/>
              <a:gd name="connsiteX20" fmla="*/ 3124116 w 3235070"/>
              <a:gd name="connsiteY20" fmla="*/ 2102952 h 2684147"/>
              <a:gd name="connsiteX21" fmla="*/ 3219366 w 3235070"/>
              <a:gd name="connsiteY21" fmla="*/ 1655277 h 2684147"/>
              <a:gd name="connsiteX22" fmla="*/ 2800266 w 3235070"/>
              <a:gd name="connsiteY22" fmla="*/ 940902 h 2684147"/>
              <a:gd name="connsiteX23" fmla="*/ 2495466 w 3235070"/>
              <a:gd name="connsiteY23" fmla="*/ 445602 h 2684147"/>
              <a:gd name="connsiteX24" fmla="*/ 2000166 w 3235070"/>
              <a:gd name="connsiteY24" fmla="*/ 283677 h 2684147"/>
              <a:gd name="connsiteX25" fmla="*/ 1552491 w 3235070"/>
              <a:gd name="connsiteY25" fmla="*/ 226527 h 2684147"/>
              <a:gd name="connsiteX26" fmla="*/ 1323891 w 3235070"/>
              <a:gd name="connsiteY26" fmla="*/ 312252 h 2684147"/>
              <a:gd name="connsiteX27" fmla="*/ 980991 w 3235070"/>
              <a:gd name="connsiteY27" fmla="*/ 255102 h 2684147"/>
              <a:gd name="connsiteX0" fmla="*/ 1605831 w 3235070"/>
              <a:gd name="connsiteY0" fmla="*/ 327492 h 2684147"/>
              <a:gd name="connsiteX1" fmla="*/ 1219116 w 3235070"/>
              <a:gd name="connsiteY1" fmla="*/ 359877 h 2684147"/>
              <a:gd name="connsiteX2" fmla="*/ 933366 w 3235070"/>
              <a:gd name="connsiteY2" fmla="*/ 274152 h 2684147"/>
              <a:gd name="connsiteX3" fmla="*/ 419016 w 3235070"/>
              <a:gd name="connsiteY3" fmla="*/ 45552 h 2684147"/>
              <a:gd name="connsiteX4" fmla="*/ 190416 w 3235070"/>
              <a:gd name="connsiteY4" fmla="*/ 16977 h 2684147"/>
              <a:gd name="connsiteX5" fmla="*/ 9441 w 3235070"/>
              <a:gd name="connsiteY5" fmla="*/ 245577 h 2684147"/>
              <a:gd name="connsiteX6" fmla="*/ 57066 w 3235070"/>
              <a:gd name="connsiteY6" fmla="*/ 721827 h 2684147"/>
              <a:gd name="connsiteX7" fmla="*/ 323766 w 3235070"/>
              <a:gd name="connsiteY7" fmla="*/ 1026627 h 2684147"/>
              <a:gd name="connsiteX8" fmla="*/ 628566 w 3235070"/>
              <a:gd name="connsiteY8" fmla="*/ 1198077 h 2684147"/>
              <a:gd name="connsiteX9" fmla="*/ 619041 w 3235070"/>
              <a:gd name="connsiteY9" fmla="*/ 1579077 h 2684147"/>
              <a:gd name="connsiteX10" fmla="*/ 295191 w 3235070"/>
              <a:gd name="connsiteY10" fmla="*/ 1960077 h 2684147"/>
              <a:gd name="connsiteX11" fmla="*/ 247566 w 3235070"/>
              <a:gd name="connsiteY11" fmla="*/ 2379177 h 2684147"/>
              <a:gd name="connsiteX12" fmla="*/ 580941 w 3235070"/>
              <a:gd name="connsiteY12" fmla="*/ 2503002 h 2684147"/>
              <a:gd name="connsiteX13" fmla="*/ 1095291 w 3235070"/>
              <a:gd name="connsiteY13" fmla="*/ 2445852 h 2684147"/>
              <a:gd name="connsiteX14" fmla="*/ 1457241 w 3235070"/>
              <a:gd name="connsiteY14" fmla="*/ 2198202 h 2684147"/>
              <a:gd name="connsiteX15" fmla="*/ 1647741 w 3235070"/>
              <a:gd name="connsiteY15" fmla="*/ 1931502 h 2684147"/>
              <a:gd name="connsiteX16" fmla="*/ 2076366 w 3235070"/>
              <a:gd name="connsiteY16" fmla="*/ 1998177 h 2684147"/>
              <a:gd name="connsiteX17" fmla="*/ 2457366 w 3235070"/>
              <a:gd name="connsiteY17" fmla="*/ 2322027 h 2684147"/>
              <a:gd name="connsiteX18" fmla="*/ 2647866 w 3235070"/>
              <a:gd name="connsiteY18" fmla="*/ 2645877 h 2684147"/>
              <a:gd name="connsiteX19" fmla="*/ 2914566 w 3235070"/>
              <a:gd name="connsiteY19" fmla="*/ 2617302 h 2684147"/>
              <a:gd name="connsiteX20" fmla="*/ 3124116 w 3235070"/>
              <a:gd name="connsiteY20" fmla="*/ 2102952 h 2684147"/>
              <a:gd name="connsiteX21" fmla="*/ 3219366 w 3235070"/>
              <a:gd name="connsiteY21" fmla="*/ 1655277 h 2684147"/>
              <a:gd name="connsiteX22" fmla="*/ 2800266 w 3235070"/>
              <a:gd name="connsiteY22" fmla="*/ 940902 h 2684147"/>
              <a:gd name="connsiteX23" fmla="*/ 2504174 w 3235070"/>
              <a:gd name="connsiteY23" fmla="*/ 558814 h 2684147"/>
              <a:gd name="connsiteX24" fmla="*/ 2000166 w 3235070"/>
              <a:gd name="connsiteY24" fmla="*/ 283677 h 2684147"/>
              <a:gd name="connsiteX25" fmla="*/ 1552491 w 3235070"/>
              <a:gd name="connsiteY25" fmla="*/ 226527 h 2684147"/>
              <a:gd name="connsiteX26" fmla="*/ 1323891 w 3235070"/>
              <a:gd name="connsiteY26" fmla="*/ 312252 h 2684147"/>
              <a:gd name="connsiteX27" fmla="*/ 980991 w 3235070"/>
              <a:gd name="connsiteY27" fmla="*/ 255102 h 2684147"/>
              <a:gd name="connsiteX0" fmla="*/ 1605831 w 3235070"/>
              <a:gd name="connsiteY0" fmla="*/ 327492 h 2684147"/>
              <a:gd name="connsiteX1" fmla="*/ 1219116 w 3235070"/>
              <a:gd name="connsiteY1" fmla="*/ 359877 h 2684147"/>
              <a:gd name="connsiteX2" fmla="*/ 933366 w 3235070"/>
              <a:gd name="connsiteY2" fmla="*/ 274152 h 2684147"/>
              <a:gd name="connsiteX3" fmla="*/ 419016 w 3235070"/>
              <a:gd name="connsiteY3" fmla="*/ 45552 h 2684147"/>
              <a:gd name="connsiteX4" fmla="*/ 190416 w 3235070"/>
              <a:gd name="connsiteY4" fmla="*/ 16977 h 2684147"/>
              <a:gd name="connsiteX5" fmla="*/ 9441 w 3235070"/>
              <a:gd name="connsiteY5" fmla="*/ 245577 h 2684147"/>
              <a:gd name="connsiteX6" fmla="*/ 57066 w 3235070"/>
              <a:gd name="connsiteY6" fmla="*/ 721827 h 2684147"/>
              <a:gd name="connsiteX7" fmla="*/ 323766 w 3235070"/>
              <a:gd name="connsiteY7" fmla="*/ 1026627 h 2684147"/>
              <a:gd name="connsiteX8" fmla="*/ 628566 w 3235070"/>
              <a:gd name="connsiteY8" fmla="*/ 1198077 h 2684147"/>
              <a:gd name="connsiteX9" fmla="*/ 619041 w 3235070"/>
              <a:gd name="connsiteY9" fmla="*/ 1579077 h 2684147"/>
              <a:gd name="connsiteX10" fmla="*/ 295191 w 3235070"/>
              <a:gd name="connsiteY10" fmla="*/ 1960077 h 2684147"/>
              <a:gd name="connsiteX11" fmla="*/ 247566 w 3235070"/>
              <a:gd name="connsiteY11" fmla="*/ 2379177 h 2684147"/>
              <a:gd name="connsiteX12" fmla="*/ 580941 w 3235070"/>
              <a:gd name="connsiteY12" fmla="*/ 2503002 h 2684147"/>
              <a:gd name="connsiteX13" fmla="*/ 1095291 w 3235070"/>
              <a:gd name="connsiteY13" fmla="*/ 2445852 h 2684147"/>
              <a:gd name="connsiteX14" fmla="*/ 1457241 w 3235070"/>
              <a:gd name="connsiteY14" fmla="*/ 2198202 h 2684147"/>
              <a:gd name="connsiteX15" fmla="*/ 1647741 w 3235070"/>
              <a:gd name="connsiteY15" fmla="*/ 1931502 h 2684147"/>
              <a:gd name="connsiteX16" fmla="*/ 2076366 w 3235070"/>
              <a:gd name="connsiteY16" fmla="*/ 1998177 h 2684147"/>
              <a:gd name="connsiteX17" fmla="*/ 2457366 w 3235070"/>
              <a:gd name="connsiteY17" fmla="*/ 2322027 h 2684147"/>
              <a:gd name="connsiteX18" fmla="*/ 2647866 w 3235070"/>
              <a:gd name="connsiteY18" fmla="*/ 2645877 h 2684147"/>
              <a:gd name="connsiteX19" fmla="*/ 2914566 w 3235070"/>
              <a:gd name="connsiteY19" fmla="*/ 2617302 h 2684147"/>
              <a:gd name="connsiteX20" fmla="*/ 3124116 w 3235070"/>
              <a:gd name="connsiteY20" fmla="*/ 2102952 h 2684147"/>
              <a:gd name="connsiteX21" fmla="*/ 3219366 w 3235070"/>
              <a:gd name="connsiteY21" fmla="*/ 1655277 h 2684147"/>
              <a:gd name="connsiteX22" fmla="*/ 2800266 w 3235070"/>
              <a:gd name="connsiteY22" fmla="*/ 940902 h 2684147"/>
              <a:gd name="connsiteX23" fmla="*/ 2504174 w 3235070"/>
              <a:gd name="connsiteY23" fmla="*/ 558814 h 2684147"/>
              <a:gd name="connsiteX24" fmla="*/ 1552491 w 3235070"/>
              <a:gd name="connsiteY24" fmla="*/ 226527 h 2684147"/>
              <a:gd name="connsiteX25" fmla="*/ 1323891 w 3235070"/>
              <a:gd name="connsiteY25" fmla="*/ 312252 h 2684147"/>
              <a:gd name="connsiteX26" fmla="*/ 980991 w 3235070"/>
              <a:gd name="connsiteY26" fmla="*/ 255102 h 2684147"/>
              <a:gd name="connsiteX0" fmla="*/ 1605831 w 3222049"/>
              <a:gd name="connsiteY0" fmla="*/ 327492 h 2684147"/>
              <a:gd name="connsiteX1" fmla="*/ 1219116 w 3222049"/>
              <a:gd name="connsiteY1" fmla="*/ 359877 h 2684147"/>
              <a:gd name="connsiteX2" fmla="*/ 933366 w 3222049"/>
              <a:gd name="connsiteY2" fmla="*/ 274152 h 2684147"/>
              <a:gd name="connsiteX3" fmla="*/ 419016 w 3222049"/>
              <a:gd name="connsiteY3" fmla="*/ 45552 h 2684147"/>
              <a:gd name="connsiteX4" fmla="*/ 190416 w 3222049"/>
              <a:gd name="connsiteY4" fmla="*/ 16977 h 2684147"/>
              <a:gd name="connsiteX5" fmla="*/ 9441 w 3222049"/>
              <a:gd name="connsiteY5" fmla="*/ 245577 h 2684147"/>
              <a:gd name="connsiteX6" fmla="*/ 57066 w 3222049"/>
              <a:gd name="connsiteY6" fmla="*/ 721827 h 2684147"/>
              <a:gd name="connsiteX7" fmla="*/ 323766 w 3222049"/>
              <a:gd name="connsiteY7" fmla="*/ 1026627 h 2684147"/>
              <a:gd name="connsiteX8" fmla="*/ 628566 w 3222049"/>
              <a:gd name="connsiteY8" fmla="*/ 1198077 h 2684147"/>
              <a:gd name="connsiteX9" fmla="*/ 619041 w 3222049"/>
              <a:gd name="connsiteY9" fmla="*/ 1579077 h 2684147"/>
              <a:gd name="connsiteX10" fmla="*/ 295191 w 3222049"/>
              <a:gd name="connsiteY10" fmla="*/ 1960077 h 2684147"/>
              <a:gd name="connsiteX11" fmla="*/ 247566 w 3222049"/>
              <a:gd name="connsiteY11" fmla="*/ 2379177 h 2684147"/>
              <a:gd name="connsiteX12" fmla="*/ 580941 w 3222049"/>
              <a:gd name="connsiteY12" fmla="*/ 2503002 h 2684147"/>
              <a:gd name="connsiteX13" fmla="*/ 1095291 w 3222049"/>
              <a:gd name="connsiteY13" fmla="*/ 2445852 h 2684147"/>
              <a:gd name="connsiteX14" fmla="*/ 1457241 w 3222049"/>
              <a:gd name="connsiteY14" fmla="*/ 2198202 h 2684147"/>
              <a:gd name="connsiteX15" fmla="*/ 1647741 w 3222049"/>
              <a:gd name="connsiteY15" fmla="*/ 1931502 h 2684147"/>
              <a:gd name="connsiteX16" fmla="*/ 2076366 w 3222049"/>
              <a:gd name="connsiteY16" fmla="*/ 1998177 h 2684147"/>
              <a:gd name="connsiteX17" fmla="*/ 2457366 w 3222049"/>
              <a:gd name="connsiteY17" fmla="*/ 2322027 h 2684147"/>
              <a:gd name="connsiteX18" fmla="*/ 2647866 w 3222049"/>
              <a:gd name="connsiteY18" fmla="*/ 2645877 h 2684147"/>
              <a:gd name="connsiteX19" fmla="*/ 2914566 w 3222049"/>
              <a:gd name="connsiteY19" fmla="*/ 2617302 h 2684147"/>
              <a:gd name="connsiteX20" fmla="*/ 3124116 w 3222049"/>
              <a:gd name="connsiteY20" fmla="*/ 2102952 h 2684147"/>
              <a:gd name="connsiteX21" fmla="*/ 3219366 w 3222049"/>
              <a:gd name="connsiteY21" fmla="*/ 1655277 h 2684147"/>
              <a:gd name="connsiteX22" fmla="*/ 3026689 w 3222049"/>
              <a:gd name="connsiteY22" fmla="*/ 914776 h 2684147"/>
              <a:gd name="connsiteX23" fmla="*/ 2504174 w 3222049"/>
              <a:gd name="connsiteY23" fmla="*/ 558814 h 2684147"/>
              <a:gd name="connsiteX24" fmla="*/ 1552491 w 3222049"/>
              <a:gd name="connsiteY24" fmla="*/ 226527 h 2684147"/>
              <a:gd name="connsiteX25" fmla="*/ 1323891 w 3222049"/>
              <a:gd name="connsiteY25" fmla="*/ 312252 h 2684147"/>
              <a:gd name="connsiteX26" fmla="*/ 980991 w 3222049"/>
              <a:gd name="connsiteY26" fmla="*/ 255102 h 2684147"/>
              <a:gd name="connsiteX0" fmla="*/ 1605831 w 3222049"/>
              <a:gd name="connsiteY0" fmla="*/ 327492 h 2689392"/>
              <a:gd name="connsiteX1" fmla="*/ 1219116 w 3222049"/>
              <a:gd name="connsiteY1" fmla="*/ 359877 h 2689392"/>
              <a:gd name="connsiteX2" fmla="*/ 933366 w 3222049"/>
              <a:gd name="connsiteY2" fmla="*/ 274152 h 2689392"/>
              <a:gd name="connsiteX3" fmla="*/ 419016 w 3222049"/>
              <a:gd name="connsiteY3" fmla="*/ 45552 h 2689392"/>
              <a:gd name="connsiteX4" fmla="*/ 190416 w 3222049"/>
              <a:gd name="connsiteY4" fmla="*/ 16977 h 2689392"/>
              <a:gd name="connsiteX5" fmla="*/ 9441 w 3222049"/>
              <a:gd name="connsiteY5" fmla="*/ 245577 h 2689392"/>
              <a:gd name="connsiteX6" fmla="*/ 57066 w 3222049"/>
              <a:gd name="connsiteY6" fmla="*/ 721827 h 2689392"/>
              <a:gd name="connsiteX7" fmla="*/ 323766 w 3222049"/>
              <a:gd name="connsiteY7" fmla="*/ 1026627 h 2689392"/>
              <a:gd name="connsiteX8" fmla="*/ 628566 w 3222049"/>
              <a:gd name="connsiteY8" fmla="*/ 1198077 h 2689392"/>
              <a:gd name="connsiteX9" fmla="*/ 619041 w 3222049"/>
              <a:gd name="connsiteY9" fmla="*/ 1579077 h 2689392"/>
              <a:gd name="connsiteX10" fmla="*/ 295191 w 3222049"/>
              <a:gd name="connsiteY10" fmla="*/ 1960077 h 2689392"/>
              <a:gd name="connsiteX11" fmla="*/ 247566 w 3222049"/>
              <a:gd name="connsiteY11" fmla="*/ 2379177 h 2689392"/>
              <a:gd name="connsiteX12" fmla="*/ 580941 w 3222049"/>
              <a:gd name="connsiteY12" fmla="*/ 2503002 h 2689392"/>
              <a:gd name="connsiteX13" fmla="*/ 1095291 w 3222049"/>
              <a:gd name="connsiteY13" fmla="*/ 2445852 h 2689392"/>
              <a:gd name="connsiteX14" fmla="*/ 1457241 w 3222049"/>
              <a:gd name="connsiteY14" fmla="*/ 2198202 h 2689392"/>
              <a:gd name="connsiteX15" fmla="*/ 1647741 w 3222049"/>
              <a:gd name="connsiteY15" fmla="*/ 1931502 h 2689392"/>
              <a:gd name="connsiteX16" fmla="*/ 2076366 w 3222049"/>
              <a:gd name="connsiteY16" fmla="*/ 1998177 h 2689392"/>
              <a:gd name="connsiteX17" fmla="*/ 2500909 w 3222049"/>
              <a:gd name="connsiteY17" fmla="*/ 2243650 h 2689392"/>
              <a:gd name="connsiteX18" fmla="*/ 2647866 w 3222049"/>
              <a:gd name="connsiteY18" fmla="*/ 2645877 h 2689392"/>
              <a:gd name="connsiteX19" fmla="*/ 2914566 w 3222049"/>
              <a:gd name="connsiteY19" fmla="*/ 2617302 h 2689392"/>
              <a:gd name="connsiteX20" fmla="*/ 3124116 w 3222049"/>
              <a:gd name="connsiteY20" fmla="*/ 2102952 h 2689392"/>
              <a:gd name="connsiteX21" fmla="*/ 3219366 w 3222049"/>
              <a:gd name="connsiteY21" fmla="*/ 1655277 h 2689392"/>
              <a:gd name="connsiteX22" fmla="*/ 3026689 w 3222049"/>
              <a:gd name="connsiteY22" fmla="*/ 914776 h 2689392"/>
              <a:gd name="connsiteX23" fmla="*/ 2504174 w 3222049"/>
              <a:gd name="connsiteY23" fmla="*/ 558814 h 2689392"/>
              <a:gd name="connsiteX24" fmla="*/ 1552491 w 3222049"/>
              <a:gd name="connsiteY24" fmla="*/ 226527 h 2689392"/>
              <a:gd name="connsiteX25" fmla="*/ 1323891 w 3222049"/>
              <a:gd name="connsiteY25" fmla="*/ 312252 h 2689392"/>
              <a:gd name="connsiteX26" fmla="*/ 980991 w 3222049"/>
              <a:gd name="connsiteY26" fmla="*/ 255102 h 2689392"/>
              <a:gd name="connsiteX0" fmla="*/ 1605831 w 3222049"/>
              <a:gd name="connsiteY0" fmla="*/ 327492 h 2691767"/>
              <a:gd name="connsiteX1" fmla="*/ 1219116 w 3222049"/>
              <a:gd name="connsiteY1" fmla="*/ 359877 h 2691767"/>
              <a:gd name="connsiteX2" fmla="*/ 933366 w 3222049"/>
              <a:gd name="connsiteY2" fmla="*/ 274152 h 2691767"/>
              <a:gd name="connsiteX3" fmla="*/ 419016 w 3222049"/>
              <a:gd name="connsiteY3" fmla="*/ 45552 h 2691767"/>
              <a:gd name="connsiteX4" fmla="*/ 190416 w 3222049"/>
              <a:gd name="connsiteY4" fmla="*/ 16977 h 2691767"/>
              <a:gd name="connsiteX5" fmla="*/ 9441 w 3222049"/>
              <a:gd name="connsiteY5" fmla="*/ 245577 h 2691767"/>
              <a:gd name="connsiteX6" fmla="*/ 57066 w 3222049"/>
              <a:gd name="connsiteY6" fmla="*/ 721827 h 2691767"/>
              <a:gd name="connsiteX7" fmla="*/ 323766 w 3222049"/>
              <a:gd name="connsiteY7" fmla="*/ 1026627 h 2691767"/>
              <a:gd name="connsiteX8" fmla="*/ 628566 w 3222049"/>
              <a:gd name="connsiteY8" fmla="*/ 1198077 h 2691767"/>
              <a:gd name="connsiteX9" fmla="*/ 619041 w 3222049"/>
              <a:gd name="connsiteY9" fmla="*/ 1579077 h 2691767"/>
              <a:gd name="connsiteX10" fmla="*/ 295191 w 3222049"/>
              <a:gd name="connsiteY10" fmla="*/ 1960077 h 2691767"/>
              <a:gd name="connsiteX11" fmla="*/ 247566 w 3222049"/>
              <a:gd name="connsiteY11" fmla="*/ 2379177 h 2691767"/>
              <a:gd name="connsiteX12" fmla="*/ 580941 w 3222049"/>
              <a:gd name="connsiteY12" fmla="*/ 2503002 h 2691767"/>
              <a:gd name="connsiteX13" fmla="*/ 1095291 w 3222049"/>
              <a:gd name="connsiteY13" fmla="*/ 2445852 h 2691767"/>
              <a:gd name="connsiteX14" fmla="*/ 1457241 w 3222049"/>
              <a:gd name="connsiteY14" fmla="*/ 2198202 h 2691767"/>
              <a:gd name="connsiteX15" fmla="*/ 1647741 w 3222049"/>
              <a:gd name="connsiteY15" fmla="*/ 1931502 h 2691767"/>
              <a:gd name="connsiteX16" fmla="*/ 2076366 w 3222049"/>
              <a:gd name="connsiteY16" fmla="*/ 1998177 h 2691767"/>
              <a:gd name="connsiteX17" fmla="*/ 2527035 w 3222049"/>
              <a:gd name="connsiteY17" fmla="*/ 2208816 h 2691767"/>
              <a:gd name="connsiteX18" fmla="*/ 2647866 w 3222049"/>
              <a:gd name="connsiteY18" fmla="*/ 2645877 h 2691767"/>
              <a:gd name="connsiteX19" fmla="*/ 2914566 w 3222049"/>
              <a:gd name="connsiteY19" fmla="*/ 2617302 h 2691767"/>
              <a:gd name="connsiteX20" fmla="*/ 3124116 w 3222049"/>
              <a:gd name="connsiteY20" fmla="*/ 2102952 h 2691767"/>
              <a:gd name="connsiteX21" fmla="*/ 3219366 w 3222049"/>
              <a:gd name="connsiteY21" fmla="*/ 1655277 h 2691767"/>
              <a:gd name="connsiteX22" fmla="*/ 3026689 w 3222049"/>
              <a:gd name="connsiteY22" fmla="*/ 914776 h 2691767"/>
              <a:gd name="connsiteX23" fmla="*/ 2504174 w 3222049"/>
              <a:gd name="connsiteY23" fmla="*/ 558814 h 2691767"/>
              <a:gd name="connsiteX24" fmla="*/ 1552491 w 3222049"/>
              <a:gd name="connsiteY24" fmla="*/ 226527 h 2691767"/>
              <a:gd name="connsiteX25" fmla="*/ 1323891 w 3222049"/>
              <a:gd name="connsiteY25" fmla="*/ 312252 h 2691767"/>
              <a:gd name="connsiteX26" fmla="*/ 980991 w 3222049"/>
              <a:gd name="connsiteY26" fmla="*/ 255102 h 2691767"/>
              <a:gd name="connsiteX0" fmla="*/ 1605831 w 3222049"/>
              <a:gd name="connsiteY0" fmla="*/ 327492 h 2691767"/>
              <a:gd name="connsiteX1" fmla="*/ 1219116 w 3222049"/>
              <a:gd name="connsiteY1" fmla="*/ 359877 h 2691767"/>
              <a:gd name="connsiteX2" fmla="*/ 933366 w 3222049"/>
              <a:gd name="connsiteY2" fmla="*/ 274152 h 2691767"/>
              <a:gd name="connsiteX3" fmla="*/ 419016 w 3222049"/>
              <a:gd name="connsiteY3" fmla="*/ 45552 h 2691767"/>
              <a:gd name="connsiteX4" fmla="*/ 190416 w 3222049"/>
              <a:gd name="connsiteY4" fmla="*/ 16977 h 2691767"/>
              <a:gd name="connsiteX5" fmla="*/ 9441 w 3222049"/>
              <a:gd name="connsiteY5" fmla="*/ 245577 h 2691767"/>
              <a:gd name="connsiteX6" fmla="*/ 57066 w 3222049"/>
              <a:gd name="connsiteY6" fmla="*/ 721827 h 2691767"/>
              <a:gd name="connsiteX7" fmla="*/ 323766 w 3222049"/>
              <a:gd name="connsiteY7" fmla="*/ 1026627 h 2691767"/>
              <a:gd name="connsiteX8" fmla="*/ 628566 w 3222049"/>
              <a:gd name="connsiteY8" fmla="*/ 1198077 h 2691767"/>
              <a:gd name="connsiteX9" fmla="*/ 619041 w 3222049"/>
              <a:gd name="connsiteY9" fmla="*/ 1579077 h 2691767"/>
              <a:gd name="connsiteX10" fmla="*/ 295191 w 3222049"/>
              <a:gd name="connsiteY10" fmla="*/ 1960077 h 2691767"/>
              <a:gd name="connsiteX11" fmla="*/ 247566 w 3222049"/>
              <a:gd name="connsiteY11" fmla="*/ 2379177 h 2691767"/>
              <a:gd name="connsiteX12" fmla="*/ 580941 w 3222049"/>
              <a:gd name="connsiteY12" fmla="*/ 2503002 h 2691767"/>
              <a:gd name="connsiteX13" fmla="*/ 1095291 w 3222049"/>
              <a:gd name="connsiteY13" fmla="*/ 2445852 h 2691767"/>
              <a:gd name="connsiteX14" fmla="*/ 1457241 w 3222049"/>
              <a:gd name="connsiteY14" fmla="*/ 2198202 h 2691767"/>
              <a:gd name="connsiteX15" fmla="*/ 1604198 w 3222049"/>
              <a:gd name="connsiteY15" fmla="*/ 2018588 h 2691767"/>
              <a:gd name="connsiteX16" fmla="*/ 2076366 w 3222049"/>
              <a:gd name="connsiteY16" fmla="*/ 1998177 h 2691767"/>
              <a:gd name="connsiteX17" fmla="*/ 2527035 w 3222049"/>
              <a:gd name="connsiteY17" fmla="*/ 2208816 h 2691767"/>
              <a:gd name="connsiteX18" fmla="*/ 2647866 w 3222049"/>
              <a:gd name="connsiteY18" fmla="*/ 2645877 h 2691767"/>
              <a:gd name="connsiteX19" fmla="*/ 2914566 w 3222049"/>
              <a:gd name="connsiteY19" fmla="*/ 2617302 h 2691767"/>
              <a:gd name="connsiteX20" fmla="*/ 3124116 w 3222049"/>
              <a:gd name="connsiteY20" fmla="*/ 2102952 h 2691767"/>
              <a:gd name="connsiteX21" fmla="*/ 3219366 w 3222049"/>
              <a:gd name="connsiteY21" fmla="*/ 1655277 h 2691767"/>
              <a:gd name="connsiteX22" fmla="*/ 3026689 w 3222049"/>
              <a:gd name="connsiteY22" fmla="*/ 914776 h 2691767"/>
              <a:gd name="connsiteX23" fmla="*/ 2504174 w 3222049"/>
              <a:gd name="connsiteY23" fmla="*/ 558814 h 2691767"/>
              <a:gd name="connsiteX24" fmla="*/ 1552491 w 3222049"/>
              <a:gd name="connsiteY24" fmla="*/ 226527 h 2691767"/>
              <a:gd name="connsiteX25" fmla="*/ 1323891 w 3222049"/>
              <a:gd name="connsiteY25" fmla="*/ 312252 h 2691767"/>
              <a:gd name="connsiteX26" fmla="*/ 980991 w 3222049"/>
              <a:gd name="connsiteY26" fmla="*/ 255102 h 2691767"/>
              <a:gd name="connsiteX0" fmla="*/ 1605831 w 3222049"/>
              <a:gd name="connsiteY0" fmla="*/ 327492 h 2691767"/>
              <a:gd name="connsiteX1" fmla="*/ 1219116 w 3222049"/>
              <a:gd name="connsiteY1" fmla="*/ 359877 h 2691767"/>
              <a:gd name="connsiteX2" fmla="*/ 933366 w 3222049"/>
              <a:gd name="connsiteY2" fmla="*/ 274152 h 2691767"/>
              <a:gd name="connsiteX3" fmla="*/ 419016 w 3222049"/>
              <a:gd name="connsiteY3" fmla="*/ 45552 h 2691767"/>
              <a:gd name="connsiteX4" fmla="*/ 190416 w 3222049"/>
              <a:gd name="connsiteY4" fmla="*/ 16977 h 2691767"/>
              <a:gd name="connsiteX5" fmla="*/ 9441 w 3222049"/>
              <a:gd name="connsiteY5" fmla="*/ 245577 h 2691767"/>
              <a:gd name="connsiteX6" fmla="*/ 57066 w 3222049"/>
              <a:gd name="connsiteY6" fmla="*/ 721827 h 2691767"/>
              <a:gd name="connsiteX7" fmla="*/ 323766 w 3222049"/>
              <a:gd name="connsiteY7" fmla="*/ 1026627 h 2691767"/>
              <a:gd name="connsiteX8" fmla="*/ 628566 w 3222049"/>
              <a:gd name="connsiteY8" fmla="*/ 1198077 h 2691767"/>
              <a:gd name="connsiteX9" fmla="*/ 619041 w 3222049"/>
              <a:gd name="connsiteY9" fmla="*/ 1579077 h 2691767"/>
              <a:gd name="connsiteX10" fmla="*/ 295191 w 3222049"/>
              <a:gd name="connsiteY10" fmla="*/ 1960077 h 2691767"/>
              <a:gd name="connsiteX11" fmla="*/ 247566 w 3222049"/>
              <a:gd name="connsiteY11" fmla="*/ 2379177 h 2691767"/>
              <a:gd name="connsiteX12" fmla="*/ 580941 w 3222049"/>
              <a:gd name="connsiteY12" fmla="*/ 2503002 h 2691767"/>
              <a:gd name="connsiteX13" fmla="*/ 1095291 w 3222049"/>
              <a:gd name="connsiteY13" fmla="*/ 2445852 h 2691767"/>
              <a:gd name="connsiteX14" fmla="*/ 1604198 w 3222049"/>
              <a:gd name="connsiteY14" fmla="*/ 2018588 h 2691767"/>
              <a:gd name="connsiteX15" fmla="*/ 2076366 w 3222049"/>
              <a:gd name="connsiteY15" fmla="*/ 1998177 h 2691767"/>
              <a:gd name="connsiteX16" fmla="*/ 2527035 w 3222049"/>
              <a:gd name="connsiteY16" fmla="*/ 2208816 h 2691767"/>
              <a:gd name="connsiteX17" fmla="*/ 2647866 w 3222049"/>
              <a:gd name="connsiteY17" fmla="*/ 2645877 h 2691767"/>
              <a:gd name="connsiteX18" fmla="*/ 2914566 w 3222049"/>
              <a:gd name="connsiteY18" fmla="*/ 2617302 h 2691767"/>
              <a:gd name="connsiteX19" fmla="*/ 3124116 w 3222049"/>
              <a:gd name="connsiteY19" fmla="*/ 2102952 h 2691767"/>
              <a:gd name="connsiteX20" fmla="*/ 3219366 w 3222049"/>
              <a:gd name="connsiteY20" fmla="*/ 1655277 h 2691767"/>
              <a:gd name="connsiteX21" fmla="*/ 3026689 w 3222049"/>
              <a:gd name="connsiteY21" fmla="*/ 914776 h 2691767"/>
              <a:gd name="connsiteX22" fmla="*/ 2504174 w 3222049"/>
              <a:gd name="connsiteY22" fmla="*/ 558814 h 2691767"/>
              <a:gd name="connsiteX23" fmla="*/ 1552491 w 3222049"/>
              <a:gd name="connsiteY23" fmla="*/ 226527 h 2691767"/>
              <a:gd name="connsiteX24" fmla="*/ 1323891 w 3222049"/>
              <a:gd name="connsiteY24" fmla="*/ 312252 h 2691767"/>
              <a:gd name="connsiteX25" fmla="*/ 980991 w 3222049"/>
              <a:gd name="connsiteY25" fmla="*/ 255102 h 2691767"/>
              <a:gd name="connsiteX0" fmla="*/ 1605831 w 3222049"/>
              <a:gd name="connsiteY0" fmla="*/ 327492 h 2691767"/>
              <a:gd name="connsiteX1" fmla="*/ 1219116 w 3222049"/>
              <a:gd name="connsiteY1" fmla="*/ 359877 h 2691767"/>
              <a:gd name="connsiteX2" fmla="*/ 933366 w 3222049"/>
              <a:gd name="connsiteY2" fmla="*/ 274152 h 2691767"/>
              <a:gd name="connsiteX3" fmla="*/ 419016 w 3222049"/>
              <a:gd name="connsiteY3" fmla="*/ 45552 h 2691767"/>
              <a:gd name="connsiteX4" fmla="*/ 190416 w 3222049"/>
              <a:gd name="connsiteY4" fmla="*/ 16977 h 2691767"/>
              <a:gd name="connsiteX5" fmla="*/ 9441 w 3222049"/>
              <a:gd name="connsiteY5" fmla="*/ 245577 h 2691767"/>
              <a:gd name="connsiteX6" fmla="*/ 57066 w 3222049"/>
              <a:gd name="connsiteY6" fmla="*/ 721827 h 2691767"/>
              <a:gd name="connsiteX7" fmla="*/ 323766 w 3222049"/>
              <a:gd name="connsiteY7" fmla="*/ 1026627 h 2691767"/>
              <a:gd name="connsiteX8" fmla="*/ 628566 w 3222049"/>
              <a:gd name="connsiteY8" fmla="*/ 1198077 h 2691767"/>
              <a:gd name="connsiteX9" fmla="*/ 619041 w 3222049"/>
              <a:gd name="connsiteY9" fmla="*/ 1579077 h 2691767"/>
              <a:gd name="connsiteX10" fmla="*/ 295191 w 3222049"/>
              <a:gd name="connsiteY10" fmla="*/ 1960077 h 2691767"/>
              <a:gd name="connsiteX11" fmla="*/ 247566 w 3222049"/>
              <a:gd name="connsiteY11" fmla="*/ 2379177 h 2691767"/>
              <a:gd name="connsiteX12" fmla="*/ 580941 w 3222049"/>
              <a:gd name="connsiteY12" fmla="*/ 2503002 h 2691767"/>
              <a:gd name="connsiteX13" fmla="*/ 955954 w 3222049"/>
              <a:gd name="connsiteY13" fmla="*/ 2402309 h 2691767"/>
              <a:gd name="connsiteX14" fmla="*/ 1604198 w 3222049"/>
              <a:gd name="connsiteY14" fmla="*/ 2018588 h 2691767"/>
              <a:gd name="connsiteX15" fmla="*/ 2076366 w 3222049"/>
              <a:gd name="connsiteY15" fmla="*/ 1998177 h 2691767"/>
              <a:gd name="connsiteX16" fmla="*/ 2527035 w 3222049"/>
              <a:gd name="connsiteY16" fmla="*/ 2208816 h 2691767"/>
              <a:gd name="connsiteX17" fmla="*/ 2647866 w 3222049"/>
              <a:gd name="connsiteY17" fmla="*/ 2645877 h 2691767"/>
              <a:gd name="connsiteX18" fmla="*/ 2914566 w 3222049"/>
              <a:gd name="connsiteY18" fmla="*/ 2617302 h 2691767"/>
              <a:gd name="connsiteX19" fmla="*/ 3124116 w 3222049"/>
              <a:gd name="connsiteY19" fmla="*/ 2102952 h 2691767"/>
              <a:gd name="connsiteX20" fmla="*/ 3219366 w 3222049"/>
              <a:gd name="connsiteY20" fmla="*/ 1655277 h 2691767"/>
              <a:gd name="connsiteX21" fmla="*/ 3026689 w 3222049"/>
              <a:gd name="connsiteY21" fmla="*/ 914776 h 2691767"/>
              <a:gd name="connsiteX22" fmla="*/ 2504174 w 3222049"/>
              <a:gd name="connsiteY22" fmla="*/ 558814 h 2691767"/>
              <a:gd name="connsiteX23" fmla="*/ 1552491 w 3222049"/>
              <a:gd name="connsiteY23" fmla="*/ 226527 h 2691767"/>
              <a:gd name="connsiteX24" fmla="*/ 1323891 w 3222049"/>
              <a:gd name="connsiteY24" fmla="*/ 312252 h 2691767"/>
              <a:gd name="connsiteX25" fmla="*/ 980991 w 3222049"/>
              <a:gd name="connsiteY25" fmla="*/ 255102 h 2691767"/>
              <a:gd name="connsiteX0" fmla="*/ 1605831 w 3222049"/>
              <a:gd name="connsiteY0" fmla="*/ 327492 h 2691767"/>
              <a:gd name="connsiteX1" fmla="*/ 1219116 w 3222049"/>
              <a:gd name="connsiteY1" fmla="*/ 359877 h 2691767"/>
              <a:gd name="connsiteX2" fmla="*/ 933366 w 3222049"/>
              <a:gd name="connsiteY2" fmla="*/ 274152 h 2691767"/>
              <a:gd name="connsiteX3" fmla="*/ 419016 w 3222049"/>
              <a:gd name="connsiteY3" fmla="*/ 45552 h 2691767"/>
              <a:gd name="connsiteX4" fmla="*/ 190416 w 3222049"/>
              <a:gd name="connsiteY4" fmla="*/ 16977 h 2691767"/>
              <a:gd name="connsiteX5" fmla="*/ 9441 w 3222049"/>
              <a:gd name="connsiteY5" fmla="*/ 245577 h 2691767"/>
              <a:gd name="connsiteX6" fmla="*/ 57066 w 3222049"/>
              <a:gd name="connsiteY6" fmla="*/ 721827 h 2691767"/>
              <a:gd name="connsiteX7" fmla="*/ 323766 w 3222049"/>
              <a:gd name="connsiteY7" fmla="*/ 1026627 h 2691767"/>
              <a:gd name="connsiteX8" fmla="*/ 628566 w 3222049"/>
              <a:gd name="connsiteY8" fmla="*/ 1198077 h 2691767"/>
              <a:gd name="connsiteX9" fmla="*/ 619041 w 3222049"/>
              <a:gd name="connsiteY9" fmla="*/ 1579077 h 2691767"/>
              <a:gd name="connsiteX10" fmla="*/ 247566 w 3222049"/>
              <a:gd name="connsiteY10" fmla="*/ 2379177 h 2691767"/>
              <a:gd name="connsiteX11" fmla="*/ 580941 w 3222049"/>
              <a:gd name="connsiteY11" fmla="*/ 2503002 h 2691767"/>
              <a:gd name="connsiteX12" fmla="*/ 955954 w 3222049"/>
              <a:gd name="connsiteY12" fmla="*/ 2402309 h 2691767"/>
              <a:gd name="connsiteX13" fmla="*/ 1604198 w 3222049"/>
              <a:gd name="connsiteY13" fmla="*/ 2018588 h 2691767"/>
              <a:gd name="connsiteX14" fmla="*/ 2076366 w 3222049"/>
              <a:gd name="connsiteY14" fmla="*/ 1998177 h 2691767"/>
              <a:gd name="connsiteX15" fmla="*/ 2527035 w 3222049"/>
              <a:gd name="connsiteY15" fmla="*/ 2208816 h 2691767"/>
              <a:gd name="connsiteX16" fmla="*/ 2647866 w 3222049"/>
              <a:gd name="connsiteY16" fmla="*/ 2645877 h 2691767"/>
              <a:gd name="connsiteX17" fmla="*/ 2914566 w 3222049"/>
              <a:gd name="connsiteY17" fmla="*/ 2617302 h 2691767"/>
              <a:gd name="connsiteX18" fmla="*/ 3124116 w 3222049"/>
              <a:gd name="connsiteY18" fmla="*/ 2102952 h 2691767"/>
              <a:gd name="connsiteX19" fmla="*/ 3219366 w 3222049"/>
              <a:gd name="connsiteY19" fmla="*/ 1655277 h 2691767"/>
              <a:gd name="connsiteX20" fmla="*/ 3026689 w 3222049"/>
              <a:gd name="connsiteY20" fmla="*/ 914776 h 2691767"/>
              <a:gd name="connsiteX21" fmla="*/ 2504174 w 3222049"/>
              <a:gd name="connsiteY21" fmla="*/ 558814 h 2691767"/>
              <a:gd name="connsiteX22" fmla="*/ 1552491 w 3222049"/>
              <a:gd name="connsiteY22" fmla="*/ 226527 h 2691767"/>
              <a:gd name="connsiteX23" fmla="*/ 1323891 w 3222049"/>
              <a:gd name="connsiteY23" fmla="*/ 312252 h 2691767"/>
              <a:gd name="connsiteX24" fmla="*/ 980991 w 3222049"/>
              <a:gd name="connsiteY24" fmla="*/ 255102 h 2691767"/>
              <a:gd name="connsiteX0" fmla="*/ 1605831 w 3222049"/>
              <a:gd name="connsiteY0" fmla="*/ 327492 h 2691767"/>
              <a:gd name="connsiteX1" fmla="*/ 1219116 w 3222049"/>
              <a:gd name="connsiteY1" fmla="*/ 359877 h 2691767"/>
              <a:gd name="connsiteX2" fmla="*/ 933366 w 3222049"/>
              <a:gd name="connsiteY2" fmla="*/ 274152 h 2691767"/>
              <a:gd name="connsiteX3" fmla="*/ 419016 w 3222049"/>
              <a:gd name="connsiteY3" fmla="*/ 45552 h 2691767"/>
              <a:gd name="connsiteX4" fmla="*/ 190416 w 3222049"/>
              <a:gd name="connsiteY4" fmla="*/ 16977 h 2691767"/>
              <a:gd name="connsiteX5" fmla="*/ 9441 w 3222049"/>
              <a:gd name="connsiteY5" fmla="*/ 245577 h 2691767"/>
              <a:gd name="connsiteX6" fmla="*/ 57066 w 3222049"/>
              <a:gd name="connsiteY6" fmla="*/ 721827 h 2691767"/>
              <a:gd name="connsiteX7" fmla="*/ 323766 w 3222049"/>
              <a:gd name="connsiteY7" fmla="*/ 1026627 h 2691767"/>
              <a:gd name="connsiteX8" fmla="*/ 628566 w 3222049"/>
              <a:gd name="connsiteY8" fmla="*/ 1198077 h 2691767"/>
              <a:gd name="connsiteX9" fmla="*/ 653875 w 3222049"/>
              <a:gd name="connsiteY9" fmla="*/ 1579077 h 2691767"/>
              <a:gd name="connsiteX10" fmla="*/ 247566 w 3222049"/>
              <a:gd name="connsiteY10" fmla="*/ 2379177 h 2691767"/>
              <a:gd name="connsiteX11" fmla="*/ 580941 w 3222049"/>
              <a:gd name="connsiteY11" fmla="*/ 2503002 h 2691767"/>
              <a:gd name="connsiteX12" fmla="*/ 955954 w 3222049"/>
              <a:gd name="connsiteY12" fmla="*/ 2402309 h 2691767"/>
              <a:gd name="connsiteX13" fmla="*/ 1604198 w 3222049"/>
              <a:gd name="connsiteY13" fmla="*/ 2018588 h 2691767"/>
              <a:gd name="connsiteX14" fmla="*/ 2076366 w 3222049"/>
              <a:gd name="connsiteY14" fmla="*/ 1998177 h 2691767"/>
              <a:gd name="connsiteX15" fmla="*/ 2527035 w 3222049"/>
              <a:gd name="connsiteY15" fmla="*/ 2208816 h 2691767"/>
              <a:gd name="connsiteX16" fmla="*/ 2647866 w 3222049"/>
              <a:gd name="connsiteY16" fmla="*/ 2645877 h 2691767"/>
              <a:gd name="connsiteX17" fmla="*/ 2914566 w 3222049"/>
              <a:gd name="connsiteY17" fmla="*/ 2617302 h 2691767"/>
              <a:gd name="connsiteX18" fmla="*/ 3124116 w 3222049"/>
              <a:gd name="connsiteY18" fmla="*/ 2102952 h 2691767"/>
              <a:gd name="connsiteX19" fmla="*/ 3219366 w 3222049"/>
              <a:gd name="connsiteY19" fmla="*/ 1655277 h 2691767"/>
              <a:gd name="connsiteX20" fmla="*/ 3026689 w 3222049"/>
              <a:gd name="connsiteY20" fmla="*/ 914776 h 2691767"/>
              <a:gd name="connsiteX21" fmla="*/ 2504174 w 3222049"/>
              <a:gd name="connsiteY21" fmla="*/ 558814 h 2691767"/>
              <a:gd name="connsiteX22" fmla="*/ 1552491 w 3222049"/>
              <a:gd name="connsiteY22" fmla="*/ 226527 h 2691767"/>
              <a:gd name="connsiteX23" fmla="*/ 1323891 w 3222049"/>
              <a:gd name="connsiteY23" fmla="*/ 312252 h 2691767"/>
              <a:gd name="connsiteX24" fmla="*/ 980991 w 3222049"/>
              <a:gd name="connsiteY24" fmla="*/ 255102 h 2691767"/>
              <a:gd name="connsiteX0" fmla="*/ 1605831 w 3222049"/>
              <a:gd name="connsiteY0" fmla="*/ 327492 h 2691767"/>
              <a:gd name="connsiteX1" fmla="*/ 1219116 w 3222049"/>
              <a:gd name="connsiteY1" fmla="*/ 359877 h 2691767"/>
              <a:gd name="connsiteX2" fmla="*/ 933366 w 3222049"/>
              <a:gd name="connsiteY2" fmla="*/ 274152 h 2691767"/>
              <a:gd name="connsiteX3" fmla="*/ 419016 w 3222049"/>
              <a:gd name="connsiteY3" fmla="*/ 45552 h 2691767"/>
              <a:gd name="connsiteX4" fmla="*/ 190416 w 3222049"/>
              <a:gd name="connsiteY4" fmla="*/ 16977 h 2691767"/>
              <a:gd name="connsiteX5" fmla="*/ 9441 w 3222049"/>
              <a:gd name="connsiteY5" fmla="*/ 245577 h 2691767"/>
              <a:gd name="connsiteX6" fmla="*/ 57066 w 3222049"/>
              <a:gd name="connsiteY6" fmla="*/ 721827 h 2691767"/>
              <a:gd name="connsiteX7" fmla="*/ 323766 w 3222049"/>
              <a:gd name="connsiteY7" fmla="*/ 1026627 h 2691767"/>
              <a:gd name="connsiteX8" fmla="*/ 628566 w 3222049"/>
              <a:gd name="connsiteY8" fmla="*/ 1198077 h 2691767"/>
              <a:gd name="connsiteX9" fmla="*/ 653875 w 3222049"/>
              <a:gd name="connsiteY9" fmla="*/ 1579077 h 2691767"/>
              <a:gd name="connsiteX10" fmla="*/ 291109 w 3222049"/>
              <a:gd name="connsiteY10" fmla="*/ 2265965 h 2691767"/>
              <a:gd name="connsiteX11" fmla="*/ 580941 w 3222049"/>
              <a:gd name="connsiteY11" fmla="*/ 2503002 h 2691767"/>
              <a:gd name="connsiteX12" fmla="*/ 955954 w 3222049"/>
              <a:gd name="connsiteY12" fmla="*/ 2402309 h 2691767"/>
              <a:gd name="connsiteX13" fmla="*/ 1604198 w 3222049"/>
              <a:gd name="connsiteY13" fmla="*/ 2018588 h 2691767"/>
              <a:gd name="connsiteX14" fmla="*/ 2076366 w 3222049"/>
              <a:gd name="connsiteY14" fmla="*/ 1998177 h 2691767"/>
              <a:gd name="connsiteX15" fmla="*/ 2527035 w 3222049"/>
              <a:gd name="connsiteY15" fmla="*/ 2208816 h 2691767"/>
              <a:gd name="connsiteX16" fmla="*/ 2647866 w 3222049"/>
              <a:gd name="connsiteY16" fmla="*/ 2645877 h 2691767"/>
              <a:gd name="connsiteX17" fmla="*/ 2914566 w 3222049"/>
              <a:gd name="connsiteY17" fmla="*/ 2617302 h 2691767"/>
              <a:gd name="connsiteX18" fmla="*/ 3124116 w 3222049"/>
              <a:gd name="connsiteY18" fmla="*/ 2102952 h 2691767"/>
              <a:gd name="connsiteX19" fmla="*/ 3219366 w 3222049"/>
              <a:gd name="connsiteY19" fmla="*/ 1655277 h 2691767"/>
              <a:gd name="connsiteX20" fmla="*/ 3026689 w 3222049"/>
              <a:gd name="connsiteY20" fmla="*/ 914776 h 2691767"/>
              <a:gd name="connsiteX21" fmla="*/ 2504174 w 3222049"/>
              <a:gd name="connsiteY21" fmla="*/ 558814 h 2691767"/>
              <a:gd name="connsiteX22" fmla="*/ 1552491 w 3222049"/>
              <a:gd name="connsiteY22" fmla="*/ 226527 h 2691767"/>
              <a:gd name="connsiteX23" fmla="*/ 1323891 w 3222049"/>
              <a:gd name="connsiteY23" fmla="*/ 312252 h 2691767"/>
              <a:gd name="connsiteX24" fmla="*/ 980991 w 3222049"/>
              <a:gd name="connsiteY24" fmla="*/ 255102 h 2691767"/>
              <a:gd name="connsiteX0" fmla="*/ 1600771 w 3216989"/>
              <a:gd name="connsiteY0" fmla="*/ 327492 h 2691767"/>
              <a:gd name="connsiteX1" fmla="*/ 1214056 w 3216989"/>
              <a:gd name="connsiteY1" fmla="*/ 359877 h 2691767"/>
              <a:gd name="connsiteX2" fmla="*/ 928306 w 3216989"/>
              <a:gd name="connsiteY2" fmla="*/ 274152 h 2691767"/>
              <a:gd name="connsiteX3" fmla="*/ 413956 w 3216989"/>
              <a:gd name="connsiteY3" fmla="*/ 45552 h 2691767"/>
              <a:gd name="connsiteX4" fmla="*/ 185356 w 3216989"/>
              <a:gd name="connsiteY4" fmla="*/ 16977 h 2691767"/>
              <a:gd name="connsiteX5" fmla="*/ 4381 w 3216989"/>
              <a:gd name="connsiteY5" fmla="*/ 245577 h 2691767"/>
              <a:gd name="connsiteX6" fmla="*/ 78132 w 3216989"/>
              <a:gd name="connsiteY6" fmla="*/ 660867 h 2691767"/>
              <a:gd name="connsiteX7" fmla="*/ 318706 w 3216989"/>
              <a:gd name="connsiteY7" fmla="*/ 1026627 h 2691767"/>
              <a:gd name="connsiteX8" fmla="*/ 623506 w 3216989"/>
              <a:gd name="connsiteY8" fmla="*/ 1198077 h 2691767"/>
              <a:gd name="connsiteX9" fmla="*/ 648815 w 3216989"/>
              <a:gd name="connsiteY9" fmla="*/ 1579077 h 2691767"/>
              <a:gd name="connsiteX10" fmla="*/ 286049 w 3216989"/>
              <a:gd name="connsiteY10" fmla="*/ 2265965 h 2691767"/>
              <a:gd name="connsiteX11" fmla="*/ 575881 w 3216989"/>
              <a:gd name="connsiteY11" fmla="*/ 2503002 h 2691767"/>
              <a:gd name="connsiteX12" fmla="*/ 950894 w 3216989"/>
              <a:gd name="connsiteY12" fmla="*/ 2402309 h 2691767"/>
              <a:gd name="connsiteX13" fmla="*/ 1599138 w 3216989"/>
              <a:gd name="connsiteY13" fmla="*/ 2018588 h 2691767"/>
              <a:gd name="connsiteX14" fmla="*/ 2071306 w 3216989"/>
              <a:gd name="connsiteY14" fmla="*/ 1998177 h 2691767"/>
              <a:gd name="connsiteX15" fmla="*/ 2521975 w 3216989"/>
              <a:gd name="connsiteY15" fmla="*/ 2208816 h 2691767"/>
              <a:gd name="connsiteX16" fmla="*/ 2642806 w 3216989"/>
              <a:gd name="connsiteY16" fmla="*/ 2645877 h 2691767"/>
              <a:gd name="connsiteX17" fmla="*/ 2909506 w 3216989"/>
              <a:gd name="connsiteY17" fmla="*/ 2617302 h 2691767"/>
              <a:gd name="connsiteX18" fmla="*/ 3119056 w 3216989"/>
              <a:gd name="connsiteY18" fmla="*/ 2102952 h 2691767"/>
              <a:gd name="connsiteX19" fmla="*/ 3214306 w 3216989"/>
              <a:gd name="connsiteY19" fmla="*/ 1655277 h 2691767"/>
              <a:gd name="connsiteX20" fmla="*/ 3021629 w 3216989"/>
              <a:gd name="connsiteY20" fmla="*/ 914776 h 2691767"/>
              <a:gd name="connsiteX21" fmla="*/ 2499114 w 3216989"/>
              <a:gd name="connsiteY21" fmla="*/ 558814 h 2691767"/>
              <a:gd name="connsiteX22" fmla="*/ 1547431 w 3216989"/>
              <a:gd name="connsiteY22" fmla="*/ 226527 h 2691767"/>
              <a:gd name="connsiteX23" fmla="*/ 1318831 w 3216989"/>
              <a:gd name="connsiteY23" fmla="*/ 312252 h 2691767"/>
              <a:gd name="connsiteX24" fmla="*/ 975931 w 3216989"/>
              <a:gd name="connsiteY24" fmla="*/ 255102 h 2691767"/>
              <a:gd name="connsiteX0" fmla="*/ 1600771 w 3216989"/>
              <a:gd name="connsiteY0" fmla="*/ 327492 h 2691767"/>
              <a:gd name="connsiteX1" fmla="*/ 1214056 w 3216989"/>
              <a:gd name="connsiteY1" fmla="*/ 359877 h 2691767"/>
              <a:gd name="connsiteX2" fmla="*/ 928306 w 3216989"/>
              <a:gd name="connsiteY2" fmla="*/ 274152 h 2691767"/>
              <a:gd name="connsiteX3" fmla="*/ 413956 w 3216989"/>
              <a:gd name="connsiteY3" fmla="*/ 45552 h 2691767"/>
              <a:gd name="connsiteX4" fmla="*/ 185356 w 3216989"/>
              <a:gd name="connsiteY4" fmla="*/ 16977 h 2691767"/>
              <a:gd name="connsiteX5" fmla="*/ 4381 w 3216989"/>
              <a:gd name="connsiteY5" fmla="*/ 245577 h 2691767"/>
              <a:gd name="connsiteX6" fmla="*/ 78132 w 3216989"/>
              <a:gd name="connsiteY6" fmla="*/ 660867 h 2691767"/>
              <a:gd name="connsiteX7" fmla="*/ 318706 w 3216989"/>
              <a:gd name="connsiteY7" fmla="*/ 1026627 h 2691767"/>
              <a:gd name="connsiteX8" fmla="*/ 588672 w 3216989"/>
              <a:gd name="connsiteY8" fmla="*/ 1267746 h 2691767"/>
              <a:gd name="connsiteX9" fmla="*/ 648815 w 3216989"/>
              <a:gd name="connsiteY9" fmla="*/ 1579077 h 2691767"/>
              <a:gd name="connsiteX10" fmla="*/ 286049 w 3216989"/>
              <a:gd name="connsiteY10" fmla="*/ 2265965 h 2691767"/>
              <a:gd name="connsiteX11" fmla="*/ 575881 w 3216989"/>
              <a:gd name="connsiteY11" fmla="*/ 2503002 h 2691767"/>
              <a:gd name="connsiteX12" fmla="*/ 950894 w 3216989"/>
              <a:gd name="connsiteY12" fmla="*/ 2402309 h 2691767"/>
              <a:gd name="connsiteX13" fmla="*/ 1599138 w 3216989"/>
              <a:gd name="connsiteY13" fmla="*/ 2018588 h 2691767"/>
              <a:gd name="connsiteX14" fmla="*/ 2071306 w 3216989"/>
              <a:gd name="connsiteY14" fmla="*/ 1998177 h 2691767"/>
              <a:gd name="connsiteX15" fmla="*/ 2521975 w 3216989"/>
              <a:gd name="connsiteY15" fmla="*/ 2208816 h 2691767"/>
              <a:gd name="connsiteX16" fmla="*/ 2642806 w 3216989"/>
              <a:gd name="connsiteY16" fmla="*/ 2645877 h 2691767"/>
              <a:gd name="connsiteX17" fmla="*/ 2909506 w 3216989"/>
              <a:gd name="connsiteY17" fmla="*/ 2617302 h 2691767"/>
              <a:gd name="connsiteX18" fmla="*/ 3119056 w 3216989"/>
              <a:gd name="connsiteY18" fmla="*/ 2102952 h 2691767"/>
              <a:gd name="connsiteX19" fmla="*/ 3214306 w 3216989"/>
              <a:gd name="connsiteY19" fmla="*/ 1655277 h 2691767"/>
              <a:gd name="connsiteX20" fmla="*/ 3021629 w 3216989"/>
              <a:gd name="connsiteY20" fmla="*/ 914776 h 2691767"/>
              <a:gd name="connsiteX21" fmla="*/ 2499114 w 3216989"/>
              <a:gd name="connsiteY21" fmla="*/ 558814 h 2691767"/>
              <a:gd name="connsiteX22" fmla="*/ 1547431 w 3216989"/>
              <a:gd name="connsiteY22" fmla="*/ 226527 h 2691767"/>
              <a:gd name="connsiteX23" fmla="*/ 1318831 w 3216989"/>
              <a:gd name="connsiteY23" fmla="*/ 312252 h 2691767"/>
              <a:gd name="connsiteX24" fmla="*/ 975931 w 3216989"/>
              <a:gd name="connsiteY24" fmla="*/ 255102 h 2691767"/>
              <a:gd name="connsiteX0" fmla="*/ 1601800 w 3218018"/>
              <a:gd name="connsiteY0" fmla="*/ 295669 h 2659944"/>
              <a:gd name="connsiteX1" fmla="*/ 1215085 w 3218018"/>
              <a:gd name="connsiteY1" fmla="*/ 328054 h 2659944"/>
              <a:gd name="connsiteX2" fmla="*/ 929335 w 3218018"/>
              <a:gd name="connsiteY2" fmla="*/ 242329 h 2659944"/>
              <a:gd name="connsiteX3" fmla="*/ 414985 w 3218018"/>
              <a:gd name="connsiteY3" fmla="*/ 13729 h 2659944"/>
              <a:gd name="connsiteX4" fmla="*/ 203803 w 3218018"/>
              <a:gd name="connsiteY4" fmla="*/ 46114 h 2659944"/>
              <a:gd name="connsiteX5" fmla="*/ 5410 w 3218018"/>
              <a:gd name="connsiteY5" fmla="*/ 213754 h 2659944"/>
              <a:gd name="connsiteX6" fmla="*/ 79161 w 3218018"/>
              <a:gd name="connsiteY6" fmla="*/ 629044 h 2659944"/>
              <a:gd name="connsiteX7" fmla="*/ 319735 w 3218018"/>
              <a:gd name="connsiteY7" fmla="*/ 994804 h 2659944"/>
              <a:gd name="connsiteX8" fmla="*/ 589701 w 3218018"/>
              <a:gd name="connsiteY8" fmla="*/ 1235923 h 2659944"/>
              <a:gd name="connsiteX9" fmla="*/ 649844 w 3218018"/>
              <a:gd name="connsiteY9" fmla="*/ 1547254 h 2659944"/>
              <a:gd name="connsiteX10" fmla="*/ 287078 w 3218018"/>
              <a:gd name="connsiteY10" fmla="*/ 2234142 h 2659944"/>
              <a:gd name="connsiteX11" fmla="*/ 576910 w 3218018"/>
              <a:gd name="connsiteY11" fmla="*/ 2471179 h 2659944"/>
              <a:gd name="connsiteX12" fmla="*/ 951923 w 3218018"/>
              <a:gd name="connsiteY12" fmla="*/ 2370486 h 2659944"/>
              <a:gd name="connsiteX13" fmla="*/ 1600167 w 3218018"/>
              <a:gd name="connsiteY13" fmla="*/ 1986765 h 2659944"/>
              <a:gd name="connsiteX14" fmla="*/ 2072335 w 3218018"/>
              <a:gd name="connsiteY14" fmla="*/ 1966354 h 2659944"/>
              <a:gd name="connsiteX15" fmla="*/ 2523004 w 3218018"/>
              <a:gd name="connsiteY15" fmla="*/ 2176993 h 2659944"/>
              <a:gd name="connsiteX16" fmla="*/ 2643835 w 3218018"/>
              <a:gd name="connsiteY16" fmla="*/ 2614054 h 2659944"/>
              <a:gd name="connsiteX17" fmla="*/ 2910535 w 3218018"/>
              <a:gd name="connsiteY17" fmla="*/ 2585479 h 2659944"/>
              <a:gd name="connsiteX18" fmla="*/ 3120085 w 3218018"/>
              <a:gd name="connsiteY18" fmla="*/ 2071129 h 2659944"/>
              <a:gd name="connsiteX19" fmla="*/ 3215335 w 3218018"/>
              <a:gd name="connsiteY19" fmla="*/ 1623454 h 2659944"/>
              <a:gd name="connsiteX20" fmla="*/ 3022658 w 3218018"/>
              <a:gd name="connsiteY20" fmla="*/ 882953 h 2659944"/>
              <a:gd name="connsiteX21" fmla="*/ 2500143 w 3218018"/>
              <a:gd name="connsiteY21" fmla="*/ 526991 h 2659944"/>
              <a:gd name="connsiteX22" fmla="*/ 1548460 w 3218018"/>
              <a:gd name="connsiteY22" fmla="*/ 194704 h 2659944"/>
              <a:gd name="connsiteX23" fmla="*/ 1319860 w 3218018"/>
              <a:gd name="connsiteY23" fmla="*/ 280429 h 2659944"/>
              <a:gd name="connsiteX24" fmla="*/ 976960 w 3218018"/>
              <a:gd name="connsiteY24" fmla="*/ 223279 h 2659944"/>
              <a:gd name="connsiteX0" fmla="*/ 1601800 w 3218018"/>
              <a:gd name="connsiteY0" fmla="*/ 266412 h 2630687"/>
              <a:gd name="connsiteX1" fmla="*/ 1215085 w 3218018"/>
              <a:gd name="connsiteY1" fmla="*/ 298797 h 2630687"/>
              <a:gd name="connsiteX2" fmla="*/ 929335 w 3218018"/>
              <a:gd name="connsiteY2" fmla="*/ 213072 h 2630687"/>
              <a:gd name="connsiteX3" fmla="*/ 580448 w 3218018"/>
              <a:gd name="connsiteY3" fmla="*/ 28015 h 2630687"/>
              <a:gd name="connsiteX4" fmla="*/ 203803 w 3218018"/>
              <a:gd name="connsiteY4" fmla="*/ 16857 h 2630687"/>
              <a:gd name="connsiteX5" fmla="*/ 5410 w 3218018"/>
              <a:gd name="connsiteY5" fmla="*/ 184497 h 2630687"/>
              <a:gd name="connsiteX6" fmla="*/ 79161 w 3218018"/>
              <a:gd name="connsiteY6" fmla="*/ 599787 h 2630687"/>
              <a:gd name="connsiteX7" fmla="*/ 319735 w 3218018"/>
              <a:gd name="connsiteY7" fmla="*/ 965547 h 2630687"/>
              <a:gd name="connsiteX8" fmla="*/ 589701 w 3218018"/>
              <a:gd name="connsiteY8" fmla="*/ 1206666 h 2630687"/>
              <a:gd name="connsiteX9" fmla="*/ 649844 w 3218018"/>
              <a:gd name="connsiteY9" fmla="*/ 1517997 h 2630687"/>
              <a:gd name="connsiteX10" fmla="*/ 287078 w 3218018"/>
              <a:gd name="connsiteY10" fmla="*/ 2204885 h 2630687"/>
              <a:gd name="connsiteX11" fmla="*/ 576910 w 3218018"/>
              <a:gd name="connsiteY11" fmla="*/ 2441922 h 2630687"/>
              <a:gd name="connsiteX12" fmla="*/ 951923 w 3218018"/>
              <a:gd name="connsiteY12" fmla="*/ 2341229 h 2630687"/>
              <a:gd name="connsiteX13" fmla="*/ 1600167 w 3218018"/>
              <a:gd name="connsiteY13" fmla="*/ 1957508 h 2630687"/>
              <a:gd name="connsiteX14" fmla="*/ 2072335 w 3218018"/>
              <a:gd name="connsiteY14" fmla="*/ 1937097 h 2630687"/>
              <a:gd name="connsiteX15" fmla="*/ 2523004 w 3218018"/>
              <a:gd name="connsiteY15" fmla="*/ 2147736 h 2630687"/>
              <a:gd name="connsiteX16" fmla="*/ 2643835 w 3218018"/>
              <a:gd name="connsiteY16" fmla="*/ 2584797 h 2630687"/>
              <a:gd name="connsiteX17" fmla="*/ 2910535 w 3218018"/>
              <a:gd name="connsiteY17" fmla="*/ 2556222 h 2630687"/>
              <a:gd name="connsiteX18" fmla="*/ 3120085 w 3218018"/>
              <a:gd name="connsiteY18" fmla="*/ 2041872 h 2630687"/>
              <a:gd name="connsiteX19" fmla="*/ 3215335 w 3218018"/>
              <a:gd name="connsiteY19" fmla="*/ 1594197 h 2630687"/>
              <a:gd name="connsiteX20" fmla="*/ 3022658 w 3218018"/>
              <a:gd name="connsiteY20" fmla="*/ 853696 h 2630687"/>
              <a:gd name="connsiteX21" fmla="*/ 2500143 w 3218018"/>
              <a:gd name="connsiteY21" fmla="*/ 497734 h 2630687"/>
              <a:gd name="connsiteX22" fmla="*/ 1548460 w 3218018"/>
              <a:gd name="connsiteY22" fmla="*/ 165447 h 2630687"/>
              <a:gd name="connsiteX23" fmla="*/ 1319860 w 3218018"/>
              <a:gd name="connsiteY23" fmla="*/ 251172 h 2630687"/>
              <a:gd name="connsiteX24" fmla="*/ 976960 w 3218018"/>
              <a:gd name="connsiteY24" fmla="*/ 194022 h 2630687"/>
              <a:gd name="connsiteX0" fmla="*/ 1601800 w 3218018"/>
              <a:gd name="connsiteY0" fmla="*/ 266412 h 2630687"/>
              <a:gd name="connsiteX1" fmla="*/ 1215085 w 3218018"/>
              <a:gd name="connsiteY1" fmla="*/ 298797 h 2630687"/>
              <a:gd name="connsiteX2" fmla="*/ 929335 w 3218018"/>
              <a:gd name="connsiteY2" fmla="*/ 213072 h 2630687"/>
              <a:gd name="connsiteX3" fmla="*/ 580448 w 3218018"/>
              <a:gd name="connsiteY3" fmla="*/ 28015 h 2630687"/>
              <a:gd name="connsiteX4" fmla="*/ 203803 w 3218018"/>
              <a:gd name="connsiteY4" fmla="*/ 16857 h 2630687"/>
              <a:gd name="connsiteX5" fmla="*/ 5410 w 3218018"/>
              <a:gd name="connsiteY5" fmla="*/ 184497 h 2630687"/>
              <a:gd name="connsiteX6" fmla="*/ 79161 w 3218018"/>
              <a:gd name="connsiteY6" fmla="*/ 599787 h 2630687"/>
              <a:gd name="connsiteX7" fmla="*/ 319735 w 3218018"/>
              <a:gd name="connsiteY7" fmla="*/ 965547 h 2630687"/>
              <a:gd name="connsiteX8" fmla="*/ 589701 w 3218018"/>
              <a:gd name="connsiteY8" fmla="*/ 1206666 h 2630687"/>
              <a:gd name="connsiteX9" fmla="*/ 649844 w 3218018"/>
              <a:gd name="connsiteY9" fmla="*/ 1517997 h 2630687"/>
              <a:gd name="connsiteX10" fmla="*/ 287078 w 3218018"/>
              <a:gd name="connsiteY10" fmla="*/ 2204885 h 2630687"/>
              <a:gd name="connsiteX11" fmla="*/ 576910 w 3218018"/>
              <a:gd name="connsiteY11" fmla="*/ 2441922 h 2630687"/>
              <a:gd name="connsiteX12" fmla="*/ 951923 w 3218018"/>
              <a:gd name="connsiteY12" fmla="*/ 2341229 h 2630687"/>
              <a:gd name="connsiteX13" fmla="*/ 1600167 w 3218018"/>
              <a:gd name="connsiteY13" fmla="*/ 1957508 h 2630687"/>
              <a:gd name="connsiteX14" fmla="*/ 2072335 w 3218018"/>
              <a:gd name="connsiteY14" fmla="*/ 1937097 h 2630687"/>
              <a:gd name="connsiteX15" fmla="*/ 2523004 w 3218018"/>
              <a:gd name="connsiteY15" fmla="*/ 2147736 h 2630687"/>
              <a:gd name="connsiteX16" fmla="*/ 2643835 w 3218018"/>
              <a:gd name="connsiteY16" fmla="*/ 2584797 h 2630687"/>
              <a:gd name="connsiteX17" fmla="*/ 2910535 w 3218018"/>
              <a:gd name="connsiteY17" fmla="*/ 2556222 h 2630687"/>
              <a:gd name="connsiteX18" fmla="*/ 3120085 w 3218018"/>
              <a:gd name="connsiteY18" fmla="*/ 2041872 h 2630687"/>
              <a:gd name="connsiteX19" fmla="*/ 3215335 w 3218018"/>
              <a:gd name="connsiteY19" fmla="*/ 1594197 h 2630687"/>
              <a:gd name="connsiteX20" fmla="*/ 3022658 w 3218018"/>
              <a:gd name="connsiteY20" fmla="*/ 853696 h 2630687"/>
              <a:gd name="connsiteX21" fmla="*/ 2500143 w 3218018"/>
              <a:gd name="connsiteY21" fmla="*/ 497734 h 2630687"/>
              <a:gd name="connsiteX22" fmla="*/ 1548460 w 3218018"/>
              <a:gd name="connsiteY22" fmla="*/ 165447 h 2630687"/>
              <a:gd name="connsiteX23" fmla="*/ 1319860 w 3218018"/>
              <a:gd name="connsiteY23" fmla="*/ 251172 h 2630687"/>
              <a:gd name="connsiteX24" fmla="*/ 1003086 w 3218018"/>
              <a:gd name="connsiteY24" fmla="*/ 133062 h 2630687"/>
              <a:gd name="connsiteX0" fmla="*/ 1601800 w 3218018"/>
              <a:gd name="connsiteY0" fmla="*/ 266412 h 2630687"/>
              <a:gd name="connsiteX1" fmla="*/ 1215085 w 3218018"/>
              <a:gd name="connsiteY1" fmla="*/ 298797 h 2630687"/>
              <a:gd name="connsiteX2" fmla="*/ 929335 w 3218018"/>
              <a:gd name="connsiteY2" fmla="*/ 213072 h 2630687"/>
              <a:gd name="connsiteX3" fmla="*/ 580448 w 3218018"/>
              <a:gd name="connsiteY3" fmla="*/ 28015 h 2630687"/>
              <a:gd name="connsiteX4" fmla="*/ 203803 w 3218018"/>
              <a:gd name="connsiteY4" fmla="*/ 16857 h 2630687"/>
              <a:gd name="connsiteX5" fmla="*/ 5410 w 3218018"/>
              <a:gd name="connsiteY5" fmla="*/ 184497 h 2630687"/>
              <a:gd name="connsiteX6" fmla="*/ 79161 w 3218018"/>
              <a:gd name="connsiteY6" fmla="*/ 599787 h 2630687"/>
              <a:gd name="connsiteX7" fmla="*/ 319735 w 3218018"/>
              <a:gd name="connsiteY7" fmla="*/ 965547 h 2630687"/>
              <a:gd name="connsiteX8" fmla="*/ 589701 w 3218018"/>
              <a:gd name="connsiteY8" fmla="*/ 1206666 h 2630687"/>
              <a:gd name="connsiteX9" fmla="*/ 649844 w 3218018"/>
              <a:gd name="connsiteY9" fmla="*/ 1517997 h 2630687"/>
              <a:gd name="connsiteX10" fmla="*/ 287078 w 3218018"/>
              <a:gd name="connsiteY10" fmla="*/ 2204885 h 2630687"/>
              <a:gd name="connsiteX11" fmla="*/ 576910 w 3218018"/>
              <a:gd name="connsiteY11" fmla="*/ 2441922 h 2630687"/>
              <a:gd name="connsiteX12" fmla="*/ 951923 w 3218018"/>
              <a:gd name="connsiteY12" fmla="*/ 2341229 h 2630687"/>
              <a:gd name="connsiteX13" fmla="*/ 1600167 w 3218018"/>
              <a:gd name="connsiteY13" fmla="*/ 1957508 h 2630687"/>
              <a:gd name="connsiteX14" fmla="*/ 2072335 w 3218018"/>
              <a:gd name="connsiteY14" fmla="*/ 1937097 h 2630687"/>
              <a:gd name="connsiteX15" fmla="*/ 2523004 w 3218018"/>
              <a:gd name="connsiteY15" fmla="*/ 2147736 h 2630687"/>
              <a:gd name="connsiteX16" fmla="*/ 2643835 w 3218018"/>
              <a:gd name="connsiteY16" fmla="*/ 2584797 h 2630687"/>
              <a:gd name="connsiteX17" fmla="*/ 2910535 w 3218018"/>
              <a:gd name="connsiteY17" fmla="*/ 2556222 h 2630687"/>
              <a:gd name="connsiteX18" fmla="*/ 3120085 w 3218018"/>
              <a:gd name="connsiteY18" fmla="*/ 2041872 h 2630687"/>
              <a:gd name="connsiteX19" fmla="*/ 3215335 w 3218018"/>
              <a:gd name="connsiteY19" fmla="*/ 1594197 h 2630687"/>
              <a:gd name="connsiteX20" fmla="*/ 3022658 w 3218018"/>
              <a:gd name="connsiteY20" fmla="*/ 853696 h 2630687"/>
              <a:gd name="connsiteX21" fmla="*/ 2500143 w 3218018"/>
              <a:gd name="connsiteY21" fmla="*/ 497734 h 2630687"/>
              <a:gd name="connsiteX22" fmla="*/ 1548460 w 3218018"/>
              <a:gd name="connsiteY22" fmla="*/ 165447 h 2630687"/>
              <a:gd name="connsiteX23" fmla="*/ 1311151 w 3218018"/>
              <a:gd name="connsiteY23" fmla="*/ 155378 h 2630687"/>
              <a:gd name="connsiteX24" fmla="*/ 1003086 w 3218018"/>
              <a:gd name="connsiteY24" fmla="*/ 133062 h 2630687"/>
              <a:gd name="connsiteX0" fmla="*/ 1601800 w 3218018"/>
              <a:gd name="connsiteY0" fmla="*/ 266412 h 2630687"/>
              <a:gd name="connsiteX1" fmla="*/ 1249920 w 3218018"/>
              <a:gd name="connsiteY1" fmla="*/ 211712 h 2630687"/>
              <a:gd name="connsiteX2" fmla="*/ 929335 w 3218018"/>
              <a:gd name="connsiteY2" fmla="*/ 213072 h 2630687"/>
              <a:gd name="connsiteX3" fmla="*/ 580448 w 3218018"/>
              <a:gd name="connsiteY3" fmla="*/ 28015 h 2630687"/>
              <a:gd name="connsiteX4" fmla="*/ 203803 w 3218018"/>
              <a:gd name="connsiteY4" fmla="*/ 16857 h 2630687"/>
              <a:gd name="connsiteX5" fmla="*/ 5410 w 3218018"/>
              <a:gd name="connsiteY5" fmla="*/ 184497 h 2630687"/>
              <a:gd name="connsiteX6" fmla="*/ 79161 w 3218018"/>
              <a:gd name="connsiteY6" fmla="*/ 599787 h 2630687"/>
              <a:gd name="connsiteX7" fmla="*/ 319735 w 3218018"/>
              <a:gd name="connsiteY7" fmla="*/ 965547 h 2630687"/>
              <a:gd name="connsiteX8" fmla="*/ 589701 w 3218018"/>
              <a:gd name="connsiteY8" fmla="*/ 1206666 h 2630687"/>
              <a:gd name="connsiteX9" fmla="*/ 649844 w 3218018"/>
              <a:gd name="connsiteY9" fmla="*/ 1517997 h 2630687"/>
              <a:gd name="connsiteX10" fmla="*/ 287078 w 3218018"/>
              <a:gd name="connsiteY10" fmla="*/ 2204885 h 2630687"/>
              <a:gd name="connsiteX11" fmla="*/ 576910 w 3218018"/>
              <a:gd name="connsiteY11" fmla="*/ 2441922 h 2630687"/>
              <a:gd name="connsiteX12" fmla="*/ 951923 w 3218018"/>
              <a:gd name="connsiteY12" fmla="*/ 2341229 h 2630687"/>
              <a:gd name="connsiteX13" fmla="*/ 1600167 w 3218018"/>
              <a:gd name="connsiteY13" fmla="*/ 1957508 h 2630687"/>
              <a:gd name="connsiteX14" fmla="*/ 2072335 w 3218018"/>
              <a:gd name="connsiteY14" fmla="*/ 1937097 h 2630687"/>
              <a:gd name="connsiteX15" fmla="*/ 2523004 w 3218018"/>
              <a:gd name="connsiteY15" fmla="*/ 2147736 h 2630687"/>
              <a:gd name="connsiteX16" fmla="*/ 2643835 w 3218018"/>
              <a:gd name="connsiteY16" fmla="*/ 2584797 h 2630687"/>
              <a:gd name="connsiteX17" fmla="*/ 2910535 w 3218018"/>
              <a:gd name="connsiteY17" fmla="*/ 2556222 h 2630687"/>
              <a:gd name="connsiteX18" fmla="*/ 3120085 w 3218018"/>
              <a:gd name="connsiteY18" fmla="*/ 2041872 h 2630687"/>
              <a:gd name="connsiteX19" fmla="*/ 3215335 w 3218018"/>
              <a:gd name="connsiteY19" fmla="*/ 1594197 h 2630687"/>
              <a:gd name="connsiteX20" fmla="*/ 3022658 w 3218018"/>
              <a:gd name="connsiteY20" fmla="*/ 853696 h 2630687"/>
              <a:gd name="connsiteX21" fmla="*/ 2500143 w 3218018"/>
              <a:gd name="connsiteY21" fmla="*/ 497734 h 2630687"/>
              <a:gd name="connsiteX22" fmla="*/ 1548460 w 3218018"/>
              <a:gd name="connsiteY22" fmla="*/ 165447 h 2630687"/>
              <a:gd name="connsiteX23" fmla="*/ 1311151 w 3218018"/>
              <a:gd name="connsiteY23" fmla="*/ 155378 h 2630687"/>
              <a:gd name="connsiteX24" fmla="*/ 1003086 w 3218018"/>
              <a:gd name="connsiteY24" fmla="*/ 133062 h 2630687"/>
              <a:gd name="connsiteX0" fmla="*/ 1601800 w 3218018"/>
              <a:gd name="connsiteY0" fmla="*/ 266340 h 2630615"/>
              <a:gd name="connsiteX1" fmla="*/ 1249920 w 3218018"/>
              <a:gd name="connsiteY1" fmla="*/ 211640 h 2630615"/>
              <a:gd name="connsiteX2" fmla="*/ 580448 w 3218018"/>
              <a:gd name="connsiteY2" fmla="*/ 27943 h 2630615"/>
              <a:gd name="connsiteX3" fmla="*/ 203803 w 3218018"/>
              <a:gd name="connsiteY3" fmla="*/ 16785 h 2630615"/>
              <a:gd name="connsiteX4" fmla="*/ 5410 w 3218018"/>
              <a:gd name="connsiteY4" fmla="*/ 184425 h 2630615"/>
              <a:gd name="connsiteX5" fmla="*/ 79161 w 3218018"/>
              <a:gd name="connsiteY5" fmla="*/ 599715 h 2630615"/>
              <a:gd name="connsiteX6" fmla="*/ 319735 w 3218018"/>
              <a:gd name="connsiteY6" fmla="*/ 965475 h 2630615"/>
              <a:gd name="connsiteX7" fmla="*/ 589701 w 3218018"/>
              <a:gd name="connsiteY7" fmla="*/ 1206594 h 2630615"/>
              <a:gd name="connsiteX8" fmla="*/ 649844 w 3218018"/>
              <a:gd name="connsiteY8" fmla="*/ 1517925 h 2630615"/>
              <a:gd name="connsiteX9" fmla="*/ 287078 w 3218018"/>
              <a:gd name="connsiteY9" fmla="*/ 2204813 h 2630615"/>
              <a:gd name="connsiteX10" fmla="*/ 576910 w 3218018"/>
              <a:gd name="connsiteY10" fmla="*/ 2441850 h 2630615"/>
              <a:gd name="connsiteX11" fmla="*/ 951923 w 3218018"/>
              <a:gd name="connsiteY11" fmla="*/ 2341157 h 2630615"/>
              <a:gd name="connsiteX12" fmla="*/ 1600167 w 3218018"/>
              <a:gd name="connsiteY12" fmla="*/ 1957436 h 2630615"/>
              <a:gd name="connsiteX13" fmla="*/ 2072335 w 3218018"/>
              <a:gd name="connsiteY13" fmla="*/ 1937025 h 2630615"/>
              <a:gd name="connsiteX14" fmla="*/ 2523004 w 3218018"/>
              <a:gd name="connsiteY14" fmla="*/ 2147664 h 2630615"/>
              <a:gd name="connsiteX15" fmla="*/ 2643835 w 3218018"/>
              <a:gd name="connsiteY15" fmla="*/ 2584725 h 2630615"/>
              <a:gd name="connsiteX16" fmla="*/ 2910535 w 3218018"/>
              <a:gd name="connsiteY16" fmla="*/ 2556150 h 2630615"/>
              <a:gd name="connsiteX17" fmla="*/ 3120085 w 3218018"/>
              <a:gd name="connsiteY17" fmla="*/ 2041800 h 2630615"/>
              <a:gd name="connsiteX18" fmla="*/ 3215335 w 3218018"/>
              <a:gd name="connsiteY18" fmla="*/ 1594125 h 2630615"/>
              <a:gd name="connsiteX19" fmla="*/ 3022658 w 3218018"/>
              <a:gd name="connsiteY19" fmla="*/ 853624 h 2630615"/>
              <a:gd name="connsiteX20" fmla="*/ 2500143 w 3218018"/>
              <a:gd name="connsiteY20" fmla="*/ 497662 h 2630615"/>
              <a:gd name="connsiteX21" fmla="*/ 1548460 w 3218018"/>
              <a:gd name="connsiteY21" fmla="*/ 165375 h 2630615"/>
              <a:gd name="connsiteX22" fmla="*/ 1311151 w 3218018"/>
              <a:gd name="connsiteY22" fmla="*/ 155306 h 2630615"/>
              <a:gd name="connsiteX23" fmla="*/ 1003086 w 3218018"/>
              <a:gd name="connsiteY23" fmla="*/ 132990 h 2630615"/>
              <a:gd name="connsiteX0" fmla="*/ 1601800 w 3218018"/>
              <a:gd name="connsiteY0" fmla="*/ 266340 h 2630615"/>
              <a:gd name="connsiteX1" fmla="*/ 1249920 w 3218018"/>
              <a:gd name="connsiteY1" fmla="*/ 211640 h 2630615"/>
              <a:gd name="connsiteX2" fmla="*/ 580448 w 3218018"/>
              <a:gd name="connsiteY2" fmla="*/ 27943 h 2630615"/>
              <a:gd name="connsiteX3" fmla="*/ 203803 w 3218018"/>
              <a:gd name="connsiteY3" fmla="*/ 16785 h 2630615"/>
              <a:gd name="connsiteX4" fmla="*/ 5410 w 3218018"/>
              <a:gd name="connsiteY4" fmla="*/ 184425 h 2630615"/>
              <a:gd name="connsiteX5" fmla="*/ 79161 w 3218018"/>
              <a:gd name="connsiteY5" fmla="*/ 599715 h 2630615"/>
              <a:gd name="connsiteX6" fmla="*/ 319735 w 3218018"/>
              <a:gd name="connsiteY6" fmla="*/ 965475 h 2630615"/>
              <a:gd name="connsiteX7" fmla="*/ 589701 w 3218018"/>
              <a:gd name="connsiteY7" fmla="*/ 1206594 h 2630615"/>
              <a:gd name="connsiteX8" fmla="*/ 649844 w 3218018"/>
              <a:gd name="connsiteY8" fmla="*/ 1517925 h 2630615"/>
              <a:gd name="connsiteX9" fmla="*/ 287078 w 3218018"/>
              <a:gd name="connsiteY9" fmla="*/ 2204813 h 2630615"/>
              <a:gd name="connsiteX10" fmla="*/ 576910 w 3218018"/>
              <a:gd name="connsiteY10" fmla="*/ 2441850 h 2630615"/>
              <a:gd name="connsiteX11" fmla="*/ 951923 w 3218018"/>
              <a:gd name="connsiteY11" fmla="*/ 2341157 h 2630615"/>
              <a:gd name="connsiteX12" fmla="*/ 1600167 w 3218018"/>
              <a:gd name="connsiteY12" fmla="*/ 1957436 h 2630615"/>
              <a:gd name="connsiteX13" fmla="*/ 2072335 w 3218018"/>
              <a:gd name="connsiteY13" fmla="*/ 1937025 h 2630615"/>
              <a:gd name="connsiteX14" fmla="*/ 2523004 w 3218018"/>
              <a:gd name="connsiteY14" fmla="*/ 2147664 h 2630615"/>
              <a:gd name="connsiteX15" fmla="*/ 2643835 w 3218018"/>
              <a:gd name="connsiteY15" fmla="*/ 2584725 h 2630615"/>
              <a:gd name="connsiteX16" fmla="*/ 2910535 w 3218018"/>
              <a:gd name="connsiteY16" fmla="*/ 2556150 h 2630615"/>
              <a:gd name="connsiteX17" fmla="*/ 3120085 w 3218018"/>
              <a:gd name="connsiteY17" fmla="*/ 2041800 h 2630615"/>
              <a:gd name="connsiteX18" fmla="*/ 3215335 w 3218018"/>
              <a:gd name="connsiteY18" fmla="*/ 1594125 h 2630615"/>
              <a:gd name="connsiteX19" fmla="*/ 3022658 w 3218018"/>
              <a:gd name="connsiteY19" fmla="*/ 853624 h 2630615"/>
              <a:gd name="connsiteX20" fmla="*/ 2500143 w 3218018"/>
              <a:gd name="connsiteY20" fmla="*/ 497662 h 2630615"/>
              <a:gd name="connsiteX21" fmla="*/ 1548460 w 3218018"/>
              <a:gd name="connsiteY21" fmla="*/ 165375 h 2630615"/>
              <a:gd name="connsiteX22" fmla="*/ 1311151 w 3218018"/>
              <a:gd name="connsiteY22" fmla="*/ 155306 h 2630615"/>
              <a:gd name="connsiteX23" fmla="*/ 1003086 w 3218018"/>
              <a:gd name="connsiteY23" fmla="*/ 89448 h 2630615"/>
              <a:gd name="connsiteX0" fmla="*/ 1615220 w 3231438"/>
              <a:gd name="connsiteY0" fmla="*/ 266340 h 2630615"/>
              <a:gd name="connsiteX1" fmla="*/ 1263340 w 3231438"/>
              <a:gd name="connsiteY1" fmla="*/ 211640 h 2630615"/>
              <a:gd name="connsiteX2" fmla="*/ 593868 w 3231438"/>
              <a:gd name="connsiteY2" fmla="*/ 27943 h 2630615"/>
              <a:gd name="connsiteX3" fmla="*/ 217223 w 3231438"/>
              <a:gd name="connsiteY3" fmla="*/ 16785 h 2630615"/>
              <a:gd name="connsiteX4" fmla="*/ 18830 w 3231438"/>
              <a:gd name="connsiteY4" fmla="*/ 184425 h 2630615"/>
              <a:gd name="connsiteX5" fmla="*/ 16522 w 3231438"/>
              <a:gd name="connsiteY5" fmla="*/ 338439 h 2630615"/>
              <a:gd name="connsiteX6" fmla="*/ 92581 w 3231438"/>
              <a:gd name="connsiteY6" fmla="*/ 599715 h 2630615"/>
              <a:gd name="connsiteX7" fmla="*/ 333155 w 3231438"/>
              <a:gd name="connsiteY7" fmla="*/ 965475 h 2630615"/>
              <a:gd name="connsiteX8" fmla="*/ 603121 w 3231438"/>
              <a:gd name="connsiteY8" fmla="*/ 1206594 h 2630615"/>
              <a:gd name="connsiteX9" fmla="*/ 663264 w 3231438"/>
              <a:gd name="connsiteY9" fmla="*/ 1517925 h 2630615"/>
              <a:gd name="connsiteX10" fmla="*/ 300498 w 3231438"/>
              <a:gd name="connsiteY10" fmla="*/ 2204813 h 2630615"/>
              <a:gd name="connsiteX11" fmla="*/ 590330 w 3231438"/>
              <a:gd name="connsiteY11" fmla="*/ 2441850 h 2630615"/>
              <a:gd name="connsiteX12" fmla="*/ 965343 w 3231438"/>
              <a:gd name="connsiteY12" fmla="*/ 2341157 h 2630615"/>
              <a:gd name="connsiteX13" fmla="*/ 1613587 w 3231438"/>
              <a:gd name="connsiteY13" fmla="*/ 1957436 h 2630615"/>
              <a:gd name="connsiteX14" fmla="*/ 2085755 w 3231438"/>
              <a:gd name="connsiteY14" fmla="*/ 1937025 h 2630615"/>
              <a:gd name="connsiteX15" fmla="*/ 2536424 w 3231438"/>
              <a:gd name="connsiteY15" fmla="*/ 2147664 h 2630615"/>
              <a:gd name="connsiteX16" fmla="*/ 2657255 w 3231438"/>
              <a:gd name="connsiteY16" fmla="*/ 2584725 h 2630615"/>
              <a:gd name="connsiteX17" fmla="*/ 2923955 w 3231438"/>
              <a:gd name="connsiteY17" fmla="*/ 2556150 h 2630615"/>
              <a:gd name="connsiteX18" fmla="*/ 3133505 w 3231438"/>
              <a:gd name="connsiteY18" fmla="*/ 2041800 h 2630615"/>
              <a:gd name="connsiteX19" fmla="*/ 3228755 w 3231438"/>
              <a:gd name="connsiteY19" fmla="*/ 1594125 h 2630615"/>
              <a:gd name="connsiteX20" fmla="*/ 3036078 w 3231438"/>
              <a:gd name="connsiteY20" fmla="*/ 853624 h 2630615"/>
              <a:gd name="connsiteX21" fmla="*/ 2513563 w 3231438"/>
              <a:gd name="connsiteY21" fmla="*/ 497662 h 2630615"/>
              <a:gd name="connsiteX22" fmla="*/ 1561880 w 3231438"/>
              <a:gd name="connsiteY22" fmla="*/ 165375 h 2630615"/>
              <a:gd name="connsiteX23" fmla="*/ 1324571 w 3231438"/>
              <a:gd name="connsiteY23" fmla="*/ 155306 h 2630615"/>
              <a:gd name="connsiteX24" fmla="*/ 1016506 w 3231438"/>
              <a:gd name="connsiteY24" fmla="*/ 89448 h 2630615"/>
              <a:gd name="connsiteX0" fmla="*/ 1615220 w 3231438"/>
              <a:gd name="connsiteY0" fmla="*/ 266340 h 2630615"/>
              <a:gd name="connsiteX1" fmla="*/ 1263340 w 3231438"/>
              <a:gd name="connsiteY1" fmla="*/ 211640 h 2630615"/>
              <a:gd name="connsiteX2" fmla="*/ 593868 w 3231438"/>
              <a:gd name="connsiteY2" fmla="*/ 27943 h 2630615"/>
              <a:gd name="connsiteX3" fmla="*/ 217223 w 3231438"/>
              <a:gd name="connsiteY3" fmla="*/ 16785 h 2630615"/>
              <a:gd name="connsiteX4" fmla="*/ 18830 w 3231438"/>
              <a:gd name="connsiteY4" fmla="*/ 184425 h 2630615"/>
              <a:gd name="connsiteX5" fmla="*/ 16522 w 3231438"/>
              <a:gd name="connsiteY5" fmla="*/ 338439 h 2630615"/>
              <a:gd name="connsiteX6" fmla="*/ 92581 w 3231438"/>
              <a:gd name="connsiteY6" fmla="*/ 599715 h 2630615"/>
              <a:gd name="connsiteX7" fmla="*/ 333155 w 3231438"/>
              <a:gd name="connsiteY7" fmla="*/ 965475 h 2630615"/>
              <a:gd name="connsiteX8" fmla="*/ 603121 w 3231438"/>
              <a:gd name="connsiteY8" fmla="*/ 1206594 h 2630615"/>
              <a:gd name="connsiteX9" fmla="*/ 663264 w 3231438"/>
              <a:gd name="connsiteY9" fmla="*/ 1517925 h 2630615"/>
              <a:gd name="connsiteX10" fmla="*/ 300498 w 3231438"/>
              <a:gd name="connsiteY10" fmla="*/ 2204813 h 2630615"/>
              <a:gd name="connsiteX11" fmla="*/ 590330 w 3231438"/>
              <a:gd name="connsiteY11" fmla="*/ 2441850 h 2630615"/>
              <a:gd name="connsiteX12" fmla="*/ 965343 w 3231438"/>
              <a:gd name="connsiteY12" fmla="*/ 2341157 h 2630615"/>
              <a:gd name="connsiteX13" fmla="*/ 1613587 w 3231438"/>
              <a:gd name="connsiteY13" fmla="*/ 1957436 h 2630615"/>
              <a:gd name="connsiteX14" fmla="*/ 2085755 w 3231438"/>
              <a:gd name="connsiteY14" fmla="*/ 1937025 h 2630615"/>
              <a:gd name="connsiteX15" fmla="*/ 2536424 w 3231438"/>
              <a:gd name="connsiteY15" fmla="*/ 2147664 h 2630615"/>
              <a:gd name="connsiteX16" fmla="*/ 2657255 w 3231438"/>
              <a:gd name="connsiteY16" fmla="*/ 2584725 h 2630615"/>
              <a:gd name="connsiteX17" fmla="*/ 2923955 w 3231438"/>
              <a:gd name="connsiteY17" fmla="*/ 2556150 h 2630615"/>
              <a:gd name="connsiteX18" fmla="*/ 3133505 w 3231438"/>
              <a:gd name="connsiteY18" fmla="*/ 2041800 h 2630615"/>
              <a:gd name="connsiteX19" fmla="*/ 3228755 w 3231438"/>
              <a:gd name="connsiteY19" fmla="*/ 1594125 h 2630615"/>
              <a:gd name="connsiteX20" fmla="*/ 3036078 w 3231438"/>
              <a:gd name="connsiteY20" fmla="*/ 853624 h 2630615"/>
              <a:gd name="connsiteX21" fmla="*/ 2513563 w 3231438"/>
              <a:gd name="connsiteY21" fmla="*/ 497662 h 2630615"/>
              <a:gd name="connsiteX22" fmla="*/ 1561880 w 3231438"/>
              <a:gd name="connsiteY22" fmla="*/ 165375 h 2630615"/>
              <a:gd name="connsiteX23" fmla="*/ 1016506 w 3231438"/>
              <a:gd name="connsiteY23" fmla="*/ 89448 h 2630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231438" h="2630615">
                <a:moveTo>
                  <a:pt x="1615220" y="266340"/>
                </a:moveTo>
                <a:cubicBezTo>
                  <a:pt x="1500126" y="293327"/>
                  <a:pt x="1433565" y="251373"/>
                  <a:pt x="1263340" y="211640"/>
                </a:cubicBezTo>
                <a:cubicBezTo>
                  <a:pt x="1093115" y="171907"/>
                  <a:pt x="768221" y="60419"/>
                  <a:pt x="593868" y="27943"/>
                </a:cubicBezTo>
                <a:cubicBezTo>
                  <a:pt x="419515" y="-4533"/>
                  <a:pt x="313063" y="-9295"/>
                  <a:pt x="217223" y="16785"/>
                </a:cubicBezTo>
                <a:cubicBezTo>
                  <a:pt x="121383" y="42865"/>
                  <a:pt x="52280" y="130816"/>
                  <a:pt x="18830" y="184425"/>
                </a:cubicBezTo>
                <a:cubicBezTo>
                  <a:pt x="-14620" y="238034"/>
                  <a:pt x="4230" y="269224"/>
                  <a:pt x="16522" y="338439"/>
                </a:cubicBezTo>
                <a:cubicBezTo>
                  <a:pt x="28814" y="407654"/>
                  <a:pt x="39809" y="495209"/>
                  <a:pt x="92581" y="599715"/>
                </a:cubicBezTo>
                <a:cubicBezTo>
                  <a:pt x="145353" y="704221"/>
                  <a:pt x="248065" y="864329"/>
                  <a:pt x="333155" y="965475"/>
                </a:cubicBezTo>
                <a:cubicBezTo>
                  <a:pt x="418245" y="1066621"/>
                  <a:pt x="548103" y="1114519"/>
                  <a:pt x="603121" y="1206594"/>
                </a:cubicBezTo>
                <a:cubicBezTo>
                  <a:pt x="658139" y="1298669"/>
                  <a:pt x="713701" y="1351555"/>
                  <a:pt x="663264" y="1517925"/>
                </a:cubicBezTo>
                <a:cubicBezTo>
                  <a:pt x="612827" y="1684295"/>
                  <a:pt x="312654" y="2050826"/>
                  <a:pt x="300498" y="2204813"/>
                </a:cubicBezTo>
                <a:cubicBezTo>
                  <a:pt x="288342" y="2358800"/>
                  <a:pt x="479523" y="2419126"/>
                  <a:pt x="590330" y="2441850"/>
                </a:cubicBezTo>
                <a:cubicBezTo>
                  <a:pt x="701138" y="2464574"/>
                  <a:pt x="794800" y="2421893"/>
                  <a:pt x="965343" y="2341157"/>
                </a:cubicBezTo>
                <a:cubicBezTo>
                  <a:pt x="1135886" y="2260421"/>
                  <a:pt x="1426852" y="2024791"/>
                  <a:pt x="1613587" y="1957436"/>
                </a:cubicBezTo>
                <a:cubicBezTo>
                  <a:pt x="1800322" y="1890081"/>
                  <a:pt x="1931949" y="1905320"/>
                  <a:pt x="2085755" y="1937025"/>
                </a:cubicBezTo>
                <a:cubicBezTo>
                  <a:pt x="2239561" y="1968730"/>
                  <a:pt x="2441174" y="2039714"/>
                  <a:pt x="2536424" y="2147664"/>
                </a:cubicBezTo>
                <a:cubicBezTo>
                  <a:pt x="2631674" y="2255614"/>
                  <a:pt x="2592667" y="2516644"/>
                  <a:pt x="2657255" y="2584725"/>
                </a:cubicBezTo>
                <a:cubicBezTo>
                  <a:pt x="2721843" y="2652806"/>
                  <a:pt x="2844580" y="2646637"/>
                  <a:pt x="2923955" y="2556150"/>
                </a:cubicBezTo>
                <a:cubicBezTo>
                  <a:pt x="3003330" y="2465663"/>
                  <a:pt x="3082705" y="2202137"/>
                  <a:pt x="3133505" y="2041800"/>
                </a:cubicBezTo>
                <a:cubicBezTo>
                  <a:pt x="3184305" y="1881463"/>
                  <a:pt x="3244993" y="1792154"/>
                  <a:pt x="3228755" y="1594125"/>
                </a:cubicBezTo>
                <a:cubicBezTo>
                  <a:pt x="3212517" y="1396096"/>
                  <a:pt x="3155277" y="1036368"/>
                  <a:pt x="3036078" y="853624"/>
                </a:cubicBezTo>
                <a:cubicBezTo>
                  <a:pt x="2916879" y="670880"/>
                  <a:pt x="2759263" y="612370"/>
                  <a:pt x="2513563" y="497662"/>
                </a:cubicBezTo>
                <a:cubicBezTo>
                  <a:pt x="2267863" y="382954"/>
                  <a:pt x="1811389" y="233411"/>
                  <a:pt x="1561880" y="165375"/>
                </a:cubicBezTo>
                <a:cubicBezTo>
                  <a:pt x="1312371" y="97339"/>
                  <a:pt x="1130126" y="105266"/>
                  <a:pt x="1016506" y="89448"/>
                </a:cubicBezTo>
              </a:path>
            </a:pathLst>
          </a:custGeom>
          <a:noFill/>
          <a:ln w="6350">
            <a:solidFill>
              <a:srgbClr val="0070C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4168973" y="3492426"/>
            <a:ext cx="3907120" cy="323958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フリーフォーム 24"/>
          <p:cNvSpPr/>
          <p:nvPr/>
        </p:nvSpPr>
        <p:spPr>
          <a:xfrm>
            <a:off x="4290175" y="3581044"/>
            <a:ext cx="3579658" cy="3005907"/>
          </a:xfrm>
          <a:custGeom>
            <a:avLst/>
            <a:gdLst>
              <a:gd name="connsiteX0" fmla="*/ 100 w 3476528"/>
              <a:gd name="connsiteY0" fmla="*/ 901817 h 2916469"/>
              <a:gd name="connsiteX1" fmla="*/ 287483 w 3476528"/>
              <a:gd name="connsiteY1" fmla="*/ 48377 h 2916469"/>
              <a:gd name="connsiteX2" fmla="*/ 914500 w 3476528"/>
              <a:gd name="connsiteY2" fmla="*/ 152879 h 2916469"/>
              <a:gd name="connsiteX3" fmla="*/ 1315094 w 3476528"/>
              <a:gd name="connsiteY3" fmla="*/ 544765 h 2916469"/>
              <a:gd name="connsiteX4" fmla="*/ 2133700 w 3476528"/>
              <a:gd name="connsiteY4" fmla="*/ 327051 h 2916469"/>
              <a:gd name="connsiteX5" fmla="*/ 2682340 w 3476528"/>
              <a:gd name="connsiteY5" fmla="*/ 431554 h 2916469"/>
              <a:gd name="connsiteX6" fmla="*/ 3196146 w 3476528"/>
              <a:gd name="connsiteY6" fmla="*/ 1128239 h 2916469"/>
              <a:gd name="connsiteX7" fmla="*/ 3431277 w 3476528"/>
              <a:gd name="connsiteY7" fmla="*/ 1824925 h 2916469"/>
              <a:gd name="connsiteX8" fmla="*/ 3431277 w 3476528"/>
              <a:gd name="connsiteY8" fmla="*/ 2599988 h 2916469"/>
              <a:gd name="connsiteX9" fmla="*/ 2961014 w 3476528"/>
              <a:gd name="connsiteY9" fmla="*/ 2904788 h 2916469"/>
              <a:gd name="connsiteX10" fmla="*/ 2621380 w 3476528"/>
              <a:gd name="connsiteY10" fmla="*/ 2800285 h 2916469"/>
              <a:gd name="connsiteX11" fmla="*/ 2464626 w 3476528"/>
              <a:gd name="connsiteY11" fmla="*/ 2312605 h 2916469"/>
              <a:gd name="connsiteX12" fmla="*/ 1959529 w 3476528"/>
              <a:gd name="connsiteY12" fmla="*/ 2094891 h 2916469"/>
              <a:gd name="connsiteX13" fmla="*/ 1567643 w 3476528"/>
              <a:gd name="connsiteY13" fmla="*/ 2399691 h 2916469"/>
              <a:gd name="connsiteX14" fmla="*/ 1219300 w 3476528"/>
              <a:gd name="connsiteY14" fmla="*/ 2591279 h 2916469"/>
              <a:gd name="connsiteX15" fmla="*/ 783871 w 3476528"/>
              <a:gd name="connsiteY15" fmla="*/ 2556445 h 2916469"/>
              <a:gd name="connsiteX16" fmla="*/ 348443 w 3476528"/>
              <a:gd name="connsiteY16" fmla="*/ 2260354 h 2916469"/>
              <a:gd name="connsiteX17" fmla="*/ 740329 w 3476528"/>
              <a:gd name="connsiteY17" fmla="*/ 1676879 h 2916469"/>
              <a:gd name="connsiteX18" fmla="*/ 749037 w 3476528"/>
              <a:gd name="connsiteY18" fmla="*/ 1215325 h 2916469"/>
              <a:gd name="connsiteX19" fmla="*/ 261357 w 3476528"/>
              <a:gd name="connsiteY19" fmla="*/ 1084697 h 2916469"/>
              <a:gd name="connsiteX20" fmla="*/ 100 w 3476528"/>
              <a:gd name="connsiteY20" fmla="*/ 901817 h 2916469"/>
              <a:gd name="connsiteX0" fmla="*/ 100 w 3476528"/>
              <a:gd name="connsiteY0" fmla="*/ 893644 h 2908296"/>
              <a:gd name="connsiteX1" fmla="*/ 287483 w 3476528"/>
              <a:gd name="connsiteY1" fmla="*/ 40204 h 2908296"/>
              <a:gd name="connsiteX2" fmla="*/ 914500 w 3476528"/>
              <a:gd name="connsiteY2" fmla="*/ 144706 h 2908296"/>
              <a:gd name="connsiteX3" fmla="*/ 1439609 w 3476528"/>
              <a:gd name="connsiteY3" fmla="*/ 196252 h 2908296"/>
              <a:gd name="connsiteX4" fmla="*/ 2133700 w 3476528"/>
              <a:gd name="connsiteY4" fmla="*/ 318878 h 2908296"/>
              <a:gd name="connsiteX5" fmla="*/ 2682340 w 3476528"/>
              <a:gd name="connsiteY5" fmla="*/ 423381 h 2908296"/>
              <a:gd name="connsiteX6" fmla="*/ 3196146 w 3476528"/>
              <a:gd name="connsiteY6" fmla="*/ 1120066 h 2908296"/>
              <a:gd name="connsiteX7" fmla="*/ 3431277 w 3476528"/>
              <a:gd name="connsiteY7" fmla="*/ 1816752 h 2908296"/>
              <a:gd name="connsiteX8" fmla="*/ 3431277 w 3476528"/>
              <a:gd name="connsiteY8" fmla="*/ 2591815 h 2908296"/>
              <a:gd name="connsiteX9" fmla="*/ 2961014 w 3476528"/>
              <a:gd name="connsiteY9" fmla="*/ 2896615 h 2908296"/>
              <a:gd name="connsiteX10" fmla="*/ 2621380 w 3476528"/>
              <a:gd name="connsiteY10" fmla="*/ 2792112 h 2908296"/>
              <a:gd name="connsiteX11" fmla="*/ 2464626 w 3476528"/>
              <a:gd name="connsiteY11" fmla="*/ 2304432 h 2908296"/>
              <a:gd name="connsiteX12" fmla="*/ 1959529 w 3476528"/>
              <a:gd name="connsiteY12" fmla="*/ 2086718 h 2908296"/>
              <a:gd name="connsiteX13" fmla="*/ 1567643 w 3476528"/>
              <a:gd name="connsiteY13" fmla="*/ 2391518 h 2908296"/>
              <a:gd name="connsiteX14" fmla="*/ 1219300 w 3476528"/>
              <a:gd name="connsiteY14" fmla="*/ 2583106 h 2908296"/>
              <a:gd name="connsiteX15" fmla="*/ 783871 w 3476528"/>
              <a:gd name="connsiteY15" fmla="*/ 2548272 h 2908296"/>
              <a:gd name="connsiteX16" fmla="*/ 348443 w 3476528"/>
              <a:gd name="connsiteY16" fmla="*/ 2252181 h 2908296"/>
              <a:gd name="connsiteX17" fmla="*/ 740329 w 3476528"/>
              <a:gd name="connsiteY17" fmla="*/ 1668706 h 2908296"/>
              <a:gd name="connsiteX18" fmla="*/ 749037 w 3476528"/>
              <a:gd name="connsiteY18" fmla="*/ 1207152 h 2908296"/>
              <a:gd name="connsiteX19" fmla="*/ 261357 w 3476528"/>
              <a:gd name="connsiteY19" fmla="*/ 1076524 h 2908296"/>
              <a:gd name="connsiteX20" fmla="*/ 100 w 3476528"/>
              <a:gd name="connsiteY20" fmla="*/ 893644 h 2908296"/>
              <a:gd name="connsiteX0" fmla="*/ 100 w 3476528"/>
              <a:gd name="connsiteY0" fmla="*/ 893644 h 2908296"/>
              <a:gd name="connsiteX1" fmla="*/ 287483 w 3476528"/>
              <a:gd name="connsiteY1" fmla="*/ 40204 h 2908296"/>
              <a:gd name="connsiteX2" fmla="*/ 914500 w 3476528"/>
              <a:gd name="connsiteY2" fmla="*/ 144706 h 2908296"/>
              <a:gd name="connsiteX3" fmla="*/ 1439609 w 3476528"/>
              <a:gd name="connsiteY3" fmla="*/ 196252 h 2908296"/>
              <a:gd name="connsiteX4" fmla="*/ 2083894 w 3476528"/>
              <a:gd name="connsiteY4" fmla="*/ 484896 h 2908296"/>
              <a:gd name="connsiteX5" fmla="*/ 2682340 w 3476528"/>
              <a:gd name="connsiteY5" fmla="*/ 423381 h 2908296"/>
              <a:gd name="connsiteX6" fmla="*/ 3196146 w 3476528"/>
              <a:gd name="connsiteY6" fmla="*/ 1120066 h 2908296"/>
              <a:gd name="connsiteX7" fmla="*/ 3431277 w 3476528"/>
              <a:gd name="connsiteY7" fmla="*/ 1816752 h 2908296"/>
              <a:gd name="connsiteX8" fmla="*/ 3431277 w 3476528"/>
              <a:gd name="connsiteY8" fmla="*/ 2591815 h 2908296"/>
              <a:gd name="connsiteX9" fmla="*/ 2961014 w 3476528"/>
              <a:gd name="connsiteY9" fmla="*/ 2896615 h 2908296"/>
              <a:gd name="connsiteX10" fmla="*/ 2621380 w 3476528"/>
              <a:gd name="connsiteY10" fmla="*/ 2792112 h 2908296"/>
              <a:gd name="connsiteX11" fmla="*/ 2464626 w 3476528"/>
              <a:gd name="connsiteY11" fmla="*/ 2304432 h 2908296"/>
              <a:gd name="connsiteX12" fmla="*/ 1959529 w 3476528"/>
              <a:gd name="connsiteY12" fmla="*/ 2086718 h 2908296"/>
              <a:gd name="connsiteX13" fmla="*/ 1567643 w 3476528"/>
              <a:gd name="connsiteY13" fmla="*/ 2391518 h 2908296"/>
              <a:gd name="connsiteX14" fmla="*/ 1219300 w 3476528"/>
              <a:gd name="connsiteY14" fmla="*/ 2583106 h 2908296"/>
              <a:gd name="connsiteX15" fmla="*/ 783871 w 3476528"/>
              <a:gd name="connsiteY15" fmla="*/ 2548272 h 2908296"/>
              <a:gd name="connsiteX16" fmla="*/ 348443 w 3476528"/>
              <a:gd name="connsiteY16" fmla="*/ 2252181 h 2908296"/>
              <a:gd name="connsiteX17" fmla="*/ 740329 w 3476528"/>
              <a:gd name="connsiteY17" fmla="*/ 1668706 h 2908296"/>
              <a:gd name="connsiteX18" fmla="*/ 749037 w 3476528"/>
              <a:gd name="connsiteY18" fmla="*/ 1207152 h 2908296"/>
              <a:gd name="connsiteX19" fmla="*/ 261357 w 3476528"/>
              <a:gd name="connsiteY19" fmla="*/ 1076524 h 2908296"/>
              <a:gd name="connsiteX20" fmla="*/ 100 w 3476528"/>
              <a:gd name="connsiteY20" fmla="*/ 893644 h 2908296"/>
              <a:gd name="connsiteX0" fmla="*/ 100 w 3476528"/>
              <a:gd name="connsiteY0" fmla="*/ 893644 h 2908296"/>
              <a:gd name="connsiteX1" fmla="*/ 287483 w 3476528"/>
              <a:gd name="connsiteY1" fmla="*/ 40204 h 2908296"/>
              <a:gd name="connsiteX2" fmla="*/ 914500 w 3476528"/>
              <a:gd name="connsiteY2" fmla="*/ 144706 h 2908296"/>
              <a:gd name="connsiteX3" fmla="*/ 1439609 w 3476528"/>
              <a:gd name="connsiteY3" fmla="*/ 196252 h 2908296"/>
              <a:gd name="connsiteX4" fmla="*/ 2083894 w 3476528"/>
              <a:gd name="connsiteY4" fmla="*/ 484896 h 2908296"/>
              <a:gd name="connsiteX5" fmla="*/ 2806855 w 3476528"/>
              <a:gd name="connsiteY5" fmla="*/ 705614 h 2908296"/>
              <a:gd name="connsiteX6" fmla="*/ 3196146 w 3476528"/>
              <a:gd name="connsiteY6" fmla="*/ 1120066 h 2908296"/>
              <a:gd name="connsiteX7" fmla="*/ 3431277 w 3476528"/>
              <a:gd name="connsiteY7" fmla="*/ 1816752 h 2908296"/>
              <a:gd name="connsiteX8" fmla="*/ 3431277 w 3476528"/>
              <a:gd name="connsiteY8" fmla="*/ 2591815 h 2908296"/>
              <a:gd name="connsiteX9" fmla="*/ 2961014 w 3476528"/>
              <a:gd name="connsiteY9" fmla="*/ 2896615 h 2908296"/>
              <a:gd name="connsiteX10" fmla="*/ 2621380 w 3476528"/>
              <a:gd name="connsiteY10" fmla="*/ 2792112 h 2908296"/>
              <a:gd name="connsiteX11" fmla="*/ 2464626 w 3476528"/>
              <a:gd name="connsiteY11" fmla="*/ 2304432 h 2908296"/>
              <a:gd name="connsiteX12" fmla="*/ 1959529 w 3476528"/>
              <a:gd name="connsiteY12" fmla="*/ 2086718 h 2908296"/>
              <a:gd name="connsiteX13" fmla="*/ 1567643 w 3476528"/>
              <a:gd name="connsiteY13" fmla="*/ 2391518 h 2908296"/>
              <a:gd name="connsiteX14" fmla="*/ 1219300 w 3476528"/>
              <a:gd name="connsiteY14" fmla="*/ 2583106 h 2908296"/>
              <a:gd name="connsiteX15" fmla="*/ 783871 w 3476528"/>
              <a:gd name="connsiteY15" fmla="*/ 2548272 h 2908296"/>
              <a:gd name="connsiteX16" fmla="*/ 348443 w 3476528"/>
              <a:gd name="connsiteY16" fmla="*/ 2252181 h 2908296"/>
              <a:gd name="connsiteX17" fmla="*/ 740329 w 3476528"/>
              <a:gd name="connsiteY17" fmla="*/ 1668706 h 2908296"/>
              <a:gd name="connsiteX18" fmla="*/ 749037 w 3476528"/>
              <a:gd name="connsiteY18" fmla="*/ 1207152 h 2908296"/>
              <a:gd name="connsiteX19" fmla="*/ 261357 w 3476528"/>
              <a:gd name="connsiteY19" fmla="*/ 1076524 h 2908296"/>
              <a:gd name="connsiteX20" fmla="*/ 100 w 3476528"/>
              <a:gd name="connsiteY20" fmla="*/ 893644 h 2908296"/>
              <a:gd name="connsiteX0" fmla="*/ 100 w 3461887"/>
              <a:gd name="connsiteY0" fmla="*/ 893644 h 2874102"/>
              <a:gd name="connsiteX1" fmla="*/ 287483 w 3461887"/>
              <a:gd name="connsiteY1" fmla="*/ 40204 h 2874102"/>
              <a:gd name="connsiteX2" fmla="*/ 914500 w 3461887"/>
              <a:gd name="connsiteY2" fmla="*/ 144706 h 2874102"/>
              <a:gd name="connsiteX3" fmla="*/ 1439609 w 3461887"/>
              <a:gd name="connsiteY3" fmla="*/ 196252 h 2874102"/>
              <a:gd name="connsiteX4" fmla="*/ 2083894 w 3461887"/>
              <a:gd name="connsiteY4" fmla="*/ 484896 h 2874102"/>
              <a:gd name="connsiteX5" fmla="*/ 2806855 w 3461887"/>
              <a:gd name="connsiteY5" fmla="*/ 705614 h 2874102"/>
              <a:gd name="connsiteX6" fmla="*/ 3196146 w 3461887"/>
              <a:gd name="connsiteY6" fmla="*/ 1120066 h 2874102"/>
              <a:gd name="connsiteX7" fmla="*/ 3431277 w 3461887"/>
              <a:gd name="connsiteY7" fmla="*/ 1816752 h 2874102"/>
              <a:gd name="connsiteX8" fmla="*/ 3431277 w 3461887"/>
              <a:gd name="connsiteY8" fmla="*/ 2591815 h 2874102"/>
              <a:gd name="connsiteX9" fmla="*/ 3176838 w 3461887"/>
              <a:gd name="connsiteY9" fmla="*/ 2855111 h 2874102"/>
              <a:gd name="connsiteX10" fmla="*/ 2621380 w 3461887"/>
              <a:gd name="connsiteY10" fmla="*/ 2792112 h 2874102"/>
              <a:gd name="connsiteX11" fmla="*/ 2464626 w 3461887"/>
              <a:gd name="connsiteY11" fmla="*/ 2304432 h 2874102"/>
              <a:gd name="connsiteX12" fmla="*/ 1959529 w 3461887"/>
              <a:gd name="connsiteY12" fmla="*/ 2086718 h 2874102"/>
              <a:gd name="connsiteX13" fmla="*/ 1567643 w 3461887"/>
              <a:gd name="connsiteY13" fmla="*/ 2391518 h 2874102"/>
              <a:gd name="connsiteX14" fmla="*/ 1219300 w 3461887"/>
              <a:gd name="connsiteY14" fmla="*/ 2583106 h 2874102"/>
              <a:gd name="connsiteX15" fmla="*/ 783871 w 3461887"/>
              <a:gd name="connsiteY15" fmla="*/ 2548272 h 2874102"/>
              <a:gd name="connsiteX16" fmla="*/ 348443 w 3461887"/>
              <a:gd name="connsiteY16" fmla="*/ 2252181 h 2874102"/>
              <a:gd name="connsiteX17" fmla="*/ 740329 w 3461887"/>
              <a:gd name="connsiteY17" fmla="*/ 1668706 h 2874102"/>
              <a:gd name="connsiteX18" fmla="*/ 749037 w 3461887"/>
              <a:gd name="connsiteY18" fmla="*/ 1207152 h 2874102"/>
              <a:gd name="connsiteX19" fmla="*/ 261357 w 3461887"/>
              <a:gd name="connsiteY19" fmla="*/ 1076524 h 2874102"/>
              <a:gd name="connsiteX20" fmla="*/ 100 w 3461887"/>
              <a:gd name="connsiteY20" fmla="*/ 893644 h 2874102"/>
              <a:gd name="connsiteX0" fmla="*/ 100 w 3461887"/>
              <a:gd name="connsiteY0" fmla="*/ 893644 h 2855672"/>
              <a:gd name="connsiteX1" fmla="*/ 287483 w 3461887"/>
              <a:gd name="connsiteY1" fmla="*/ 40204 h 2855672"/>
              <a:gd name="connsiteX2" fmla="*/ 914500 w 3461887"/>
              <a:gd name="connsiteY2" fmla="*/ 144706 h 2855672"/>
              <a:gd name="connsiteX3" fmla="*/ 1439609 w 3461887"/>
              <a:gd name="connsiteY3" fmla="*/ 196252 h 2855672"/>
              <a:gd name="connsiteX4" fmla="*/ 2083894 w 3461887"/>
              <a:gd name="connsiteY4" fmla="*/ 484896 h 2855672"/>
              <a:gd name="connsiteX5" fmla="*/ 2806855 w 3461887"/>
              <a:gd name="connsiteY5" fmla="*/ 705614 h 2855672"/>
              <a:gd name="connsiteX6" fmla="*/ 3196146 w 3461887"/>
              <a:gd name="connsiteY6" fmla="*/ 1120066 h 2855672"/>
              <a:gd name="connsiteX7" fmla="*/ 3431277 w 3461887"/>
              <a:gd name="connsiteY7" fmla="*/ 1816752 h 2855672"/>
              <a:gd name="connsiteX8" fmla="*/ 3431277 w 3461887"/>
              <a:gd name="connsiteY8" fmla="*/ 2591815 h 2855672"/>
              <a:gd name="connsiteX9" fmla="*/ 3176838 w 3461887"/>
              <a:gd name="connsiteY9" fmla="*/ 2855111 h 2855672"/>
              <a:gd name="connsiteX10" fmla="*/ 2887011 w 3461887"/>
              <a:gd name="connsiteY10" fmla="*/ 2650997 h 2855672"/>
              <a:gd name="connsiteX11" fmla="*/ 2464626 w 3461887"/>
              <a:gd name="connsiteY11" fmla="*/ 2304432 h 2855672"/>
              <a:gd name="connsiteX12" fmla="*/ 1959529 w 3461887"/>
              <a:gd name="connsiteY12" fmla="*/ 2086718 h 2855672"/>
              <a:gd name="connsiteX13" fmla="*/ 1567643 w 3461887"/>
              <a:gd name="connsiteY13" fmla="*/ 2391518 h 2855672"/>
              <a:gd name="connsiteX14" fmla="*/ 1219300 w 3461887"/>
              <a:gd name="connsiteY14" fmla="*/ 2583106 h 2855672"/>
              <a:gd name="connsiteX15" fmla="*/ 783871 w 3461887"/>
              <a:gd name="connsiteY15" fmla="*/ 2548272 h 2855672"/>
              <a:gd name="connsiteX16" fmla="*/ 348443 w 3461887"/>
              <a:gd name="connsiteY16" fmla="*/ 2252181 h 2855672"/>
              <a:gd name="connsiteX17" fmla="*/ 740329 w 3461887"/>
              <a:gd name="connsiteY17" fmla="*/ 1668706 h 2855672"/>
              <a:gd name="connsiteX18" fmla="*/ 749037 w 3461887"/>
              <a:gd name="connsiteY18" fmla="*/ 1207152 h 2855672"/>
              <a:gd name="connsiteX19" fmla="*/ 261357 w 3461887"/>
              <a:gd name="connsiteY19" fmla="*/ 1076524 h 2855672"/>
              <a:gd name="connsiteX20" fmla="*/ 100 w 3461887"/>
              <a:gd name="connsiteY20" fmla="*/ 893644 h 2855672"/>
              <a:gd name="connsiteX0" fmla="*/ 100 w 3461887"/>
              <a:gd name="connsiteY0" fmla="*/ 893644 h 2855767"/>
              <a:gd name="connsiteX1" fmla="*/ 287483 w 3461887"/>
              <a:gd name="connsiteY1" fmla="*/ 40204 h 2855767"/>
              <a:gd name="connsiteX2" fmla="*/ 914500 w 3461887"/>
              <a:gd name="connsiteY2" fmla="*/ 144706 h 2855767"/>
              <a:gd name="connsiteX3" fmla="*/ 1439609 w 3461887"/>
              <a:gd name="connsiteY3" fmla="*/ 196252 h 2855767"/>
              <a:gd name="connsiteX4" fmla="*/ 2083894 w 3461887"/>
              <a:gd name="connsiteY4" fmla="*/ 484896 h 2855767"/>
              <a:gd name="connsiteX5" fmla="*/ 2806855 w 3461887"/>
              <a:gd name="connsiteY5" fmla="*/ 705614 h 2855767"/>
              <a:gd name="connsiteX6" fmla="*/ 3196146 w 3461887"/>
              <a:gd name="connsiteY6" fmla="*/ 1120066 h 2855767"/>
              <a:gd name="connsiteX7" fmla="*/ 3431277 w 3461887"/>
              <a:gd name="connsiteY7" fmla="*/ 1816752 h 2855767"/>
              <a:gd name="connsiteX8" fmla="*/ 3431277 w 3461887"/>
              <a:gd name="connsiteY8" fmla="*/ 2591815 h 2855767"/>
              <a:gd name="connsiteX9" fmla="*/ 3176838 w 3461887"/>
              <a:gd name="connsiteY9" fmla="*/ 2855111 h 2855767"/>
              <a:gd name="connsiteX10" fmla="*/ 2887011 w 3461887"/>
              <a:gd name="connsiteY10" fmla="*/ 2650997 h 2855767"/>
              <a:gd name="connsiteX11" fmla="*/ 2522733 w 3461887"/>
              <a:gd name="connsiteY11" fmla="*/ 2188219 h 2855767"/>
              <a:gd name="connsiteX12" fmla="*/ 1959529 w 3461887"/>
              <a:gd name="connsiteY12" fmla="*/ 2086718 h 2855767"/>
              <a:gd name="connsiteX13" fmla="*/ 1567643 w 3461887"/>
              <a:gd name="connsiteY13" fmla="*/ 2391518 h 2855767"/>
              <a:gd name="connsiteX14" fmla="*/ 1219300 w 3461887"/>
              <a:gd name="connsiteY14" fmla="*/ 2583106 h 2855767"/>
              <a:gd name="connsiteX15" fmla="*/ 783871 w 3461887"/>
              <a:gd name="connsiteY15" fmla="*/ 2548272 h 2855767"/>
              <a:gd name="connsiteX16" fmla="*/ 348443 w 3461887"/>
              <a:gd name="connsiteY16" fmla="*/ 2252181 h 2855767"/>
              <a:gd name="connsiteX17" fmla="*/ 740329 w 3461887"/>
              <a:gd name="connsiteY17" fmla="*/ 1668706 h 2855767"/>
              <a:gd name="connsiteX18" fmla="*/ 749037 w 3461887"/>
              <a:gd name="connsiteY18" fmla="*/ 1207152 h 2855767"/>
              <a:gd name="connsiteX19" fmla="*/ 261357 w 3461887"/>
              <a:gd name="connsiteY19" fmla="*/ 1076524 h 2855767"/>
              <a:gd name="connsiteX20" fmla="*/ 100 w 3461887"/>
              <a:gd name="connsiteY20" fmla="*/ 893644 h 2855767"/>
              <a:gd name="connsiteX0" fmla="*/ 100 w 3461887"/>
              <a:gd name="connsiteY0" fmla="*/ 893644 h 2855767"/>
              <a:gd name="connsiteX1" fmla="*/ 287483 w 3461887"/>
              <a:gd name="connsiteY1" fmla="*/ 40204 h 2855767"/>
              <a:gd name="connsiteX2" fmla="*/ 914500 w 3461887"/>
              <a:gd name="connsiteY2" fmla="*/ 144706 h 2855767"/>
              <a:gd name="connsiteX3" fmla="*/ 1439609 w 3461887"/>
              <a:gd name="connsiteY3" fmla="*/ 196252 h 2855767"/>
              <a:gd name="connsiteX4" fmla="*/ 2083894 w 3461887"/>
              <a:gd name="connsiteY4" fmla="*/ 484896 h 2855767"/>
              <a:gd name="connsiteX5" fmla="*/ 2806855 w 3461887"/>
              <a:gd name="connsiteY5" fmla="*/ 705614 h 2855767"/>
              <a:gd name="connsiteX6" fmla="*/ 3196146 w 3461887"/>
              <a:gd name="connsiteY6" fmla="*/ 1120066 h 2855767"/>
              <a:gd name="connsiteX7" fmla="*/ 3431277 w 3461887"/>
              <a:gd name="connsiteY7" fmla="*/ 1816752 h 2855767"/>
              <a:gd name="connsiteX8" fmla="*/ 3431277 w 3461887"/>
              <a:gd name="connsiteY8" fmla="*/ 2591815 h 2855767"/>
              <a:gd name="connsiteX9" fmla="*/ 3176838 w 3461887"/>
              <a:gd name="connsiteY9" fmla="*/ 2855111 h 2855767"/>
              <a:gd name="connsiteX10" fmla="*/ 2887011 w 3461887"/>
              <a:gd name="connsiteY10" fmla="*/ 2650997 h 2855767"/>
              <a:gd name="connsiteX11" fmla="*/ 2522733 w 3461887"/>
              <a:gd name="connsiteY11" fmla="*/ 2188219 h 2855767"/>
              <a:gd name="connsiteX12" fmla="*/ 1959529 w 3461887"/>
              <a:gd name="connsiteY12" fmla="*/ 2086718 h 2855767"/>
              <a:gd name="connsiteX13" fmla="*/ 1567643 w 3461887"/>
              <a:gd name="connsiteY13" fmla="*/ 2391518 h 2855767"/>
              <a:gd name="connsiteX14" fmla="*/ 1219300 w 3461887"/>
              <a:gd name="connsiteY14" fmla="*/ 2583106 h 2855767"/>
              <a:gd name="connsiteX15" fmla="*/ 783871 w 3461887"/>
              <a:gd name="connsiteY15" fmla="*/ 2548272 h 2855767"/>
              <a:gd name="connsiteX16" fmla="*/ 456356 w 3461887"/>
              <a:gd name="connsiteY16" fmla="*/ 2218976 h 2855767"/>
              <a:gd name="connsiteX17" fmla="*/ 740329 w 3461887"/>
              <a:gd name="connsiteY17" fmla="*/ 1668706 h 2855767"/>
              <a:gd name="connsiteX18" fmla="*/ 749037 w 3461887"/>
              <a:gd name="connsiteY18" fmla="*/ 1207152 h 2855767"/>
              <a:gd name="connsiteX19" fmla="*/ 261357 w 3461887"/>
              <a:gd name="connsiteY19" fmla="*/ 1076524 h 2855767"/>
              <a:gd name="connsiteX20" fmla="*/ 100 w 3461887"/>
              <a:gd name="connsiteY20" fmla="*/ 893644 h 2855767"/>
              <a:gd name="connsiteX0" fmla="*/ 93 w 3461880"/>
              <a:gd name="connsiteY0" fmla="*/ 893644 h 2855767"/>
              <a:gd name="connsiteX1" fmla="*/ 287476 w 3461880"/>
              <a:gd name="connsiteY1" fmla="*/ 40204 h 2855767"/>
              <a:gd name="connsiteX2" fmla="*/ 914493 w 3461880"/>
              <a:gd name="connsiteY2" fmla="*/ 144706 h 2855767"/>
              <a:gd name="connsiteX3" fmla="*/ 1439602 w 3461880"/>
              <a:gd name="connsiteY3" fmla="*/ 196252 h 2855767"/>
              <a:gd name="connsiteX4" fmla="*/ 2083887 w 3461880"/>
              <a:gd name="connsiteY4" fmla="*/ 484896 h 2855767"/>
              <a:gd name="connsiteX5" fmla="*/ 2806848 w 3461880"/>
              <a:gd name="connsiteY5" fmla="*/ 705614 h 2855767"/>
              <a:gd name="connsiteX6" fmla="*/ 3196139 w 3461880"/>
              <a:gd name="connsiteY6" fmla="*/ 1120066 h 2855767"/>
              <a:gd name="connsiteX7" fmla="*/ 3431270 w 3461880"/>
              <a:gd name="connsiteY7" fmla="*/ 1816752 h 2855767"/>
              <a:gd name="connsiteX8" fmla="*/ 3431270 w 3461880"/>
              <a:gd name="connsiteY8" fmla="*/ 2591815 h 2855767"/>
              <a:gd name="connsiteX9" fmla="*/ 3176831 w 3461880"/>
              <a:gd name="connsiteY9" fmla="*/ 2855111 h 2855767"/>
              <a:gd name="connsiteX10" fmla="*/ 2887004 w 3461880"/>
              <a:gd name="connsiteY10" fmla="*/ 2650997 h 2855767"/>
              <a:gd name="connsiteX11" fmla="*/ 2522726 w 3461880"/>
              <a:gd name="connsiteY11" fmla="*/ 2188219 h 2855767"/>
              <a:gd name="connsiteX12" fmla="*/ 1959522 w 3461880"/>
              <a:gd name="connsiteY12" fmla="*/ 2086718 h 2855767"/>
              <a:gd name="connsiteX13" fmla="*/ 1567636 w 3461880"/>
              <a:gd name="connsiteY13" fmla="*/ 2391518 h 2855767"/>
              <a:gd name="connsiteX14" fmla="*/ 1219293 w 3461880"/>
              <a:gd name="connsiteY14" fmla="*/ 2583106 h 2855767"/>
              <a:gd name="connsiteX15" fmla="*/ 783864 w 3461880"/>
              <a:gd name="connsiteY15" fmla="*/ 2548272 h 2855767"/>
              <a:gd name="connsiteX16" fmla="*/ 456349 w 3461880"/>
              <a:gd name="connsiteY16" fmla="*/ 2218976 h 2855767"/>
              <a:gd name="connsiteX17" fmla="*/ 740322 w 3461880"/>
              <a:gd name="connsiteY17" fmla="*/ 1668706 h 2855767"/>
              <a:gd name="connsiteX18" fmla="*/ 690923 w 3461880"/>
              <a:gd name="connsiteY18" fmla="*/ 1306764 h 2855767"/>
              <a:gd name="connsiteX19" fmla="*/ 261350 w 3461880"/>
              <a:gd name="connsiteY19" fmla="*/ 1076524 h 2855767"/>
              <a:gd name="connsiteX20" fmla="*/ 93 w 3461880"/>
              <a:gd name="connsiteY20" fmla="*/ 893644 h 2855767"/>
              <a:gd name="connsiteX0" fmla="*/ 127 w 3412108"/>
              <a:gd name="connsiteY0" fmla="*/ 840447 h 2852376"/>
              <a:gd name="connsiteX1" fmla="*/ 237704 w 3412108"/>
              <a:gd name="connsiteY1" fmla="*/ 36813 h 2852376"/>
              <a:gd name="connsiteX2" fmla="*/ 864721 w 3412108"/>
              <a:gd name="connsiteY2" fmla="*/ 141315 h 2852376"/>
              <a:gd name="connsiteX3" fmla="*/ 1389830 w 3412108"/>
              <a:gd name="connsiteY3" fmla="*/ 192861 h 2852376"/>
              <a:gd name="connsiteX4" fmla="*/ 2034115 w 3412108"/>
              <a:gd name="connsiteY4" fmla="*/ 481505 h 2852376"/>
              <a:gd name="connsiteX5" fmla="*/ 2757076 w 3412108"/>
              <a:gd name="connsiteY5" fmla="*/ 702223 h 2852376"/>
              <a:gd name="connsiteX6" fmla="*/ 3146367 w 3412108"/>
              <a:gd name="connsiteY6" fmla="*/ 1116675 h 2852376"/>
              <a:gd name="connsiteX7" fmla="*/ 3381498 w 3412108"/>
              <a:gd name="connsiteY7" fmla="*/ 1813361 h 2852376"/>
              <a:gd name="connsiteX8" fmla="*/ 3381498 w 3412108"/>
              <a:gd name="connsiteY8" fmla="*/ 2588424 h 2852376"/>
              <a:gd name="connsiteX9" fmla="*/ 3127059 w 3412108"/>
              <a:gd name="connsiteY9" fmla="*/ 2851720 h 2852376"/>
              <a:gd name="connsiteX10" fmla="*/ 2837232 w 3412108"/>
              <a:gd name="connsiteY10" fmla="*/ 2647606 h 2852376"/>
              <a:gd name="connsiteX11" fmla="*/ 2472954 w 3412108"/>
              <a:gd name="connsiteY11" fmla="*/ 2184828 h 2852376"/>
              <a:gd name="connsiteX12" fmla="*/ 1909750 w 3412108"/>
              <a:gd name="connsiteY12" fmla="*/ 2083327 h 2852376"/>
              <a:gd name="connsiteX13" fmla="*/ 1517864 w 3412108"/>
              <a:gd name="connsiteY13" fmla="*/ 2388127 h 2852376"/>
              <a:gd name="connsiteX14" fmla="*/ 1169521 w 3412108"/>
              <a:gd name="connsiteY14" fmla="*/ 2579715 h 2852376"/>
              <a:gd name="connsiteX15" fmla="*/ 734092 w 3412108"/>
              <a:gd name="connsiteY15" fmla="*/ 2544881 h 2852376"/>
              <a:gd name="connsiteX16" fmla="*/ 406577 w 3412108"/>
              <a:gd name="connsiteY16" fmla="*/ 2215585 h 2852376"/>
              <a:gd name="connsiteX17" fmla="*/ 690550 w 3412108"/>
              <a:gd name="connsiteY17" fmla="*/ 1665315 h 2852376"/>
              <a:gd name="connsiteX18" fmla="*/ 641151 w 3412108"/>
              <a:gd name="connsiteY18" fmla="*/ 1303373 h 2852376"/>
              <a:gd name="connsiteX19" fmla="*/ 211578 w 3412108"/>
              <a:gd name="connsiteY19" fmla="*/ 1073133 h 2852376"/>
              <a:gd name="connsiteX20" fmla="*/ 127 w 3412108"/>
              <a:gd name="connsiteY20" fmla="*/ 840447 h 2852376"/>
              <a:gd name="connsiteX0" fmla="*/ 127 w 3412108"/>
              <a:gd name="connsiteY0" fmla="*/ 856599 h 2868528"/>
              <a:gd name="connsiteX1" fmla="*/ 237704 w 3412108"/>
              <a:gd name="connsiteY1" fmla="*/ 52965 h 2868528"/>
              <a:gd name="connsiteX2" fmla="*/ 939430 w 3412108"/>
              <a:gd name="connsiteY2" fmla="*/ 91060 h 2868528"/>
              <a:gd name="connsiteX3" fmla="*/ 1389830 w 3412108"/>
              <a:gd name="connsiteY3" fmla="*/ 209013 h 2868528"/>
              <a:gd name="connsiteX4" fmla="*/ 2034115 w 3412108"/>
              <a:gd name="connsiteY4" fmla="*/ 497657 h 2868528"/>
              <a:gd name="connsiteX5" fmla="*/ 2757076 w 3412108"/>
              <a:gd name="connsiteY5" fmla="*/ 718375 h 2868528"/>
              <a:gd name="connsiteX6" fmla="*/ 3146367 w 3412108"/>
              <a:gd name="connsiteY6" fmla="*/ 1132827 h 2868528"/>
              <a:gd name="connsiteX7" fmla="*/ 3381498 w 3412108"/>
              <a:gd name="connsiteY7" fmla="*/ 1829513 h 2868528"/>
              <a:gd name="connsiteX8" fmla="*/ 3381498 w 3412108"/>
              <a:gd name="connsiteY8" fmla="*/ 2604576 h 2868528"/>
              <a:gd name="connsiteX9" fmla="*/ 3127059 w 3412108"/>
              <a:gd name="connsiteY9" fmla="*/ 2867872 h 2868528"/>
              <a:gd name="connsiteX10" fmla="*/ 2837232 w 3412108"/>
              <a:gd name="connsiteY10" fmla="*/ 2663758 h 2868528"/>
              <a:gd name="connsiteX11" fmla="*/ 2472954 w 3412108"/>
              <a:gd name="connsiteY11" fmla="*/ 2200980 h 2868528"/>
              <a:gd name="connsiteX12" fmla="*/ 1909750 w 3412108"/>
              <a:gd name="connsiteY12" fmla="*/ 2099479 h 2868528"/>
              <a:gd name="connsiteX13" fmla="*/ 1517864 w 3412108"/>
              <a:gd name="connsiteY13" fmla="*/ 2404279 h 2868528"/>
              <a:gd name="connsiteX14" fmla="*/ 1169521 w 3412108"/>
              <a:gd name="connsiteY14" fmla="*/ 2595867 h 2868528"/>
              <a:gd name="connsiteX15" fmla="*/ 734092 w 3412108"/>
              <a:gd name="connsiteY15" fmla="*/ 2561033 h 2868528"/>
              <a:gd name="connsiteX16" fmla="*/ 406577 w 3412108"/>
              <a:gd name="connsiteY16" fmla="*/ 2231737 h 2868528"/>
              <a:gd name="connsiteX17" fmla="*/ 690550 w 3412108"/>
              <a:gd name="connsiteY17" fmla="*/ 1681467 h 2868528"/>
              <a:gd name="connsiteX18" fmla="*/ 641151 w 3412108"/>
              <a:gd name="connsiteY18" fmla="*/ 1319525 h 2868528"/>
              <a:gd name="connsiteX19" fmla="*/ 211578 w 3412108"/>
              <a:gd name="connsiteY19" fmla="*/ 1089285 h 2868528"/>
              <a:gd name="connsiteX20" fmla="*/ 127 w 3412108"/>
              <a:gd name="connsiteY20" fmla="*/ 856599 h 2868528"/>
              <a:gd name="connsiteX0" fmla="*/ 127 w 3412108"/>
              <a:gd name="connsiteY0" fmla="*/ 853283 h 2865212"/>
              <a:gd name="connsiteX1" fmla="*/ 237704 w 3412108"/>
              <a:gd name="connsiteY1" fmla="*/ 49649 h 2865212"/>
              <a:gd name="connsiteX2" fmla="*/ 939430 w 3412108"/>
              <a:gd name="connsiteY2" fmla="*/ 87744 h 2865212"/>
              <a:gd name="connsiteX3" fmla="*/ 1522645 w 3412108"/>
              <a:gd name="connsiteY3" fmla="*/ 97785 h 2865212"/>
              <a:gd name="connsiteX4" fmla="*/ 2034115 w 3412108"/>
              <a:gd name="connsiteY4" fmla="*/ 494341 h 2865212"/>
              <a:gd name="connsiteX5" fmla="*/ 2757076 w 3412108"/>
              <a:gd name="connsiteY5" fmla="*/ 715059 h 2865212"/>
              <a:gd name="connsiteX6" fmla="*/ 3146367 w 3412108"/>
              <a:gd name="connsiteY6" fmla="*/ 1129511 h 2865212"/>
              <a:gd name="connsiteX7" fmla="*/ 3381498 w 3412108"/>
              <a:gd name="connsiteY7" fmla="*/ 1826197 h 2865212"/>
              <a:gd name="connsiteX8" fmla="*/ 3381498 w 3412108"/>
              <a:gd name="connsiteY8" fmla="*/ 2601260 h 2865212"/>
              <a:gd name="connsiteX9" fmla="*/ 3127059 w 3412108"/>
              <a:gd name="connsiteY9" fmla="*/ 2864556 h 2865212"/>
              <a:gd name="connsiteX10" fmla="*/ 2837232 w 3412108"/>
              <a:gd name="connsiteY10" fmla="*/ 2660442 h 2865212"/>
              <a:gd name="connsiteX11" fmla="*/ 2472954 w 3412108"/>
              <a:gd name="connsiteY11" fmla="*/ 2197664 h 2865212"/>
              <a:gd name="connsiteX12" fmla="*/ 1909750 w 3412108"/>
              <a:gd name="connsiteY12" fmla="*/ 2096163 h 2865212"/>
              <a:gd name="connsiteX13" fmla="*/ 1517864 w 3412108"/>
              <a:gd name="connsiteY13" fmla="*/ 2400963 h 2865212"/>
              <a:gd name="connsiteX14" fmla="*/ 1169521 w 3412108"/>
              <a:gd name="connsiteY14" fmla="*/ 2592551 h 2865212"/>
              <a:gd name="connsiteX15" fmla="*/ 734092 w 3412108"/>
              <a:gd name="connsiteY15" fmla="*/ 2557717 h 2865212"/>
              <a:gd name="connsiteX16" fmla="*/ 406577 w 3412108"/>
              <a:gd name="connsiteY16" fmla="*/ 2228421 h 2865212"/>
              <a:gd name="connsiteX17" fmla="*/ 690550 w 3412108"/>
              <a:gd name="connsiteY17" fmla="*/ 1678151 h 2865212"/>
              <a:gd name="connsiteX18" fmla="*/ 641151 w 3412108"/>
              <a:gd name="connsiteY18" fmla="*/ 1316209 h 2865212"/>
              <a:gd name="connsiteX19" fmla="*/ 211578 w 3412108"/>
              <a:gd name="connsiteY19" fmla="*/ 1085969 h 2865212"/>
              <a:gd name="connsiteX20" fmla="*/ 127 w 3412108"/>
              <a:gd name="connsiteY20" fmla="*/ 853283 h 2865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412108" h="2865212">
                <a:moveTo>
                  <a:pt x="127" y="853283"/>
                </a:moveTo>
                <a:cubicBezTo>
                  <a:pt x="4481" y="680563"/>
                  <a:pt x="81154" y="177239"/>
                  <a:pt x="237704" y="49649"/>
                </a:cubicBezTo>
                <a:cubicBezTo>
                  <a:pt x="394255" y="-77941"/>
                  <a:pt x="725273" y="79721"/>
                  <a:pt x="939430" y="87744"/>
                </a:cubicBezTo>
                <a:cubicBezTo>
                  <a:pt x="1153587" y="95767"/>
                  <a:pt x="1340198" y="30019"/>
                  <a:pt x="1522645" y="97785"/>
                </a:cubicBezTo>
                <a:cubicBezTo>
                  <a:pt x="1705092" y="165551"/>
                  <a:pt x="1828377" y="391462"/>
                  <a:pt x="2034115" y="494341"/>
                </a:cubicBezTo>
                <a:cubicBezTo>
                  <a:pt x="2239853" y="597220"/>
                  <a:pt x="2571701" y="609197"/>
                  <a:pt x="2757076" y="715059"/>
                </a:cubicBezTo>
                <a:cubicBezTo>
                  <a:pt x="2942451" y="820921"/>
                  <a:pt x="3042297" y="944321"/>
                  <a:pt x="3146367" y="1129511"/>
                </a:cubicBezTo>
                <a:cubicBezTo>
                  <a:pt x="3250437" y="1314701"/>
                  <a:pt x="3342310" y="1580906"/>
                  <a:pt x="3381498" y="1826197"/>
                </a:cubicBezTo>
                <a:cubicBezTo>
                  <a:pt x="3420687" y="2071489"/>
                  <a:pt x="3423905" y="2428200"/>
                  <a:pt x="3381498" y="2601260"/>
                </a:cubicBezTo>
                <a:cubicBezTo>
                  <a:pt x="3339092" y="2774320"/>
                  <a:pt x="3217770" y="2854692"/>
                  <a:pt x="3127059" y="2864556"/>
                </a:cubicBezTo>
                <a:cubicBezTo>
                  <a:pt x="3036348" y="2874420"/>
                  <a:pt x="2946249" y="2771591"/>
                  <a:pt x="2837232" y="2660442"/>
                </a:cubicBezTo>
                <a:cubicBezTo>
                  <a:pt x="2728215" y="2549293"/>
                  <a:pt x="2627534" y="2291710"/>
                  <a:pt x="2472954" y="2197664"/>
                </a:cubicBezTo>
                <a:cubicBezTo>
                  <a:pt x="2318374" y="2103618"/>
                  <a:pt x="2068932" y="2062280"/>
                  <a:pt x="1909750" y="2096163"/>
                </a:cubicBezTo>
                <a:cubicBezTo>
                  <a:pt x="1750568" y="2130046"/>
                  <a:pt x="1641235" y="2318232"/>
                  <a:pt x="1517864" y="2400963"/>
                </a:cubicBezTo>
                <a:cubicBezTo>
                  <a:pt x="1394493" y="2483694"/>
                  <a:pt x="1300150" y="2566425"/>
                  <a:pt x="1169521" y="2592551"/>
                </a:cubicBezTo>
                <a:cubicBezTo>
                  <a:pt x="1038892" y="2618677"/>
                  <a:pt x="861249" y="2618405"/>
                  <a:pt x="734092" y="2557717"/>
                </a:cubicBezTo>
                <a:cubicBezTo>
                  <a:pt x="606935" y="2497029"/>
                  <a:pt x="413834" y="2375015"/>
                  <a:pt x="406577" y="2228421"/>
                </a:cubicBezTo>
                <a:cubicBezTo>
                  <a:pt x="399320" y="2081827"/>
                  <a:pt x="651454" y="1830186"/>
                  <a:pt x="690550" y="1678151"/>
                </a:cubicBezTo>
                <a:cubicBezTo>
                  <a:pt x="729646" y="1526116"/>
                  <a:pt x="720980" y="1414906"/>
                  <a:pt x="641151" y="1316209"/>
                </a:cubicBezTo>
                <a:cubicBezTo>
                  <a:pt x="561322" y="1217512"/>
                  <a:pt x="318415" y="1163123"/>
                  <a:pt x="211578" y="1085969"/>
                </a:cubicBezTo>
                <a:cubicBezTo>
                  <a:pt x="104741" y="1008815"/>
                  <a:pt x="-4227" y="1026003"/>
                  <a:pt x="127" y="853283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フリーフォーム 25"/>
          <p:cNvSpPr/>
          <p:nvPr/>
        </p:nvSpPr>
        <p:spPr>
          <a:xfrm>
            <a:off x="4603406" y="3968289"/>
            <a:ext cx="3072114" cy="2194395"/>
          </a:xfrm>
          <a:custGeom>
            <a:avLst/>
            <a:gdLst>
              <a:gd name="connsiteX0" fmla="*/ 100 w 3476528"/>
              <a:gd name="connsiteY0" fmla="*/ 901817 h 2916469"/>
              <a:gd name="connsiteX1" fmla="*/ 287483 w 3476528"/>
              <a:gd name="connsiteY1" fmla="*/ 48377 h 2916469"/>
              <a:gd name="connsiteX2" fmla="*/ 914500 w 3476528"/>
              <a:gd name="connsiteY2" fmla="*/ 152879 h 2916469"/>
              <a:gd name="connsiteX3" fmla="*/ 1315094 w 3476528"/>
              <a:gd name="connsiteY3" fmla="*/ 544765 h 2916469"/>
              <a:gd name="connsiteX4" fmla="*/ 2133700 w 3476528"/>
              <a:gd name="connsiteY4" fmla="*/ 327051 h 2916469"/>
              <a:gd name="connsiteX5" fmla="*/ 2682340 w 3476528"/>
              <a:gd name="connsiteY5" fmla="*/ 431554 h 2916469"/>
              <a:gd name="connsiteX6" fmla="*/ 3196146 w 3476528"/>
              <a:gd name="connsiteY6" fmla="*/ 1128239 h 2916469"/>
              <a:gd name="connsiteX7" fmla="*/ 3431277 w 3476528"/>
              <a:gd name="connsiteY7" fmla="*/ 1824925 h 2916469"/>
              <a:gd name="connsiteX8" fmla="*/ 3431277 w 3476528"/>
              <a:gd name="connsiteY8" fmla="*/ 2599988 h 2916469"/>
              <a:gd name="connsiteX9" fmla="*/ 2961014 w 3476528"/>
              <a:gd name="connsiteY9" fmla="*/ 2904788 h 2916469"/>
              <a:gd name="connsiteX10" fmla="*/ 2621380 w 3476528"/>
              <a:gd name="connsiteY10" fmla="*/ 2800285 h 2916469"/>
              <a:gd name="connsiteX11" fmla="*/ 2464626 w 3476528"/>
              <a:gd name="connsiteY11" fmla="*/ 2312605 h 2916469"/>
              <a:gd name="connsiteX12" fmla="*/ 1959529 w 3476528"/>
              <a:gd name="connsiteY12" fmla="*/ 2094891 h 2916469"/>
              <a:gd name="connsiteX13" fmla="*/ 1567643 w 3476528"/>
              <a:gd name="connsiteY13" fmla="*/ 2399691 h 2916469"/>
              <a:gd name="connsiteX14" fmla="*/ 1219300 w 3476528"/>
              <a:gd name="connsiteY14" fmla="*/ 2591279 h 2916469"/>
              <a:gd name="connsiteX15" fmla="*/ 783871 w 3476528"/>
              <a:gd name="connsiteY15" fmla="*/ 2556445 h 2916469"/>
              <a:gd name="connsiteX16" fmla="*/ 348443 w 3476528"/>
              <a:gd name="connsiteY16" fmla="*/ 2260354 h 2916469"/>
              <a:gd name="connsiteX17" fmla="*/ 740329 w 3476528"/>
              <a:gd name="connsiteY17" fmla="*/ 1676879 h 2916469"/>
              <a:gd name="connsiteX18" fmla="*/ 749037 w 3476528"/>
              <a:gd name="connsiteY18" fmla="*/ 1215325 h 2916469"/>
              <a:gd name="connsiteX19" fmla="*/ 261357 w 3476528"/>
              <a:gd name="connsiteY19" fmla="*/ 1084697 h 2916469"/>
              <a:gd name="connsiteX20" fmla="*/ 100 w 3476528"/>
              <a:gd name="connsiteY20" fmla="*/ 901817 h 2916469"/>
              <a:gd name="connsiteX0" fmla="*/ 100 w 3476528"/>
              <a:gd name="connsiteY0" fmla="*/ 903900 h 2918552"/>
              <a:gd name="connsiteX1" fmla="*/ 287483 w 3476528"/>
              <a:gd name="connsiteY1" fmla="*/ 50460 h 2918552"/>
              <a:gd name="connsiteX2" fmla="*/ 650381 w 3476528"/>
              <a:gd name="connsiteY2" fmla="*/ 147149 h 2918552"/>
              <a:gd name="connsiteX3" fmla="*/ 1315094 w 3476528"/>
              <a:gd name="connsiteY3" fmla="*/ 546848 h 2918552"/>
              <a:gd name="connsiteX4" fmla="*/ 2133700 w 3476528"/>
              <a:gd name="connsiteY4" fmla="*/ 329134 h 2918552"/>
              <a:gd name="connsiteX5" fmla="*/ 2682340 w 3476528"/>
              <a:gd name="connsiteY5" fmla="*/ 433637 h 2918552"/>
              <a:gd name="connsiteX6" fmla="*/ 3196146 w 3476528"/>
              <a:gd name="connsiteY6" fmla="*/ 1130322 h 2918552"/>
              <a:gd name="connsiteX7" fmla="*/ 3431277 w 3476528"/>
              <a:gd name="connsiteY7" fmla="*/ 1827008 h 2918552"/>
              <a:gd name="connsiteX8" fmla="*/ 3431277 w 3476528"/>
              <a:gd name="connsiteY8" fmla="*/ 2602071 h 2918552"/>
              <a:gd name="connsiteX9" fmla="*/ 2961014 w 3476528"/>
              <a:gd name="connsiteY9" fmla="*/ 2906871 h 2918552"/>
              <a:gd name="connsiteX10" fmla="*/ 2621380 w 3476528"/>
              <a:gd name="connsiteY10" fmla="*/ 2802368 h 2918552"/>
              <a:gd name="connsiteX11" fmla="*/ 2464626 w 3476528"/>
              <a:gd name="connsiteY11" fmla="*/ 2314688 h 2918552"/>
              <a:gd name="connsiteX12" fmla="*/ 1959529 w 3476528"/>
              <a:gd name="connsiteY12" fmla="*/ 2096974 h 2918552"/>
              <a:gd name="connsiteX13" fmla="*/ 1567643 w 3476528"/>
              <a:gd name="connsiteY13" fmla="*/ 2401774 h 2918552"/>
              <a:gd name="connsiteX14" fmla="*/ 1219300 w 3476528"/>
              <a:gd name="connsiteY14" fmla="*/ 2593362 h 2918552"/>
              <a:gd name="connsiteX15" fmla="*/ 783871 w 3476528"/>
              <a:gd name="connsiteY15" fmla="*/ 2558528 h 2918552"/>
              <a:gd name="connsiteX16" fmla="*/ 348443 w 3476528"/>
              <a:gd name="connsiteY16" fmla="*/ 2262437 h 2918552"/>
              <a:gd name="connsiteX17" fmla="*/ 740329 w 3476528"/>
              <a:gd name="connsiteY17" fmla="*/ 1678962 h 2918552"/>
              <a:gd name="connsiteX18" fmla="*/ 749037 w 3476528"/>
              <a:gd name="connsiteY18" fmla="*/ 1217408 h 2918552"/>
              <a:gd name="connsiteX19" fmla="*/ 261357 w 3476528"/>
              <a:gd name="connsiteY19" fmla="*/ 1086780 h 2918552"/>
              <a:gd name="connsiteX20" fmla="*/ 100 w 3476528"/>
              <a:gd name="connsiteY20" fmla="*/ 903900 h 2918552"/>
              <a:gd name="connsiteX0" fmla="*/ 13293 w 3489721"/>
              <a:gd name="connsiteY0" fmla="*/ 950673 h 2965325"/>
              <a:gd name="connsiteX1" fmla="*/ 104473 w 3489721"/>
              <a:gd name="connsiteY1" fmla="*/ 42540 h 2965325"/>
              <a:gd name="connsiteX2" fmla="*/ 663574 w 3489721"/>
              <a:gd name="connsiteY2" fmla="*/ 193922 h 2965325"/>
              <a:gd name="connsiteX3" fmla="*/ 1328287 w 3489721"/>
              <a:gd name="connsiteY3" fmla="*/ 593621 h 2965325"/>
              <a:gd name="connsiteX4" fmla="*/ 2146893 w 3489721"/>
              <a:gd name="connsiteY4" fmla="*/ 375907 h 2965325"/>
              <a:gd name="connsiteX5" fmla="*/ 2695533 w 3489721"/>
              <a:gd name="connsiteY5" fmla="*/ 480410 h 2965325"/>
              <a:gd name="connsiteX6" fmla="*/ 3209339 w 3489721"/>
              <a:gd name="connsiteY6" fmla="*/ 1177095 h 2965325"/>
              <a:gd name="connsiteX7" fmla="*/ 3444470 w 3489721"/>
              <a:gd name="connsiteY7" fmla="*/ 1873781 h 2965325"/>
              <a:gd name="connsiteX8" fmla="*/ 3444470 w 3489721"/>
              <a:gd name="connsiteY8" fmla="*/ 2648844 h 2965325"/>
              <a:gd name="connsiteX9" fmla="*/ 2974207 w 3489721"/>
              <a:gd name="connsiteY9" fmla="*/ 2953644 h 2965325"/>
              <a:gd name="connsiteX10" fmla="*/ 2634573 w 3489721"/>
              <a:gd name="connsiteY10" fmla="*/ 2849141 h 2965325"/>
              <a:gd name="connsiteX11" fmla="*/ 2477819 w 3489721"/>
              <a:gd name="connsiteY11" fmla="*/ 2361461 h 2965325"/>
              <a:gd name="connsiteX12" fmla="*/ 1972722 w 3489721"/>
              <a:gd name="connsiteY12" fmla="*/ 2143747 h 2965325"/>
              <a:gd name="connsiteX13" fmla="*/ 1580836 w 3489721"/>
              <a:gd name="connsiteY13" fmla="*/ 2448547 h 2965325"/>
              <a:gd name="connsiteX14" fmla="*/ 1232493 w 3489721"/>
              <a:gd name="connsiteY14" fmla="*/ 2640135 h 2965325"/>
              <a:gd name="connsiteX15" fmla="*/ 797064 w 3489721"/>
              <a:gd name="connsiteY15" fmla="*/ 2605301 h 2965325"/>
              <a:gd name="connsiteX16" fmla="*/ 361636 w 3489721"/>
              <a:gd name="connsiteY16" fmla="*/ 2309210 h 2965325"/>
              <a:gd name="connsiteX17" fmla="*/ 753522 w 3489721"/>
              <a:gd name="connsiteY17" fmla="*/ 1725735 h 2965325"/>
              <a:gd name="connsiteX18" fmla="*/ 762230 w 3489721"/>
              <a:gd name="connsiteY18" fmla="*/ 1264181 h 2965325"/>
              <a:gd name="connsiteX19" fmla="*/ 274550 w 3489721"/>
              <a:gd name="connsiteY19" fmla="*/ 1133553 h 2965325"/>
              <a:gd name="connsiteX20" fmla="*/ 13293 w 3489721"/>
              <a:gd name="connsiteY20" fmla="*/ 950673 h 2965325"/>
              <a:gd name="connsiteX0" fmla="*/ 3760 w 3631113"/>
              <a:gd name="connsiteY0" fmla="*/ 625434 h 2944799"/>
              <a:gd name="connsiteX1" fmla="*/ 245865 w 3631113"/>
              <a:gd name="connsiteY1" fmla="*/ 22014 h 2944799"/>
              <a:gd name="connsiteX2" fmla="*/ 804966 w 3631113"/>
              <a:gd name="connsiteY2" fmla="*/ 173396 h 2944799"/>
              <a:gd name="connsiteX3" fmla="*/ 1469679 w 3631113"/>
              <a:gd name="connsiteY3" fmla="*/ 573095 h 2944799"/>
              <a:gd name="connsiteX4" fmla="*/ 2288285 w 3631113"/>
              <a:gd name="connsiteY4" fmla="*/ 355381 h 2944799"/>
              <a:gd name="connsiteX5" fmla="*/ 2836925 w 3631113"/>
              <a:gd name="connsiteY5" fmla="*/ 459884 h 2944799"/>
              <a:gd name="connsiteX6" fmla="*/ 3350731 w 3631113"/>
              <a:gd name="connsiteY6" fmla="*/ 1156569 h 2944799"/>
              <a:gd name="connsiteX7" fmla="*/ 3585862 w 3631113"/>
              <a:gd name="connsiteY7" fmla="*/ 1853255 h 2944799"/>
              <a:gd name="connsiteX8" fmla="*/ 3585862 w 3631113"/>
              <a:gd name="connsiteY8" fmla="*/ 2628318 h 2944799"/>
              <a:gd name="connsiteX9" fmla="*/ 3115599 w 3631113"/>
              <a:gd name="connsiteY9" fmla="*/ 2933118 h 2944799"/>
              <a:gd name="connsiteX10" fmla="*/ 2775965 w 3631113"/>
              <a:gd name="connsiteY10" fmla="*/ 2828615 h 2944799"/>
              <a:gd name="connsiteX11" fmla="*/ 2619211 w 3631113"/>
              <a:gd name="connsiteY11" fmla="*/ 2340935 h 2944799"/>
              <a:gd name="connsiteX12" fmla="*/ 2114114 w 3631113"/>
              <a:gd name="connsiteY12" fmla="*/ 2123221 h 2944799"/>
              <a:gd name="connsiteX13" fmla="*/ 1722228 w 3631113"/>
              <a:gd name="connsiteY13" fmla="*/ 2428021 h 2944799"/>
              <a:gd name="connsiteX14" fmla="*/ 1373885 w 3631113"/>
              <a:gd name="connsiteY14" fmla="*/ 2619609 h 2944799"/>
              <a:gd name="connsiteX15" fmla="*/ 938456 w 3631113"/>
              <a:gd name="connsiteY15" fmla="*/ 2584775 h 2944799"/>
              <a:gd name="connsiteX16" fmla="*/ 503028 w 3631113"/>
              <a:gd name="connsiteY16" fmla="*/ 2288684 h 2944799"/>
              <a:gd name="connsiteX17" fmla="*/ 894914 w 3631113"/>
              <a:gd name="connsiteY17" fmla="*/ 1705209 h 2944799"/>
              <a:gd name="connsiteX18" fmla="*/ 903622 w 3631113"/>
              <a:gd name="connsiteY18" fmla="*/ 1243655 h 2944799"/>
              <a:gd name="connsiteX19" fmla="*/ 415942 w 3631113"/>
              <a:gd name="connsiteY19" fmla="*/ 1113027 h 2944799"/>
              <a:gd name="connsiteX20" fmla="*/ 3760 w 3631113"/>
              <a:gd name="connsiteY20" fmla="*/ 625434 h 2944799"/>
              <a:gd name="connsiteX0" fmla="*/ 3484 w 3630837"/>
              <a:gd name="connsiteY0" fmla="*/ 625434 h 2944799"/>
              <a:gd name="connsiteX1" fmla="*/ 245589 w 3630837"/>
              <a:gd name="connsiteY1" fmla="*/ 22014 h 2944799"/>
              <a:gd name="connsiteX2" fmla="*/ 804690 w 3630837"/>
              <a:gd name="connsiteY2" fmla="*/ 173396 h 2944799"/>
              <a:gd name="connsiteX3" fmla="*/ 1469403 w 3630837"/>
              <a:gd name="connsiteY3" fmla="*/ 573095 h 2944799"/>
              <a:gd name="connsiteX4" fmla="*/ 2288009 w 3630837"/>
              <a:gd name="connsiteY4" fmla="*/ 355381 h 2944799"/>
              <a:gd name="connsiteX5" fmla="*/ 2836649 w 3630837"/>
              <a:gd name="connsiteY5" fmla="*/ 459884 h 2944799"/>
              <a:gd name="connsiteX6" fmla="*/ 3350455 w 3630837"/>
              <a:gd name="connsiteY6" fmla="*/ 1156569 h 2944799"/>
              <a:gd name="connsiteX7" fmla="*/ 3585586 w 3630837"/>
              <a:gd name="connsiteY7" fmla="*/ 1853255 h 2944799"/>
              <a:gd name="connsiteX8" fmla="*/ 3585586 w 3630837"/>
              <a:gd name="connsiteY8" fmla="*/ 2628318 h 2944799"/>
              <a:gd name="connsiteX9" fmla="*/ 3115323 w 3630837"/>
              <a:gd name="connsiteY9" fmla="*/ 2933118 h 2944799"/>
              <a:gd name="connsiteX10" fmla="*/ 2775689 w 3630837"/>
              <a:gd name="connsiteY10" fmla="*/ 2828615 h 2944799"/>
              <a:gd name="connsiteX11" fmla="*/ 2618935 w 3630837"/>
              <a:gd name="connsiteY11" fmla="*/ 2340935 h 2944799"/>
              <a:gd name="connsiteX12" fmla="*/ 2113838 w 3630837"/>
              <a:gd name="connsiteY12" fmla="*/ 2123221 h 2944799"/>
              <a:gd name="connsiteX13" fmla="*/ 1721952 w 3630837"/>
              <a:gd name="connsiteY13" fmla="*/ 2428021 h 2944799"/>
              <a:gd name="connsiteX14" fmla="*/ 1373609 w 3630837"/>
              <a:gd name="connsiteY14" fmla="*/ 2619609 h 2944799"/>
              <a:gd name="connsiteX15" fmla="*/ 938180 w 3630837"/>
              <a:gd name="connsiteY15" fmla="*/ 2584775 h 2944799"/>
              <a:gd name="connsiteX16" fmla="*/ 502752 w 3630837"/>
              <a:gd name="connsiteY16" fmla="*/ 2288684 h 2944799"/>
              <a:gd name="connsiteX17" fmla="*/ 894638 w 3630837"/>
              <a:gd name="connsiteY17" fmla="*/ 1705209 h 2944799"/>
              <a:gd name="connsiteX18" fmla="*/ 903346 w 3630837"/>
              <a:gd name="connsiteY18" fmla="*/ 1243655 h 2944799"/>
              <a:gd name="connsiteX19" fmla="*/ 408120 w 3630837"/>
              <a:gd name="connsiteY19" fmla="*/ 917698 h 2944799"/>
              <a:gd name="connsiteX20" fmla="*/ 3484 w 3630837"/>
              <a:gd name="connsiteY20" fmla="*/ 625434 h 2944799"/>
              <a:gd name="connsiteX0" fmla="*/ 5883 w 3633236"/>
              <a:gd name="connsiteY0" fmla="*/ 625434 h 2944799"/>
              <a:gd name="connsiteX1" fmla="*/ 247988 w 3633236"/>
              <a:gd name="connsiteY1" fmla="*/ 22014 h 2944799"/>
              <a:gd name="connsiteX2" fmla="*/ 807089 w 3633236"/>
              <a:gd name="connsiteY2" fmla="*/ 173396 h 2944799"/>
              <a:gd name="connsiteX3" fmla="*/ 1471802 w 3633236"/>
              <a:gd name="connsiteY3" fmla="*/ 573095 h 2944799"/>
              <a:gd name="connsiteX4" fmla="*/ 2290408 w 3633236"/>
              <a:gd name="connsiteY4" fmla="*/ 355381 h 2944799"/>
              <a:gd name="connsiteX5" fmla="*/ 2839048 w 3633236"/>
              <a:gd name="connsiteY5" fmla="*/ 459884 h 2944799"/>
              <a:gd name="connsiteX6" fmla="*/ 3352854 w 3633236"/>
              <a:gd name="connsiteY6" fmla="*/ 1156569 h 2944799"/>
              <a:gd name="connsiteX7" fmla="*/ 3587985 w 3633236"/>
              <a:gd name="connsiteY7" fmla="*/ 1853255 h 2944799"/>
              <a:gd name="connsiteX8" fmla="*/ 3587985 w 3633236"/>
              <a:gd name="connsiteY8" fmla="*/ 2628318 h 2944799"/>
              <a:gd name="connsiteX9" fmla="*/ 3117722 w 3633236"/>
              <a:gd name="connsiteY9" fmla="*/ 2933118 h 2944799"/>
              <a:gd name="connsiteX10" fmla="*/ 2778088 w 3633236"/>
              <a:gd name="connsiteY10" fmla="*/ 2828615 h 2944799"/>
              <a:gd name="connsiteX11" fmla="*/ 2621334 w 3633236"/>
              <a:gd name="connsiteY11" fmla="*/ 2340935 h 2944799"/>
              <a:gd name="connsiteX12" fmla="*/ 2116237 w 3633236"/>
              <a:gd name="connsiteY12" fmla="*/ 2123221 h 2944799"/>
              <a:gd name="connsiteX13" fmla="*/ 1724351 w 3633236"/>
              <a:gd name="connsiteY13" fmla="*/ 2428021 h 2944799"/>
              <a:gd name="connsiteX14" fmla="*/ 1376008 w 3633236"/>
              <a:gd name="connsiteY14" fmla="*/ 2619609 h 2944799"/>
              <a:gd name="connsiteX15" fmla="*/ 940579 w 3633236"/>
              <a:gd name="connsiteY15" fmla="*/ 2584775 h 2944799"/>
              <a:gd name="connsiteX16" fmla="*/ 505151 w 3633236"/>
              <a:gd name="connsiteY16" fmla="*/ 2288684 h 2944799"/>
              <a:gd name="connsiteX17" fmla="*/ 897037 w 3633236"/>
              <a:gd name="connsiteY17" fmla="*/ 1705209 h 2944799"/>
              <a:gd name="connsiteX18" fmla="*/ 905745 w 3633236"/>
              <a:gd name="connsiteY18" fmla="*/ 1243655 h 2944799"/>
              <a:gd name="connsiteX19" fmla="*/ 470889 w 3633236"/>
              <a:gd name="connsiteY19" fmla="*/ 870819 h 2944799"/>
              <a:gd name="connsiteX20" fmla="*/ 5883 w 3633236"/>
              <a:gd name="connsiteY20" fmla="*/ 625434 h 2944799"/>
              <a:gd name="connsiteX0" fmla="*/ 5883 w 3633236"/>
              <a:gd name="connsiteY0" fmla="*/ 625434 h 2944799"/>
              <a:gd name="connsiteX1" fmla="*/ 247988 w 3633236"/>
              <a:gd name="connsiteY1" fmla="*/ 22014 h 2944799"/>
              <a:gd name="connsiteX2" fmla="*/ 807089 w 3633236"/>
              <a:gd name="connsiteY2" fmla="*/ 173396 h 2944799"/>
              <a:gd name="connsiteX3" fmla="*/ 1471802 w 3633236"/>
              <a:gd name="connsiteY3" fmla="*/ 573095 h 2944799"/>
              <a:gd name="connsiteX4" fmla="*/ 2290408 w 3633236"/>
              <a:gd name="connsiteY4" fmla="*/ 355381 h 2944799"/>
              <a:gd name="connsiteX5" fmla="*/ 2839048 w 3633236"/>
              <a:gd name="connsiteY5" fmla="*/ 459884 h 2944799"/>
              <a:gd name="connsiteX6" fmla="*/ 3352854 w 3633236"/>
              <a:gd name="connsiteY6" fmla="*/ 1156569 h 2944799"/>
              <a:gd name="connsiteX7" fmla="*/ 3587985 w 3633236"/>
              <a:gd name="connsiteY7" fmla="*/ 1853255 h 2944799"/>
              <a:gd name="connsiteX8" fmla="*/ 3587985 w 3633236"/>
              <a:gd name="connsiteY8" fmla="*/ 2628318 h 2944799"/>
              <a:gd name="connsiteX9" fmla="*/ 3117722 w 3633236"/>
              <a:gd name="connsiteY9" fmla="*/ 2933118 h 2944799"/>
              <a:gd name="connsiteX10" fmla="*/ 2778088 w 3633236"/>
              <a:gd name="connsiteY10" fmla="*/ 2828615 h 2944799"/>
              <a:gd name="connsiteX11" fmla="*/ 2621334 w 3633236"/>
              <a:gd name="connsiteY11" fmla="*/ 2340935 h 2944799"/>
              <a:gd name="connsiteX12" fmla="*/ 2116237 w 3633236"/>
              <a:gd name="connsiteY12" fmla="*/ 2123221 h 2944799"/>
              <a:gd name="connsiteX13" fmla="*/ 1724351 w 3633236"/>
              <a:gd name="connsiteY13" fmla="*/ 2428021 h 2944799"/>
              <a:gd name="connsiteX14" fmla="*/ 1376008 w 3633236"/>
              <a:gd name="connsiteY14" fmla="*/ 2619609 h 2944799"/>
              <a:gd name="connsiteX15" fmla="*/ 940579 w 3633236"/>
              <a:gd name="connsiteY15" fmla="*/ 2584775 h 2944799"/>
              <a:gd name="connsiteX16" fmla="*/ 505151 w 3633236"/>
              <a:gd name="connsiteY16" fmla="*/ 2288684 h 2944799"/>
              <a:gd name="connsiteX17" fmla="*/ 897037 w 3633236"/>
              <a:gd name="connsiteY17" fmla="*/ 1705209 h 2944799"/>
              <a:gd name="connsiteX18" fmla="*/ 1018939 w 3633236"/>
              <a:gd name="connsiteY18" fmla="*/ 1142084 h 2944799"/>
              <a:gd name="connsiteX19" fmla="*/ 470889 w 3633236"/>
              <a:gd name="connsiteY19" fmla="*/ 870819 h 2944799"/>
              <a:gd name="connsiteX20" fmla="*/ 5883 w 3633236"/>
              <a:gd name="connsiteY20" fmla="*/ 625434 h 2944799"/>
              <a:gd name="connsiteX0" fmla="*/ 5883 w 3633236"/>
              <a:gd name="connsiteY0" fmla="*/ 625434 h 2944799"/>
              <a:gd name="connsiteX1" fmla="*/ 247988 w 3633236"/>
              <a:gd name="connsiteY1" fmla="*/ 22014 h 2944799"/>
              <a:gd name="connsiteX2" fmla="*/ 807089 w 3633236"/>
              <a:gd name="connsiteY2" fmla="*/ 173396 h 2944799"/>
              <a:gd name="connsiteX3" fmla="*/ 1471802 w 3633236"/>
              <a:gd name="connsiteY3" fmla="*/ 573095 h 2944799"/>
              <a:gd name="connsiteX4" fmla="*/ 2290408 w 3633236"/>
              <a:gd name="connsiteY4" fmla="*/ 355381 h 2944799"/>
              <a:gd name="connsiteX5" fmla="*/ 2839048 w 3633236"/>
              <a:gd name="connsiteY5" fmla="*/ 459884 h 2944799"/>
              <a:gd name="connsiteX6" fmla="*/ 3352854 w 3633236"/>
              <a:gd name="connsiteY6" fmla="*/ 1156569 h 2944799"/>
              <a:gd name="connsiteX7" fmla="*/ 3587985 w 3633236"/>
              <a:gd name="connsiteY7" fmla="*/ 1853255 h 2944799"/>
              <a:gd name="connsiteX8" fmla="*/ 3587985 w 3633236"/>
              <a:gd name="connsiteY8" fmla="*/ 2628318 h 2944799"/>
              <a:gd name="connsiteX9" fmla="*/ 3117722 w 3633236"/>
              <a:gd name="connsiteY9" fmla="*/ 2933118 h 2944799"/>
              <a:gd name="connsiteX10" fmla="*/ 2778088 w 3633236"/>
              <a:gd name="connsiteY10" fmla="*/ 2828615 h 2944799"/>
              <a:gd name="connsiteX11" fmla="*/ 2621334 w 3633236"/>
              <a:gd name="connsiteY11" fmla="*/ 2340935 h 2944799"/>
              <a:gd name="connsiteX12" fmla="*/ 2116237 w 3633236"/>
              <a:gd name="connsiteY12" fmla="*/ 2123221 h 2944799"/>
              <a:gd name="connsiteX13" fmla="*/ 1724351 w 3633236"/>
              <a:gd name="connsiteY13" fmla="*/ 2428021 h 2944799"/>
              <a:gd name="connsiteX14" fmla="*/ 1376008 w 3633236"/>
              <a:gd name="connsiteY14" fmla="*/ 2619609 h 2944799"/>
              <a:gd name="connsiteX15" fmla="*/ 940579 w 3633236"/>
              <a:gd name="connsiteY15" fmla="*/ 2584775 h 2944799"/>
              <a:gd name="connsiteX16" fmla="*/ 505151 w 3633236"/>
              <a:gd name="connsiteY16" fmla="*/ 2288684 h 2944799"/>
              <a:gd name="connsiteX17" fmla="*/ 995138 w 3633236"/>
              <a:gd name="connsiteY17" fmla="*/ 1728649 h 2944799"/>
              <a:gd name="connsiteX18" fmla="*/ 1018939 w 3633236"/>
              <a:gd name="connsiteY18" fmla="*/ 1142084 h 2944799"/>
              <a:gd name="connsiteX19" fmla="*/ 470889 w 3633236"/>
              <a:gd name="connsiteY19" fmla="*/ 870819 h 2944799"/>
              <a:gd name="connsiteX20" fmla="*/ 5883 w 3633236"/>
              <a:gd name="connsiteY20" fmla="*/ 625434 h 2944799"/>
              <a:gd name="connsiteX0" fmla="*/ 5883 w 3633236"/>
              <a:gd name="connsiteY0" fmla="*/ 625434 h 2944799"/>
              <a:gd name="connsiteX1" fmla="*/ 247988 w 3633236"/>
              <a:gd name="connsiteY1" fmla="*/ 22014 h 2944799"/>
              <a:gd name="connsiteX2" fmla="*/ 807089 w 3633236"/>
              <a:gd name="connsiteY2" fmla="*/ 173396 h 2944799"/>
              <a:gd name="connsiteX3" fmla="*/ 1471802 w 3633236"/>
              <a:gd name="connsiteY3" fmla="*/ 573095 h 2944799"/>
              <a:gd name="connsiteX4" fmla="*/ 2290408 w 3633236"/>
              <a:gd name="connsiteY4" fmla="*/ 355381 h 2944799"/>
              <a:gd name="connsiteX5" fmla="*/ 2839048 w 3633236"/>
              <a:gd name="connsiteY5" fmla="*/ 459884 h 2944799"/>
              <a:gd name="connsiteX6" fmla="*/ 3352854 w 3633236"/>
              <a:gd name="connsiteY6" fmla="*/ 1156569 h 2944799"/>
              <a:gd name="connsiteX7" fmla="*/ 3587985 w 3633236"/>
              <a:gd name="connsiteY7" fmla="*/ 1853255 h 2944799"/>
              <a:gd name="connsiteX8" fmla="*/ 3587985 w 3633236"/>
              <a:gd name="connsiteY8" fmla="*/ 2628318 h 2944799"/>
              <a:gd name="connsiteX9" fmla="*/ 3117722 w 3633236"/>
              <a:gd name="connsiteY9" fmla="*/ 2933118 h 2944799"/>
              <a:gd name="connsiteX10" fmla="*/ 2778088 w 3633236"/>
              <a:gd name="connsiteY10" fmla="*/ 2828615 h 2944799"/>
              <a:gd name="connsiteX11" fmla="*/ 2621334 w 3633236"/>
              <a:gd name="connsiteY11" fmla="*/ 2340935 h 2944799"/>
              <a:gd name="connsiteX12" fmla="*/ 2116237 w 3633236"/>
              <a:gd name="connsiteY12" fmla="*/ 2123221 h 2944799"/>
              <a:gd name="connsiteX13" fmla="*/ 1724351 w 3633236"/>
              <a:gd name="connsiteY13" fmla="*/ 2428021 h 2944799"/>
              <a:gd name="connsiteX14" fmla="*/ 1376008 w 3633236"/>
              <a:gd name="connsiteY14" fmla="*/ 2619609 h 2944799"/>
              <a:gd name="connsiteX15" fmla="*/ 940579 w 3633236"/>
              <a:gd name="connsiteY15" fmla="*/ 2584775 h 2944799"/>
              <a:gd name="connsiteX16" fmla="*/ 573067 w 3633236"/>
              <a:gd name="connsiteY16" fmla="*/ 2484013 h 2944799"/>
              <a:gd name="connsiteX17" fmla="*/ 995138 w 3633236"/>
              <a:gd name="connsiteY17" fmla="*/ 1728649 h 2944799"/>
              <a:gd name="connsiteX18" fmla="*/ 1018939 w 3633236"/>
              <a:gd name="connsiteY18" fmla="*/ 1142084 h 2944799"/>
              <a:gd name="connsiteX19" fmla="*/ 470889 w 3633236"/>
              <a:gd name="connsiteY19" fmla="*/ 870819 h 2944799"/>
              <a:gd name="connsiteX20" fmla="*/ 5883 w 3633236"/>
              <a:gd name="connsiteY20" fmla="*/ 625434 h 2944799"/>
              <a:gd name="connsiteX0" fmla="*/ 5883 w 3633236"/>
              <a:gd name="connsiteY0" fmla="*/ 625434 h 2944799"/>
              <a:gd name="connsiteX1" fmla="*/ 247988 w 3633236"/>
              <a:gd name="connsiteY1" fmla="*/ 22014 h 2944799"/>
              <a:gd name="connsiteX2" fmla="*/ 807089 w 3633236"/>
              <a:gd name="connsiteY2" fmla="*/ 173396 h 2944799"/>
              <a:gd name="connsiteX3" fmla="*/ 1471802 w 3633236"/>
              <a:gd name="connsiteY3" fmla="*/ 573095 h 2944799"/>
              <a:gd name="connsiteX4" fmla="*/ 2290408 w 3633236"/>
              <a:gd name="connsiteY4" fmla="*/ 355381 h 2944799"/>
              <a:gd name="connsiteX5" fmla="*/ 2839048 w 3633236"/>
              <a:gd name="connsiteY5" fmla="*/ 459884 h 2944799"/>
              <a:gd name="connsiteX6" fmla="*/ 3352854 w 3633236"/>
              <a:gd name="connsiteY6" fmla="*/ 1156569 h 2944799"/>
              <a:gd name="connsiteX7" fmla="*/ 3587985 w 3633236"/>
              <a:gd name="connsiteY7" fmla="*/ 1853255 h 2944799"/>
              <a:gd name="connsiteX8" fmla="*/ 3587985 w 3633236"/>
              <a:gd name="connsiteY8" fmla="*/ 2628318 h 2944799"/>
              <a:gd name="connsiteX9" fmla="*/ 3117722 w 3633236"/>
              <a:gd name="connsiteY9" fmla="*/ 2933118 h 2944799"/>
              <a:gd name="connsiteX10" fmla="*/ 2778088 w 3633236"/>
              <a:gd name="connsiteY10" fmla="*/ 2828615 h 2944799"/>
              <a:gd name="connsiteX11" fmla="*/ 2621334 w 3633236"/>
              <a:gd name="connsiteY11" fmla="*/ 2340935 h 2944799"/>
              <a:gd name="connsiteX12" fmla="*/ 2116237 w 3633236"/>
              <a:gd name="connsiteY12" fmla="*/ 2123221 h 2944799"/>
              <a:gd name="connsiteX13" fmla="*/ 1724351 w 3633236"/>
              <a:gd name="connsiteY13" fmla="*/ 2428021 h 2944799"/>
              <a:gd name="connsiteX14" fmla="*/ 1376008 w 3633236"/>
              <a:gd name="connsiteY14" fmla="*/ 2619609 h 2944799"/>
              <a:gd name="connsiteX15" fmla="*/ 940579 w 3633236"/>
              <a:gd name="connsiteY15" fmla="*/ 2584775 h 2944799"/>
              <a:gd name="connsiteX16" fmla="*/ 618345 w 3633236"/>
              <a:gd name="connsiteY16" fmla="*/ 2382442 h 2944799"/>
              <a:gd name="connsiteX17" fmla="*/ 995138 w 3633236"/>
              <a:gd name="connsiteY17" fmla="*/ 1728649 h 2944799"/>
              <a:gd name="connsiteX18" fmla="*/ 1018939 w 3633236"/>
              <a:gd name="connsiteY18" fmla="*/ 1142084 h 2944799"/>
              <a:gd name="connsiteX19" fmla="*/ 470889 w 3633236"/>
              <a:gd name="connsiteY19" fmla="*/ 870819 h 2944799"/>
              <a:gd name="connsiteX20" fmla="*/ 5883 w 3633236"/>
              <a:gd name="connsiteY20" fmla="*/ 625434 h 2944799"/>
              <a:gd name="connsiteX0" fmla="*/ 5883 w 3633236"/>
              <a:gd name="connsiteY0" fmla="*/ 625434 h 2944799"/>
              <a:gd name="connsiteX1" fmla="*/ 247988 w 3633236"/>
              <a:gd name="connsiteY1" fmla="*/ 22014 h 2944799"/>
              <a:gd name="connsiteX2" fmla="*/ 807089 w 3633236"/>
              <a:gd name="connsiteY2" fmla="*/ 173396 h 2944799"/>
              <a:gd name="connsiteX3" fmla="*/ 1471802 w 3633236"/>
              <a:gd name="connsiteY3" fmla="*/ 573095 h 2944799"/>
              <a:gd name="connsiteX4" fmla="*/ 2290408 w 3633236"/>
              <a:gd name="connsiteY4" fmla="*/ 355381 h 2944799"/>
              <a:gd name="connsiteX5" fmla="*/ 2839048 w 3633236"/>
              <a:gd name="connsiteY5" fmla="*/ 459884 h 2944799"/>
              <a:gd name="connsiteX6" fmla="*/ 3352854 w 3633236"/>
              <a:gd name="connsiteY6" fmla="*/ 1156569 h 2944799"/>
              <a:gd name="connsiteX7" fmla="*/ 3587985 w 3633236"/>
              <a:gd name="connsiteY7" fmla="*/ 1853255 h 2944799"/>
              <a:gd name="connsiteX8" fmla="*/ 3587985 w 3633236"/>
              <a:gd name="connsiteY8" fmla="*/ 2628318 h 2944799"/>
              <a:gd name="connsiteX9" fmla="*/ 3117722 w 3633236"/>
              <a:gd name="connsiteY9" fmla="*/ 2933118 h 2944799"/>
              <a:gd name="connsiteX10" fmla="*/ 2778088 w 3633236"/>
              <a:gd name="connsiteY10" fmla="*/ 2828615 h 2944799"/>
              <a:gd name="connsiteX11" fmla="*/ 2621334 w 3633236"/>
              <a:gd name="connsiteY11" fmla="*/ 2340935 h 2944799"/>
              <a:gd name="connsiteX12" fmla="*/ 2116237 w 3633236"/>
              <a:gd name="connsiteY12" fmla="*/ 2123221 h 2944799"/>
              <a:gd name="connsiteX13" fmla="*/ 1724351 w 3633236"/>
              <a:gd name="connsiteY13" fmla="*/ 2428021 h 2944799"/>
              <a:gd name="connsiteX14" fmla="*/ 1345823 w 3633236"/>
              <a:gd name="connsiteY14" fmla="*/ 2588357 h 2944799"/>
              <a:gd name="connsiteX15" fmla="*/ 940579 w 3633236"/>
              <a:gd name="connsiteY15" fmla="*/ 2584775 h 2944799"/>
              <a:gd name="connsiteX16" fmla="*/ 618345 w 3633236"/>
              <a:gd name="connsiteY16" fmla="*/ 2382442 h 2944799"/>
              <a:gd name="connsiteX17" fmla="*/ 995138 w 3633236"/>
              <a:gd name="connsiteY17" fmla="*/ 1728649 h 2944799"/>
              <a:gd name="connsiteX18" fmla="*/ 1018939 w 3633236"/>
              <a:gd name="connsiteY18" fmla="*/ 1142084 h 2944799"/>
              <a:gd name="connsiteX19" fmla="*/ 470889 w 3633236"/>
              <a:gd name="connsiteY19" fmla="*/ 870819 h 2944799"/>
              <a:gd name="connsiteX20" fmla="*/ 5883 w 3633236"/>
              <a:gd name="connsiteY20" fmla="*/ 625434 h 2944799"/>
              <a:gd name="connsiteX0" fmla="*/ 5883 w 3633236"/>
              <a:gd name="connsiteY0" fmla="*/ 625434 h 2944799"/>
              <a:gd name="connsiteX1" fmla="*/ 247988 w 3633236"/>
              <a:gd name="connsiteY1" fmla="*/ 22014 h 2944799"/>
              <a:gd name="connsiteX2" fmla="*/ 807089 w 3633236"/>
              <a:gd name="connsiteY2" fmla="*/ 173396 h 2944799"/>
              <a:gd name="connsiteX3" fmla="*/ 1471802 w 3633236"/>
              <a:gd name="connsiteY3" fmla="*/ 573095 h 2944799"/>
              <a:gd name="connsiteX4" fmla="*/ 2290408 w 3633236"/>
              <a:gd name="connsiteY4" fmla="*/ 355381 h 2944799"/>
              <a:gd name="connsiteX5" fmla="*/ 2839048 w 3633236"/>
              <a:gd name="connsiteY5" fmla="*/ 459884 h 2944799"/>
              <a:gd name="connsiteX6" fmla="*/ 3352854 w 3633236"/>
              <a:gd name="connsiteY6" fmla="*/ 1156569 h 2944799"/>
              <a:gd name="connsiteX7" fmla="*/ 3587985 w 3633236"/>
              <a:gd name="connsiteY7" fmla="*/ 1853255 h 2944799"/>
              <a:gd name="connsiteX8" fmla="*/ 3587985 w 3633236"/>
              <a:gd name="connsiteY8" fmla="*/ 2628318 h 2944799"/>
              <a:gd name="connsiteX9" fmla="*/ 3117722 w 3633236"/>
              <a:gd name="connsiteY9" fmla="*/ 2933118 h 2944799"/>
              <a:gd name="connsiteX10" fmla="*/ 2778088 w 3633236"/>
              <a:gd name="connsiteY10" fmla="*/ 2828615 h 2944799"/>
              <a:gd name="connsiteX11" fmla="*/ 2621334 w 3633236"/>
              <a:gd name="connsiteY11" fmla="*/ 2340935 h 2944799"/>
              <a:gd name="connsiteX12" fmla="*/ 2116237 w 3633236"/>
              <a:gd name="connsiteY12" fmla="*/ 2123221 h 2944799"/>
              <a:gd name="connsiteX13" fmla="*/ 1671527 w 3633236"/>
              <a:gd name="connsiteY13" fmla="*/ 2318637 h 2944799"/>
              <a:gd name="connsiteX14" fmla="*/ 1345823 w 3633236"/>
              <a:gd name="connsiteY14" fmla="*/ 2588357 h 2944799"/>
              <a:gd name="connsiteX15" fmla="*/ 940579 w 3633236"/>
              <a:gd name="connsiteY15" fmla="*/ 2584775 h 2944799"/>
              <a:gd name="connsiteX16" fmla="*/ 618345 w 3633236"/>
              <a:gd name="connsiteY16" fmla="*/ 2382442 h 2944799"/>
              <a:gd name="connsiteX17" fmla="*/ 995138 w 3633236"/>
              <a:gd name="connsiteY17" fmla="*/ 1728649 h 2944799"/>
              <a:gd name="connsiteX18" fmla="*/ 1018939 w 3633236"/>
              <a:gd name="connsiteY18" fmla="*/ 1142084 h 2944799"/>
              <a:gd name="connsiteX19" fmla="*/ 470889 w 3633236"/>
              <a:gd name="connsiteY19" fmla="*/ 870819 h 2944799"/>
              <a:gd name="connsiteX20" fmla="*/ 5883 w 3633236"/>
              <a:gd name="connsiteY20" fmla="*/ 625434 h 2944799"/>
              <a:gd name="connsiteX0" fmla="*/ 5883 w 3633236"/>
              <a:gd name="connsiteY0" fmla="*/ 625434 h 2944799"/>
              <a:gd name="connsiteX1" fmla="*/ 247988 w 3633236"/>
              <a:gd name="connsiteY1" fmla="*/ 22014 h 2944799"/>
              <a:gd name="connsiteX2" fmla="*/ 807089 w 3633236"/>
              <a:gd name="connsiteY2" fmla="*/ 173396 h 2944799"/>
              <a:gd name="connsiteX3" fmla="*/ 1471802 w 3633236"/>
              <a:gd name="connsiteY3" fmla="*/ 573095 h 2944799"/>
              <a:gd name="connsiteX4" fmla="*/ 2290408 w 3633236"/>
              <a:gd name="connsiteY4" fmla="*/ 355381 h 2944799"/>
              <a:gd name="connsiteX5" fmla="*/ 2839048 w 3633236"/>
              <a:gd name="connsiteY5" fmla="*/ 459884 h 2944799"/>
              <a:gd name="connsiteX6" fmla="*/ 3352854 w 3633236"/>
              <a:gd name="connsiteY6" fmla="*/ 1156569 h 2944799"/>
              <a:gd name="connsiteX7" fmla="*/ 3587985 w 3633236"/>
              <a:gd name="connsiteY7" fmla="*/ 1853255 h 2944799"/>
              <a:gd name="connsiteX8" fmla="*/ 3587985 w 3633236"/>
              <a:gd name="connsiteY8" fmla="*/ 2628318 h 2944799"/>
              <a:gd name="connsiteX9" fmla="*/ 3117722 w 3633236"/>
              <a:gd name="connsiteY9" fmla="*/ 2933118 h 2944799"/>
              <a:gd name="connsiteX10" fmla="*/ 2778088 w 3633236"/>
              <a:gd name="connsiteY10" fmla="*/ 2828615 h 2944799"/>
              <a:gd name="connsiteX11" fmla="*/ 2621334 w 3633236"/>
              <a:gd name="connsiteY11" fmla="*/ 2340935 h 2944799"/>
              <a:gd name="connsiteX12" fmla="*/ 2116237 w 3633236"/>
              <a:gd name="connsiteY12" fmla="*/ 2123221 h 2944799"/>
              <a:gd name="connsiteX13" fmla="*/ 1671527 w 3633236"/>
              <a:gd name="connsiteY13" fmla="*/ 2318637 h 2944799"/>
              <a:gd name="connsiteX14" fmla="*/ 1345823 w 3633236"/>
              <a:gd name="connsiteY14" fmla="*/ 2588357 h 2944799"/>
              <a:gd name="connsiteX15" fmla="*/ 940579 w 3633236"/>
              <a:gd name="connsiteY15" fmla="*/ 2584775 h 2944799"/>
              <a:gd name="connsiteX16" fmla="*/ 618345 w 3633236"/>
              <a:gd name="connsiteY16" fmla="*/ 2382442 h 2944799"/>
              <a:gd name="connsiteX17" fmla="*/ 995138 w 3633236"/>
              <a:gd name="connsiteY17" fmla="*/ 1728649 h 2944799"/>
              <a:gd name="connsiteX18" fmla="*/ 1018939 w 3633236"/>
              <a:gd name="connsiteY18" fmla="*/ 1142084 h 2944799"/>
              <a:gd name="connsiteX19" fmla="*/ 470889 w 3633236"/>
              <a:gd name="connsiteY19" fmla="*/ 870819 h 2944799"/>
              <a:gd name="connsiteX20" fmla="*/ 5883 w 3633236"/>
              <a:gd name="connsiteY20" fmla="*/ 625434 h 2944799"/>
              <a:gd name="connsiteX0" fmla="*/ 5883 w 3633236"/>
              <a:gd name="connsiteY0" fmla="*/ 625434 h 2945136"/>
              <a:gd name="connsiteX1" fmla="*/ 247988 w 3633236"/>
              <a:gd name="connsiteY1" fmla="*/ 22014 h 2945136"/>
              <a:gd name="connsiteX2" fmla="*/ 807089 w 3633236"/>
              <a:gd name="connsiteY2" fmla="*/ 173396 h 2945136"/>
              <a:gd name="connsiteX3" fmla="*/ 1471802 w 3633236"/>
              <a:gd name="connsiteY3" fmla="*/ 573095 h 2945136"/>
              <a:gd name="connsiteX4" fmla="*/ 2290408 w 3633236"/>
              <a:gd name="connsiteY4" fmla="*/ 355381 h 2945136"/>
              <a:gd name="connsiteX5" fmla="*/ 2839048 w 3633236"/>
              <a:gd name="connsiteY5" fmla="*/ 459884 h 2945136"/>
              <a:gd name="connsiteX6" fmla="*/ 3352854 w 3633236"/>
              <a:gd name="connsiteY6" fmla="*/ 1156569 h 2945136"/>
              <a:gd name="connsiteX7" fmla="*/ 3587985 w 3633236"/>
              <a:gd name="connsiteY7" fmla="*/ 1853255 h 2945136"/>
              <a:gd name="connsiteX8" fmla="*/ 3587985 w 3633236"/>
              <a:gd name="connsiteY8" fmla="*/ 2628318 h 2945136"/>
              <a:gd name="connsiteX9" fmla="*/ 3117722 w 3633236"/>
              <a:gd name="connsiteY9" fmla="*/ 2933118 h 2945136"/>
              <a:gd name="connsiteX10" fmla="*/ 2778088 w 3633236"/>
              <a:gd name="connsiteY10" fmla="*/ 2828615 h 2945136"/>
              <a:gd name="connsiteX11" fmla="*/ 2930731 w 3633236"/>
              <a:gd name="connsiteY11" fmla="*/ 2325309 h 2945136"/>
              <a:gd name="connsiteX12" fmla="*/ 2116237 w 3633236"/>
              <a:gd name="connsiteY12" fmla="*/ 2123221 h 2945136"/>
              <a:gd name="connsiteX13" fmla="*/ 1671527 w 3633236"/>
              <a:gd name="connsiteY13" fmla="*/ 2318637 h 2945136"/>
              <a:gd name="connsiteX14" fmla="*/ 1345823 w 3633236"/>
              <a:gd name="connsiteY14" fmla="*/ 2588357 h 2945136"/>
              <a:gd name="connsiteX15" fmla="*/ 940579 w 3633236"/>
              <a:gd name="connsiteY15" fmla="*/ 2584775 h 2945136"/>
              <a:gd name="connsiteX16" fmla="*/ 618345 w 3633236"/>
              <a:gd name="connsiteY16" fmla="*/ 2382442 h 2945136"/>
              <a:gd name="connsiteX17" fmla="*/ 995138 w 3633236"/>
              <a:gd name="connsiteY17" fmla="*/ 1728649 h 2945136"/>
              <a:gd name="connsiteX18" fmla="*/ 1018939 w 3633236"/>
              <a:gd name="connsiteY18" fmla="*/ 1142084 h 2945136"/>
              <a:gd name="connsiteX19" fmla="*/ 470889 w 3633236"/>
              <a:gd name="connsiteY19" fmla="*/ 870819 h 2945136"/>
              <a:gd name="connsiteX20" fmla="*/ 5883 w 3633236"/>
              <a:gd name="connsiteY20" fmla="*/ 625434 h 2945136"/>
              <a:gd name="connsiteX0" fmla="*/ 5883 w 3633236"/>
              <a:gd name="connsiteY0" fmla="*/ 625434 h 2951245"/>
              <a:gd name="connsiteX1" fmla="*/ 247988 w 3633236"/>
              <a:gd name="connsiteY1" fmla="*/ 22014 h 2951245"/>
              <a:gd name="connsiteX2" fmla="*/ 807089 w 3633236"/>
              <a:gd name="connsiteY2" fmla="*/ 173396 h 2951245"/>
              <a:gd name="connsiteX3" fmla="*/ 1471802 w 3633236"/>
              <a:gd name="connsiteY3" fmla="*/ 573095 h 2951245"/>
              <a:gd name="connsiteX4" fmla="*/ 2290408 w 3633236"/>
              <a:gd name="connsiteY4" fmla="*/ 355381 h 2951245"/>
              <a:gd name="connsiteX5" fmla="*/ 2839048 w 3633236"/>
              <a:gd name="connsiteY5" fmla="*/ 459884 h 2951245"/>
              <a:gd name="connsiteX6" fmla="*/ 3352854 w 3633236"/>
              <a:gd name="connsiteY6" fmla="*/ 1156569 h 2951245"/>
              <a:gd name="connsiteX7" fmla="*/ 3587985 w 3633236"/>
              <a:gd name="connsiteY7" fmla="*/ 1853255 h 2951245"/>
              <a:gd name="connsiteX8" fmla="*/ 3587985 w 3633236"/>
              <a:gd name="connsiteY8" fmla="*/ 2628318 h 2951245"/>
              <a:gd name="connsiteX9" fmla="*/ 3117722 w 3633236"/>
              <a:gd name="connsiteY9" fmla="*/ 2933118 h 2951245"/>
              <a:gd name="connsiteX10" fmla="*/ 3034661 w 3633236"/>
              <a:gd name="connsiteY10" fmla="*/ 2852055 h 2951245"/>
              <a:gd name="connsiteX11" fmla="*/ 2930731 w 3633236"/>
              <a:gd name="connsiteY11" fmla="*/ 2325309 h 2951245"/>
              <a:gd name="connsiteX12" fmla="*/ 2116237 w 3633236"/>
              <a:gd name="connsiteY12" fmla="*/ 2123221 h 2951245"/>
              <a:gd name="connsiteX13" fmla="*/ 1671527 w 3633236"/>
              <a:gd name="connsiteY13" fmla="*/ 2318637 h 2951245"/>
              <a:gd name="connsiteX14" fmla="*/ 1345823 w 3633236"/>
              <a:gd name="connsiteY14" fmla="*/ 2588357 h 2951245"/>
              <a:gd name="connsiteX15" fmla="*/ 940579 w 3633236"/>
              <a:gd name="connsiteY15" fmla="*/ 2584775 h 2951245"/>
              <a:gd name="connsiteX16" fmla="*/ 618345 w 3633236"/>
              <a:gd name="connsiteY16" fmla="*/ 2382442 h 2951245"/>
              <a:gd name="connsiteX17" fmla="*/ 995138 w 3633236"/>
              <a:gd name="connsiteY17" fmla="*/ 1728649 h 2951245"/>
              <a:gd name="connsiteX18" fmla="*/ 1018939 w 3633236"/>
              <a:gd name="connsiteY18" fmla="*/ 1142084 h 2951245"/>
              <a:gd name="connsiteX19" fmla="*/ 470889 w 3633236"/>
              <a:gd name="connsiteY19" fmla="*/ 870819 h 2951245"/>
              <a:gd name="connsiteX20" fmla="*/ 5883 w 3633236"/>
              <a:gd name="connsiteY20" fmla="*/ 625434 h 2951245"/>
              <a:gd name="connsiteX0" fmla="*/ 5883 w 3609014"/>
              <a:gd name="connsiteY0" fmla="*/ 625434 h 2933565"/>
              <a:gd name="connsiteX1" fmla="*/ 247988 w 3609014"/>
              <a:gd name="connsiteY1" fmla="*/ 22014 h 2933565"/>
              <a:gd name="connsiteX2" fmla="*/ 807089 w 3609014"/>
              <a:gd name="connsiteY2" fmla="*/ 173396 h 2933565"/>
              <a:gd name="connsiteX3" fmla="*/ 1471802 w 3609014"/>
              <a:gd name="connsiteY3" fmla="*/ 573095 h 2933565"/>
              <a:gd name="connsiteX4" fmla="*/ 2290408 w 3609014"/>
              <a:gd name="connsiteY4" fmla="*/ 355381 h 2933565"/>
              <a:gd name="connsiteX5" fmla="*/ 2839048 w 3609014"/>
              <a:gd name="connsiteY5" fmla="*/ 459884 h 2933565"/>
              <a:gd name="connsiteX6" fmla="*/ 3352854 w 3609014"/>
              <a:gd name="connsiteY6" fmla="*/ 1156569 h 2933565"/>
              <a:gd name="connsiteX7" fmla="*/ 3587985 w 3609014"/>
              <a:gd name="connsiteY7" fmla="*/ 1853255 h 2933565"/>
              <a:gd name="connsiteX8" fmla="*/ 3587985 w 3609014"/>
              <a:gd name="connsiteY8" fmla="*/ 2628318 h 2933565"/>
              <a:gd name="connsiteX9" fmla="*/ 3502581 w 3609014"/>
              <a:gd name="connsiteY9" fmla="*/ 2909679 h 2933565"/>
              <a:gd name="connsiteX10" fmla="*/ 3034661 w 3609014"/>
              <a:gd name="connsiteY10" fmla="*/ 2852055 h 2933565"/>
              <a:gd name="connsiteX11" fmla="*/ 2930731 w 3609014"/>
              <a:gd name="connsiteY11" fmla="*/ 2325309 h 2933565"/>
              <a:gd name="connsiteX12" fmla="*/ 2116237 w 3609014"/>
              <a:gd name="connsiteY12" fmla="*/ 2123221 h 2933565"/>
              <a:gd name="connsiteX13" fmla="*/ 1671527 w 3609014"/>
              <a:gd name="connsiteY13" fmla="*/ 2318637 h 2933565"/>
              <a:gd name="connsiteX14" fmla="*/ 1345823 w 3609014"/>
              <a:gd name="connsiteY14" fmla="*/ 2588357 h 2933565"/>
              <a:gd name="connsiteX15" fmla="*/ 940579 w 3609014"/>
              <a:gd name="connsiteY15" fmla="*/ 2584775 h 2933565"/>
              <a:gd name="connsiteX16" fmla="*/ 618345 w 3609014"/>
              <a:gd name="connsiteY16" fmla="*/ 2382442 h 2933565"/>
              <a:gd name="connsiteX17" fmla="*/ 995138 w 3609014"/>
              <a:gd name="connsiteY17" fmla="*/ 1728649 h 2933565"/>
              <a:gd name="connsiteX18" fmla="*/ 1018939 w 3609014"/>
              <a:gd name="connsiteY18" fmla="*/ 1142084 h 2933565"/>
              <a:gd name="connsiteX19" fmla="*/ 470889 w 3609014"/>
              <a:gd name="connsiteY19" fmla="*/ 870819 h 2933565"/>
              <a:gd name="connsiteX20" fmla="*/ 5883 w 3609014"/>
              <a:gd name="connsiteY20" fmla="*/ 625434 h 2933565"/>
              <a:gd name="connsiteX0" fmla="*/ 5883 w 3616520"/>
              <a:gd name="connsiteY0" fmla="*/ 625434 h 2940959"/>
              <a:gd name="connsiteX1" fmla="*/ 247988 w 3616520"/>
              <a:gd name="connsiteY1" fmla="*/ 22014 h 2940959"/>
              <a:gd name="connsiteX2" fmla="*/ 807089 w 3616520"/>
              <a:gd name="connsiteY2" fmla="*/ 173396 h 2940959"/>
              <a:gd name="connsiteX3" fmla="*/ 1471802 w 3616520"/>
              <a:gd name="connsiteY3" fmla="*/ 573095 h 2940959"/>
              <a:gd name="connsiteX4" fmla="*/ 2290408 w 3616520"/>
              <a:gd name="connsiteY4" fmla="*/ 355381 h 2940959"/>
              <a:gd name="connsiteX5" fmla="*/ 2839048 w 3616520"/>
              <a:gd name="connsiteY5" fmla="*/ 459884 h 2940959"/>
              <a:gd name="connsiteX6" fmla="*/ 3352854 w 3616520"/>
              <a:gd name="connsiteY6" fmla="*/ 1156569 h 2940959"/>
              <a:gd name="connsiteX7" fmla="*/ 3587985 w 3616520"/>
              <a:gd name="connsiteY7" fmla="*/ 1853255 h 2940959"/>
              <a:gd name="connsiteX8" fmla="*/ 3603078 w 3616520"/>
              <a:gd name="connsiteY8" fmla="*/ 2526747 h 2940959"/>
              <a:gd name="connsiteX9" fmla="*/ 3502581 w 3616520"/>
              <a:gd name="connsiteY9" fmla="*/ 2909679 h 2940959"/>
              <a:gd name="connsiteX10" fmla="*/ 3034661 w 3616520"/>
              <a:gd name="connsiteY10" fmla="*/ 2852055 h 2940959"/>
              <a:gd name="connsiteX11" fmla="*/ 2930731 w 3616520"/>
              <a:gd name="connsiteY11" fmla="*/ 2325309 h 2940959"/>
              <a:gd name="connsiteX12" fmla="*/ 2116237 w 3616520"/>
              <a:gd name="connsiteY12" fmla="*/ 2123221 h 2940959"/>
              <a:gd name="connsiteX13" fmla="*/ 1671527 w 3616520"/>
              <a:gd name="connsiteY13" fmla="*/ 2318637 h 2940959"/>
              <a:gd name="connsiteX14" fmla="*/ 1345823 w 3616520"/>
              <a:gd name="connsiteY14" fmla="*/ 2588357 h 2940959"/>
              <a:gd name="connsiteX15" fmla="*/ 940579 w 3616520"/>
              <a:gd name="connsiteY15" fmla="*/ 2584775 h 2940959"/>
              <a:gd name="connsiteX16" fmla="*/ 618345 w 3616520"/>
              <a:gd name="connsiteY16" fmla="*/ 2382442 h 2940959"/>
              <a:gd name="connsiteX17" fmla="*/ 995138 w 3616520"/>
              <a:gd name="connsiteY17" fmla="*/ 1728649 h 2940959"/>
              <a:gd name="connsiteX18" fmla="*/ 1018939 w 3616520"/>
              <a:gd name="connsiteY18" fmla="*/ 1142084 h 2940959"/>
              <a:gd name="connsiteX19" fmla="*/ 470889 w 3616520"/>
              <a:gd name="connsiteY19" fmla="*/ 870819 h 2940959"/>
              <a:gd name="connsiteX20" fmla="*/ 5883 w 3616520"/>
              <a:gd name="connsiteY20" fmla="*/ 625434 h 2940959"/>
              <a:gd name="connsiteX0" fmla="*/ 5883 w 3616520"/>
              <a:gd name="connsiteY0" fmla="*/ 625434 h 2937990"/>
              <a:gd name="connsiteX1" fmla="*/ 247988 w 3616520"/>
              <a:gd name="connsiteY1" fmla="*/ 22014 h 2937990"/>
              <a:gd name="connsiteX2" fmla="*/ 807089 w 3616520"/>
              <a:gd name="connsiteY2" fmla="*/ 173396 h 2937990"/>
              <a:gd name="connsiteX3" fmla="*/ 1471802 w 3616520"/>
              <a:gd name="connsiteY3" fmla="*/ 573095 h 2937990"/>
              <a:gd name="connsiteX4" fmla="*/ 2290408 w 3616520"/>
              <a:gd name="connsiteY4" fmla="*/ 355381 h 2937990"/>
              <a:gd name="connsiteX5" fmla="*/ 2839048 w 3616520"/>
              <a:gd name="connsiteY5" fmla="*/ 459884 h 2937990"/>
              <a:gd name="connsiteX6" fmla="*/ 3352854 w 3616520"/>
              <a:gd name="connsiteY6" fmla="*/ 1156569 h 2937990"/>
              <a:gd name="connsiteX7" fmla="*/ 3587985 w 3616520"/>
              <a:gd name="connsiteY7" fmla="*/ 1853255 h 2937990"/>
              <a:gd name="connsiteX8" fmla="*/ 3603078 w 3616520"/>
              <a:gd name="connsiteY8" fmla="*/ 2526747 h 2937990"/>
              <a:gd name="connsiteX9" fmla="*/ 3502581 w 3616520"/>
              <a:gd name="connsiteY9" fmla="*/ 2909679 h 2937990"/>
              <a:gd name="connsiteX10" fmla="*/ 3215771 w 3616520"/>
              <a:gd name="connsiteY10" fmla="*/ 2844242 h 2937990"/>
              <a:gd name="connsiteX11" fmla="*/ 2930731 w 3616520"/>
              <a:gd name="connsiteY11" fmla="*/ 2325309 h 2937990"/>
              <a:gd name="connsiteX12" fmla="*/ 2116237 w 3616520"/>
              <a:gd name="connsiteY12" fmla="*/ 2123221 h 2937990"/>
              <a:gd name="connsiteX13" fmla="*/ 1671527 w 3616520"/>
              <a:gd name="connsiteY13" fmla="*/ 2318637 h 2937990"/>
              <a:gd name="connsiteX14" fmla="*/ 1345823 w 3616520"/>
              <a:gd name="connsiteY14" fmla="*/ 2588357 h 2937990"/>
              <a:gd name="connsiteX15" fmla="*/ 940579 w 3616520"/>
              <a:gd name="connsiteY15" fmla="*/ 2584775 h 2937990"/>
              <a:gd name="connsiteX16" fmla="*/ 618345 w 3616520"/>
              <a:gd name="connsiteY16" fmla="*/ 2382442 h 2937990"/>
              <a:gd name="connsiteX17" fmla="*/ 995138 w 3616520"/>
              <a:gd name="connsiteY17" fmla="*/ 1728649 h 2937990"/>
              <a:gd name="connsiteX18" fmla="*/ 1018939 w 3616520"/>
              <a:gd name="connsiteY18" fmla="*/ 1142084 h 2937990"/>
              <a:gd name="connsiteX19" fmla="*/ 470889 w 3616520"/>
              <a:gd name="connsiteY19" fmla="*/ 870819 h 2937990"/>
              <a:gd name="connsiteX20" fmla="*/ 5883 w 3616520"/>
              <a:gd name="connsiteY20" fmla="*/ 625434 h 2937990"/>
              <a:gd name="connsiteX0" fmla="*/ 5883 w 3616520"/>
              <a:gd name="connsiteY0" fmla="*/ 625434 h 2937990"/>
              <a:gd name="connsiteX1" fmla="*/ 247988 w 3616520"/>
              <a:gd name="connsiteY1" fmla="*/ 22014 h 2937990"/>
              <a:gd name="connsiteX2" fmla="*/ 807089 w 3616520"/>
              <a:gd name="connsiteY2" fmla="*/ 173396 h 2937990"/>
              <a:gd name="connsiteX3" fmla="*/ 1471802 w 3616520"/>
              <a:gd name="connsiteY3" fmla="*/ 573095 h 2937990"/>
              <a:gd name="connsiteX4" fmla="*/ 2290408 w 3616520"/>
              <a:gd name="connsiteY4" fmla="*/ 355381 h 2937990"/>
              <a:gd name="connsiteX5" fmla="*/ 2839048 w 3616520"/>
              <a:gd name="connsiteY5" fmla="*/ 459884 h 2937990"/>
              <a:gd name="connsiteX6" fmla="*/ 3352854 w 3616520"/>
              <a:gd name="connsiteY6" fmla="*/ 1156569 h 2937990"/>
              <a:gd name="connsiteX7" fmla="*/ 3587985 w 3616520"/>
              <a:gd name="connsiteY7" fmla="*/ 1853255 h 2937990"/>
              <a:gd name="connsiteX8" fmla="*/ 3603078 w 3616520"/>
              <a:gd name="connsiteY8" fmla="*/ 2526747 h 2937990"/>
              <a:gd name="connsiteX9" fmla="*/ 3502581 w 3616520"/>
              <a:gd name="connsiteY9" fmla="*/ 2909679 h 2937990"/>
              <a:gd name="connsiteX10" fmla="*/ 3215771 w 3616520"/>
              <a:gd name="connsiteY10" fmla="*/ 2844242 h 2937990"/>
              <a:gd name="connsiteX11" fmla="*/ 2930731 w 3616520"/>
              <a:gd name="connsiteY11" fmla="*/ 2325309 h 2937990"/>
              <a:gd name="connsiteX12" fmla="*/ 2116237 w 3616520"/>
              <a:gd name="connsiteY12" fmla="*/ 2123221 h 2937990"/>
              <a:gd name="connsiteX13" fmla="*/ 1656435 w 3616520"/>
              <a:gd name="connsiteY13" fmla="*/ 2224880 h 2937990"/>
              <a:gd name="connsiteX14" fmla="*/ 1345823 w 3616520"/>
              <a:gd name="connsiteY14" fmla="*/ 2588357 h 2937990"/>
              <a:gd name="connsiteX15" fmla="*/ 940579 w 3616520"/>
              <a:gd name="connsiteY15" fmla="*/ 2584775 h 2937990"/>
              <a:gd name="connsiteX16" fmla="*/ 618345 w 3616520"/>
              <a:gd name="connsiteY16" fmla="*/ 2382442 h 2937990"/>
              <a:gd name="connsiteX17" fmla="*/ 995138 w 3616520"/>
              <a:gd name="connsiteY17" fmla="*/ 1728649 h 2937990"/>
              <a:gd name="connsiteX18" fmla="*/ 1018939 w 3616520"/>
              <a:gd name="connsiteY18" fmla="*/ 1142084 h 2937990"/>
              <a:gd name="connsiteX19" fmla="*/ 470889 w 3616520"/>
              <a:gd name="connsiteY19" fmla="*/ 870819 h 2937990"/>
              <a:gd name="connsiteX20" fmla="*/ 5883 w 3616520"/>
              <a:gd name="connsiteY20" fmla="*/ 625434 h 2937990"/>
              <a:gd name="connsiteX0" fmla="*/ 5883 w 3616520"/>
              <a:gd name="connsiteY0" fmla="*/ 625434 h 2937990"/>
              <a:gd name="connsiteX1" fmla="*/ 247988 w 3616520"/>
              <a:gd name="connsiteY1" fmla="*/ 22014 h 2937990"/>
              <a:gd name="connsiteX2" fmla="*/ 807089 w 3616520"/>
              <a:gd name="connsiteY2" fmla="*/ 173396 h 2937990"/>
              <a:gd name="connsiteX3" fmla="*/ 1471802 w 3616520"/>
              <a:gd name="connsiteY3" fmla="*/ 573095 h 2937990"/>
              <a:gd name="connsiteX4" fmla="*/ 2290408 w 3616520"/>
              <a:gd name="connsiteY4" fmla="*/ 355381 h 2937990"/>
              <a:gd name="connsiteX5" fmla="*/ 2839048 w 3616520"/>
              <a:gd name="connsiteY5" fmla="*/ 459884 h 2937990"/>
              <a:gd name="connsiteX6" fmla="*/ 3352854 w 3616520"/>
              <a:gd name="connsiteY6" fmla="*/ 1156569 h 2937990"/>
              <a:gd name="connsiteX7" fmla="*/ 3587985 w 3616520"/>
              <a:gd name="connsiteY7" fmla="*/ 1853255 h 2937990"/>
              <a:gd name="connsiteX8" fmla="*/ 3603078 w 3616520"/>
              <a:gd name="connsiteY8" fmla="*/ 2526747 h 2937990"/>
              <a:gd name="connsiteX9" fmla="*/ 3502581 w 3616520"/>
              <a:gd name="connsiteY9" fmla="*/ 2909679 h 2937990"/>
              <a:gd name="connsiteX10" fmla="*/ 3215771 w 3616520"/>
              <a:gd name="connsiteY10" fmla="*/ 2844242 h 2937990"/>
              <a:gd name="connsiteX11" fmla="*/ 2930731 w 3616520"/>
              <a:gd name="connsiteY11" fmla="*/ 2325309 h 2937990"/>
              <a:gd name="connsiteX12" fmla="*/ 2244523 w 3616520"/>
              <a:gd name="connsiteY12" fmla="*/ 2060716 h 2937990"/>
              <a:gd name="connsiteX13" fmla="*/ 1656435 w 3616520"/>
              <a:gd name="connsiteY13" fmla="*/ 2224880 h 2937990"/>
              <a:gd name="connsiteX14" fmla="*/ 1345823 w 3616520"/>
              <a:gd name="connsiteY14" fmla="*/ 2588357 h 2937990"/>
              <a:gd name="connsiteX15" fmla="*/ 940579 w 3616520"/>
              <a:gd name="connsiteY15" fmla="*/ 2584775 h 2937990"/>
              <a:gd name="connsiteX16" fmla="*/ 618345 w 3616520"/>
              <a:gd name="connsiteY16" fmla="*/ 2382442 h 2937990"/>
              <a:gd name="connsiteX17" fmla="*/ 995138 w 3616520"/>
              <a:gd name="connsiteY17" fmla="*/ 1728649 h 2937990"/>
              <a:gd name="connsiteX18" fmla="*/ 1018939 w 3616520"/>
              <a:gd name="connsiteY18" fmla="*/ 1142084 h 2937990"/>
              <a:gd name="connsiteX19" fmla="*/ 470889 w 3616520"/>
              <a:gd name="connsiteY19" fmla="*/ 870819 h 2937990"/>
              <a:gd name="connsiteX20" fmla="*/ 5883 w 3616520"/>
              <a:gd name="connsiteY20" fmla="*/ 625434 h 2937990"/>
              <a:gd name="connsiteX0" fmla="*/ 5769 w 3616406"/>
              <a:gd name="connsiteY0" fmla="*/ 615240 h 2927796"/>
              <a:gd name="connsiteX1" fmla="*/ 247874 w 3616406"/>
              <a:gd name="connsiteY1" fmla="*/ 11820 h 2927796"/>
              <a:gd name="connsiteX2" fmla="*/ 784336 w 3616406"/>
              <a:gd name="connsiteY2" fmla="*/ 241334 h 2927796"/>
              <a:gd name="connsiteX3" fmla="*/ 1471688 w 3616406"/>
              <a:gd name="connsiteY3" fmla="*/ 562901 h 2927796"/>
              <a:gd name="connsiteX4" fmla="*/ 2290294 w 3616406"/>
              <a:gd name="connsiteY4" fmla="*/ 345187 h 2927796"/>
              <a:gd name="connsiteX5" fmla="*/ 2838934 w 3616406"/>
              <a:gd name="connsiteY5" fmla="*/ 449690 h 2927796"/>
              <a:gd name="connsiteX6" fmla="*/ 3352740 w 3616406"/>
              <a:gd name="connsiteY6" fmla="*/ 1146375 h 2927796"/>
              <a:gd name="connsiteX7" fmla="*/ 3587871 w 3616406"/>
              <a:gd name="connsiteY7" fmla="*/ 1843061 h 2927796"/>
              <a:gd name="connsiteX8" fmla="*/ 3602964 w 3616406"/>
              <a:gd name="connsiteY8" fmla="*/ 2516553 h 2927796"/>
              <a:gd name="connsiteX9" fmla="*/ 3502467 w 3616406"/>
              <a:gd name="connsiteY9" fmla="*/ 2899485 h 2927796"/>
              <a:gd name="connsiteX10" fmla="*/ 3215657 w 3616406"/>
              <a:gd name="connsiteY10" fmla="*/ 2834048 h 2927796"/>
              <a:gd name="connsiteX11" fmla="*/ 2930617 w 3616406"/>
              <a:gd name="connsiteY11" fmla="*/ 2315115 h 2927796"/>
              <a:gd name="connsiteX12" fmla="*/ 2244409 w 3616406"/>
              <a:gd name="connsiteY12" fmla="*/ 2050522 h 2927796"/>
              <a:gd name="connsiteX13" fmla="*/ 1656321 w 3616406"/>
              <a:gd name="connsiteY13" fmla="*/ 2214686 h 2927796"/>
              <a:gd name="connsiteX14" fmla="*/ 1345709 w 3616406"/>
              <a:gd name="connsiteY14" fmla="*/ 2578163 h 2927796"/>
              <a:gd name="connsiteX15" fmla="*/ 940465 w 3616406"/>
              <a:gd name="connsiteY15" fmla="*/ 2574581 h 2927796"/>
              <a:gd name="connsiteX16" fmla="*/ 618231 w 3616406"/>
              <a:gd name="connsiteY16" fmla="*/ 2372248 h 2927796"/>
              <a:gd name="connsiteX17" fmla="*/ 995024 w 3616406"/>
              <a:gd name="connsiteY17" fmla="*/ 1718455 h 2927796"/>
              <a:gd name="connsiteX18" fmla="*/ 1018825 w 3616406"/>
              <a:gd name="connsiteY18" fmla="*/ 1131890 h 2927796"/>
              <a:gd name="connsiteX19" fmla="*/ 470775 w 3616406"/>
              <a:gd name="connsiteY19" fmla="*/ 860625 h 2927796"/>
              <a:gd name="connsiteX20" fmla="*/ 5769 w 3616406"/>
              <a:gd name="connsiteY20" fmla="*/ 615240 h 2927796"/>
              <a:gd name="connsiteX0" fmla="*/ 5769 w 3616406"/>
              <a:gd name="connsiteY0" fmla="*/ 615785 h 2928341"/>
              <a:gd name="connsiteX1" fmla="*/ 247874 w 3616406"/>
              <a:gd name="connsiteY1" fmla="*/ 12365 h 2928341"/>
              <a:gd name="connsiteX2" fmla="*/ 784336 w 3616406"/>
              <a:gd name="connsiteY2" fmla="*/ 241879 h 2928341"/>
              <a:gd name="connsiteX3" fmla="*/ 1350948 w 3616406"/>
              <a:gd name="connsiteY3" fmla="*/ 633764 h 2928341"/>
              <a:gd name="connsiteX4" fmla="*/ 2290294 w 3616406"/>
              <a:gd name="connsiteY4" fmla="*/ 345732 h 2928341"/>
              <a:gd name="connsiteX5" fmla="*/ 2838934 w 3616406"/>
              <a:gd name="connsiteY5" fmla="*/ 450235 h 2928341"/>
              <a:gd name="connsiteX6" fmla="*/ 3352740 w 3616406"/>
              <a:gd name="connsiteY6" fmla="*/ 1146920 h 2928341"/>
              <a:gd name="connsiteX7" fmla="*/ 3587871 w 3616406"/>
              <a:gd name="connsiteY7" fmla="*/ 1843606 h 2928341"/>
              <a:gd name="connsiteX8" fmla="*/ 3602964 w 3616406"/>
              <a:gd name="connsiteY8" fmla="*/ 2517098 h 2928341"/>
              <a:gd name="connsiteX9" fmla="*/ 3502467 w 3616406"/>
              <a:gd name="connsiteY9" fmla="*/ 2900030 h 2928341"/>
              <a:gd name="connsiteX10" fmla="*/ 3215657 w 3616406"/>
              <a:gd name="connsiteY10" fmla="*/ 2834593 h 2928341"/>
              <a:gd name="connsiteX11" fmla="*/ 2930617 w 3616406"/>
              <a:gd name="connsiteY11" fmla="*/ 2315660 h 2928341"/>
              <a:gd name="connsiteX12" fmla="*/ 2244409 w 3616406"/>
              <a:gd name="connsiteY12" fmla="*/ 2051067 h 2928341"/>
              <a:gd name="connsiteX13" fmla="*/ 1656321 w 3616406"/>
              <a:gd name="connsiteY13" fmla="*/ 2215231 h 2928341"/>
              <a:gd name="connsiteX14" fmla="*/ 1345709 w 3616406"/>
              <a:gd name="connsiteY14" fmla="*/ 2578708 h 2928341"/>
              <a:gd name="connsiteX15" fmla="*/ 940465 w 3616406"/>
              <a:gd name="connsiteY15" fmla="*/ 2575126 h 2928341"/>
              <a:gd name="connsiteX16" fmla="*/ 618231 w 3616406"/>
              <a:gd name="connsiteY16" fmla="*/ 2372793 h 2928341"/>
              <a:gd name="connsiteX17" fmla="*/ 995024 w 3616406"/>
              <a:gd name="connsiteY17" fmla="*/ 1719000 h 2928341"/>
              <a:gd name="connsiteX18" fmla="*/ 1018825 w 3616406"/>
              <a:gd name="connsiteY18" fmla="*/ 1132435 h 2928341"/>
              <a:gd name="connsiteX19" fmla="*/ 470775 w 3616406"/>
              <a:gd name="connsiteY19" fmla="*/ 861170 h 2928341"/>
              <a:gd name="connsiteX20" fmla="*/ 5769 w 3616406"/>
              <a:gd name="connsiteY20" fmla="*/ 615785 h 2928341"/>
              <a:gd name="connsiteX0" fmla="*/ 5769 w 3616406"/>
              <a:gd name="connsiteY0" fmla="*/ 615785 h 2928341"/>
              <a:gd name="connsiteX1" fmla="*/ 247874 w 3616406"/>
              <a:gd name="connsiteY1" fmla="*/ 12365 h 2928341"/>
              <a:gd name="connsiteX2" fmla="*/ 784336 w 3616406"/>
              <a:gd name="connsiteY2" fmla="*/ 241879 h 2928341"/>
              <a:gd name="connsiteX3" fmla="*/ 1350948 w 3616406"/>
              <a:gd name="connsiteY3" fmla="*/ 633764 h 2928341"/>
              <a:gd name="connsiteX4" fmla="*/ 2290294 w 3616406"/>
              <a:gd name="connsiteY4" fmla="*/ 345732 h 2928341"/>
              <a:gd name="connsiteX5" fmla="*/ 2838934 w 3616406"/>
              <a:gd name="connsiteY5" fmla="*/ 450235 h 2928341"/>
              <a:gd name="connsiteX6" fmla="*/ 3352740 w 3616406"/>
              <a:gd name="connsiteY6" fmla="*/ 1146920 h 2928341"/>
              <a:gd name="connsiteX7" fmla="*/ 3587871 w 3616406"/>
              <a:gd name="connsiteY7" fmla="*/ 1843606 h 2928341"/>
              <a:gd name="connsiteX8" fmla="*/ 3602964 w 3616406"/>
              <a:gd name="connsiteY8" fmla="*/ 2517098 h 2928341"/>
              <a:gd name="connsiteX9" fmla="*/ 3502467 w 3616406"/>
              <a:gd name="connsiteY9" fmla="*/ 2900030 h 2928341"/>
              <a:gd name="connsiteX10" fmla="*/ 3215657 w 3616406"/>
              <a:gd name="connsiteY10" fmla="*/ 2834593 h 2928341"/>
              <a:gd name="connsiteX11" fmla="*/ 2930617 w 3616406"/>
              <a:gd name="connsiteY11" fmla="*/ 2315660 h 2928341"/>
              <a:gd name="connsiteX12" fmla="*/ 2244409 w 3616406"/>
              <a:gd name="connsiteY12" fmla="*/ 2051067 h 2928341"/>
              <a:gd name="connsiteX13" fmla="*/ 1656321 w 3616406"/>
              <a:gd name="connsiteY13" fmla="*/ 2215231 h 2928341"/>
              <a:gd name="connsiteX14" fmla="*/ 1345709 w 3616406"/>
              <a:gd name="connsiteY14" fmla="*/ 2578708 h 2928341"/>
              <a:gd name="connsiteX15" fmla="*/ 940465 w 3616406"/>
              <a:gd name="connsiteY15" fmla="*/ 2575126 h 2928341"/>
              <a:gd name="connsiteX16" fmla="*/ 618231 w 3616406"/>
              <a:gd name="connsiteY16" fmla="*/ 2372793 h 2928341"/>
              <a:gd name="connsiteX17" fmla="*/ 995024 w 3616406"/>
              <a:gd name="connsiteY17" fmla="*/ 1719000 h 2928341"/>
              <a:gd name="connsiteX18" fmla="*/ 1018825 w 3616406"/>
              <a:gd name="connsiteY18" fmla="*/ 1132435 h 2928341"/>
              <a:gd name="connsiteX19" fmla="*/ 470775 w 3616406"/>
              <a:gd name="connsiteY19" fmla="*/ 861170 h 2928341"/>
              <a:gd name="connsiteX20" fmla="*/ 5769 w 3616406"/>
              <a:gd name="connsiteY20" fmla="*/ 615785 h 2928341"/>
              <a:gd name="connsiteX0" fmla="*/ 5769 w 3616406"/>
              <a:gd name="connsiteY0" fmla="*/ 615785 h 2889040"/>
              <a:gd name="connsiteX1" fmla="*/ 247874 w 3616406"/>
              <a:gd name="connsiteY1" fmla="*/ 12365 h 2889040"/>
              <a:gd name="connsiteX2" fmla="*/ 784336 w 3616406"/>
              <a:gd name="connsiteY2" fmla="*/ 241879 h 2889040"/>
              <a:gd name="connsiteX3" fmla="*/ 1350948 w 3616406"/>
              <a:gd name="connsiteY3" fmla="*/ 633764 h 2889040"/>
              <a:gd name="connsiteX4" fmla="*/ 2290294 w 3616406"/>
              <a:gd name="connsiteY4" fmla="*/ 345732 h 2889040"/>
              <a:gd name="connsiteX5" fmla="*/ 2838934 w 3616406"/>
              <a:gd name="connsiteY5" fmla="*/ 450235 h 2889040"/>
              <a:gd name="connsiteX6" fmla="*/ 3352740 w 3616406"/>
              <a:gd name="connsiteY6" fmla="*/ 1146920 h 2889040"/>
              <a:gd name="connsiteX7" fmla="*/ 3587871 w 3616406"/>
              <a:gd name="connsiteY7" fmla="*/ 1843606 h 2889040"/>
              <a:gd name="connsiteX8" fmla="*/ 3602964 w 3616406"/>
              <a:gd name="connsiteY8" fmla="*/ 2517098 h 2889040"/>
              <a:gd name="connsiteX9" fmla="*/ 3502467 w 3616406"/>
              <a:gd name="connsiteY9" fmla="*/ 2837525 h 2889040"/>
              <a:gd name="connsiteX10" fmla="*/ 3215657 w 3616406"/>
              <a:gd name="connsiteY10" fmla="*/ 2834593 h 2889040"/>
              <a:gd name="connsiteX11" fmla="*/ 2930617 w 3616406"/>
              <a:gd name="connsiteY11" fmla="*/ 2315660 h 2889040"/>
              <a:gd name="connsiteX12" fmla="*/ 2244409 w 3616406"/>
              <a:gd name="connsiteY12" fmla="*/ 2051067 h 2889040"/>
              <a:gd name="connsiteX13" fmla="*/ 1656321 w 3616406"/>
              <a:gd name="connsiteY13" fmla="*/ 2215231 h 2889040"/>
              <a:gd name="connsiteX14" fmla="*/ 1345709 w 3616406"/>
              <a:gd name="connsiteY14" fmla="*/ 2578708 h 2889040"/>
              <a:gd name="connsiteX15" fmla="*/ 940465 w 3616406"/>
              <a:gd name="connsiteY15" fmla="*/ 2575126 h 2889040"/>
              <a:gd name="connsiteX16" fmla="*/ 618231 w 3616406"/>
              <a:gd name="connsiteY16" fmla="*/ 2372793 h 2889040"/>
              <a:gd name="connsiteX17" fmla="*/ 995024 w 3616406"/>
              <a:gd name="connsiteY17" fmla="*/ 1719000 h 2889040"/>
              <a:gd name="connsiteX18" fmla="*/ 1018825 w 3616406"/>
              <a:gd name="connsiteY18" fmla="*/ 1132435 h 2889040"/>
              <a:gd name="connsiteX19" fmla="*/ 470775 w 3616406"/>
              <a:gd name="connsiteY19" fmla="*/ 861170 h 2889040"/>
              <a:gd name="connsiteX20" fmla="*/ 5769 w 3616406"/>
              <a:gd name="connsiteY20" fmla="*/ 615785 h 2889040"/>
              <a:gd name="connsiteX0" fmla="*/ 5769 w 3616406"/>
              <a:gd name="connsiteY0" fmla="*/ 615785 h 2889040"/>
              <a:gd name="connsiteX1" fmla="*/ 247874 w 3616406"/>
              <a:gd name="connsiteY1" fmla="*/ 12365 h 2889040"/>
              <a:gd name="connsiteX2" fmla="*/ 784336 w 3616406"/>
              <a:gd name="connsiteY2" fmla="*/ 241879 h 2889040"/>
              <a:gd name="connsiteX3" fmla="*/ 1350948 w 3616406"/>
              <a:gd name="connsiteY3" fmla="*/ 633764 h 2889040"/>
              <a:gd name="connsiteX4" fmla="*/ 2290294 w 3616406"/>
              <a:gd name="connsiteY4" fmla="*/ 408238 h 2889040"/>
              <a:gd name="connsiteX5" fmla="*/ 2838934 w 3616406"/>
              <a:gd name="connsiteY5" fmla="*/ 450235 h 2889040"/>
              <a:gd name="connsiteX6" fmla="*/ 3352740 w 3616406"/>
              <a:gd name="connsiteY6" fmla="*/ 1146920 h 2889040"/>
              <a:gd name="connsiteX7" fmla="*/ 3587871 w 3616406"/>
              <a:gd name="connsiteY7" fmla="*/ 1843606 h 2889040"/>
              <a:gd name="connsiteX8" fmla="*/ 3602964 w 3616406"/>
              <a:gd name="connsiteY8" fmla="*/ 2517098 h 2889040"/>
              <a:gd name="connsiteX9" fmla="*/ 3502467 w 3616406"/>
              <a:gd name="connsiteY9" fmla="*/ 2837525 h 2889040"/>
              <a:gd name="connsiteX10" fmla="*/ 3215657 w 3616406"/>
              <a:gd name="connsiteY10" fmla="*/ 2834593 h 2889040"/>
              <a:gd name="connsiteX11" fmla="*/ 2930617 w 3616406"/>
              <a:gd name="connsiteY11" fmla="*/ 2315660 h 2889040"/>
              <a:gd name="connsiteX12" fmla="*/ 2244409 w 3616406"/>
              <a:gd name="connsiteY12" fmla="*/ 2051067 h 2889040"/>
              <a:gd name="connsiteX13" fmla="*/ 1656321 w 3616406"/>
              <a:gd name="connsiteY13" fmla="*/ 2215231 h 2889040"/>
              <a:gd name="connsiteX14" fmla="*/ 1345709 w 3616406"/>
              <a:gd name="connsiteY14" fmla="*/ 2578708 h 2889040"/>
              <a:gd name="connsiteX15" fmla="*/ 940465 w 3616406"/>
              <a:gd name="connsiteY15" fmla="*/ 2575126 h 2889040"/>
              <a:gd name="connsiteX16" fmla="*/ 618231 w 3616406"/>
              <a:gd name="connsiteY16" fmla="*/ 2372793 h 2889040"/>
              <a:gd name="connsiteX17" fmla="*/ 995024 w 3616406"/>
              <a:gd name="connsiteY17" fmla="*/ 1719000 h 2889040"/>
              <a:gd name="connsiteX18" fmla="*/ 1018825 w 3616406"/>
              <a:gd name="connsiteY18" fmla="*/ 1132435 h 2889040"/>
              <a:gd name="connsiteX19" fmla="*/ 470775 w 3616406"/>
              <a:gd name="connsiteY19" fmla="*/ 861170 h 2889040"/>
              <a:gd name="connsiteX20" fmla="*/ 5769 w 3616406"/>
              <a:gd name="connsiteY20" fmla="*/ 615785 h 2889040"/>
              <a:gd name="connsiteX0" fmla="*/ 5769 w 3616406"/>
              <a:gd name="connsiteY0" fmla="*/ 615785 h 2889040"/>
              <a:gd name="connsiteX1" fmla="*/ 247874 w 3616406"/>
              <a:gd name="connsiteY1" fmla="*/ 12365 h 2889040"/>
              <a:gd name="connsiteX2" fmla="*/ 784336 w 3616406"/>
              <a:gd name="connsiteY2" fmla="*/ 241879 h 2889040"/>
              <a:gd name="connsiteX3" fmla="*/ 1350948 w 3616406"/>
              <a:gd name="connsiteY3" fmla="*/ 633764 h 2889040"/>
              <a:gd name="connsiteX4" fmla="*/ 2290294 w 3616406"/>
              <a:gd name="connsiteY4" fmla="*/ 408238 h 2889040"/>
              <a:gd name="connsiteX5" fmla="*/ 2861573 w 3616406"/>
              <a:gd name="connsiteY5" fmla="*/ 520554 h 2889040"/>
              <a:gd name="connsiteX6" fmla="*/ 3352740 w 3616406"/>
              <a:gd name="connsiteY6" fmla="*/ 1146920 h 2889040"/>
              <a:gd name="connsiteX7" fmla="*/ 3587871 w 3616406"/>
              <a:gd name="connsiteY7" fmla="*/ 1843606 h 2889040"/>
              <a:gd name="connsiteX8" fmla="*/ 3602964 w 3616406"/>
              <a:gd name="connsiteY8" fmla="*/ 2517098 h 2889040"/>
              <a:gd name="connsiteX9" fmla="*/ 3502467 w 3616406"/>
              <a:gd name="connsiteY9" fmla="*/ 2837525 h 2889040"/>
              <a:gd name="connsiteX10" fmla="*/ 3215657 w 3616406"/>
              <a:gd name="connsiteY10" fmla="*/ 2834593 h 2889040"/>
              <a:gd name="connsiteX11" fmla="*/ 2930617 w 3616406"/>
              <a:gd name="connsiteY11" fmla="*/ 2315660 h 2889040"/>
              <a:gd name="connsiteX12" fmla="*/ 2244409 w 3616406"/>
              <a:gd name="connsiteY12" fmla="*/ 2051067 h 2889040"/>
              <a:gd name="connsiteX13" fmla="*/ 1656321 w 3616406"/>
              <a:gd name="connsiteY13" fmla="*/ 2215231 h 2889040"/>
              <a:gd name="connsiteX14" fmla="*/ 1345709 w 3616406"/>
              <a:gd name="connsiteY14" fmla="*/ 2578708 h 2889040"/>
              <a:gd name="connsiteX15" fmla="*/ 940465 w 3616406"/>
              <a:gd name="connsiteY15" fmla="*/ 2575126 h 2889040"/>
              <a:gd name="connsiteX16" fmla="*/ 618231 w 3616406"/>
              <a:gd name="connsiteY16" fmla="*/ 2372793 h 2889040"/>
              <a:gd name="connsiteX17" fmla="*/ 995024 w 3616406"/>
              <a:gd name="connsiteY17" fmla="*/ 1719000 h 2889040"/>
              <a:gd name="connsiteX18" fmla="*/ 1018825 w 3616406"/>
              <a:gd name="connsiteY18" fmla="*/ 1132435 h 2889040"/>
              <a:gd name="connsiteX19" fmla="*/ 470775 w 3616406"/>
              <a:gd name="connsiteY19" fmla="*/ 861170 h 2889040"/>
              <a:gd name="connsiteX20" fmla="*/ 5769 w 3616406"/>
              <a:gd name="connsiteY20" fmla="*/ 615785 h 2889040"/>
              <a:gd name="connsiteX0" fmla="*/ 5769 w 3603100"/>
              <a:gd name="connsiteY0" fmla="*/ 615785 h 2889040"/>
              <a:gd name="connsiteX1" fmla="*/ 247874 w 3603100"/>
              <a:gd name="connsiteY1" fmla="*/ 12365 h 2889040"/>
              <a:gd name="connsiteX2" fmla="*/ 784336 w 3603100"/>
              <a:gd name="connsiteY2" fmla="*/ 241879 h 2889040"/>
              <a:gd name="connsiteX3" fmla="*/ 1350948 w 3603100"/>
              <a:gd name="connsiteY3" fmla="*/ 633764 h 2889040"/>
              <a:gd name="connsiteX4" fmla="*/ 2290294 w 3603100"/>
              <a:gd name="connsiteY4" fmla="*/ 408238 h 2889040"/>
              <a:gd name="connsiteX5" fmla="*/ 2861573 w 3603100"/>
              <a:gd name="connsiteY5" fmla="*/ 520554 h 2889040"/>
              <a:gd name="connsiteX6" fmla="*/ 3352740 w 3603100"/>
              <a:gd name="connsiteY6" fmla="*/ 1146920 h 2889040"/>
              <a:gd name="connsiteX7" fmla="*/ 3519955 w 3603100"/>
              <a:gd name="connsiteY7" fmla="*/ 1843606 h 2889040"/>
              <a:gd name="connsiteX8" fmla="*/ 3602964 w 3603100"/>
              <a:gd name="connsiteY8" fmla="*/ 2517098 h 2889040"/>
              <a:gd name="connsiteX9" fmla="*/ 3502467 w 3603100"/>
              <a:gd name="connsiteY9" fmla="*/ 2837525 h 2889040"/>
              <a:gd name="connsiteX10" fmla="*/ 3215657 w 3603100"/>
              <a:gd name="connsiteY10" fmla="*/ 2834593 h 2889040"/>
              <a:gd name="connsiteX11" fmla="*/ 2930617 w 3603100"/>
              <a:gd name="connsiteY11" fmla="*/ 2315660 h 2889040"/>
              <a:gd name="connsiteX12" fmla="*/ 2244409 w 3603100"/>
              <a:gd name="connsiteY12" fmla="*/ 2051067 h 2889040"/>
              <a:gd name="connsiteX13" fmla="*/ 1656321 w 3603100"/>
              <a:gd name="connsiteY13" fmla="*/ 2215231 h 2889040"/>
              <a:gd name="connsiteX14" fmla="*/ 1345709 w 3603100"/>
              <a:gd name="connsiteY14" fmla="*/ 2578708 h 2889040"/>
              <a:gd name="connsiteX15" fmla="*/ 940465 w 3603100"/>
              <a:gd name="connsiteY15" fmla="*/ 2575126 h 2889040"/>
              <a:gd name="connsiteX16" fmla="*/ 618231 w 3603100"/>
              <a:gd name="connsiteY16" fmla="*/ 2372793 h 2889040"/>
              <a:gd name="connsiteX17" fmla="*/ 995024 w 3603100"/>
              <a:gd name="connsiteY17" fmla="*/ 1719000 h 2889040"/>
              <a:gd name="connsiteX18" fmla="*/ 1018825 w 3603100"/>
              <a:gd name="connsiteY18" fmla="*/ 1132435 h 2889040"/>
              <a:gd name="connsiteX19" fmla="*/ 470775 w 3603100"/>
              <a:gd name="connsiteY19" fmla="*/ 861170 h 2889040"/>
              <a:gd name="connsiteX20" fmla="*/ 5769 w 3603100"/>
              <a:gd name="connsiteY20" fmla="*/ 615785 h 2889040"/>
              <a:gd name="connsiteX0" fmla="*/ 5769 w 3603112"/>
              <a:gd name="connsiteY0" fmla="*/ 615785 h 2889040"/>
              <a:gd name="connsiteX1" fmla="*/ 247874 w 3603112"/>
              <a:gd name="connsiteY1" fmla="*/ 12365 h 2889040"/>
              <a:gd name="connsiteX2" fmla="*/ 784336 w 3603112"/>
              <a:gd name="connsiteY2" fmla="*/ 241879 h 2889040"/>
              <a:gd name="connsiteX3" fmla="*/ 1350948 w 3603112"/>
              <a:gd name="connsiteY3" fmla="*/ 633764 h 2889040"/>
              <a:gd name="connsiteX4" fmla="*/ 2290294 w 3603112"/>
              <a:gd name="connsiteY4" fmla="*/ 408238 h 2889040"/>
              <a:gd name="connsiteX5" fmla="*/ 2861573 w 3603112"/>
              <a:gd name="connsiteY5" fmla="*/ 520554 h 2889040"/>
              <a:gd name="connsiteX6" fmla="*/ 3330101 w 3603112"/>
              <a:gd name="connsiteY6" fmla="*/ 1170359 h 2889040"/>
              <a:gd name="connsiteX7" fmla="*/ 3519955 w 3603112"/>
              <a:gd name="connsiteY7" fmla="*/ 1843606 h 2889040"/>
              <a:gd name="connsiteX8" fmla="*/ 3602964 w 3603112"/>
              <a:gd name="connsiteY8" fmla="*/ 2517098 h 2889040"/>
              <a:gd name="connsiteX9" fmla="*/ 3502467 w 3603112"/>
              <a:gd name="connsiteY9" fmla="*/ 2837525 h 2889040"/>
              <a:gd name="connsiteX10" fmla="*/ 3215657 w 3603112"/>
              <a:gd name="connsiteY10" fmla="*/ 2834593 h 2889040"/>
              <a:gd name="connsiteX11" fmla="*/ 2930617 w 3603112"/>
              <a:gd name="connsiteY11" fmla="*/ 2315660 h 2889040"/>
              <a:gd name="connsiteX12" fmla="*/ 2244409 w 3603112"/>
              <a:gd name="connsiteY12" fmla="*/ 2051067 h 2889040"/>
              <a:gd name="connsiteX13" fmla="*/ 1656321 w 3603112"/>
              <a:gd name="connsiteY13" fmla="*/ 2215231 h 2889040"/>
              <a:gd name="connsiteX14" fmla="*/ 1345709 w 3603112"/>
              <a:gd name="connsiteY14" fmla="*/ 2578708 h 2889040"/>
              <a:gd name="connsiteX15" fmla="*/ 940465 w 3603112"/>
              <a:gd name="connsiteY15" fmla="*/ 2575126 h 2889040"/>
              <a:gd name="connsiteX16" fmla="*/ 618231 w 3603112"/>
              <a:gd name="connsiteY16" fmla="*/ 2372793 h 2889040"/>
              <a:gd name="connsiteX17" fmla="*/ 995024 w 3603112"/>
              <a:gd name="connsiteY17" fmla="*/ 1719000 h 2889040"/>
              <a:gd name="connsiteX18" fmla="*/ 1018825 w 3603112"/>
              <a:gd name="connsiteY18" fmla="*/ 1132435 h 2889040"/>
              <a:gd name="connsiteX19" fmla="*/ 470775 w 3603112"/>
              <a:gd name="connsiteY19" fmla="*/ 861170 h 2889040"/>
              <a:gd name="connsiteX20" fmla="*/ 5769 w 3603112"/>
              <a:gd name="connsiteY20" fmla="*/ 615785 h 2889040"/>
              <a:gd name="connsiteX0" fmla="*/ 5769 w 3603112"/>
              <a:gd name="connsiteY0" fmla="*/ 613092 h 2886347"/>
              <a:gd name="connsiteX1" fmla="*/ 247874 w 3603112"/>
              <a:gd name="connsiteY1" fmla="*/ 9672 h 2886347"/>
              <a:gd name="connsiteX2" fmla="*/ 784336 w 3603112"/>
              <a:gd name="connsiteY2" fmla="*/ 239186 h 2886347"/>
              <a:gd name="connsiteX3" fmla="*/ 1454439 w 3603112"/>
              <a:gd name="connsiteY3" fmla="*/ 213180 h 2886347"/>
              <a:gd name="connsiteX4" fmla="*/ 2290294 w 3603112"/>
              <a:gd name="connsiteY4" fmla="*/ 405545 h 2886347"/>
              <a:gd name="connsiteX5" fmla="*/ 2861573 w 3603112"/>
              <a:gd name="connsiteY5" fmla="*/ 517861 h 2886347"/>
              <a:gd name="connsiteX6" fmla="*/ 3330101 w 3603112"/>
              <a:gd name="connsiteY6" fmla="*/ 1167666 h 2886347"/>
              <a:gd name="connsiteX7" fmla="*/ 3519955 w 3603112"/>
              <a:gd name="connsiteY7" fmla="*/ 1840913 h 2886347"/>
              <a:gd name="connsiteX8" fmla="*/ 3602964 w 3603112"/>
              <a:gd name="connsiteY8" fmla="*/ 2514405 h 2886347"/>
              <a:gd name="connsiteX9" fmla="*/ 3502467 w 3603112"/>
              <a:gd name="connsiteY9" fmla="*/ 2834832 h 2886347"/>
              <a:gd name="connsiteX10" fmla="*/ 3215657 w 3603112"/>
              <a:gd name="connsiteY10" fmla="*/ 2831900 h 2886347"/>
              <a:gd name="connsiteX11" fmla="*/ 2930617 w 3603112"/>
              <a:gd name="connsiteY11" fmla="*/ 2312967 h 2886347"/>
              <a:gd name="connsiteX12" fmla="*/ 2244409 w 3603112"/>
              <a:gd name="connsiteY12" fmla="*/ 2048374 h 2886347"/>
              <a:gd name="connsiteX13" fmla="*/ 1656321 w 3603112"/>
              <a:gd name="connsiteY13" fmla="*/ 2212538 h 2886347"/>
              <a:gd name="connsiteX14" fmla="*/ 1345709 w 3603112"/>
              <a:gd name="connsiteY14" fmla="*/ 2576015 h 2886347"/>
              <a:gd name="connsiteX15" fmla="*/ 940465 w 3603112"/>
              <a:gd name="connsiteY15" fmla="*/ 2572433 h 2886347"/>
              <a:gd name="connsiteX16" fmla="*/ 618231 w 3603112"/>
              <a:gd name="connsiteY16" fmla="*/ 2370100 h 2886347"/>
              <a:gd name="connsiteX17" fmla="*/ 995024 w 3603112"/>
              <a:gd name="connsiteY17" fmla="*/ 1716307 h 2886347"/>
              <a:gd name="connsiteX18" fmla="*/ 1018825 w 3603112"/>
              <a:gd name="connsiteY18" fmla="*/ 1129742 h 2886347"/>
              <a:gd name="connsiteX19" fmla="*/ 470775 w 3603112"/>
              <a:gd name="connsiteY19" fmla="*/ 858477 h 2886347"/>
              <a:gd name="connsiteX20" fmla="*/ 5769 w 3603112"/>
              <a:gd name="connsiteY20" fmla="*/ 613092 h 2886347"/>
              <a:gd name="connsiteX0" fmla="*/ 5769 w 3603112"/>
              <a:gd name="connsiteY0" fmla="*/ 613092 h 2886347"/>
              <a:gd name="connsiteX1" fmla="*/ 247874 w 3603112"/>
              <a:gd name="connsiteY1" fmla="*/ 9672 h 2886347"/>
              <a:gd name="connsiteX2" fmla="*/ 784336 w 3603112"/>
              <a:gd name="connsiteY2" fmla="*/ 239186 h 2886347"/>
              <a:gd name="connsiteX3" fmla="*/ 1454439 w 3603112"/>
              <a:gd name="connsiteY3" fmla="*/ 213180 h 2886347"/>
              <a:gd name="connsiteX4" fmla="*/ 2248897 w 3603112"/>
              <a:gd name="connsiteY4" fmla="*/ 641280 h 2886347"/>
              <a:gd name="connsiteX5" fmla="*/ 2861573 w 3603112"/>
              <a:gd name="connsiteY5" fmla="*/ 517861 h 2886347"/>
              <a:gd name="connsiteX6" fmla="*/ 3330101 w 3603112"/>
              <a:gd name="connsiteY6" fmla="*/ 1167666 h 2886347"/>
              <a:gd name="connsiteX7" fmla="*/ 3519955 w 3603112"/>
              <a:gd name="connsiteY7" fmla="*/ 1840913 h 2886347"/>
              <a:gd name="connsiteX8" fmla="*/ 3602964 w 3603112"/>
              <a:gd name="connsiteY8" fmla="*/ 2514405 h 2886347"/>
              <a:gd name="connsiteX9" fmla="*/ 3502467 w 3603112"/>
              <a:gd name="connsiteY9" fmla="*/ 2834832 h 2886347"/>
              <a:gd name="connsiteX10" fmla="*/ 3215657 w 3603112"/>
              <a:gd name="connsiteY10" fmla="*/ 2831900 h 2886347"/>
              <a:gd name="connsiteX11" fmla="*/ 2930617 w 3603112"/>
              <a:gd name="connsiteY11" fmla="*/ 2312967 h 2886347"/>
              <a:gd name="connsiteX12" fmla="*/ 2244409 w 3603112"/>
              <a:gd name="connsiteY12" fmla="*/ 2048374 h 2886347"/>
              <a:gd name="connsiteX13" fmla="*/ 1656321 w 3603112"/>
              <a:gd name="connsiteY13" fmla="*/ 2212538 h 2886347"/>
              <a:gd name="connsiteX14" fmla="*/ 1345709 w 3603112"/>
              <a:gd name="connsiteY14" fmla="*/ 2576015 h 2886347"/>
              <a:gd name="connsiteX15" fmla="*/ 940465 w 3603112"/>
              <a:gd name="connsiteY15" fmla="*/ 2572433 h 2886347"/>
              <a:gd name="connsiteX16" fmla="*/ 618231 w 3603112"/>
              <a:gd name="connsiteY16" fmla="*/ 2370100 h 2886347"/>
              <a:gd name="connsiteX17" fmla="*/ 995024 w 3603112"/>
              <a:gd name="connsiteY17" fmla="*/ 1716307 h 2886347"/>
              <a:gd name="connsiteX18" fmla="*/ 1018825 w 3603112"/>
              <a:gd name="connsiteY18" fmla="*/ 1129742 h 2886347"/>
              <a:gd name="connsiteX19" fmla="*/ 470775 w 3603112"/>
              <a:gd name="connsiteY19" fmla="*/ 858477 h 2886347"/>
              <a:gd name="connsiteX20" fmla="*/ 5769 w 3603112"/>
              <a:gd name="connsiteY20" fmla="*/ 613092 h 2886347"/>
              <a:gd name="connsiteX0" fmla="*/ 5769 w 3603112"/>
              <a:gd name="connsiteY0" fmla="*/ 612878 h 2886133"/>
              <a:gd name="connsiteX1" fmla="*/ 247874 w 3603112"/>
              <a:gd name="connsiteY1" fmla="*/ 9458 h 2886133"/>
              <a:gd name="connsiteX2" fmla="*/ 784336 w 3603112"/>
              <a:gd name="connsiteY2" fmla="*/ 238972 h 2886133"/>
              <a:gd name="connsiteX3" fmla="*/ 1620025 w 3603112"/>
              <a:gd name="connsiteY3" fmla="*/ 170105 h 2886133"/>
              <a:gd name="connsiteX4" fmla="*/ 2248897 w 3603112"/>
              <a:gd name="connsiteY4" fmla="*/ 641066 h 2886133"/>
              <a:gd name="connsiteX5" fmla="*/ 2861573 w 3603112"/>
              <a:gd name="connsiteY5" fmla="*/ 517647 h 2886133"/>
              <a:gd name="connsiteX6" fmla="*/ 3330101 w 3603112"/>
              <a:gd name="connsiteY6" fmla="*/ 1167452 h 2886133"/>
              <a:gd name="connsiteX7" fmla="*/ 3519955 w 3603112"/>
              <a:gd name="connsiteY7" fmla="*/ 1840699 h 2886133"/>
              <a:gd name="connsiteX8" fmla="*/ 3602964 w 3603112"/>
              <a:gd name="connsiteY8" fmla="*/ 2514191 h 2886133"/>
              <a:gd name="connsiteX9" fmla="*/ 3502467 w 3603112"/>
              <a:gd name="connsiteY9" fmla="*/ 2834618 h 2886133"/>
              <a:gd name="connsiteX10" fmla="*/ 3215657 w 3603112"/>
              <a:gd name="connsiteY10" fmla="*/ 2831686 h 2886133"/>
              <a:gd name="connsiteX11" fmla="*/ 2930617 w 3603112"/>
              <a:gd name="connsiteY11" fmla="*/ 2312753 h 2886133"/>
              <a:gd name="connsiteX12" fmla="*/ 2244409 w 3603112"/>
              <a:gd name="connsiteY12" fmla="*/ 2048160 h 2886133"/>
              <a:gd name="connsiteX13" fmla="*/ 1656321 w 3603112"/>
              <a:gd name="connsiteY13" fmla="*/ 2212324 h 2886133"/>
              <a:gd name="connsiteX14" fmla="*/ 1345709 w 3603112"/>
              <a:gd name="connsiteY14" fmla="*/ 2575801 h 2886133"/>
              <a:gd name="connsiteX15" fmla="*/ 940465 w 3603112"/>
              <a:gd name="connsiteY15" fmla="*/ 2572219 h 2886133"/>
              <a:gd name="connsiteX16" fmla="*/ 618231 w 3603112"/>
              <a:gd name="connsiteY16" fmla="*/ 2369886 h 2886133"/>
              <a:gd name="connsiteX17" fmla="*/ 995024 w 3603112"/>
              <a:gd name="connsiteY17" fmla="*/ 1716093 h 2886133"/>
              <a:gd name="connsiteX18" fmla="*/ 1018825 w 3603112"/>
              <a:gd name="connsiteY18" fmla="*/ 1129528 h 2886133"/>
              <a:gd name="connsiteX19" fmla="*/ 470775 w 3603112"/>
              <a:gd name="connsiteY19" fmla="*/ 858263 h 2886133"/>
              <a:gd name="connsiteX20" fmla="*/ 5769 w 3603112"/>
              <a:gd name="connsiteY20" fmla="*/ 612878 h 2886133"/>
              <a:gd name="connsiteX0" fmla="*/ 5769 w 3603112"/>
              <a:gd name="connsiteY0" fmla="*/ 614601 h 2887856"/>
              <a:gd name="connsiteX1" fmla="*/ 247874 w 3603112"/>
              <a:gd name="connsiteY1" fmla="*/ 11181 h 2887856"/>
              <a:gd name="connsiteX2" fmla="*/ 784336 w 3603112"/>
              <a:gd name="connsiteY2" fmla="*/ 240695 h 2887856"/>
              <a:gd name="connsiteX3" fmla="*/ 1578628 w 3603112"/>
              <a:gd name="connsiteY3" fmla="*/ 471853 h 2887856"/>
              <a:gd name="connsiteX4" fmla="*/ 2248897 w 3603112"/>
              <a:gd name="connsiteY4" fmla="*/ 642789 h 2887856"/>
              <a:gd name="connsiteX5" fmla="*/ 2861573 w 3603112"/>
              <a:gd name="connsiteY5" fmla="*/ 519370 h 2887856"/>
              <a:gd name="connsiteX6" fmla="*/ 3330101 w 3603112"/>
              <a:gd name="connsiteY6" fmla="*/ 1169175 h 2887856"/>
              <a:gd name="connsiteX7" fmla="*/ 3519955 w 3603112"/>
              <a:gd name="connsiteY7" fmla="*/ 1842422 h 2887856"/>
              <a:gd name="connsiteX8" fmla="*/ 3602964 w 3603112"/>
              <a:gd name="connsiteY8" fmla="*/ 2515914 h 2887856"/>
              <a:gd name="connsiteX9" fmla="*/ 3502467 w 3603112"/>
              <a:gd name="connsiteY9" fmla="*/ 2836341 h 2887856"/>
              <a:gd name="connsiteX10" fmla="*/ 3215657 w 3603112"/>
              <a:gd name="connsiteY10" fmla="*/ 2833409 h 2887856"/>
              <a:gd name="connsiteX11" fmla="*/ 2930617 w 3603112"/>
              <a:gd name="connsiteY11" fmla="*/ 2314476 h 2887856"/>
              <a:gd name="connsiteX12" fmla="*/ 2244409 w 3603112"/>
              <a:gd name="connsiteY12" fmla="*/ 2049883 h 2887856"/>
              <a:gd name="connsiteX13" fmla="*/ 1656321 w 3603112"/>
              <a:gd name="connsiteY13" fmla="*/ 2214047 h 2887856"/>
              <a:gd name="connsiteX14" fmla="*/ 1345709 w 3603112"/>
              <a:gd name="connsiteY14" fmla="*/ 2577524 h 2887856"/>
              <a:gd name="connsiteX15" fmla="*/ 940465 w 3603112"/>
              <a:gd name="connsiteY15" fmla="*/ 2573942 h 2887856"/>
              <a:gd name="connsiteX16" fmla="*/ 618231 w 3603112"/>
              <a:gd name="connsiteY16" fmla="*/ 2371609 h 2887856"/>
              <a:gd name="connsiteX17" fmla="*/ 995024 w 3603112"/>
              <a:gd name="connsiteY17" fmla="*/ 1717816 h 2887856"/>
              <a:gd name="connsiteX18" fmla="*/ 1018825 w 3603112"/>
              <a:gd name="connsiteY18" fmla="*/ 1131251 h 2887856"/>
              <a:gd name="connsiteX19" fmla="*/ 470775 w 3603112"/>
              <a:gd name="connsiteY19" fmla="*/ 859986 h 2887856"/>
              <a:gd name="connsiteX20" fmla="*/ 5769 w 3603112"/>
              <a:gd name="connsiteY20" fmla="*/ 614601 h 2887856"/>
              <a:gd name="connsiteX0" fmla="*/ 5769 w 3603112"/>
              <a:gd name="connsiteY0" fmla="*/ 614601 h 2887856"/>
              <a:gd name="connsiteX1" fmla="*/ 247874 w 3603112"/>
              <a:gd name="connsiteY1" fmla="*/ 11181 h 2887856"/>
              <a:gd name="connsiteX2" fmla="*/ 784336 w 3603112"/>
              <a:gd name="connsiteY2" fmla="*/ 240695 h 2887856"/>
              <a:gd name="connsiteX3" fmla="*/ 1578628 w 3603112"/>
              <a:gd name="connsiteY3" fmla="*/ 471853 h 2887856"/>
              <a:gd name="connsiteX4" fmla="*/ 2248897 w 3603112"/>
              <a:gd name="connsiteY4" fmla="*/ 642789 h 2887856"/>
              <a:gd name="connsiteX5" fmla="*/ 2840875 w 3603112"/>
              <a:gd name="connsiteY5" fmla="*/ 637238 h 2887856"/>
              <a:gd name="connsiteX6" fmla="*/ 3330101 w 3603112"/>
              <a:gd name="connsiteY6" fmla="*/ 1169175 h 2887856"/>
              <a:gd name="connsiteX7" fmla="*/ 3519955 w 3603112"/>
              <a:gd name="connsiteY7" fmla="*/ 1842422 h 2887856"/>
              <a:gd name="connsiteX8" fmla="*/ 3602964 w 3603112"/>
              <a:gd name="connsiteY8" fmla="*/ 2515914 h 2887856"/>
              <a:gd name="connsiteX9" fmla="*/ 3502467 w 3603112"/>
              <a:gd name="connsiteY9" fmla="*/ 2836341 h 2887856"/>
              <a:gd name="connsiteX10" fmla="*/ 3215657 w 3603112"/>
              <a:gd name="connsiteY10" fmla="*/ 2833409 h 2887856"/>
              <a:gd name="connsiteX11" fmla="*/ 2930617 w 3603112"/>
              <a:gd name="connsiteY11" fmla="*/ 2314476 h 2887856"/>
              <a:gd name="connsiteX12" fmla="*/ 2244409 w 3603112"/>
              <a:gd name="connsiteY12" fmla="*/ 2049883 h 2887856"/>
              <a:gd name="connsiteX13" fmla="*/ 1656321 w 3603112"/>
              <a:gd name="connsiteY13" fmla="*/ 2214047 h 2887856"/>
              <a:gd name="connsiteX14" fmla="*/ 1345709 w 3603112"/>
              <a:gd name="connsiteY14" fmla="*/ 2577524 h 2887856"/>
              <a:gd name="connsiteX15" fmla="*/ 940465 w 3603112"/>
              <a:gd name="connsiteY15" fmla="*/ 2573942 h 2887856"/>
              <a:gd name="connsiteX16" fmla="*/ 618231 w 3603112"/>
              <a:gd name="connsiteY16" fmla="*/ 2371609 h 2887856"/>
              <a:gd name="connsiteX17" fmla="*/ 995024 w 3603112"/>
              <a:gd name="connsiteY17" fmla="*/ 1717816 h 2887856"/>
              <a:gd name="connsiteX18" fmla="*/ 1018825 w 3603112"/>
              <a:gd name="connsiteY18" fmla="*/ 1131251 h 2887856"/>
              <a:gd name="connsiteX19" fmla="*/ 470775 w 3603112"/>
              <a:gd name="connsiteY19" fmla="*/ 859986 h 2887856"/>
              <a:gd name="connsiteX20" fmla="*/ 5769 w 3603112"/>
              <a:gd name="connsiteY20" fmla="*/ 614601 h 2887856"/>
              <a:gd name="connsiteX0" fmla="*/ 5769 w 3603112"/>
              <a:gd name="connsiteY0" fmla="*/ 614601 h 2887856"/>
              <a:gd name="connsiteX1" fmla="*/ 247874 w 3603112"/>
              <a:gd name="connsiteY1" fmla="*/ 11181 h 2887856"/>
              <a:gd name="connsiteX2" fmla="*/ 784336 w 3603112"/>
              <a:gd name="connsiteY2" fmla="*/ 240695 h 2887856"/>
              <a:gd name="connsiteX3" fmla="*/ 1578628 w 3603112"/>
              <a:gd name="connsiteY3" fmla="*/ 471853 h 2887856"/>
              <a:gd name="connsiteX4" fmla="*/ 2248897 w 3603112"/>
              <a:gd name="connsiteY4" fmla="*/ 642789 h 2887856"/>
              <a:gd name="connsiteX5" fmla="*/ 2840875 w 3603112"/>
              <a:gd name="connsiteY5" fmla="*/ 637238 h 2887856"/>
              <a:gd name="connsiteX6" fmla="*/ 3330101 w 3603112"/>
              <a:gd name="connsiteY6" fmla="*/ 1169175 h 2887856"/>
              <a:gd name="connsiteX7" fmla="*/ 3519955 w 3603112"/>
              <a:gd name="connsiteY7" fmla="*/ 1842422 h 2887856"/>
              <a:gd name="connsiteX8" fmla="*/ 3602964 w 3603112"/>
              <a:gd name="connsiteY8" fmla="*/ 2515914 h 2887856"/>
              <a:gd name="connsiteX9" fmla="*/ 3502467 w 3603112"/>
              <a:gd name="connsiteY9" fmla="*/ 2836341 h 2887856"/>
              <a:gd name="connsiteX10" fmla="*/ 3215657 w 3603112"/>
              <a:gd name="connsiteY10" fmla="*/ 2833409 h 2887856"/>
              <a:gd name="connsiteX11" fmla="*/ 2930617 w 3603112"/>
              <a:gd name="connsiteY11" fmla="*/ 2314476 h 2887856"/>
              <a:gd name="connsiteX12" fmla="*/ 2244409 w 3603112"/>
              <a:gd name="connsiteY12" fmla="*/ 2049883 h 2887856"/>
              <a:gd name="connsiteX13" fmla="*/ 1656321 w 3603112"/>
              <a:gd name="connsiteY13" fmla="*/ 2214047 h 2887856"/>
              <a:gd name="connsiteX14" fmla="*/ 1345709 w 3603112"/>
              <a:gd name="connsiteY14" fmla="*/ 2577524 h 2887856"/>
              <a:gd name="connsiteX15" fmla="*/ 940465 w 3603112"/>
              <a:gd name="connsiteY15" fmla="*/ 2573942 h 2887856"/>
              <a:gd name="connsiteX16" fmla="*/ 618231 w 3603112"/>
              <a:gd name="connsiteY16" fmla="*/ 2371609 h 2887856"/>
              <a:gd name="connsiteX17" fmla="*/ 995024 w 3603112"/>
              <a:gd name="connsiteY17" fmla="*/ 1717816 h 2887856"/>
              <a:gd name="connsiteX18" fmla="*/ 925683 w 3603112"/>
              <a:gd name="connsiteY18" fmla="*/ 1152681 h 2887856"/>
              <a:gd name="connsiteX19" fmla="*/ 470775 w 3603112"/>
              <a:gd name="connsiteY19" fmla="*/ 859986 h 2887856"/>
              <a:gd name="connsiteX20" fmla="*/ 5769 w 3603112"/>
              <a:gd name="connsiteY20" fmla="*/ 614601 h 2887856"/>
              <a:gd name="connsiteX0" fmla="*/ 9853 w 3514054"/>
              <a:gd name="connsiteY0" fmla="*/ 569757 h 2885873"/>
              <a:gd name="connsiteX1" fmla="*/ 158816 w 3514054"/>
              <a:gd name="connsiteY1" fmla="*/ 9198 h 2885873"/>
              <a:gd name="connsiteX2" fmla="*/ 695278 w 3514054"/>
              <a:gd name="connsiteY2" fmla="*/ 238712 h 2885873"/>
              <a:gd name="connsiteX3" fmla="*/ 1489570 w 3514054"/>
              <a:gd name="connsiteY3" fmla="*/ 469870 h 2885873"/>
              <a:gd name="connsiteX4" fmla="*/ 2159839 w 3514054"/>
              <a:gd name="connsiteY4" fmla="*/ 640806 h 2885873"/>
              <a:gd name="connsiteX5" fmla="*/ 2751817 w 3514054"/>
              <a:gd name="connsiteY5" fmla="*/ 635255 h 2885873"/>
              <a:gd name="connsiteX6" fmla="*/ 3241043 w 3514054"/>
              <a:gd name="connsiteY6" fmla="*/ 1167192 h 2885873"/>
              <a:gd name="connsiteX7" fmla="*/ 3430897 w 3514054"/>
              <a:gd name="connsiteY7" fmla="*/ 1840439 h 2885873"/>
              <a:gd name="connsiteX8" fmla="*/ 3513906 w 3514054"/>
              <a:gd name="connsiteY8" fmla="*/ 2513931 h 2885873"/>
              <a:gd name="connsiteX9" fmla="*/ 3413409 w 3514054"/>
              <a:gd name="connsiteY9" fmla="*/ 2834358 h 2885873"/>
              <a:gd name="connsiteX10" fmla="*/ 3126599 w 3514054"/>
              <a:gd name="connsiteY10" fmla="*/ 2831426 h 2885873"/>
              <a:gd name="connsiteX11" fmla="*/ 2841559 w 3514054"/>
              <a:gd name="connsiteY11" fmla="*/ 2312493 h 2885873"/>
              <a:gd name="connsiteX12" fmla="*/ 2155351 w 3514054"/>
              <a:gd name="connsiteY12" fmla="*/ 2047900 h 2885873"/>
              <a:gd name="connsiteX13" fmla="*/ 1567263 w 3514054"/>
              <a:gd name="connsiteY13" fmla="*/ 2212064 h 2885873"/>
              <a:gd name="connsiteX14" fmla="*/ 1256651 w 3514054"/>
              <a:gd name="connsiteY14" fmla="*/ 2575541 h 2885873"/>
              <a:gd name="connsiteX15" fmla="*/ 851407 w 3514054"/>
              <a:gd name="connsiteY15" fmla="*/ 2571959 h 2885873"/>
              <a:gd name="connsiteX16" fmla="*/ 529173 w 3514054"/>
              <a:gd name="connsiteY16" fmla="*/ 2369626 h 2885873"/>
              <a:gd name="connsiteX17" fmla="*/ 905966 w 3514054"/>
              <a:gd name="connsiteY17" fmla="*/ 1715833 h 2885873"/>
              <a:gd name="connsiteX18" fmla="*/ 836625 w 3514054"/>
              <a:gd name="connsiteY18" fmla="*/ 1150698 h 2885873"/>
              <a:gd name="connsiteX19" fmla="*/ 381717 w 3514054"/>
              <a:gd name="connsiteY19" fmla="*/ 858003 h 2885873"/>
              <a:gd name="connsiteX20" fmla="*/ 9853 w 3514054"/>
              <a:gd name="connsiteY20" fmla="*/ 569757 h 2885873"/>
              <a:gd name="connsiteX0" fmla="*/ 1710 w 3505911"/>
              <a:gd name="connsiteY0" fmla="*/ 477645 h 2793761"/>
              <a:gd name="connsiteX1" fmla="*/ 254165 w 3505911"/>
              <a:gd name="connsiteY1" fmla="*/ 13523 h 2793761"/>
              <a:gd name="connsiteX2" fmla="*/ 687135 w 3505911"/>
              <a:gd name="connsiteY2" fmla="*/ 146600 h 2793761"/>
              <a:gd name="connsiteX3" fmla="*/ 1481427 w 3505911"/>
              <a:gd name="connsiteY3" fmla="*/ 377758 h 2793761"/>
              <a:gd name="connsiteX4" fmla="*/ 2151696 w 3505911"/>
              <a:gd name="connsiteY4" fmla="*/ 548694 h 2793761"/>
              <a:gd name="connsiteX5" fmla="*/ 2743674 w 3505911"/>
              <a:gd name="connsiteY5" fmla="*/ 543143 h 2793761"/>
              <a:gd name="connsiteX6" fmla="*/ 3232900 w 3505911"/>
              <a:gd name="connsiteY6" fmla="*/ 1075080 h 2793761"/>
              <a:gd name="connsiteX7" fmla="*/ 3422754 w 3505911"/>
              <a:gd name="connsiteY7" fmla="*/ 1748327 h 2793761"/>
              <a:gd name="connsiteX8" fmla="*/ 3505763 w 3505911"/>
              <a:gd name="connsiteY8" fmla="*/ 2421819 h 2793761"/>
              <a:gd name="connsiteX9" fmla="*/ 3405266 w 3505911"/>
              <a:gd name="connsiteY9" fmla="*/ 2742246 h 2793761"/>
              <a:gd name="connsiteX10" fmla="*/ 3118456 w 3505911"/>
              <a:gd name="connsiteY10" fmla="*/ 2739314 h 2793761"/>
              <a:gd name="connsiteX11" fmla="*/ 2833416 w 3505911"/>
              <a:gd name="connsiteY11" fmla="*/ 2220381 h 2793761"/>
              <a:gd name="connsiteX12" fmla="*/ 2147208 w 3505911"/>
              <a:gd name="connsiteY12" fmla="*/ 1955788 h 2793761"/>
              <a:gd name="connsiteX13" fmla="*/ 1559120 w 3505911"/>
              <a:gd name="connsiteY13" fmla="*/ 2119952 h 2793761"/>
              <a:gd name="connsiteX14" fmla="*/ 1248508 w 3505911"/>
              <a:gd name="connsiteY14" fmla="*/ 2483429 h 2793761"/>
              <a:gd name="connsiteX15" fmla="*/ 843264 w 3505911"/>
              <a:gd name="connsiteY15" fmla="*/ 2479847 h 2793761"/>
              <a:gd name="connsiteX16" fmla="*/ 521030 w 3505911"/>
              <a:gd name="connsiteY16" fmla="*/ 2277514 h 2793761"/>
              <a:gd name="connsiteX17" fmla="*/ 897823 w 3505911"/>
              <a:gd name="connsiteY17" fmla="*/ 1623721 h 2793761"/>
              <a:gd name="connsiteX18" fmla="*/ 828482 w 3505911"/>
              <a:gd name="connsiteY18" fmla="*/ 1058586 h 2793761"/>
              <a:gd name="connsiteX19" fmla="*/ 373574 w 3505911"/>
              <a:gd name="connsiteY19" fmla="*/ 765891 h 2793761"/>
              <a:gd name="connsiteX20" fmla="*/ 1710 w 3505911"/>
              <a:gd name="connsiteY20" fmla="*/ 477645 h 2793761"/>
              <a:gd name="connsiteX0" fmla="*/ 1851 w 3506052"/>
              <a:gd name="connsiteY0" fmla="*/ 480896 h 2797012"/>
              <a:gd name="connsiteX1" fmla="*/ 254306 w 3506052"/>
              <a:gd name="connsiteY1" fmla="*/ 16774 h 2797012"/>
              <a:gd name="connsiteX2" fmla="*/ 770069 w 3506052"/>
              <a:gd name="connsiteY2" fmla="*/ 128421 h 2797012"/>
              <a:gd name="connsiteX3" fmla="*/ 1481568 w 3506052"/>
              <a:gd name="connsiteY3" fmla="*/ 381009 h 2797012"/>
              <a:gd name="connsiteX4" fmla="*/ 2151837 w 3506052"/>
              <a:gd name="connsiteY4" fmla="*/ 551945 h 2797012"/>
              <a:gd name="connsiteX5" fmla="*/ 2743815 w 3506052"/>
              <a:gd name="connsiteY5" fmla="*/ 546394 h 2797012"/>
              <a:gd name="connsiteX6" fmla="*/ 3233041 w 3506052"/>
              <a:gd name="connsiteY6" fmla="*/ 1078331 h 2797012"/>
              <a:gd name="connsiteX7" fmla="*/ 3422895 w 3506052"/>
              <a:gd name="connsiteY7" fmla="*/ 1751578 h 2797012"/>
              <a:gd name="connsiteX8" fmla="*/ 3505904 w 3506052"/>
              <a:gd name="connsiteY8" fmla="*/ 2425070 h 2797012"/>
              <a:gd name="connsiteX9" fmla="*/ 3405407 w 3506052"/>
              <a:gd name="connsiteY9" fmla="*/ 2745497 h 2797012"/>
              <a:gd name="connsiteX10" fmla="*/ 3118597 w 3506052"/>
              <a:gd name="connsiteY10" fmla="*/ 2742565 h 2797012"/>
              <a:gd name="connsiteX11" fmla="*/ 2833557 w 3506052"/>
              <a:gd name="connsiteY11" fmla="*/ 2223632 h 2797012"/>
              <a:gd name="connsiteX12" fmla="*/ 2147349 w 3506052"/>
              <a:gd name="connsiteY12" fmla="*/ 1959039 h 2797012"/>
              <a:gd name="connsiteX13" fmla="*/ 1559261 w 3506052"/>
              <a:gd name="connsiteY13" fmla="*/ 2123203 h 2797012"/>
              <a:gd name="connsiteX14" fmla="*/ 1248649 w 3506052"/>
              <a:gd name="connsiteY14" fmla="*/ 2486680 h 2797012"/>
              <a:gd name="connsiteX15" fmla="*/ 843405 w 3506052"/>
              <a:gd name="connsiteY15" fmla="*/ 2483098 h 2797012"/>
              <a:gd name="connsiteX16" fmla="*/ 521171 w 3506052"/>
              <a:gd name="connsiteY16" fmla="*/ 2280765 h 2797012"/>
              <a:gd name="connsiteX17" fmla="*/ 897964 w 3506052"/>
              <a:gd name="connsiteY17" fmla="*/ 1626972 h 2797012"/>
              <a:gd name="connsiteX18" fmla="*/ 828623 w 3506052"/>
              <a:gd name="connsiteY18" fmla="*/ 1061837 h 2797012"/>
              <a:gd name="connsiteX19" fmla="*/ 373715 w 3506052"/>
              <a:gd name="connsiteY19" fmla="*/ 769142 h 2797012"/>
              <a:gd name="connsiteX20" fmla="*/ 1851 w 3506052"/>
              <a:gd name="connsiteY20" fmla="*/ 480896 h 2797012"/>
              <a:gd name="connsiteX0" fmla="*/ 1851 w 3581454"/>
              <a:gd name="connsiteY0" fmla="*/ 480896 h 2797012"/>
              <a:gd name="connsiteX1" fmla="*/ 254306 w 3581454"/>
              <a:gd name="connsiteY1" fmla="*/ 16774 h 2797012"/>
              <a:gd name="connsiteX2" fmla="*/ 770069 w 3581454"/>
              <a:gd name="connsiteY2" fmla="*/ 128421 h 2797012"/>
              <a:gd name="connsiteX3" fmla="*/ 1481568 w 3581454"/>
              <a:gd name="connsiteY3" fmla="*/ 381009 h 2797012"/>
              <a:gd name="connsiteX4" fmla="*/ 2151837 w 3581454"/>
              <a:gd name="connsiteY4" fmla="*/ 551945 h 2797012"/>
              <a:gd name="connsiteX5" fmla="*/ 2743815 w 3581454"/>
              <a:gd name="connsiteY5" fmla="*/ 546394 h 2797012"/>
              <a:gd name="connsiteX6" fmla="*/ 3233041 w 3581454"/>
              <a:gd name="connsiteY6" fmla="*/ 1078331 h 2797012"/>
              <a:gd name="connsiteX7" fmla="*/ 3567783 w 3581454"/>
              <a:gd name="connsiteY7" fmla="*/ 1676572 h 2797012"/>
              <a:gd name="connsiteX8" fmla="*/ 3505904 w 3581454"/>
              <a:gd name="connsiteY8" fmla="*/ 2425070 h 2797012"/>
              <a:gd name="connsiteX9" fmla="*/ 3405407 w 3581454"/>
              <a:gd name="connsiteY9" fmla="*/ 2745497 h 2797012"/>
              <a:gd name="connsiteX10" fmla="*/ 3118597 w 3581454"/>
              <a:gd name="connsiteY10" fmla="*/ 2742565 h 2797012"/>
              <a:gd name="connsiteX11" fmla="*/ 2833557 w 3581454"/>
              <a:gd name="connsiteY11" fmla="*/ 2223632 h 2797012"/>
              <a:gd name="connsiteX12" fmla="*/ 2147349 w 3581454"/>
              <a:gd name="connsiteY12" fmla="*/ 1959039 h 2797012"/>
              <a:gd name="connsiteX13" fmla="*/ 1559261 w 3581454"/>
              <a:gd name="connsiteY13" fmla="*/ 2123203 h 2797012"/>
              <a:gd name="connsiteX14" fmla="*/ 1248649 w 3581454"/>
              <a:gd name="connsiteY14" fmla="*/ 2486680 h 2797012"/>
              <a:gd name="connsiteX15" fmla="*/ 843405 w 3581454"/>
              <a:gd name="connsiteY15" fmla="*/ 2483098 h 2797012"/>
              <a:gd name="connsiteX16" fmla="*/ 521171 w 3581454"/>
              <a:gd name="connsiteY16" fmla="*/ 2280765 h 2797012"/>
              <a:gd name="connsiteX17" fmla="*/ 897964 w 3581454"/>
              <a:gd name="connsiteY17" fmla="*/ 1626972 h 2797012"/>
              <a:gd name="connsiteX18" fmla="*/ 828623 w 3581454"/>
              <a:gd name="connsiteY18" fmla="*/ 1061837 h 2797012"/>
              <a:gd name="connsiteX19" fmla="*/ 373715 w 3581454"/>
              <a:gd name="connsiteY19" fmla="*/ 769142 h 2797012"/>
              <a:gd name="connsiteX20" fmla="*/ 1851 w 3581454"/>
              <a:gd name="connsiteY20" fmla="*/ 480896 h 2797012"/>
              <a:gd name="connsiteX0" fmla="*/ 1851 w 3581454"/>
              <a:gd name="connsiteY0" fmla="*/ 480896 h 2755861"/>
              <a:gd name="connsiteX1" fmla="*/ 254306 w 3581454"/>
              <a:gd name="connsiteY1" fmla="*/ 16774 h 2755861"/>
              <a:gd name="connsiteX2" fmla="*/ 770069 w 3581454"/>
              <a:gd name="connsiteY2" fmla="*/ 128421 h 2755861"/>
              <a:gd name="connsiteX3" fmla="*/ 1481568 w 3581454"/>
              <a:gd name="connsiteY3" fmla="*/ 381009 h 2755861"/>
              <a:gd name="connsiteX4" fmla="*/ 2151837 w 3581454"/>
              <a:gd name="connsiteY4" fmla="*/ 551945 h 2755861"/>
              <a:gd name="connsiteX5" fmla="*/ 2743815 w 3581454"/>
              <a:gd name="connsiteY5" fmla="*/ 546394 h 2755861"/>
              <a:gd name="connsiteX6" fmla="*/ 3233041 w 3581454"/>
              <a:gd name="connsiteY6" fmla="*/ 1078331 h 2755861"/>
              <a:gd name="connsiteX7" fmla="*/ 3567783 w 3581454"/>
              <a:gd name="connsiteY7" fmla="*/ 1676572 h 2755861"/>
              <a:gd name="connsiteX8" fmla="*/ 3505904 w 3581454"/>
              <a:gd name="connsiteY8" fmla="*/ 2425070 h 2755861"/>
              <a:gd name="connsiteX9" fmla="*/ 3405407 w 3581454"/>
              <a:gd name="connsiteY9" fmla="*/ 2745497 h 2755861"/>
              <a:gd name="connsiteX10" fmla="*/ 3170342 w 3581454"/>
              <a:gd name="connsiteY10" fmla="*/ 2635414 h 2755861"/>
              <a:gd name="connsiteX11" fmla="*/ 2833557 w 3581454"/>
              <a:gd name="connsiteY11" fmla="*/ 2223632 h 2755861"/>
              <a:gd name="connsiteX12" fmla="*/ 2147349 w 3581454"/>
              <a:gd name="connsiteY12" fmla="*/ 1959039 h 2755861"/>
              <a:gd name="connsiteX13" fmla="*/ 1559261 w 3581454"/>
              <a:gd name="connsiteY13" fmla="*/ 2123203 h 2755861"/>
              <a:gd name="connsiteX14" fmla="*/ 1248649 w 3581454"/>
              <a:gd name="connsiteY14" fmla="*/ 2486680 h 2755861"/>
              <a:gd name="connsiteX15" fmla="*/ 843405 w 3581454"/>
              <a:gd name="connsiteY15" fmla="*/ 2483098 h 2755861"/>
              <a:gd name="connsiteX16" fmla="*/ 521171 w 3581454"/>
              <a:gd name="connsiteY16" fmla="*/ 2280765 h 2755861"/>
              <a:gd name="connsiteX17" fmla="*/ 897964 w 3581454"/>
              <a:gd name="connsiteY17" fmla="*/ 1626972 h 2755861"/>
              <a:gd name="connsiteX18" fmla="*/ 828623 w 3581454"/>
              <a:gd name="connsiteY18" fmla="*/ 1061837 h 2755861"/>
              <a:gd name="connsiteX19" fmla="*/ 373715 w 3581454"/>
              <a:gd name="connsiteY19" fmla="*/ 769142 h 2755861"/>
              <a:gd name="connsiteX20" fmla="*/ 1851 w 3581454"/>
              <a:gd name="connsiteY20" fmla="*/ 480896 h 2755861"/>
              <a:gd name="connsiteX0" fmla="*/ 1851 w 3581454"/>
              <a:gd name="connsiteY0" fmla="*/ 480896 h 2757867"/>
              <a:gd name="connsiteX1" fmla="*/ 254306 w 3581454"/>
              <a:gd name="connsiteY1" fmla="*/ 16774 h 2757867"/>
              <a:gd name="connsiteX2" fmla="*/ 770069 w 3581454"/>
              <a:gd name="connsiteY2" fmla="*/ 128421 h 2757867"/>
              <a:gd name="connsiteX3" fmla="*/ 1481568 w 3581454"/>
              <a:gd name="connsiteY3" fmla="*/ 381009 h 2757867"/>
              <a:gd name="connsiteX4" fmla="*/ 2151837 w 3581454"/>
              <a:gd name="connsiteY4" fmla="*/ 551945 h 2757867"/>
              <a:gd name="connsiteX5" fmla="*/ 2743815 w 3581454"/>
              <a:gd name="connsiteY5" fmla="*/ 546394 h 2757867"/>
              <a:gd name="connsiteX6" fmla="*/ 3233041 w 3581454"/>
              <a:gd name="connsiteY6" fmla="*/ 1078331 h 2757867"/>
              <a:gd name="connsiteX7" fmla="*/ 3567783 w 3581454"/>
              <a:gd name="connsiteY7" fmla="*/ 1676572 h 2757867"/>
              <a:gd name="connsiteX8" fmla="*/ 3505904 w 3581454"/>
              <a:gd name="connsiteY8" fmla="*/ 2425070 h 2757867"/>
              <a:gd name="connsiteX9" fmla="*/ 3405407 w 3581454"/>
              <a:gd name="connsiteY9" fmla="*/ 2745497 h 2757867"/>
              <a:gd name="connsiteX10" fmla="*/ 3170342 w 3581454"/>
              <a:gd name="connsiteY10" fmla="*/ 2635414 h 2757867"/>
              <a:gd name="connsiteX11" fmla="*/ 2854257 w 3581454"/>
              <a:gd name="connsiteY11" fmla="*/ 2116479 h 2757867"/>
              <a:gd name="connsiteX12" fmla="*/ 2147349 w 3581454"/>
              <a:gd name="connsiteY12" fmla="*/ 1959039 h 2757867"/>
              <a:gd name="connsiteX13" fmla="*/ 1559261 w 3581454"/>
              <a:gd name="connsiteY13" fmla="*/ 2123203 h 2757867"/>
              <a:gd name="connsiteX14" fmla="*/ 1248649 w 3581454"/>
              <a:gd name="connsiteY14" fmla="*/ 2486680 h 2757867"/>
              <a:gd name="connsiteX15" fmla="*/ 843405 w 3581454"/>
              <a:gd name="connsiteY15" fmla="*/ 2483098 h 2757867"/>
              <a:gd name="connsiteX16" fmla="*/ 521171 w 3581454"/>
              <a:gd name="connsiteY16" fmla="*/ 2280765 h 2757867"/>
              <a:gd name="connsiteX17" fmla="*/ 897964 w 3581454"/>
              <a:gd name="connsiteY17" fmla="*/ 1626972 h 2757867"/>
              <a:gd name="connsiteX18" fmla="*/ 828623 w 3581454"/>
              <a:gd name="connsiteY18" fmla="*/ 1061837 h 2757867"/>
              <a:gd name="connsiteX19" fmla="*/ 373715 w 3581454"/>
              <a:gd name="connsiteY19" fmla="*/ 769142 h 2757867"/>
              <a:gd name="connsiteX20" fmla="*/ 1851 w 3581454"/>
              <a:gd name="connsiteY20" fmla="*/ 480896 h 2757867"/>
              <a:gd name="connsiteX0" fmla="*/ 1851 w 3581454"/>
              <a:gd name="connsiteY0" fmla="*/ 480896 h 2749382"/>
              <a:gd name="connsiteX1" fmla="*/ 254306 w 3581454"/>
              <a:gd name="connsiteY1" fmla="*/ 16774 h 2749382"/>
              <a:gd name="connsiteX2" fmla="*/ 770069 w 3581454"/>
              <a:gd name="connsiteY2" fmla="*/ 128421 h 2749382"/>
              <a:gd name="connsiteX3" fmla="*/ 1481568 w 3581454"/>
              <a:gd name="connsiteY3" fmla="*/ 381009 h 2749382"/>
              <a:gd name="connsiteX4" fmla="*/ 2151837 w 3581454"/>
              <a:gd name="connsiteY4" fmla="*/ 551945 h 2749382"/>
              <a:gd name="connsiteX5" fmla="*/ 2743815 w 3581454"/>
              <a:gd name="connsiteY5" fmla="*/ 546394 h 2749382"/>
              <a:gd name="connsiteX6" fmla="*/ 3233041 w 3581454"/>
              <a:gd name="connsiteY6" fmla="*/ 1078331 h 2749382"/>
              <a:gd name="connsiteX7" fmla="*/ 3567783 w 3581454"/>
              <a:gd name="connsiteY7" fmla="*/ 1676572 h 2749382"/>
              <a:gd name="connsiteX8" fmla="*/ 3505904 w 3581454"/>
              <a:gd name="connsiteY8" fmla="*/ 2425070 h 2749382"/>
              <a:gd name="connsiteX9" fmla="*/ 3405407 w 3581454"/>
              <a:gd name="connsiteY9" fmla="*/ 2745497 h 2749382"/>
              <a:gd name="connsiteX10" fmla="*/ 3242786 w 3581454"/>
              <a:gd name="connsiteY10" fmla="*/ 2571124 h 2749382"/>
              <a:gd name="connsiteX11" fmla="*/ 2854257 w 3581454"/>
              <a:gd name="connsiteY11" fmla="*/ 2116479 h 2749382"/>
              <a:gd name="connsiteX12" fmla="*/ 2147349 w 3581454"/>
              <a:gd name="connsiteY12" fmla="*/ 1959039 h 2749382"/>
              <a:gd name="connsiteX13" fmla="*/ 1559261 w 3581454"/>
              <a:gd name="connsiteY13" fmla="*/ 2123203 h 2749382"/>
              <a:gd name="connsiteX14" fmla="*/ 1248649 w 3581454"/>
              <a:gd name="connsiteY14" fmla="*/ 2486680 h 2749382"/>
              <a:gd name="connsiteX15" fmla="*/ 843405 w 3581454"/>
              <a:gd name="connsiteY15" fmla="*/ 2483098 h 2749382"/>
              <a:gd name="connsiteX16" fmla="*/ 521171 w 3581454"/>
              <a:gd name="connsiteY16" fmla="*/ 2280765 h 2749382"/>
              <a:gd name="connsiteX17" fmla="*/ 897964 w 3581454"/>
              <a:gd name="connsiteY17" fmla="*/ 1626972 h 2749382"/>
              <a:gd name="connsiteX18" fmla="*/ 828623 w 3581454"/>
              <a:gd name="connsiteY18" fmla="*/ 1061837 h 2749382"/>
              <a:gd name="connsiteX19" fmla="*/ 373715 w 3581454"/>
              <a:gd name="connsiteY19" fmla="*/ 769142 h 2749382"/>
              <a:gd name="connsiteX20" fmla="*/ 1851 w 3581454"/>
              <a:gd name="connsiteY20" fmla="*/ 480896 h 2749382"/>
              <a:gd name="connsiteX0" fmla="*/ 1851 w 3579102"/>
              <a:gd name="connsiteY0" fmla="*/ 480896 h 2698088"/>
              <a:gd name="connsiteX1" fmla="*/ 254306 w 3579102"/>
              <a:gd name="connsiteY1" fmla="*/ 16774 h 2698088"/>
              <a:gd name="connsiteX2" fmla="*/ 770069 w 3579102"/>
              <a:gd name="connsiteY2" fmla="*/ 128421 h 2698088"/>
              <a:gd name="connsiteX3" fmla="*/ 1481568 w 3579102"/>
              <a:gd name="connsiteY3" fmla="*/ 381009 h 2698088"/>
              <a:gd name="connsiteX4" fmla="*/ 2151837 w 3579102"/>
              <a:gd name="connsiteY4" fmla="*/ 551945 h 2698088"/>
              <a:gd name="connsiteX5" fmla="*/ 2743815 w 3579102"/>
              <a:gd name="connsiteY5" fmla="*/ 546394 h 2698088"/>
              <a:gd name="connsiteX6" fmla="*/ 3233041 w 3579102"/>
              <a:gd name="connsiteY6" fmla="*/ 1078331 h 2698088"/>
              <a:gd name="connsiteX7" fmla="*/ 3567783 w 3579102"/>
              <a:gd name="connsiteY7" fmla="*/ 1676572 h 2698088"/>
              <a:gd name="connsiteX8" fmla="*/ 3505904 w 3579102"/>
              <a:gd name="connsiteY8" fmla="*/ 2425070 h 2698088"/>
              <a:gd name="connsiteX9" fmla="*/ 3560645 w 3579102"/>
              <a:gd name="connsiteY9" fmla="*/ 2691921 h 2698088"/>
              <a:gd name="connsiteX10" fmla="*/ 3242786 w 3579102"/>
              <a:gd name="connsiteY10" fmla="*/ 2571124 h 2698088"/>
              <a:gd name="connsiteX11" fmla="*/ 2854257 w 3579102"/>
              <a:gd name="connsiteY11" fmla="*/ 2116479 h 2698088"/>
              <a:gd name="connsiteX12" fmla="*/ 2147349 w 3579102"/>
              <a:gd name="connsiteY12" fmla="*/ 1959039 h 2698088"/>
              <a:gd name="connsiteX13" fmla="*/ 1559261 w 3579102"/>
              <a:gd name="connsiteY13" fmla="*/ 2123203 h 2698088"/>
              <a:gd name="connsiteX14" fmla="*/ 1248649 w 3579102"/>
              <a:gd name="connsiteY14" fmla="*/ 2486680 h 2698088"/>
              <a:gd name="connsiteX15" fmla="*/ 843405 w 3579102"/>
              <a:gd name="connsiteY15" fmla="*/ 2483098 h 2698088"/>
              <a:gd name="connsiteX16" fmla="*/ 521171 w 3579102"/>
              <a:gd name="connsiteY16" fmla="*/ 2280765 h 2698088"/>
              <a:gd name="connsiteX17" fmla="*/ 897964 w 3579102"/>
              <a:gd name="connsiteY17" fmla="*/ 1626972 h 2698088"/>
              <a:gd name="connsiteX18" fmla="*/ 828623 w 3579102"/>
              <a:gd name="connsiteY18" fmla="*/ 1061837 h 2698088"/>
              <a:gd name="connsiteX19" fmla="*/ 373715 w 3579102"/>
              <a:gd name="connsiteY19" fmla="*/ 769142 h 2698088"/>
              <a:gd name="connsiteX20" fmla="*/ 1851 w 3579102"/>
              <a:gd name="connsiteY20" fmla="*/ 480896 h 2698088"/>
              <a:gd name="connsiteX0" fmla="*/ 1851 w 3650858"/>
              <a:gd name="connsiteY0" fmla="*/ 480896 h 2700022"/>
              <a:gd name="connsiteX1" fmla="*/ 254306 w 3650858"/>
              <a:gd name="connsiteY1" fmla="*/ 16774 h 2700022"/>
              <a:gd name="connsiteX2" fmla="*/ 770069 w 3650858"/>
              <a:gd name="connsiteY2" fmla="*/ 128421 h 2700022"/>
              <a:gd name="connsiteX3" fmla="*/ 1481568 w 3650858"/>
              <a:gd name="connsiteY3" fmla="*/ 381009 h 2700022"/>
              <a:gd name="connsiteX4" fmla="*/ 2151837 w 3650858"/>
              <a:gd name="connsiteY4" fmla="*/ 551945 h 2700022"/>
              <a:gd name="connsiteX5" fmla="*/ 2743815 w 3650858"/>
              <a:gd name="connsiteY5" fmla="*/ 546394 h 2700022"/>
              <a:gd name="connsiteX6" fmla="*/ 3233041 w 3650858"/>
              <a:gd name="connsiteY6" fmla="*/ 1078331 h 2700022"/>
              <a:gd name="connsiteX7" fmla="*/ 3567783 w 3650858"/>
              <a:gd name="connsiteY7" fmla="*/ 1676572 h 2700022"/>
              <a:gd name="connsiteX8" fmla="*/ 3650793 w 3650858"/>
              <a:gd name="connsiteY8" fmla="*/ 2392925 h 2700022"/>
              <a:gd name="connsiteX9" fmla="*/ 3560645 w 3650858"/>
              <a:gd name="connsiteY9" fmla="*/ 2691921 h 2700022"/>
              <a:gd name="connsiteX10" fmla="*/ 3242786 w 3650858"/>
              <a:gd name="connsiteY10" fmla="*/ 2571124 h 2700022"/>
              <a:gd name="connsiteX11" fmla="*/ 2854257 w 3650858"/>
              <a:gd name="connsiteY11" fmla="*/ 2116479 h 2700022"/>
              <a:gd name="connsiteX12" fmla="*/ 2147349 w 3650858"/>
              <a:gd name="connsiteY12" fmla="*/ 1959039 h 2700022"/>
              <a:gd name="connsiteX13" fmla="*/ 1559261 w 3650858"/>
              <a:gd name="connsiteY13" fmla="*/ 2123203 h 2700022"/>
              <a:gd name="connsiteX14" fmla="*/ 1248649 w 3650858"/>
              <a:gd name="connsiteY14" fmla="*/ 2486680 h 2700022"/>
              <a:gd name="connsiteX15" fmla="*/ 843405 w 3650858"/>
              <a:gd name="connsiteY15" fmla="*/ 2483098 h 2700022"/>
              <a:gd name="connsiteX16" fmla="*/ 521171 w 3650858"/>
              <a:gd name="connsiteY16" fmla="*/ 2280765 h 2700022"/>
              <a:gd name="connsiteX17" fmla="*/ 897964 w 3650858"/>
              <a:gd name="connsiteY17" fmla="*/ 1626972 h 2700022"/>
              <a:gd name="connsiteX18" fmla="*/ 828623 w 3650858"/>
              <a:gd name="connsiteY18" fmla="*/ 1061837 h 2700022"/>
              <a:gd name="connsiteX19" fmla="*/ 373715 w 3650858"/>
              <a:gd name="connsiteY19" fmla="*/ 769142 h 2700022"/>
              <a:gd name="connsiteX20" fmla="*/ 1851 w 3650858"/>
              <a:gd name="connsiteY20" fmla="*/ 480896 h 27000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650858" h="2700022">
                <a:moveTo>
                  <a:pt x="1851" y="480896"/>
                </a:moveTo>
                <a:cubicBezTo>
                  <a:pt x="-18051" y="355501"/>
                  <a:pt x="126270" y="75520"/>
                  <a:pt x="254306" y="16774"/>
                </a:cubicBezTo>
                <a:cubicBezTo>
                  <a:pt x="382342" y="-41972"/>
                  <a:pt x="565525" y="67715"/>
                  <a:pt x="770069" y="128421"/>
                </a:cubicBezTo>
                <a:cubicBezTo>
                  <a:pt x="1007235" y="212617"/>
                  <a:pt x="1251273" y="310422"/>
                  <a:pt x="1481568" y="381009"/>
                </a:cubicBezTo>
                <a:cubicBezTo>
                  <a:pt x="1711863" y="451596"/>
                  <a:pt x="1941463" y="524381"/>
                  <a:pt x="2151837" y="551945"/>
                </a:cubicBezTo>
                <a:cubicBezTo>
                  <a:pt x="2362212" y="579509"/>
                  <a:pt x="2563614" y="458663"/>
                  <a:pt x="2743815" y="546394"/>
                </a:cubicBezTo>
                <a:cubicBezTo>
                  <a:pt x="2924016" y="634125"/>
                  <a:pt x="3095713" y="889968"/>
                  <a:pt x="3233041" y="1078331"/>
                </a:cubicBezTo>
                <a:cubicBezTo>
                  <a:pt x="3370369" y="1266694"/>
                  <a:pt x="3498158" y="1457473"/>
                  <a:pt x="3567783" y="1676572"/>
                </a:cubicBezTo>
                <a:cubicBezTo>
                  <a:pt x="3637408" y="1895671"/>
                  <a:pt x="3651983" y="2223700"/>
                  <a:pt x="3650793" y="2392925"/>
                </a:cubicBezTo>
                <a:cubicBezTo>
                  <a:pt x="3649603" y="2562150"/>
                  <a:pt x="3628646" y="2662221"/>
                  <a:pt x="3560645" y="2691921"/>
                </a:cubicBezTo>
                <a:cubicBezTo>
                  <a:pt x="3492644" y="2721621"/>
                  <a:pt x="3360517" y="2667031"/>
                  <a:pt x="3242786" y="2571124"/>
                </a:cubicBezTo>
                <a:cubicBezTo>
                  <a:pt x="3125055" y="2475217"/>
                  <a:pt x="3036830" y="2218493"/>
                  <a:pt x="2854257" y="2116479"/>
                </a:cubicBezTo>
                <a:cubicBezTo>
                  <a:pt x="2671684" y="2014465"/>
                  <a:pt x="2363182" y="1957918"/>
                  <a:pt x="2147349" y="1959039"/>
                </a:cubicBezTo>
                <a:cubicBezTo>
                  <a:pt x="1931516" y="1960160"/>
                  <a:pt x="1709044" y="2035263"/>
                  <a:pt x="1559261" y="2123203"/>
                </a:cubicBezTo>
                <a:cubicBezTo>
                  <a:pt x="1409478" y="2211143"/>
                  <a:pt x="1367958" y="2426697"/>
                  <a:pt x="1248649" y="2486680"/>
                </a:cubicBezTo>
                <a:cubicBezTo>
                  <a:pt x="1129340" y="2546663"/>
                  <a:pt x="964651" y="2517417"/>
                  <a:pt x="843405" y="2483098"/>
                </a:cubicBezTo>
                <a:cubicBezTo>
                  <a:pt x="722159" y="2448779"/>
                  <a:pt x="512078" y="2423453"/>
                  <a:pt x="521171" y="2280765"/>
                </a:cubicBezTo>
                <a:cubicBezTo>
                  <a:pt x="530264" y="2138077"/>
                  <a:pt x="846722" y="1830127"/>
                  <a:pt x="897964" y="1626972"/>
                </a:cubicBezTo>
                <a:cubicBezTo>
                  <a:pt x="949206" y="1423817"/>
                  <a:pt x="908452" y="1160534"/>
                  <a:pt x="828623" y="1061837"/>
                </a:cubicBezTo>
                <a:cubicBezTo>
                  <a:pt x="748794" y="963140"/>
                  <a:pt x="511510" y="865966"/>
                  <a:pt x="373715" y="769142"/>
                </a:cubicBezTo>
                <a:cubicBezTo>
                  <a:pt x="235920" y="672318"/>
                  <a:pt x="21753" y="606291"/>
                  <a:pt x="1851" y="480896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27" name="円/楕円 26"/>
          <p:cNvSpPr/>
          <p:nvPr/>
        </p:nvSpPr>
        <p:spPr>
          <a:xfrm>
            <a:off x="6022780" y="4176443"/>
            <a:ext cx="95003" cy="95003"/>
          </a:xfrm>
          <a:prstGeom prst="ellipse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円/楕円 27"/>
          <p:cNvSpPr/>
          <p:nvPr/>
        </p:nvSpPr>
        <p:spPr>
          <a:xfrm>
            <a:off x="6135992" y="4042945"/>
            <a:ext cx="95003" cy="95003"/>
          </a:xfrm>
          <a:prstGeom prst="ellipse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円/楕円 28"/>
          <p:cNvSpPr/>
          <p:nvPr/>
        </p:nvSpPr>
        <p:spPr>
          <a:xfrm>
            <a:off x="6301753" y="4128941"/>
            <a:ext cx="95003" cy="95003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フリーフォーム 29"/>
          <p:cNvSpPr/>
          <p:nvPr/>
        </p:nvSpPr>
        <p:spPr>
          <a:xfrm>
            <a:off x="4425021" y="3790695"/>
            <a:ext cx="3360379" cy="2708080"/>
          </a:xfrm>
          <a:custGeom>
            <a:avLst/>
            <a:gdLst>
              <a:gd name="connsiteX0" fmla="*/ 1552491 w 3235070"/>
              <a:gd name="connsiteY0" fmla="*/ 312252 h 2684147"/>
              <a:gd name="connsiteX1" fmla="*/ 1219116 w 3235070"/>
              <a:gd name="connsiteY1" fmla="*/ 359877 h 2684147"/>
              <a:gd name="connsiteX2" fmla="*/ 933366 w 3235070"/>
              <a:gd name="connsiteY2" fmla="*/ 274152 h 2684147"/>
              <a:gd name="connsiteX3" fmla="*/ 419016 w 3235070"/>
              <a:gd name="connsiteY3" fmla="*/ 45552 h 2684147"/>
              <a:gd name="connsiteX4" fmla="*/ 190416 w 3235070"/>
              <a:gd name="connsiteY4" fmla="*/ 16977 h 2684147"/>
              <a:gd name="connsiteX5" fmla="*/ 9441 w 3235070"/>
              <a:gd name="connsiteY5" fmla="*/ 245577 h 2684147"/>
              <a:gd name="connsiteX6" fmla="*/ 57066 w 3235070"/>
              <a:gd name="connsiteY6" fmla="*/ 721827 h 2684147"/>
              <a:gd name="connsiteX7" fmla="*/ 323766 w 3235070"/>
              <a:gd name="connsiteY7" fmla="*/ 1026627 h 2684147"/>
              <a:gd name="connsiteX8" fmla="*/ 628566 w 3235070"/>
              <a:gd name="connsiteY8" fmla="*/ 1198077 h 2684147"/>
              <a:gd name="connsiteX9" fmla="*/ 619041 w 3235070"/>
              <a:gd name="connsiteY9" fmla="*/ 1579077 h 2684147"/>
              <a:gd name="connsiteX10" fmla="*/ 295191 w 3235070"/>
              <a:gd name="connsiteY10" fmla="*/ 1960077 h 2684147"/>
              <a:gd name="connsiteX11" fmla="*/ 247566 w 3235070"/>
              <a:gd name="connsiteY11" fmla="*/ 2379177 h 2684147"/>
              <a:gd name="connsiteX12" fmla="*/ 580941 w 3235070"/>
              <a:gd name="connsiteY12" fmla="*/ 2503002 h 2684147"/>
              <a:gd name="connsiteX13" fmla="*/ 1095291 w 3235070"/>
              <a:gd name="connsiteY13" fmla="*/ 2445852 h 2684147"/>
              <a:gd name="connsiteX14" fmla="*/ 1457241 w 3235070"/>
              <a:gd name="connsiteY14" fmla="*/ 2198202 h 2684147"/>
              <a:gd name="connsiteX15" fmla="*/ 1647741 w 3235070"/>
              <a:gd name="connsiteY15" fmla="*/ 1931502 h 2684147"/>
              <a:gd name="connsiteX16" fmla="*/ 2076366 w 3235070"/>
              <a:gd name="connsiteY16" fmla="*/ 1998177 h 2684147"/>
              <a:gd name="connsiteX17" fmla="*/ 2457366 w 3235070"/>
              <a:gd name="connsiteY17" fmla="*/ 2322027 h 2684147"/>
              <a:gd name="connsiteX18" fmla="*/ 2647866 w 3235070"/>
              <a:gd name="connsiteY18" fmla="*/ 2645877 h 2684147"/>
              <a:gd name="connsiteX19" fmla="*/ 2914566 w 3235070"/>
              <a:gd name="connsiteY19" fmla="*/ 2617302 h 2684147"/>
              <a:gd name="connsiteX20" fmla="*/ 3124116 w 3235070"/>
              <a:gd name="connsiteY20" fmla="*/ 2102952 h 2684147"/>
              <a:gd name="connsiteX21" fmla="*/ 3219366 w 3235070"/>
              <a:gd name="connsiteY21" fmla="*/ 1655277 h 2684147"/>
              <a:gd name="connsiteX22" fmla="*/ 2800266 w 3235070"/>
              <a:gd name="connsiteY22" fmla="*/ 940902 h 2684147"/>
              <a:gd name="connsiteX23" fmla="*/ 2495466 w 3235070"/>
              <a:gd name="connsiteY23" fmla="*/ 445602 h 2684147"/>
              <a:gd name="connsiteX24" fmla="*/ 2000166 w 3235070"/>
              <a:gd name="connsiteY24" fmla="*/ 283677 h 2684147"/>
              <a:gd name="connsiteX25" fmla="*/ 1552491 w 3235070"/>
              <a:gd name="connsiteY25" fmla="*/ 226527 h 2684147"/>
              <a:gd name="connsiteX26" fmla="*/ 1323891 w 3235070"/>
              <a:gd name="connsiteY26" fmla="*/ 312252 h 2684147"/>
              <a:gd name="connsiteX27" fmla="*/ 980991 w 3235070"/>
              <a:gd name="connsiteY27" fmla="*/ 255102 h 2684147"/>
              <a:gd name="connsiteX0" fmla="*/ 1605831 w 3235070"/>
              <a:gd name="connsiteY0" fmla="*/ 327492 h 2684147"/>
              <a:gd name="connsiteX1" fmla="*/ 1219116 w 3235070"/>
              <a:gd name="connsiteY1" fmla="*/ 359877 h 2684147"/>
              <a:gd name="connsiteX2" fmla="*/ 933366 w 3235070"/>
              <a:gd name="connsiteY2" fmla="*/ 274152 h 2684147"/>
              <a:gd name="connsiteX3" fmla="*/ 419016 w 3235070"/>
              <a:gd name="connsiteY3" fmla="*/ 45552 h 2684147"/>
              <a:gd name="connsiteX4" fmla="*/ 190416 w 3235070"/>
              <a:gd name="connsiteY4" fmla="*/ 16977 h 2684147"/>
              <a:gd name="connsiteX5" fmla="*/ 9441 w 3235070"/>
              <a:gd name="connsiteY5" fmla="*/ 245577 h 2684147"/>
              <a:gd name="connsiteX6" fmla="*/ 57066 w 3235070"/>
              <a:gd name="connsiteY6" fmla="*/ 721827 h 2684147"/>
              <a:gd name="connsiteX7" fmla="*/ 323766 w 3235070"/>
              <a:gd name="connsiteY7" fmla="*/ 1026627 h 2684147"/>
              <a:gd name="connsiteX8" fmla="*/ 628566 w 3235070"/>
              <a:gd name="connsiteY8" fmla="*/ 1198077 h 2684147"/>
              <a:gd name="connsiteX9" fmla="*/ 619041 w 3235070"/>
              <a:gd name="connsiteY9" fmla="*/ 1579077 h 2684147"/>
              <a:gd name="connsiteX10" fmla="*/ 295191 w 3235070"/>
              <a:gd name="connsiteY10" fmla="*/ 1960077 h 2684147"/>
              <a:gd name="connsiteX11" fmla="*/ 247566 w 3235070"/>
              <a:gd name="connsiteY11" fmla="*/ 2379177 h 2684147"/>
              <a:gd name="connsiteX12" fmla="*/ 580941 w 3235070"/>
              <a:gd name="connsiteY12" fmla="*/ 2503002 h 2684147"/>
              <a:gd name="connsiteX13" fmla="*/ 1095291 w 3235070"/>
              <a:gd name="connsiteY13" fmla="*/ 2445852 h 2684147"/>
              <a:gd name="connsiteX14" fmla="*/ 1457241 w 3235070"/>
              <a:gd name="connsiteY14" fmla="*/ 2198202 h 2684147"/>
              <a:gd name="connsiteX15" fmla="*/ 1647741 w 3235070"/>
              <a:gd name="connsiteY15" fmla="*/ 1931502 h 2684147"/>
              <a:gd name="connsiteX16" fmla="*/ 2076366 w 3235070"/>
              <a:gd name="connsiteY16" fmla="*/ 1998177 h 2684147"/>
              <a:gd name="connsiteX17" fmla="*/ 2457366 w 3235070"/>
              <a:gd name="connsiteY17" fmla="*/ 2322027 h 2684147"/>
              <a:gd name="connsiteX18" fmla="*/ 2647866 w 3235070"/>
              <a:gd name="connsiteY18" fmla="*/ 2645877 h 2684147"/>
              <a:gd name="connsiteX19" fmla="*/ 2914566 w 3235070"/>
              <a:gd name="connsiteY19" fmla="*/ 2617302 h 2684147"/>
              <a:gd name="connsiteX20" fmla="*/ 3124116 w 3235070"/>
              <a:gd name="connsiteY20" fmla="*/ 2102952 h 2684147"/>
              <a:gd name="connsiteX21" fmla="*/ 3219366 w 3235070"/>
              <a:gd name="connsiteY21" fmla="*/ 1655277 h 2684147"/>
              <a:gd name="connsiteX22" fmla="*/ 2800266 w 3235070"/>
              <a:gd name="connsiteY22" fmla="*/ 940902 h 2684147"/>
              <a:gd name="connsiteX23" fmla="*/ 2495466 w 3235070"/>
              <a:gd name="connsiteY23" fmla="*/ 445602 h 2684147"/>
              <a:gd name="connsiteX24" fmla="*/ 2000166 w 3235070"/>
              <a:gd name="connsiteY24" fmla="*/ 283677 h 2684147"/>
              <a:gd name="connsiteX25" fmla="*/ 1552491 w 3235070"/>
              <a:gd name="connsiteY25" fmla="*/ 226527 h 2684147"/>
              <a:gd name="connsiteX26" fmla="*/ 1323891 w 3235070"/>
              <a:gd name="connsiteY26" fmla="*/ 312252 h 2684147"/>
              <a:gd name="connsiteX27" fmla="*/ 980991 w 3235070"/>
              <a:gd name="connsiteY27" fmla="*/ 255102 h 2684147"/>
              <a:gd name="connsiteX0" fmla="*/ 1605831 w 3235070"/>
              <a:gd name="connsiteY0" fmla="*/ 327492 h 2684147"/>
              <a:gd name="connsiteX1" fmla="*/ 1227825 w 3235070"/>
              <a:gd name="connsiteY1" fmla="*/ 159580 h 2684147"/>
              <a:gd name="connsiteX2" fmla="*/ 933366 w 3235070"/>
              <a:gd name="connsiteY2" fmla="*/ 274152 h 2684147"/>
              <a:gd name="connsiteX3" fmla="*/ 419016 w 3235070"/>
              <a:gd name="connsiteY3" fmla="*/ 45552 h 2684147"/>
              <a:gd name="connsiteX4" fmla="*/ 190416 w 3235070"/>
              <a:gd name="connsiteY4" fmla="*/ 16977 h 2684147"/>
              <a:gd name="connsiteX5" fmla="*/ 9441 w 3235070"/>
              <a:gd name="connsiteY5" fmla="*/ 245577 h 2684147"/>
              <a:gd name="connsiteX6" fmla="*/ 57066 w 3235070"/>
              <a:gd name="connsiteY6" fmla="*/ 721827 h 2684147"/>
              <a:gd name="connsiteX7" fmla="*/ 323766 w 3235070"/>
              <a:gd name="connsiteY7" fmla="*/ 1026627 h 2684147"/>
              <a:gd name="connsiteX8" fmla="*/ 628566 w 3235070"/>
              <a:gd name="connsiteY8" fmla="*/ 1198077 h 2684147"/>
              <a:gd name="connsiteX9" fmla="*/ 619041 w 3235070"/>
              <a:gd name="connsiteY9" fmla="*/ 1579077 h 2684147"/>
              <a:gd name="connsiteX10" fmla="*/ 295191 w 3235070"/>
              <a:gd name="connsiteY10" fmla="*/ 1960077 h 2684147"/>
              <a:gd name="connsiteX11" fmla="*/ 247566 w 3235070"/>
              <a:gd name="connsiteY11" fmla="*/ 2379177 h 2684147"/>
              <a:gd name="connsiteX12" fmla="*/ 580941 w 3235070"/>
              <a:gd name="connsiteY12" fmla="*/ 2503002 h 2684147"/>
              <a:gd name="connsiteX13" fmla="*/ 1095291 w 3235070"/>
              <a:gd name="connsiteY13" fmla="*/ 2445852 h 2684147"/>
              <a:gd name="connsiteX14" fmla="*/ 1457241 w 3235070"/>
              <a:gd name="connsiteY14" fmla="*/ 2198202 h 2684147"/>
              <a:gd name="connsiteX15" fmla="*/ 1647741 w 3235070"/>
              <a:gd name="connsiteY15" fmla="*/ 1931502 h 2684147"/>
              <a:gd name="connsiteX16" fmla="*/ 2076366 w 3235070"/>
              <a:gd name="connsiteY16" fmla="*/ 1998177 h 2684147"/>
              <a:gd name="connsiteX17" fmla="*/ 2457366 w 3235070"/>
              <a:gd name="connsiteY17" fmla="*/ 2322027 h 2684147"/>
              <a:gd name="connsiteX18" fmla="*/ 2647866 w 3235070"/>
              <a:gd name="connsiteY18" fmla="*/ 2645877 h 2684147"/>
              <a:gd name="connsiteX19" fmla="*/ 2914566 w 3235070"/>
              <a:gd name="connsiteY19" fmla="*/ 2617302 h 2684147"/>
              <a:gd name="connsiteX20" fmla="*/ 3124116 w 3235070"/>
              <a:gd name="connsiteY20" fmla="*/ 2102952 h 2684147"/>
              <a:gd name="connsiteX21" fmla="*/ 3219366 w 3235070"/>
              <a:gd name="connsiteY21" fmla="*/ 1655277 h 2684147"/>
              <a:gd name="connsiteX22" fmla="*/ 2800266 w 3235070"/>
              <a:gd name="connsiteY22" fmla="*/ 940902 h 2684147"/>
              <a:gd name="connsiteX23" fmla="*/ 2495466 w 3235070"/>
              <a:gd name="connsiteY23" fmla="*/ 445602 h 2684147"/>
              <a:gd name="connsiteX24" fmla="*/ 2000166 w 3235070"/>
              <a:gd name="connsiteY24" fmla="*/ 283677 h 2684147"/>
              <a:gd name="connsiteX25" fmla="*/ 1552491 w 3235070"/>
              <a:gd name="connsiteY25" fmla="*/ 226527 h 2684147"/>
              <a:gd name="connsiteX26" fmla="*/ 1323891 w 3235070"/>
              <a:gd name="connsiteY26" fmla="*/ 312252 h 2684147"/>
              <a:gd name="connsiteX27" fmla="*/ 980991 w 3235070"/>
              <a:gd name="connsiteY27" fmla="*/ 255102 h 2684147"/>
              <a:gd name="connsiteX0" fmla="*/ 1605831 w 3235070"/>
              <a:gd name="connsiteY0" fmla="*/ 321667 h 2678322"/>
              <a:gd name="connsiteX1" fmla="*/ 1227825 w 3235070"/>
              <a:gd name="connsiteY1" fmla="*/ 153755 h 2678322"/>
              <a:gd name="connsiteX2" fmla="*/ 942074 w 3235070"/>
              <a:gd name="connsiteY2" fmla="*/ 76738 h 2678322"/>
              <a:gd name="connsiteX3" fmla="*/ 419016 w 3235070"/>
              <a:gd name="connsiteY3" fmla="*/ 39727 h 2678322"/>
              <a:gd name="connsiteX4" fmla="*/ 190416 w 3235070"/>
              <a:gd name="connsiteY4" fmla="*/ 11152 h 2678322"/>
              <a:gd name="connsiteX5" fmla="*/ 9441 w 3235070"/>
              <a:gd name="connsiteY5" fmla="*/ 239752 h 2678322"/>
              <a:gd name="connsiteX6" fmla="*/ 57066 w 3235070"/>
              <a:gd name="connsiteY6" fmla="*/ 716002 h 2678322"/>
              <a:gd name="connsiteX7" fmla="*/ 323766 w 3235070"/>
              <a:gd name="connsiteY7" fmla="*/ 1020802 h 2678322"/>
              <a:gd name="connsiteX8" fmla="*/ 628566 w 3235070"/>
              <a:gd name="connsiteY8" fmla="*/ 1192252 h 2678322"/>
              <a:gd name="connsiteX9" fmla="*/ 619041 w 3235070"/>
              <a:gd name="connsiteY9" fmla="*/ 1573252 h 2678322"/>
              <a:gd name="connsiteX10" fmla="*/ 295191 w 3235070"/>
              <a:gd name="connsiteY10" fmla="*/ 1954252 h 2678322"/>
              <a:gd name="connsiteX11" fmla="*/ 247566 w 3235070"/>
              <a:gd name="connsiteY11" fmla="*/ 2373352 h 2678322"/>
              <a:gd name="connsiteX12" fmla="*/ 580941 w 3235070"/>
              <a:gd name="connsiteY12" fmla="*/ 2497177 h 2678322"/>
              <a:gd name="connsiteX13" fmla="*/ 1095291 w 3235070"/>
              <a:gd name="connsiteY13" fmla="*/ 2440027 h 2678322"/>
              <a:gd name="connsiteX14" fmla="*/ 1457241 w 3235070"/>
              <a:gd name="connsiteY14" fmla="*/ 2192377 h 2678322"/>
              <a:gd name="connsiteX15" fmla="*/ 1647741 w 3235070"/>
              <a:gd name="connsiteY15" fmla="*/ 1925677 h 2678322"/>
              <a:gd name="connsiteX16" fmla="*/ 2076366 w 3235070"/>
              <a:gd name="connsiteY16" fmla="*/ 1992352 h 2678322"/>
              <a:gd name="connsiteX17" fmla="*/ 2457366 w 3235070"/>
              <a:gd name="connsiteY17" fmla="*/ 2316202 h 2678322"/>
              <a:gd name="connsiteX18" fmla="*/ 2647866 w 3235070"/>
              <a:gd name="connsiteY18" fmla="*/ 2640052 h 2678322"/>
              <a:gd name="connsiteX19" fmla="*/ 2914566 w 3235070"/>
              <a:gd name="connsiteY19" fmla="*/ 2611477 h 2678322"/>
              <a:gd name="connsiteX20" fmla="*/ 3124116 w 3235070"/>
              <a:gd name="connsiteY20" fmla="*/ 2097127 h 2678322"/>
              <a:gd name="connsiteX21" fmla="*/ 3219366 w 3235070"/>
              <a:gd name="connsiteY21" fmla="*/ 1649452 h 2678322"/>
              <a:gd name="connsiteX22" fmla="*/ 2800266 w 3235070"/>
              <a:gd name="connsiteY22" fmla="*/ 935077 h 2678322"/>
              <a:gd name="connsiteX23" fmla="*/ 2495466 w 3235070"/>
              <a:gd name="connsiteY23" fmla="*/ 439777 h 2678322"/>
              <a:gd name="connsiteX24" fmla="*/ 2000166 w 3235070"/>
              <a:gd name="connsiteY24" fmla="*/ 277852 h 2678322"/>
              <a:gd name="connsiteX25" fmla="*/ 1552491 w 3235070"/>
              <a:gd name="connsiteY25" fmla="*/ 220702 h 2678322"/>
              <a:gd name="connsiteX26" fmla="*/ 1323891 w 3235070"/>
              <a:gd name="connsiteY26" fmla="*/ 306427 h 2678322"/>
              <a:gd name="connsiteX27" fmla="*/ 980991 w 3235070"/>
              <a:gd name="connsiteY27" fmla="*/ 249277 h 2678322"/>
              <a:gd name="connsiteX0" fmla="*/ 1605831 w 3235070"/>
              <a:gd name="connsiteY0" fmla="*/ 321667 h 2678322"/>
              <a:gd name="connsiteX1" fmla="*/ 1227825 w 3235070"/>
              <a:gd name="connsiteY1" fmla="*/ 153755 h 2678322"/>
              <a:gd name="connsiteX2" fmla="*/ 942074 w 3235070"/>
              <a:gd name="connsiteY2" fmla="*/ 76738 h 2678322"/>
              <a:gd name="connsiteX3" fmla="*/ 419016 w 3235070"/>
              <a:gd name="connsiteY3" fmla="*/ 39727 h 2678322"/>
              <a:gd name="connsiteX4" fmla="*/ 190416 w 3235070"/>
              <a:gd name="connsiteY4" fmla="*/ 11152 h 2678322"/>
              <a:gd name="connsiteX5" fmla="*/ 9441 w 3235070"/>
              <a:gd name="connsiteY5" fmla="*/ 239752 h 2678322"/>
              <a:gd name="connsiteX6" fmla="*/ 57066 w 3235070"/>
              <a:gd name="connsiteY6" fmla="*/ 716002 h 2678322"/>
              <a:gd name="connsiteX7" fmla="*/ 323766 w 3235070"/>
              <a:gd name="connsiteY7" fmla="*/ 1020802 h 2678322"/>
              <a:gd name="connsiteX8" fmla="*/ 628566 w 3235070"/>
              <a:gd name="connsiteY8" fmla="*/ 1192252 h 2678322"/>
              <a:gd name="connsiteX9" fmla="*/ 619041 w 3235070"/>
              <a:gd name="connsiteY9" fmla="*/ 1573252 h 2678322"/>
              <a:gd name="connsiteX10" fmla="*/ 295191 w 3235070"/>
              <a:gd name="connsiteY10" fmla="*/ 1954252 h 2678322"/>
              <a:gd name="connsiteX11" fmla="*/ 247566 w 3235070"/>
              <a:gd name="connsiteY11" fmla="*/ 2373352 h 2678322"/>
              <a:gd name="connsiteX12" fmla="*/ 580941 w 3235070"/>
              <a:gd name="connsiteY12" fmla="*/ 2497177 h 2678322"/>
              <a:gd name="connsiteX13" fmla="*/ 1095291 w 3235070"/>
              <a:gd name="connsiteY13" fmla="*/ 2440027 h 2678322"/>
              <a:gd name="connsiteX14" fmla="*/ 1457241 w 3235070"/>
              <a:gd name="connsiteY14" fmla="*/ 2192377 h 2678322"/>
              <a:gd name="connsiteX15" fmla="*/ 1647741 w 3235070"/>
              <a:gd name="connsiteY15" fmla="*/ 1925677 h 2678322"/>
              <a:gd name="connsiteX16" fmla="*/ 2076366 w 3235070"/>
              <a:gd name="connsiteY16" fmla="*/ 1992352 h 2678322"/>
              <a:gd name="connsiteX17" fmla="*/ 2457366 w 3235070"/>
              <a:gd name="connsiteY17" fmla="*/ 2316202 h 2678322"/>
              <a:gd name="connsiteX18" fmla="*/ 2647866 w 3235070"/>
              <a:gd name="connsiteY18" fmla="*/ 2640052 h 2678322"/>
              <a:gd name="connsiteX19" fmla="*/ 2914566 w 3235070"/>
              <a:gd name="connsiteY19" fmla="*/ 2611477 h 2678322"/>
              <a:gd name="connsiteX20" fmla="*/ 3124116 w 3235070"/>
              <a:gd name="connsiteY20" fmla="*/ 2097127 h 2678322"/>
              <a:gd name="connsiteX21" fmla="*/ 3219366 w 3235070"/>
              <a:gd name="connsiteY21" fmla="*/ 1649452 h 2678322"/>
              <a:gd name="connsiteX22" fmla="*/ 2800266 w 3235070"/>
              <a:gd name="connsiteY22" fmla="*/ 935077 h 2678322"/>
              <a:gd name="connsiteX23" fmla="*/ 2495466 w 3235070"/>
              <a:gd name="connsiteY23" fmla="*/ 439777 h 2678322"/>
              <a:gd name="connsiteX24" fmla="*/ 2000166 w 3235070"/>
              <a:gd name="connsiteY24" fmla="*/ 277852 h 2678322"/>
              <a:gd name="connsiteX25" fmla="*/ 1552491 w 3235070"/>
              <a:gd name="connsiteY25" fmla="*/ 220702 h 2678322"/>
              <a:gd name="connsiteX26" fmla="*/ 1306474 w 3235070"/>
              <a:gd name="connsiteY26" fmla="*/ 358679 h 2678322"/>
              <a:gd name="connsiteX27" fmla="*/ 980991 w 3235070"/>
              <a:gd name="connsiteY27" fmla="*/ 249277 h 2678322"/>
              <a:gd name="connsiteX0" fmla="*/ 1605831 w 3235070"/>
              <a:gd name="connsiteY0" fmla="*/ 321667 h 2678322"/>
              <a:gd name="connsiteX1" fmla="*/ 1227825 w 3235070"/>
              <a:gd name="connsiteY1" fmla="*/ 153755 h 2678322"/>
              <a:gd name="connsiteX2" fmla="*/ 942074 w 3235070"/>
              <a:gd name="connsiteY2" fmla="*/ 76738 h 2678322"/>
              <a:gd name="connsiteX3" fmla="*/ 419016 w 3235070"/>
              <a:gd name="connsiteY3" fmla="*/ 39727 h 2678322"/>
              <a:gd name="connsiteX4" fmla="*/ 190416 w 3235070"/>
              <a:gd name="connsiteY4" fmla="*/ 11152 h 2678322"/>
              <a:gd name="connsiteX5" fmla="*/ 9441 w 3235070"/>
              <a:gd name="connsiteY5" fmla="*/ 239752 h 2678322"/>
              <a:gd name="connsiteX6" fmla="*/ 57066 w 3235070"/>
              <a:gd name="connsiteY6" fmla="*/ 716002 h 2678322"/>
              <a:gd name="connsiteX7" fmla="*/ 323766 w 3235070"/>
              <a:gd name="connsiteY7" fmla="*/ 1020802 h 2678322"/>
              <a:gd name="connsiteX8" fmla="*/ 628566 w 3235070"/>
              <a:gd name="connsiteY8" fmla="*/ 1192252 h 2678322"/>
              <a:gd name="connsiteX9" fmla="*/ 619041 w 3235070"/>
              <a:gd name="connsiteY9" fmla="*/ 1573252 h 2678322"/>
              <a:gd name="connsiteX10" fmla="*/ 295191 w 3235070"/>
              <a:gd name="connsiteY10" fmla="*/ 1954252 h 2678322"/>
              <a:gd name="connsiteX11" fmla="*/ 247566 w 3235070"/>
              <a:gd name="connsiteY11" fmla="*/ 2373352 h 2678322"/>
              <a:gd name="connsiteX12" fmla="*/ 580941 w 3235070"/>
              <a:gd name="connsiteY12" fmla="*/ 2497177 h 2678322"/>
              <a:gd name="connsiteX13" fmla="*/ 1095291 w 3235070"/>
              <a:gd name="connsiteY13" fmla="*/ 2440027 h 2678322"/>
              <a:gd name="connsiteX14" fmla="*/ 1457241 w 3235070"/>
              <a:gd name="connsiteY14" fmla="*/ 2192377 h 2678322"/>
              <a:gd name="connsiteX15" fmla="*/ 1647741 w 3235070"/>
              <a:gd name="connsiteY15" fmla="*/ 1925677 h 2678322"/>
              <a:gd name="connsiteX16" fmla="*/ 2076366 w 3235070"/>
              <a:gd name="connsiteY16" fmla="*/ 1992352 h 2678322"/>
              <a:gd name="connsiteX17" fmla="*/ 2457366 w 3235070"/>
              <a:gd name="connsiteY17" fmla="*/ 2316202 h 2678322"/>
              <a:gd name="connsiteX18" fmla="*/ 2647866 w 3235070"/>
              <a:gd name="connsiteY18" fmla="*/ 2640052 h 2678322"/>
              <a:gd name="connsiteX19" fmla="*/ 2914566 w 3235070"/>
              <a:gd name="connsiteY19" fmla="*/ 2611477 h 2678322"/>
              <a:gd name="connsiteX20" fmla="*/ 3124116 w 3235070"/>
              <a:gd name="connsiteY20" fmla="*/ 2097127 h 2678322"/>
              <a:gd name="connsiteX21" fmla="*/ 3219366 w 3235070"/>
              <a:gd name="connsiteY21" fmla="*/ 1649452 h 2678322"/>
              <a:gd name="connsiteX22" fmla="*/ 2800266 w 3235070"/>
              <a:gd name="connsiteY22" fmla="*/ 935077 h 2678322"/>
              <a:gd name="connsiteX23" fmla="*/ 2495466 w 3235070"/>
              <a:gd name="connsiteY23" fmla="*/ 439777 h 2678322"/>
              <a:gd name="connsiteX24" fmla="*/ 2000166 w 3235070"/>
              <a:gd name="connsiteY24" fmla="*/ 277852 h 2678322"/>
              <a:gd name="connsiteX25" fmla="*/ 1613451 w 3235070"/>
              <a:gd name="connsiteY25" fmla="*/ 447125 h 2678322"/>
              <a:gd name="connsiteX26" fmla="*/ 1306474 w 3235070"/>
              <a:gd name="connsiteY26" fmla="*/ 358679 h 2678322"/>
              <a:gd name="connsiteX27" fmla="*/ 980991 w 3235070"/>
              <a:gd name="connsiteY27" fmla="*/ 249277 h 2678322"/>
              <a:gd name="connsiteX0" fmla="*/ 1605831 w 3235070"/>
              <a:gd name="connsiteY0" fmla="*/ 321667 h 2678322"/>
              <a:gd name="connsiteX1" fmla="*/ 1227825 w 3235070"/>
              <a:gd name="connsiteY1" fmla="*/ 153755 h 2678322"/>
              <a:gd name="connsiteX2" fmla="*/ 942074 w 3235070"/>
              <a:gd name="connsiteY2" fmla="*/ 76738 h 2678322"/>
              <a:gd name="connsiteX3" fmla="*/ 419016 w 3235070"/>
              <a:gd name="connsiteY3" fmla="*/ 39727 h 2678322"/>
              <a:gd name="connsiteX4" fmla="*/ 190416 w 3235070"/>
              <a:gd name="connsiteY4" fmla="*/ 11152 h 2678322"/>
              <a:gd name="connsiteX5" fmla="*/ 9441 w 3235070"/>
              <a:gd name="connsiteY5" fmla="*/ 239752 h 2678322"/>
              <a:gd name="connsiteX6" fmla="*/ 57066 w 3235070"/>
              <a:gd name="connsiteY6" fmla="*/ 716002 h 2678322"/>
              <a:gd name="connsiteX7" fmla="*/ 323766 w 3235070"/>
              <a:gd name="connsiteY7" fmla="*/ 1020802 h 2678322"/>
              <a:gd name="connsiteX8" fmla="*/ 628566 w 3235070"/>
              <a:gd name="connsiteY8" fmla="*/ 1192252 h 2678322"/>
              <a:gd name="connsiteX9" fmla="*/ 619041 w 3235070"/>
              <a:gd name="connsiteY9" fmla="*/ 1573252 h 2678322"/>
              <a:gd name="connsiteX10" fmla="*/ 295191 w 3235070"/>
              <a:gd name="connsiteY10" fmla="*/ 1954252 h 2678322"/>
              <a:gd name="connsiteX11" fmla="*/ 247566 w 3235070"/>
              <a:gd name="connsiteY11" fmla="*/ 2373352 h 2678322"/>
              <a:gd name="connsiteX12" fmla="*/ 580941 w 3235070"/>
              <a:gd name="connsiteY12" fmla="*/ 2497177 h 2678322"/>
              <a:gd name="connsiteX13" fmla="*/ 1095291 w 3235070"/>
              <a:gd name="connsiteY13" fmla="*/ 2440027 h 2678322"/>
              <a:gd name="connsiteX14" fmla="*/ 1457241 w 3235070"/>
              <a:gd name="connsiteY14" fmla="*/ 2192377 h 2678322"/>
              <a:gd name="connsiteX15" fmla="*/ 1647741 w 3235070"/>
              <a:gd name="connsiteY15" fmla="*/ 1925677 h 2678322"/>
              <a:gd name="connsiteX16" fmla="*/ 2076366 w 3235070"/>
              <a:gd name="connsiteY16" fmla="*/ 1992352 h 2678322"/>
              <a:gd name="connsiteX17" fmla="*/ 2457366 w 3235070"/>
              <a:gd name="connsiteY17" fmla="*/ 2316202 h 2678322"/>
              <a:gd name="connsiteX18" fmla="*/ 2647866 w 3235070"/>
              <a:gd name="connsiteY18" fmla="*/ 2640052 h 2678322"/>
              <a:gd name="connsiteX19" fmla="*/ 2914566 w 3235070"/>
              <a:gd name="connsiteY19" fmla="*/ 2611477 h 2678322"/>
              <a:gd name="connsiteX20" fmla="*/ 3124116 w 3235070"/>
              <a:gd name="connsiteY20" fmla="*/ 2097127 h 2678322"/>
              <a:gd name="connsiteX21" fmla="*/ 3219366 w 3235070"/>
              <a:gd name="connsiteY21" fmla="*/ 1649452 h 2678322"/>
              <a:gd name="connsiteX22" fmla="*/ 2800266 w 3235070"/>
              <a:gd name="connsiteY22" fmla="*/ 935077 h 2678322"/>
              <a:gd name="connsiteX23" fmla="*/ 2495466 w 3235070"/>
              <a:gd name="connsiteY23" fmla="*/ 439777 h 2678322"/>
              <a:gd name="connsiteX24" fmla="*/ 2043709 w 3235070"/>
              <a:gd name="connsiteY24" fmla="*/ 452023 h 2678322"/>
              <a:gd name="connsiteX25" fmla="*/ 1613451 w 3235070"/>
              <a:gd name="connsiteY25" fmla="*/ 447125 h 2678322"/>
              <a:gd name="connsiteX26" fmla="*/ 1306474 w 3235070"/>
              <a:gd name="connsiteY26" fmla="*/ 358679 h 2678322"/>
              <a:gd name="connsiteX27" fmla="*/ 980991 w 3235070"/>
              <a:gd name="connsiteY27" fmla="*/ 249277 h 2678322"/>
              <a:gd name="connsiteX0" fmla="*/ 1605831 w 3235070"/>
              <a:gd name="connsiteY0" fmla="*/ 321667 h 2678322"/>
              <a:gd name="connsiteX1" fmla="*/ 1227825 w 3235070"/>
              <a:gd name="connsiteY1" fmla="*/ 153755 h 2678322"/>
              <a:gd name="connsiteX2" fmla="*/ 942074 w 3235070"/>
              <a:gd name="connsiteY2" fmla="*/ 76738 h 2678322"/>
              <a:gd name="connsiteX3" fmla="*/ 419016 w 3235070"/>
              <a:gd name="connsiteY3" fmla="*/ 39727 h 2678322"/>
              <a:gd name="connsiteX4" fmla="*/ 190416 w 3235070"/>
              <a:gd name="connsiteY4" fmla="*/ 11152 h 2678322"/>
              <a:gd name="connsiteX5" fmla="*/ 9441 w 3235070"/>
              <a:gd name="connsiteY5" fmla="*/ 239752 h 2678322"/>
              <a:gd name="connsiteX6" fmla="*/ 57066 w 3235070"/>
              <a:gd name="connsiteY6" fmla="*/ 716002 h 2678322"/>
              <a:gd name="connsiteX7" fmla="*/ 323766 w 3235070"/>
              <a:gd name="connsiteY7" fmla="*/ 1020802 h 2678322"/>
              <a:gd name="connsiteX8" fmla="*/ 628566 w 3235070"/>
              <a:gd name="connsiteY8" fmla="*/ 1192252 h 2678322"/>
              <a:gd name="connsiteX9" fmla="*/ 619041 w 3235070"/>
              <a:gd name="connsiteY9" fmla="*/ 1573252 h 2678322"/>
              <a:gd name="connsiteX10" fmla="*/ 295191 w 3235070"/>
              <a:gd name="connsiteY10" fmla="*/ 1954252 h 2678322"/>
              <a:gd name="connsiteX11" fmla="*/ 247566 w 3235070"/>
              <a:gd name="connsiteY11" fmla="*/ 2373352 h 2678322"/>
              <a:gd name="connsiteX12" fmla="*/ 580941 w 3235070"/>
              <a:gd name="connsiteY12" fmla="*/ 2497177 h 2678322"/>
              <a:gd name="connsiteX13" fmla="*/ 1095291 w 3235070"/>
              <a:gd name="connsiteY13" fmla="*/ 2440027 h 2678322"/>
              <a:gd name="connsiteX14" fmla="*/ 1457241 w 3235070"/>
              <a:gd name="connsiteY14" fmla="*/ 2192377 h 2678322"/>
              <a:gd name="connsiteX15" fmla="*/ 1647741 w 3235070"/>
              <a:gd name="connsiteY15" fmla="*/ 1925677 h 2678322"/>
              <a:gd name="connsiteX16" fmla="*/ 2076366 w 3235070"/>
              <a:gd name="connsiteY16" fmla="*/ 1992352 h 2678322"/>
              <a:gd name="connsiteX17" fmla="*/ 2457366 w 3235070"/>
              <a:gd name="connsiteY17" fmla="*/ 2316202 h 2678322"/>
              <a:gd name="connsiteX18" fmla="*/ 2647866 w 3235070"/>
              <a:gd name="connsiteY18" fmla="*/ 2640052 h 2678322"/>
              <a:gd name="connsiteX19" fmla="*/ 2914566 w 3235070"/>
              <a:gd name="connsiteY19" fmla="*/ 2611477 h 2678322"/>
              <a:gd name="connsiteX20" fmla="*/ 3124116 w 3235070"/>
              <a:gd name="connsiteY20" fmla="*/ 2097127 h 2678322"/>
              <a:gd name="connsiteX21" fmla="*/ 3219366 w 3235070"/>
              <a:gd name="connsiteY21" fmla="*/ 1649452 h 2678322"/>
              <a:gd name="connsiteX22" fmla="*/ 2800266 w 3235070"/>
              <a:gd name="connsiteY22" fmla="*/ 935077 h 2678322"/>
              <a:gd name="connsiteX23" fmla="*/ 2512883 w 3235070"/>
              <a:gd name="connsiteY23" fmla="*/ 640074 h 2678322"/>
              <a:gd name="connsiteX24" fmla="*/ 2043709 w 3235070"/>
              <a:gd name="connsiteY24" fmla="*/ 452023 h 2678322"/>
              <a:gd name="connsiteX25" fmla="*/ 1613451 w 3235070"/>
              <a:gd name="connsiteY25" fmla="*/ 447125 h 2678322"/>
              <a:gd name="connsiteX26" fmla="*/ 1306474 w 3235070"/>
              <a:gd name="connsiteY26" fmla="*/ 358679 h 2678322"/>
              <a:gd name="connsiteX27" fmla="*/ 980991 w 3235070"/>
              <a:gd name="connsiteY27" fmla="*/ 249277 h 2678322"/>
              <a:gd name="connsiteX0" fmla="*/ 1605831 w 3236772"/>
              <a:gd name="connsiteY0" fmla="*/ 321667 h 2678322"/>
              <a:gd name="connsiteX1" fmla="*/ 1227825 w 3236772"/>
              <a:gd name="connsiteY1" fmla="*/ 153755 h 2678322"/>
              <a:gd name="connsiteX2" fmla="*/ 942074 w 3236772"/>
              <a:gd name="connsiteY2" fmla="*/ 76738 h 2678322"/>
              <a:gd name="connsiteX3" fmla="*/ 419016 w 3236772"/>
              <a:gd name="connsiteY3" fmla="*/ 39727 h 2678322"/>
              <a:gd name="connsiteX4" fmla="*/ 190416 w 3236772"/>
              <a:gd name="connsiteY4" fmla="*/ 11152 h 2678322"/>
              <a:gd name="connsiteX5" fmla="*/ 9441 w 3236772"/>
              <a:gd name="connsiteY5" fmla="*/ 239752 h 2678322"/>
              <a:gd name="connsiteX6" fmla="*/ 57066 w 3236772"/>
              <a:gd name="connsiteY6" fmla="*/ 716002 h 2678322"/>
              <a:gd name="connsiteX7" fmla="*/ 323766 w 3236772"/>
              <a:gd name="connsiteY7" fmla="*/ 1020802 h 2678322"/>
              <a:gd name="connsiteX8" fmla="*/ 628566 w 3236772"/>
              <a:gd name="connsiteY8" fmla="*/ 1192252 h 2678322"/>
              <a:gd name="connsiteX9" fmla="*/ 619041 w 3236772"/>
              <a:gd name="connsiteY9" fmla="*/ 1573252 h 2678322"/>
              <a:gd name="connsiteX10" fmla="*/ 295191 w 3236772"/>
              <a:gd name="connsiteY10" fmla="*/ 1954252 h 2678322"/>
              <a:gd name="connsiteX11" fmla="*/ 247566 w 3236772"/>
              <a:gd name="connsiteY11" fmla="*/ 2373352 h 2678322"/>
              <a:gd name="connsiteX12" fmla="*/ 580941 w 3236772"/>
              <a:gd name="connsiteY12" fmla="*/ 2497177 h 2678322"/>
              <a:gd name="connsiteX13" fmla="*/ 1095291 w 3236772"/>
              <a:gd name="connsiteY13" fmla="*/ 2440027 h 2678322"/>
              <a:gd name="connsiteX14" fmla="*/ 1457241 w 3236772"/>
              <a:gd name="connsiteY14" fmla="*/ 2192377 h 2678322"/>
              <a:gd name="connsiteX15" fmla="*/ 1647741 w 3236772"/>
              <a:gd name="connsiteY15" fmla="*/ 1925677 h 2678322"/>
              <a:gd name="connsiteX16" fmla="*/ 2076366 w 3236772"/>
              <a:gd name="connsiteY16" fmla="*/ 1992352 h 2678322"/>
              <a:gd name="connsiteX17" fmla="*/ 2457366 w 3236772"/>
              <a:gd name="connsiteY17" fmla="*/ 2316202 h 2678322"/>
              <a:gd name="connsiteX18" fmla="*/ 2647866 w 3236772"/>
              <a:gd name="connsiteY18" fmla="*/ 2640052 h 2678322"/>
              <a:gd name="connsiteX19" fmla="*/ 2914566 w 3236772"/>
              <a:gd name="connsiteY19" fmla="*/ 2611477 h 2678322"/>
              <a:gd name="connsiteX20" fmla="*/ 3124116 w 3236772"/>
              <a:gd name="connsiteY20" fmla="*/ 2097127 h 2678322"/>
              <a:gd name="connsiteX21" fmla="*/ 3219366 w 3236772"/>
              <a:gd name="connsiteY21" fmla="*/ 1649452 h 2678322"/>
              <a:gd name="connsiteX22" fmla="*/ 2774141 w 3236772"/>
              <a:gd name="connsiteY22" fmla="*/ 987328 h 2678322"/>
              <a:gd name="connsiteX23" fmla="*/ 2512883 w 3236772"/>
              <a:gd name="connsiteY23" fmla="*/ 640074 h 2678322"/>
              <a:gd name="connsiteX24" fmla="*/ 2043709 w 3236772"/>
              <a:gd name="connsiteY24" fmla="*/ 452023 h 2678322"/>
              <a:gd name="connsiteX25" fmla="*/ 1613451 w 3236772"/>
              <a:gd name="connsiteY25" fmla="*/ 447125 h 2678322"/>
              <a:gd name="connsiteX26" fmla="*/ 1306474 w 3236772"/>
              <a:gd name="connsiteY26" fmla="*/ 358679 h 2678322"/>
              <a:gd name="connsiteX27" fmla="*/ 980991 w 3236772"/>
              <a:gd name="connsiteY27" fmla="*/ 249277 h 2678322"/>
              <a:gd name="connsiteX0" fmla="*/ 1605831 w 3126515"/>
              <a:gd name="connsiteY0" fmla="*/ 321667 h 2678322"/>
              <a:gd name="connsiteX1" fmla="*/ 1227825 w 3126515"/>
              <a:gd name="connsiteY1" fmla="*/ 153755 h 2678322"/>
              <a:gd name="connsiteX2" fmla="*/ 942074 w 3126515"/>
              <a:gd name="connsiteY2" fmla="*/ 76738 h 2678322"/>
              <a:gd name="connsiteX3" fmla="*/ 419016 w 3126515"/>
              <a:gd name="connsiteY3" fmla="*/ 39727 h 2678322"/>
              <a:gd name="connsiteX4" fmla="*/ 190416 w 3126515"/>
              <a:gd name="connsiteY4" fmla="*/ 11152 h 2678322"/>
              <a:gd name="connsiteX5" fmla="*/ 9441 w 3126515"/>
              <a:gd name="connsiteY5" fmla="*/ 239752 h 2678322"/>
              <a:gd name="connsiteX6" fmla="*/ 57066 w 3126515"/>
              <a:gd name="connsiteY6" fmla="*/ 716002 h 2678322"/>
              <a:gd name="connsiteX7" fmla="*/ 323766 w 3126515"/>
              <a:gd name="connsiteY7" fmla="*/ 1020802 h 2678322"/>
              <a:gd name="connsiteX8" fmla="*/ 628566 w 3126515"/>
              <a:gd name="connsiteY8" fmla="*/ 1192252 h 2678322"/>
              <a:gd name="connsiteX9" fmla="*/ 619041 w 3126515"/>
              <a:gd name="connsiteY9" fmla="*/ 1573252 h 2678322"/>
              <a:gd name="connsiteX10" fmla="*/ 295191 w 3126515"/>
              <a:gd name="connsiteY10" fmla="*/ 1954252 h 2678322"/>
              <a:gd name="connsiteX11" fmla="*/ 247566 w 3126515"/>
              <a:gd name="connsiteY11" fmla="*/ 2373352 h 2678322"/>
              <a:gd name="connsiteX12" fmla="*/ 580941 w 3126515"/>
              <a:gd name="connsiteY12" fmla="*/ 2497177 h 2678322"/>
              <a:gd name="connsiteX13" fmla="*/ 1095291 w 3126515"/>
              <a:gd name="connsiteY13" fmla="*/ 2440027 h 2678322"/>
              <a:gd name="connsiteX14" fmla="*/ 1457241 w 3126515"/>
              <a:gd name="connsiteY14" fmla="*/ 2192377 h 2678322"/>
              <a:gd name="connsiteX15" fmla="*/ 1647741 w 3126515"/>
              <a:gd name="connsiteY15" fmla="*/ 1925677 h 2678322"/>
              <a:gd name="connsiteX16" fmla="*/ 2076366 w 3126515"/>
              <a:gd name="connsiteY16" fmla="*/ 1992352 h 2678322"/>
              <a:gd name="connsiteX17" fmla="*/ 2457366 w 3126515"/>
              <a:gd name="connsiteY17" fmla="*/ 2316202 h 2678322"/>
              <a:gd name="connsiteX18" fmla="*/ 2647866 w 3126515"/>
              <a:gd name="connsiteY18" fmla="*/ 2640052 h 2678322"/>
              <a:gd name="connsiteX19" fmla="*/ 2914566 w 3126515"/>
              <a:gd name="connsiteY19" fmla="*/ 2611477 h 2678322"/>
              <a:gd name="connsiteX20" fmla="*/ 3124116 w 3126515"/>
              <a:gd name="connsiteY20" fmla="*/ 2097127 h 2678322"/>
              <a:gd name="connsiteX21" fmla="*/ 2774141 w 3126515"/>
              <a:gd name="connsiteY21" fmla="*/ 987328 h 2678322"/>
              <a:gd name="connsiteX22" fmla="*/ 2512883 w 3126515"/>
              <a:gd name="connsiteY22" fmla="*/ 640074 h 2678322"/>
              <a:gd name="connsiteX23" fmla="*/ 2043709 w 3126515"/>
              <a:gd name="connsiteY23" fmla="*/ 452023 h 2678322"/>
              <a:gd name="connsiteX24" fmla="*/ 1613451 w 3126515"/>
              <a:gd name="connsiteY24" fmla="*/ 447125 h 2678322"/>
              <a:gd name="connsiteX25" fmla="*/ 1306474 w 3126515"/>
              <a:gd name="connsiteY25" fmla="*/ 358679 h 2678322"/>
              <a:gd name="connsiteX26" fmla="*/ 980991 w 3126515"/>
              <a:gd name="connsiteY26" fmla="*/ 249277 h 2678322"/>
              <a:gd name="connsiteX0" fmla="*/ 1605831 w 3066551"/>
              <a:gd name="connsiteY0" fmla="*/ 321667 h 2678322"/>
              <a:gd name="connsiteX1" fmla="*/ 1227825 w 3066551"/>
              <a:gd name="connsiteY1" fmla="*/ 153755 h 2678322"/>
              <a:gd name="connsiteX2" fmla="*/ 942074 w 3066551"/>
              <a:gd name="connsiteY2" fmla="*/ 76738 h 2678322"/>
              <a:gd name="connsiteX3" fmla="*/ 419016 w 3066551"/>
              <a:gd name="connsiteY3" fmla="*/ 39727 h 2678322"/>
              <a:gd name="connsiteX4" fmla="*/ 190416 w 3066551"/>
              <a:gd name="connsiteY4" fmla="*/ 11152 h 2678322"/>
              <a:gd name="connsiteX5" fmla="*/ 9441 w 3066551"/>
              <a:gd name="connsiteY5" fmla="*/ 239752 h 2678322"/>
              <a:gd name="connsiteX6" fmla="*/ 57066 w 3066551"/>
              <a:gd name="connsiteY6" fmla="*/ 716002 h 2678322"/>
              <a:gd name="connsiteX7" fmla="*/ 323766 w 3066551"/>
              <a:gd name="connsiteY7" fmla="*/ 1020802 h 2678322"/>
              <a:gd name="connsiteX8" fmla="*/ 628566 w 3066551"/>
              <a:gd name="connsiteY8" fmla="*/ 1192252 h 2678322"/>
              <a:gd name="connsiteX9" fmla="*/ 619041 w 3066551"/>
              <a:gd name="connsiteY9" fmla="*/ 1573252 h 2678322"/>
              <a:gd name="connsiteX10" fmla="*/ 295191 w 3066551"/>
              <a:gd name="connsiteY10" fmla="*/ 1954252 h 2678322"/>
              <a:gd name="connsiteX11" fmla="*/ 247566 w 3066551"/>
              <a:gd name="connsiteY11" fmla="*/ 2373352 h 2678322"/>
              <a:gd name="connsiteX12" fmla="*/ 580941 w 3066551"/>
              <a:gd name="connsiteY12" fmla="*/ 2497177 h 2678322"/>
              <a:gd name="connsiteX13" fmla="*/ 1095291 w 3066551"/>
              <a:gd name="connsiteY13" fmla="*/ 2440027 h 2678322"/>
              <a:gd name="connsiteX14" fmla="*/ 1457241 w 3066551"/>
              <a:gd name="connsiteY14" fmla="*/ 2192377 h 2678322"/>
              <a:gd name="connsiteX15" fmla="*/ 1647741 w 3066551"/>
              <a:gd name="connsiteY15" fmla="*/ 1925677 h 2678322"/>
              <a:gd name="connsiteX16" fmla="*/ 2076366 w 3066551"/>
              <a:gd name="connsiteY16" fmla="*/ 1992352 h 2678322"/>
              <a:gd name="connsiteX17" fmla="*/ 2457366 w 3066551"/>
              <a:gd name="connsiteY17" fmla="*/ 2316202 h 2678322"/>
              <a:gd name="connsiteX18" fmla="*/ 2647866 w 3066551"/>
              <a:gd name="connsiteY18" fmla="*/ 2640052 h 2678322"/>
              <a:gd name="connsiteX19" fmla="*/ 2914566 w 3066551"/>
              <a:gd name="connsiteY19" fmla="*/ 2611477 h 2678322"/>
              <a:gd name="connsiteX20" fmla="*/ 3063156 w 3066551"/>
              <a:gd name="connsiteY20" fmla="*/ 2097127 h 2678322"/>
              <a:gd name="connsiteX21" fmla="*/ 2774141 w 3066551"/>
              <a:gd name="connsiteY21" fmla="*/ 987328 h 2678322"/>
              <a:gd name="connsiteX22" fmla="*/ 2512883 w 3066551"/>
              <a:gd name="connsiteY22" fmla="*/ 640074 h 2678322"/>
              <a:gd name="connsiteX23" fmla="*/ 2043709 w 3066551"/>
              <a:gd name="connsiteY23" fmla="*/ 452023 h 2678322"/>
              <a:gd name="connsiteX24" fmla="*/ 1613451 w 3066551"/>
              <a:gd name="connsiteY24" fmla="*/ 447125 h 2678322"/>
              <a:gd name="connsiteX25" fmla="*/ 1306474 w 3066551"/>
              <a:gd name="connsiteY25" fmla="*/ 358679 h 2678322"/>
              <a:gd name="connsiteX26" fmla="*/ 980991 w 3066551"/>
              <a:gd name="connsiteY26" fmla="*/ 249277 h 2678322"/>
              <a:gd name="connsiteX0" fmla="*/ 1605831 w 3066301"/>
              <a:gd name="connsiteY0" fmla="*/ 321667 h 2652915"/>
              <a:gd name="connsiteX1" fmla="*/ 1227825 w 3066301"/>
              <a:gd name="connsiteY1" fmla="*/ 153755 h 2652915"/>
              <a:gd name="connsiteX2" fmla="*/ 942074 w 3066301"/>
              <a:gd name="connsiteY2" fmla="*/ 76738 h 2652915"/>
              <a:gd name="connsiteX3" fmla="*/ 419016 w 3066301"/>
              <a:gd name="connsiteY3" fmla="*/ 39727 h 2652915"/>
              <a:gd name="connsiteX4" fmla="*/ 190416 w 3066301"/>
              <a:gd name="connsiteY4" fmla="*/ 11152 h 2652915"/>
              <a:gd name="connsiteX5" fmla="*/ 9441 w 3066301"/>
              <a:gd name="connsiteY5" fmla="*/ 239752 h 2652915"/>
              <a:gd name="connsiteX6" fmla="*/ 57066 w 3066301"/>
              <a:gd name="connsiteY6" fmla="*/ 716002 h 2652915"/>
              <a:gd name="connsiteX7" fmla="*/ 323766 w 3066301"/>
              <a:gd name="connsiteY7" fmla="*/ 1020802 h 2652915"/>
              <a:gd name="connsiteX8" fmla="*/ 628566 w 3066301"/>
              <a:gd name="connsiteY8" fmla="*/ 1192252 h 2652915"/>
              <a:gd name="connsiteX9" fmla="*/ 619041 w 3066301"/>
              <a:gd name="connsiteY9" fmla="*/ 1573252 h 2652915"/>
              <a:gd name="connsiteX10" fmla="*/ 295191 w 3066301"/>
              <a:gd name="connsiteY10" fmla="*/ 1954252 h 2652915"/>
              <a:gd name="connsiteX11" fmla="*/ 247566 w 3066301"/>
              <a:gd name="connsiteY11" fmla="*/ 2373352 h 2652915"/>
              <a:gd name="connsiteX12" fmla="*/ 580941 w 3066301"/>
              <a:gd name="connsiteY12" fmla="*/ 2497177 h 2652915"/>
              <a:gd name="connsiteX13" fmla="*/ 1095291 w 3066301"/>
              <a:gd name="connsiteY13" fmla="*/ 2440027 h 2652915"/>
              <a:gd name="connsiteX14" fmla="*/ 1457241 w 3066301"/>
              <a:gd name="connsiteY14" fmla="*/ 2192377 h 2652915"/>
              <a:gd name="connsiteX15" fmla="*/ 1647741 w 3066301"/>
              <a:gd name="connsiteY15" fmla="*/ 1925677 h 2652915"/>
              <a:gd name="connsiteX16" fmla="*/ 2076366 w 3066301"/>
              <a:gd name="connsiteY16" fmla="*/ 1992352 h 2652915"/>
              <a:gd name="connsiteX17" fmla="*/ 2457366 w 3066301"/>
              <a:gd name="connsiteY17" fmla="*/ 2316202 h 2652915"/>
              <a:gd name="connsiteX18" fmla="*/ 2708826 w 3066301"/>
              <a:gd name="connsiteY18" fmla="*/ 2587801 h 2652915"/>
              <a:gd name="connsiteX19" fmla="*/ 2914566 w 3066301"/>
              <a:gd name="connsiteY19" fmla="*/ 2611477 h 2652915"/>
              <a:gd name="connsiteX20" fmla="*/ 3063156 w 3066301"/>
              <a:gd name="connsiteY20" fmla="*/ 2097127 h 2652915"/>
              <a:gd name="connsiteX21" fmla="*/ 2774141 w 3066301"/>
              <a:gd name="connsiteY21" fmla="*/ 987328 h 2652915"/>
              <a:gd name="connsiteX22" fmla="*/ 2512883 w 3066301"/>
              <a:gd name="connsiteY22" fmla="*/ 640074 h 2652915"/>
              <a:gd name="connsiteX23" fmla="*/ 2043709 w 3066301"/>
              <a:gd name="connsiteY23" fmla="*/ 452023 h 2652915"/>
              <a:gd name="connsiteX24" fmla="*/ 1613451 w 3066301"/>
              <a:gd name="connsiteY24" fmla="*/ 447125 h 2652915"/>
              <a:gd name="connsiteX25" fmla="*/ 1306474 w 3066301"/>
              <a:gd name="connsiteY25" fmla="*/ 358679 h 2652915"/>
              <a:gd name="connsiteX26" fmla="*/ 980991 w 3066301"/>
              <a:gd name="connsiteY26" fmla="*/ 249277 h 2652915"/>
              <a:gd name="connsiteX0" fmla="*/ 1605831 w 3066301"/>
              <a:gd name="connsiteY0" fmla="*/ 321667 h 2656420"/>
              <a:gd name="connsiteX1" fmla="*/ 1227825 w 3066301"/>
              <a:gd name="connsiteY1" fmla="*/ 153755 h 2656420"/>
              <a:gd name="connsiteX2" fmla="*/ 942074 w 3066301"/>
              <a:gd name="connsiteY2" fmla="*/ 76738 h 2656420"/>
              <a:gd name="connsiteX3" fmla="*/ 419016 w 3066301"/>
              <a:gd name="connsiteY3" fmla="*/ 39727 h 2656420"/>
              <a:gd name="connsiteX4" fmla="*/ 190416 w 3066301"/>
              <a:gd name="connsiteY4" fmla="*/ 11152 h 2656420"/>
              <a:gd name="connsiteX5" fmla="*/ 9441 w 3066301"/>
              <a:gd name="connsiteY5" fmla="*/ 239752 h 2656420"/>
              <a:gd name="connsiteX6" fmla="*/ 57066 w 3066301"/>
              <a:gd name="connsiteY6" fmla="*/ 716002 h 2656420"/>
              <a:gd name="connsiteX7" fmla="*/ 323766 w 3066301"/>
              <a:gd name="connsiteY7" fmla="*/ 1020802 h 2656420"/>
              <a:gd name="connsiteX8" fmla="*/ 628566 w 3066301"/>
              <a:gd name="connsiteY8" fmla="*/ 1192252 h 2656420"/>
              <a:gd name="connsiteX9" fmla="*/ 619041 w 3066301"/>
              <a:gd name="connsiteY9" fmla="*/ 1573252 h 2656420"/>
              <a:gd name="connsiteX10" fmla="*/ 295191 w 3066301"/>
              <a:gd name="connsiteY10" fmla="*/ 1954252 h 2656420"/>
              <a:gd name="connsiteX11" fmla="*/ 247566 w 3066301"/>
              <a:gd name="connsiteY11" fmla="*/ 2373352 h 2656420"/>
              <a:gd name="connsiteX12" fmla="*/ 580941 w 3066301"/>
              <a:gd name="connsiteY12" fmla="*/ 2497177 h 2656420"/>
              <a:gd name="connsiteX13" fmla="*/ 1095291 w 3066301"/>
              <a:gd name="connsiteY13" fmla="*/ 2440027 h 2656420"/>
              <a:gd name="connsiteX14" fmla="*/ 1457241 w 3066301"/>
              <a:gd name="connsiteY14" fmla="*/ 2192377 h 2656420"/>
              <a:gd name="connsiteX15" fmla="*/ 1647741 w 3066301"/>
              <a:gd name="connsiteY15" fmla="*/ 1925677 h 2656420"/>
              <a:gd name="connsiteX16" fmla="*/ 2076366 w 3066301"/>
              <a:gd name="connsiteY16" fmla="*/ 1992352 h 2656420"/>
              <a:gd name="connsiteX17" fmla="*/ 2500909 w 3066301"/>
              <a:gd name="connsiteY17" fmla="*/ 2237825 h 2656420"/>
              <a:gd name="connsiteX18" fmla="*/ 2708826 w 3066301"/>
              <a:gd name="connsiteY18" fmla="*/ 2587801 h 2656420"/>
              <a:gd name="connsiteX19" fmla="*/ 2914566 w 3066301"/>
              <a:gd name="connsiteY19" fmla="*/ 2611477 h 2656420"/>
              <a:gd name="connsiteX20" fmla="*/ 3063156 w 3066301"/>
              <a:gd name="connsiteY20" fmla="*/ 2097127 h 2656420"/>
              <a:gd name="connsiteX21" fmla="*/ 2774141 w 3066301"/>
              <a:gd name="connsiteY21" fmla="*/ 987328 h 2656420"/>
              <a:gd name="connsiteX22" fmla="*/ 2512883 w 3066301"/>
              <a:gd name="connsiteY22" fmla="*/ 640074 h 2656420"/>
              <a:gd name="connsiteX23" fmla="*/ 2043709 w 3066301"/>
              <a:gd name="connsiteY23" fmla="*/ 452023 h 2656420"/>
              <a:gd name="connsiteX24" fmla="*/ 1613451 w 3066301"/>
              <a:gd name="connsiteY24" fmla="*/ 447125 h 2656420"/>
              <a:gd name="connsiteX25" fmla="*/ 1306474 w 3066301"/>
              <a:gd name="connsiteY25" fmla="*/ 358679 h 2656420"/>
              <a:gd name="connsiteX26" fmla="*/ 980991 w 3066301"/>
              <a:gd name="connsiteY26" fmla="*/ 249277 h 2656420"/>
              <a:gd name="connsiteX0" fmla="*/ 1605831 w 3066301"/>
              <a:gd name="connsiteY0" fmla="*/ 321667 h 2656420"/>
              <a:gd name="connsiteX1" fmla="*/ 1227825 w 3066301"/>
              <a:gd name="connsiteY1" fmla="*/ 153755 h 2656420"/>
              <a:gd name="connsiteX2" fmla="*/ 942074 w 3066301"/>
              <a:gd name="connsiteY2" fmla="*/ 76738 h 2656420"/>
              <a:gd name="connsiteX3" fmla="*/ 419016 w 3066301"/>
              <a:gd name="connsiteY3" fmla="*/ 39727 h 2656420"/>
              <a:gd name="connsiteX4" fmla="*/ 190416 w 3066301"/>
              <a:gd name="connsiteY4" fmla="*/ 11152 h 2656420"/>
              <a:gd name="connsiteX5" fmla="*/ 9441 w 3066301"/>
              <a:gd name="connsiteY5" fmla="*/ 239752 h 2656420"/>
              <a:gd name="connsiteX6" fmla="*/ 57066 w 3066301"/>
              <a:gd name="connsiteY6" fmla="*/ 716002 h 2656420"/>
              <a:gd name="connsiteX7" fmla="*/ 323766 w 3066301"/>
              <a:gd name="connsiteY7" fmla="*/ 1020802 h 2656420"/>
              <a:gd name="connsiteX8" fmla="*/ 628566 w 3066301"/>
              <a:gd name="connsiteY8" fmla="*/ 1192252 h 2656420"/>
              <a:gd name="connsiteX9" fmla="*/ 619041 w 3066301"/>
              <a:gd name="connsiteY9" fmla="*/ 1573252 h 2656420"/>
              <a:gd name="connsiteX10" fmla="*/ 295191 w 3066301"/>
              <a:gd name="connsiteY10" fmla="*/ 1954252 h 2656420"/>
              <a:gd name="connsiteX11" fmla="*/ 247566 w 3066301"/>
              <a:gd name="connsiteY11" fmla="*/ 2373352 h 2656420"/>
              <a:gd name="connsiteX12" fmla="*/ 580941 w 3066301"/>
              <a:gd name="connsiteY12" fmla="*/ 2497177 h 2656420"/>
              <a:gd name="connsiteX13" fmla="*/ 1095291 w 3066301"/>
              <a:gd name="connsiteY13" fmla="*/ 2440027 h 2656420"/>
              <a:gd name="connsiteX14" fmla="*/ 1457241 w 3066301"/>
              <a:gd name="connsiteY14" fmla="*/ 2192377 h 2656420"/>
              <a:gd name="connsiteX15" fmla="*/ 1647741 w 3066301"/>
              <a:gd name="connsiteY15" fmla="*/ 1925677 h 2656420"/>
              <a:gd name="connsiteX16" fmla="*/ 2102491 w 3066301"/>
              <a:gd name="connsiteY16" fmla="*/ 1922683 h 2656420"/>
              <a:gd name="connsiteX17" fmla="*/ 2500909 w 3066301"/>
              <a:gd name="connsiteY17" fmla="*/ 2237825 h 2656420"/>
              <a:gd name="connsiteX18" fmla="*/ 2708826 w 3066301"/>
              <a:gd name="connsiteY18" fmla="*/ 2587801 h 2656420"/>
              <a:gd name="connsiteX19" fmla="*/ 2914566 w 3066301"/>
              <a:gd name="connsiteY19" fmla="*/ 2611477 h 2656420"/>
              <a:gd name="connsiteX20" fmla="*/ 3063156 w 3066301"/>
              <a:gd name="connsiteY20" fmla="*/ 2097127 h 2656420"/>
              <a:gd name="connsiteX21" fmla="*/ 2774141 w 3066301"/>
              <a:gd name="connsiteY21" fmla="*/ 987328 h 2656420"/>
              <a:gd name="connsiteX22" fmla="*/ 2512883 w 3066301"/>
              <a:gd name="connsiteY22" fmla="*/ 640074 h 2656420"/>
              <a:gd name="connsiteX23" fmla="*/ 2043709 w 3066301"/>
              <a:gd name="connsiteY23" fmla="*/ 452023 h 2656420"/>
              <a:gd name="connsiteX24" fmla="*/ 1613451 w 3066301"/>
              <a:gd name="connsiteY24" fmla="*/ 447125 h 2656420"/>
              <a:gd name="connsiteX25" fmla="*/ 1306474 w 3066301"/>
              <a:gd name="connsiteY25" fmla="*/ 358679 h 2656420"/>
              <a:gd name="connsiteX26" fmla="*/ 980991 w 3066301"/>
              <a:gd name="connsiteY26" fmla="*/ 249277 h 2656420"/>
              <a:gd name="connsiteX0" fmla="*/ 1605831 w 3066301"/>
              <a:gd name="connsiteY0" fmla="*/ 321667 h 2656420"/>
              <a:gd name="connsiteX1" fmla="*/ 1227825 w 3066301"/>
              <a:gd name="connsiteY1" fmla="*/ 153755 h 2656420"/>
              <a:gd name="connsiteX2" fmla="*/ 942074 w 3066301"/>
              <a:gd name="connsiteY2" fmla="*/ 76738 h 2656420"/>
              <a:gd name="connsiteX3" fmla="*/ 419016 w 3066301"/>
              <a:gd name="connsiteY3" fmla="*/ 39727 h 2656420"/>
              <a:gd name="connsiteX4" fmla="*/ 190416 w 3066301"/>
              <a:gd name="connsiteY4" fmla="*/ 11152 h 2656420"/>
              <a:gd name="connsiteX5" fmla="*/ 9441 w 3066301"/>
              <a:gd name="connsiteY5" fmla="*/ 239752 h 2656420"/>
              <a:gd name="connsiteX6" fmla="*/ 57066 w 3066301"/>
              <a:gd name="connsiteY6" fmla="*/ 716002 h 2656420"/>
              <a:gd name="connsiteX7" fmla="*/ 323766 w 3066301"/>
              <a:gd name="connsiteY7" fmla="*/ 1020802 h 2656420"/>
              <a:gd name="connsiteX8" fmla="*/ 628566 w 3066301"/>
              <a:gd name="connsiteY8" fmla="*/ 1192252 h 2656420"/>
              <a:gd name="connsiteX9" fmla="*/ 619041 w 3066301"/>
              <a:gd name="connsiteY9" fmla="*/ 1573252 h 2656420"/>
              <a:gd name="connsiteX10" fmla="*/ 295191 w 3066301"/>
              <a:gd name="connsiteY10" fmla="*/ 1954252 h 2656420"/>
              <a:gd name="connsiteX11" fmla="*/ 247566 w 3066301"/>
              <a:gd name="connsiteY11" fmla="*/ 2373352 h 2656420"/>
              <a:gd name="connsiteX12" fmla="*/ 580941 w 3066301"/>
              <a:gd name="connsiteY12" fmla="*/ 2497177 h 2656420"/>
              <a:gd name="connsiteX13" fmla="*/ 1095291 w 3066301"/>
              <a:gd name="connsiteY13" fmla="*/ 2440027 h 2656420"/>
              <a:gd name="connsiteX14" fmla="*/ 1457241 w 3066301"/>
              <a:gd name="connsiteY14" fmla="*/ 2192377 h 2656420"/>
              <a:gd name="connsiteX15" fmla="*/ 1534529 w 3066301"/>
              <a:gd name="connsiteY15" fmla="*/ 1829882 h 2656420"/>
              <a:gd name="connsiteX16" fmla="*/ 2102491 w 3066301"/>
              <a:gd name="connsiteY16" fmla="*/ 1922683 h 2656420"/>
              <a:gd name="connsiteX17" fmla="*/ 2500909 w 3066301"/>
              <a:gd name="connsiteY17" fmla="*/ 2237825 h 2656420"/>
              <a:gd name="connsiteX18" fmla="*/ 2708826 w 3066301"/>
              <a:gd name="connsiteY18" fmla="*/ 2587801 h 2656420"/>
              <a:gd name="connsiteX19" fmla="*/ 2914566 w 3066301"/>
              <a:gd name="connsiteY19" fmla="*/ 2611477 h 2656420"/>
              <a:gd name="connsiteX20" fmla="*/ 3063156 w 3066301"/>
              <a:gd name="connsiteY20" fmla="*/ 2097127 h 2656420"/>
              <a:gd name="connsiteX21" fmla="*/ 2774141 w 3066301"/>
              <a:gd name="connsiteY21" fmla="*/ 987328 h 2656420"/>
              <a:gd name="connsiteX22" fmla="*/ 2512883 w 3066301"/>
              <a:gd name="connsiteY22" fmla="*/ 640074 h 2656420"/>
              <a:gd name="connsiteX23" fmla="*/ 2043709 w 3066301"/>
              <a:gd name="connsiteY23" fmla="*/ 452023 h 2656420"/>
              <a:gd name="connsiteX24" fmla="*/ 1613451 w 3066301"/>
              <a:gd name="connsiteY24" fmla="*/ 447125 h 2656420"/>
              <a:gd name="connsiteX25" fmla="*/ 1306474 w 3066301"/>
              <a:gd name="connsiteY25" fmla="*/ 358679 h 2656420"/>
              <a:gd name="connsiteX26" fmla="*/ 980991 w 3066301"/>
              <a:gd name="connsiteY26" fmla="*/ 249277 h 2656420"/>
              <a:gd name="connsiteX0" fmla="*/ 1605831 w 3066301"/>
              <a:gd name="connsiteY0" fmla="*/ 321667 h 2656420"/>
              <a:gd name="connsiteX1" fmla="*/ 1227825 w 3066301"/>
              <a:gd name="connsiteY1" fmla="*/ 153755 h 2656420"/>
              <a:gd name="connsiteX2" fmla="*/ 942074 w 3066301"/>
              <a:gd name="connsiteY2" fmla="*/ 76738 h 2656420"/>
              <a:gd name="connsiteX3" fmla="*/ 419016 w 3066301"/>
              <a:gd name="connsiteY3" fmla="*/ 39727 h 2656420"/>
              <a:gd name="connsiteX4" fmla="*/ 190416 w 3066301"/>
              <a:gd name="connsiteY4" fmla="*/ 11152 h 2656420"/>
              <a:gd name="connsiteX5" fmla="*/ 9441 w 3066301"/>
              <a:gd name="connsiteY5" fmla="*/ 239752 h 2656420"/>
              <a:gd name="connsiteX6" fmla="*/ 57066 w 3066301"/>
              <a:gd name="connsiteY6" fmla="*/ 716002 h 2656420"/>
              <a:gd name="connsiteX7" fmla="*/ 323766 w 3066301"/>
              <a:gd name="connsiteY7" fmla="*/ 1020802 h 2656420"/>
              <a:gd name="connsiteX8" fmla="*/ 628566 w 3066301"/>
              <a:gd name="connsiteY8" fmla="*/ 1192252 h 2656420"/>
              <a:gd name="connsiteX9" fmla="*/ 619041 w 3066301"/>
              <a:gd name="connsiteY9" fmla="*/ 1573252 h 2656420"/>
              <a:gd name="connsiteX10" fmla="*/ 295191 w 3066301"/>
              <a:gd name="connsiteY10" fmla="*/ 1954252 h 2656420"/>
              <a:gd name="connsiteX11" fmla="*/ 247566 w 3066301"/>
              <a:gd name="connsiteY11" fmla="*/ 2373352 h 2656420"/>
              <a:gd name="connsiteX12" fmla="*/ 580941 w 3066301"/>
              <a:gd name="connsiteY12" fmla="*/ 2497177 h 2656420"/>
              <a:gd name="connsiteX13" fmla="*/ 1095291 w 3066301"/>
              <a:gd name="connsiteY13" fmla="*/ 2440027 h 2656420"/>
              <a:gd name="connsiteX14" fmla="*/ 1169858 w 3066301"/>
              <a:gd name="connsiteY14" fmla="*/ 2070457 h 2656420"/>
              <a:gd name="connsiteX15" fmla="*/ 1534529 w 3066301"/>
              <a:gd name="connsiteY15" fmla="*/ 1829882 h 2656420"/>
              <a:gd name="connsiteX16" fmla="*/ 2102491 w 3066301"/>
              <a:gd name="connsiteY16" fmla="*/ 1922683 h 2656420"/>
              <a:gd name="connsiteX17" fmla="*/ 2500909 w 3066301"/>
              <a:gd name="connsiteY17" fmla="*/ 2237825 h 2656420"/>
              <a:gd name="connsiteX18" fmla="*/ 2708826 w 3066301"/>
              <a:gd name="connsiteY18" fmla="*/ 2587801 h 2656420"/>
              <a:gd name="connsiteX19" fmla="*/ 2914566 w 3066301"/>
              <a:gd name="connsiteY19" fmla="*/ 2611477 h 2656420"/>
              <a:gd name="connsiteX20" fmla="*/ 3063156 w 3066301"/>
              <a:gd name="connsiteY20" fmla="*/ 2097127 h 2656420"/>
              <a:gd name="connsiteX21" fmla="*/ 2774141 w 3066301"/>
              <a:gd name="connsiteY21" fmla="*/ 987328 h 2656420"/>
              <a:gd name="connsiteX22" fmla="*/ 2512883 w 3066301"/>
              <a:gd name="connsiteY22" fmla="*/ 640074 h 2656420"/>
              <a:gd name="connsiteX23" fmla="*/ 2043709 w 3066301"/>
              <a:gd name="connsiteY23" fmla="*/ 452023 h 2656420"/>
              <a:gd name="connsiteX24" fmla="*/ 1613451 w 3066301"/>
              <a:gd name="connsiteY24" fmla="*/ 447125 h 2656420"/>
              <a:gd name="connsiteX25" fmla="*/ 1306474 w 3066301"/>
              <a:gd name="connsiteY25" fmla="*/ 358679 h 2656420"/>
              <a:gd name="connsiteX26" fmla="*/ 980991 w 3066301"/>
              <a:gd name="connsiteY26" fmla="*/ 249277 h 2656420"/>
              <a:gd name="connsiteX0" fmla="*/ 1605831 w 3066301"/>
              <a:gd name="connsiteY0" fmla="*/ 321667 h 2656420"/>
              <a:gd name="connsiteX1" fmla="*/ 1227825 w 3066301"/>
              <a:gd name="connsiteY1" fmla="*/ 153755 h 2656420"/>
              <a:gd name="connsiteX2" fmla="*/ 942074 w 3066301"/>
              <a:gd name="connsiteY2" fmla="*/ 76738 h 2656420"/>
              <a:gd name="connsiteX3" fmla="*/ 419016 w 3066301"/>
              <a:gd name="connsiteY3" fmla="*/ 39727 h 2656420"/>
              <a:gd name="connsiteX4" fmla="*/ 190416 w 3066301"/>
              <a:gd name="connsiteY4" fmla="*/ 11152 h 2656420"/>
              <a:gd name="connsiteX5" fmla="*/ 9441 w 3066301"/>
              <a:gd name="connsiteY5" fmla="*/ 239752 h 2656420"/>
              <a:gd name="connsiteX6" fmla="*/ 57066 w 3066301"/>
              <a:gd name="connsiteY6" fmla="*/ 716002 h 2656420"/>
              <a:gd name="connsiteX7" fmla="*/ 323766 w 3066301"/>
              <a:gd name="connsiteY7" fmla="*/ 1020802 h 2656420"/>
              <a:gd name="connsiteX8" fmla="*/ 628566 w 3066301"/>
              <a:gd name="connsiteY8" fmla="*/ 1192252 h 2656420"/>
              <a:gd name="connsiteX9" fmla="*/ 619041 w 3066301"/>
              <a:gd name="connsiteY9" fmla="*/ 1573252 h 2656420"/>
              <a:gd name="connsiteX10" fmla="*/ 295191 w 3066301"/>
              <a:gd name="connsiteY10" fmla="*/ 1954252 h 2656420"/>
              <a:gd name="connsiteX11" fmla="*/ 247566 w 3066301"/>
              <a:gd name="connsiteY11" fmla="*/ 2373352 h 2656420"/>
              <a:gd name="connsiteX12" fmla="*/ 580941 w 3066301"/>
              <a:gd name="connsiteY12" fmla="*/ 2497177 h 2656420"/>
              <a:gd name="connsiteX13" fmla="*/ 1169858 w 3066301"/>
              <a:gd name="connsiteY13" fmla="*/ 2070457 h 2656420"/>
              <a:gd name="connsiteX14" fmla="*/ 1534529 w 3066301"/>
              <a:gd name="connsiteY14" fmla="*/ 1829882 h 2656420"/>
              <a:gd name="connsiteX15" fmla="*/ 2102491 w 3066301"/>
              <a:gd name="connsiteY15" fmla="*/ 1922683 h 2656420"/>
              <a:gd name="connsiteX16" fmla="*/ 2500909 w 3066301"/>
              <a:gd name="connsiteY16" fmla="*/ 2237825 h 2656420"/>
              <a:gd name="connsiteX17" fmla="*/ 2708826 w 3066301"/>
              <a:gd name="connsiteY17" fmla="*/ 2587801 h 2656420"/>
              <a:gd name="connsiteX18" fmla="*/ 2914566 w 3066301"/>
              <a:gd name="connsiteY18" fmla="*/ 2611477 h 2656420"/>
              <a:gd name="connsiteX19" fmla="*/ 3063156 w 3066301"/>
              <a:gd name="connsiteY19" fmla="*/ 2097127 h 2656420"/>
              <a:gd name="connsiteX20" fmla="*/ 2774141 w 3066301"/>
              <a:gd name="connsiteY20" fmla="*/ 987328 h 2656420"/>
              <a:gd name="connsiteX21" fmla="*/ 2512883 w 3066301"/>
              <a:gd name="connsiteY21" fmla="*/ 640074 h 2656420"/>
              <a:gd name="connsiteX22" fmla="*/ 2043709 w 3066301"/>
              <a:gd name="connsiteY22" fmla="*/ 452023 h 2656420"/>
              <a:gd name="connsiteX23" fmla="*/ 1613451 w 3066301"/>
              <a:gd name="connsiteY23" fmla="*/ 447125 h 2656420"/>
              <a:gd name="connsiteX24" fmla="*/ 1306474 w 3066301"/>
              <a:gd name="connsiteY24" fmla="*/ 358679 h 2656420"/>
              <a:gd name="connsiteX25" fmla="*/ 980991 w 3066301"/>
              <a:gd name="connsiteY25" fmla="*/ 249277 h 2656420"/>
              <a:gd name="connsiteX0" fmla="*/ 1605831 w 3066301"/>
              <a:gd name="connsiteY0" fmla="*/ 321667 h 2656420"/>
              <a:gd name="connsiteX1" fmla="*/ 1227825 w 3066301"/>
              <a:gd name="connsiteY1" fmla="*/ 153755 h 2656420"/>
              <a:gd name="connsiteX2" fmla="*/ 942074 w 3066301"/>
              <a:gd name="connsiteY2" fmla="*/ 76738 h 2656420"/>
              <a:gd name="connsiteX3" fmla="*/ 419016 w 3066301"/>
              <a:gd name="connsiteY3" fmla="*/ 39727 h 2656420"/>
              <a:gd name="connsiteX4" fmla="*/ 190416 w 3066301"/>
              <a:gd name="connsiteY4" fmla="*/ 11152 h 2656420"/>
              <a:gd name="connsiteX5" fmla="*/ 9441 w 3066301"/>
              <a:gd name="connsiteY5" fmla="*/ 239752 h 2656420"/>
              <a:gd name="connsiteX6" fmla="*/ 57066 w 3066301"/>
              <a:gd name="connsiteY6" fmla="*/ 716002 h 2656420"/>
              <a:gd name="connsiteX7" fmla="*/ 323766 w 3066301"/>
              <a:gd name="connsiteY7" fmla="*/ 1020802 h 2656420"/>
              <a:gd name="connsiteX8" fmla="*/ 628566 w 3066301"/>
              <a:gd name="connsiteY8" fmla="*/ 1192252 h 2656420"/>
              <a:gd name="connsiteX9" fmla="*/ 619041 w 3066301"/>
              <a:gd name="connsiteY9" fmla="*/ 1573252 h 2656420"/>
              <a:gd name="connsiteX10" fmla="*/ 295191 w 3066301"/>
              <a:gd name="connsiteY10" fmla="*/ 1954252 h 2656420"/>
              <a:gd name="connsiteX11" fmla="*/ 247566 w 3066301"/>
              <a:gd name="connsiteY11" fmla="*/ 2373352 h 2656420"/>
              <a:gd name="connsiteX12" fmla="*/ 720278 w 3066301"/>
              <a:gd name="connsiteY12" fmla="*/ 2383965 h 2656420"/>
              <a:gd name="connsiteX13" fmla="*/ 1169858 w 3066301"/>
              <a:gd name="connsiteY13" fmla="*/ 2070457 h 2656420"/>
              <a:gd name="connsiteX14" fmla="*/ 1534529 w 3066301"/>
              <a:gd name="connsiteY14" fmla="*/ 1829882 h 2656420"/>
              <a:gd name="connsiteX15" fmla="*/ 2102491 w 3066301"/>
              <a:gd name="connsiteY15" fmla="*/ 1922683 h 2656420"/>
              <a:gd name="connsiteX16" fmla="*/ 2500909 w 3066301"/>
              <a:gd name="connsiteY16" fmla="*/ 2237825 h 2656420"/>
              <a:gd name="connsiteX17" fmla="*/ 2708826 w 3066301"/>
              <a:gd name="connsiteY17" fmla="*/ 2587801 h 2656420"/>
              <a:gd name="connsiteX18" fmla="*/ 2914566 w 3066301"/>
              <a:gd name="connsiteY18" fmla="*/ 2611477 h 2656420"/>
              <a:gd name="connsiteX19" fmla="*/ 3063156 w 3066301"/>
              <a:gd name="connsiteY19" fmla="*/ 2097127 h 2656420"/>
              <a:gd name="connsiteX20" fmla="*/ 2774141 w 3066301"/>
              <a:gd name="connsiteY20" fmla="*/ 987328 h 2656420"/>
              <a:gd name="connsiteX21" fmla="*/ 2512883 w 3066301"/>
              <a:gd name="connsiteY21" fmla="*/ 640074 h 2656420"/>
              <a:gd name="connsiteX22" fmla="*/ 2043709 w 3066301"/>
              <a:gd name="connsiteY22" fmla="*/ 452023 h 2656420"/>
              <a:gd name="connsiteX23" fmla="*/ 1613451 w 3066301"/>
              <a:gd name="connsiteY23" fmla="*/ 447125 h 2656420"/>
              <a:gd name="connsiteX24" fmla="*/ 1306474 w 3066301"/>
              <a:gd name="connsiteY24" fmla="*/ 358679 h 2656420"/>
              <a:gd name="connsiteX25" fmla="*/ 980991 w 3066301"/>
              <a:gd name="connsiteY25" fmla="*/ 249277 h 2656420"/>
              <a:gd name="connsiteX0" fmla="*/ 1605831 w 3066301"/>
              <a:gd name="connsiteY0" fmla="*/ 321667 h 2656420"/>
              <a:gd name="connsiteX1" fmla="*/ 1227825 w 3066301"/>
              <a:gd name="connsiteY1" fmla="*/ 153755 h 2656420"/>
              <a:gd name="connsiteX2" fmla="*/ 942074 w 3066301"/>
              <a:gd name="connsiteY2" fmla="*/ 76738 h 2656420"/>
              <a:gd name="connsiteX3" fmla="*/ 419016 w 3066301"/>
              <a:gd name="connsiteY3" fmla="*/ 39727 h 2656420"/>
              <a:gd name="connsiteX4" fmla="*/ 190416 w 3066301"/>
              <a:gd name="connsiteY4" fmla="*/ 11152 h 2656420"/>
              <a:gd name="connsiteX5" fmla="*/ 9441 w 3066301"/>
              <a:gd name="connsiteY5" fmla="*/ 239752 h 2656420"/>
              <a:gd name="connsiteX6" fmla="*/ 57066 w 3066301"/>
              <a:gd name="connsiteY6" fmla="*/ 716002 h 2656420"/>
              <a:gd name="connsiteX7" fmla="*/ 323766 w 3066301"/>
              <a:gd name="connsiteY7" fmla="*/ 1020802 h 2656420"/>
              <a:gd name="connsiteX8" fmla="*/ 628566 w 3066301"/>
              <a:gd name="connsiteY8" fmla="*/ 1192252 h 2656420"/>
              <a:gd name="connsiteX9" fmla="*/ 619041 w 3066301"/>
              <a:gd name="connsiteY9" fmla="*/ 1573252 h 2656420"/>
              <a:gd name="connsiteX10" fmla="*/ 295191 w 3066301"/>
              <a:gd name="connsiteY10" fmla="*/ 1954252 h 2656420"/>
              <a:gd name="connsiteX11" fmla="*/ 369486 w 3066301"/>
              <a:gd name="connsiteY11" fmla="*/ 2329809 h 2656420"/>
              <a:gd name="connsiteX12" fmla="*/ 720278 w 3066301"/>
              <a:gd name="connsiteY12" fmla="*/ 2383965 h 2656420"/>
              <a:gd name="connsiteX13" fmla="*/ 1169858 w 3066301"/>
              <a:gd name="connsiteY13" fmla="*/ 2070457 h 2656420"/>
              <a:gd name="connsiteX14" fmla="*/ 1534529 w 3066301"/>
              <a:gd name="connsiteY14" fmla="*/ 1829882 h 2656420"/>
              <a:gd name="connsiteX15" fmla="*/ 2102491 w 3066301"/>
              <a:gd name="connsiteY15" fmla="*/ 1922683 h 2656420"/>
              <a:gd name="connsiteX16" fmla="*/ 2500909 w 3066301"/>
              <a:gd name="connsiteY16" fmla="*/ 2237825 h 2656420"/>
              <a:gd name="connsiteX17" fmla="*/ 2708826 w 3066301"/>
              <a:gd name="connsiteY17" fmla="*/ 2587801 h 2656420"/>
              <a:gd name="connsiteX18" fmla="*/ 2914566 w 3066301"/>
              <a:gd name="connsiteY18" fmla="*/ 2611477 h 2656420"/>
              <a:gd name="connsiteX19" fmla="*/ 3063156 w 3066301"/>
              <a:gd name="connsiteY19" fmla="*/ 2097127 h 2656420"/>
              <a:gd name="connsiteX20" fmla="*/ 2774141 w 3066301"/>
              <a:gd name="connsiteY20" fmla="*/ 987328 h 2656420"/>
              <a:gd name="connsiteX21" fmla="*/ 2512883 w 3066301"/>
              <a:gd name="connsiteY21" fmla="*/ 640074 h 2656420"/>
              <a:gd name="connsiteX22" fmla="*/ 2043709 w 3066301"/>
              <a:gd name="connsiteY22" fmla="*/ 452023 h 2656420"/>
              <a:gd name="connsiteX23" fmla="*/ 1613451 w 3066301"/>
              <a:gd name="connsiteY23" fmla="*/ 447125 h 2656420"/>
              <a:gd name="connsiteX24" fmla="*/ 1306474 w 3066301"/>
              <a:gd name="connsiteY24" fmla="*/ 358679 h 2656420"/>
              <a:gd name="connsiteX25" fmla="*/ 980991 w 3066301"/>
              <a:gd name="connsiteY25" fmla="*/ 249277 h 2656420"/>
              <a:gd name="connsiteX0" fmla="*/ 1605831 w 3066301"/>
              <a:gd name="connsiteY0" fmla="*/ 321667 h 2656420"/>
              <a:gd name="connsiteX1" fmla="*/ 1227825 w 3066301"/>
              <a:gd name="connsiteY1" fmla="*/ 153755 h 2656420"/>
              <a:gd name="connsiteX2" fmla="*/ 942074 w 3066301"/>
              <a:gd name="connsiteY2" fmla="*/ 76738 h 2656420"/>
              <a:gd name="connsiteX3" fmla="*/ 419016 w 3066301"/>
              <a:gd name="connsiteY3" fmla="*/ 39727 h 2656420"/>
              <a:gd name="connsiteX4" fmla="*/ 190416 w 3066301"/>
              <a:gd name="connsiteY4" fmla="*/ 11152 h 2656420"/>
              <a:gd name="connsiteX5" fmla="*/ 9441 w 3066301"/>
              <a:gd name="connsiteY5" fmla="*/ 239752 h 2656420"/>
              <a:gd name="connsiteX6" fmla="*/ 57066 w 3066301"/>
              <a:gd name="connsiteY6" fmla="*/ 716002 h 2656420"/>
              <a:gd name="connsiteX7" fmla="*/ 323766 w 3066301"/>
              <a:gd name="connsiteY7" fmla="*/ 1020802 h 2656420"/>
              <a:gd name="connsiteX8" fmla="*/ 628566 w 3066301"/>
              <a:gd name="connsiteY8" fmla="*/ 1192252 h 2656420"/>
              <a:gd name="connsiteX9" fmla="*/ 619041 w 3066301"/>
              <a:gd name="connsiteY9" fmla="*/ 1573252 h 2656420"/>
              <a:gd name="connsiteX10" fmla="*/ 181980 w 3066301"/>
              <a:gd name="connsiteY10" fmla="*/ 1971669 h 2656420"/>
              <a:gd name="connsiteX11" fmla="*/ 369486 w 3066301"/>
              <a:gd name="connsiteY11" fmla="*/ 2329809 h 2656420"/>
              <a:gd name="connsiteX12" fmla="*/ 720278 w 3066301"/>
              <a:gd name="connsiteY12" fmla="*/ 2383965 h 2656420"/>
              <a:gd name="connsiteX13" fmla="*/ 1169858 w 3066301"/>
              <a:gd name="connsiteY13" fmla="*/ 2070457 h 2656420"/>
              <a:gd name="connsiteX14" fmla="*/ 1534529 w 3066301"/>
              <a:gd name="connsiteY14" fmla="*/ 1829882 h 2656420"/>
              <a:gd name="connsiteX15" fmla="*/ 2102491 w 3066301"/>
              <a:gd name="connsiteY15" fmla="*/ 1922683 h 2656420"/>
              <a:gd name="connsiteX16" fmla="*/ 2500909 w 3066301"/>
              <a:gd name="connsiteY16" fmla="*/ 2237825 h 2656420"/>
              <a:gd name="connsiteX17" fmla="*/ 2708826 w 3066301"/>
              <a:gd name="connsiteY17" fmla="*/ 2587801 h 2656420"/>
              <a:gd name="connsiteX18" fmla="*/ 2914566 w 3066301"/>
              <a:gd name="connsiteY18" fmla="*/ 2611477 h 2656420"/>
              <a:gd name="connsiteX19" fmla="*/ 3063156 w 3066301"/>
              <a:gd name="connsiteY19" fmla="*/ 2097127 h 2656420"/>
              <a:gd name="connsiteX20" fmla="*/ 2774141 w 3066301"/>
              <a:gd name="connsiteY20" fmla="*/ 987328 h 2656420"/>
              <a:gd name="connsiteX21" fmla="*/ 2512883 w 3066301"/>
              <a:gd name="connsiteY21" fmla="*/ 640074 h 2656420"/>
              <a:gd name="connsiteX22" fmla="*/ 2043709 w 3066301"/>
              <a:gd name="connsiteY22" fmla="*/ 452023 h 2656420"/>
              <a:gd name="connsiteX23" fmla="*/ 1613451 w 3066301"/>
              <a:gd name="connsiteY23" fmla="*/ 447125 h 2656420"/>
              <a:gd name="connsiteX24" fmla="*/ 1306474 w 3066301"/>
              <a:gd name="connsiteY24" fmla="*/ 358679 h 2656420"/>
              <a:gd name="connsiteX25" fmla="*/ 980991 w 3066301"/>
              <a:gd name="connsiteY25" fmla="*/ 249277 h 2656420"/>
              <a:gd name="connsiteX0" fmla="*/ 1605831 w 3066301"/>
              <a:gd name="connsiteY0" fmla="*/ 321667 h 2656420"/>
              <a:gd name="connsiteX1" fmla="*/ 1227825 w 3066301"/>
              <a:gd name="connsiteY1" fmla="*/ 153755 h 2656420"/>
              <a:gd name="connsiteX2" fmla="*/ 942074 w 3066301"/>
              <a:gd name="connsiteY2" fmla="*/ 76738 h 2656420"/>
              <a:gd name="connsiteX3" fmla="*/ 419016 w 3066301"/>
              <a:gd name="connsiteY3" fmla="*/ 39727 h 2656420"/>
              <a:gd name="connsiteX4" fmla="*/ 190416 w 3066301"/>
              <a:gd name="connsiteY4" fmla="*/ 11152 h 2656420"/>
              <a:gd name="connsiteX5" fmla="*/ 9441 w 3066301"/>
              <a:gd name="connsiteY5" fmla="*/ 239752 h 2656420"/>
              <a:gd name="connsiteX6" fmla="*/ 57066 w 3066301"/>
              <a:gd name="connsiteY6" fmla="*/ 716002 h 2656420"/>
              <a:gd name="connsiteX7" fmla="*/ 323766 w 3066301"/>
              <a:gd name="connsiteY7" fmla="*/ 1020802 h 2656420"/>
              <a:gd name="connsiteX8" fmla="*/ 628566 w 3066301"/>
              <a:gd name="connsiteY8" fmla="*/ 1192252 h 2656420"/>
              <a:gd name="connsiteX9" fmla="*/ 462286 w 3066301"/>
              <a:gd name="connsiteY9" fmla="*/ 1538417 h 2656420"/>
              <a:gd name="connsiteX10" fmla="*/ 181980 w 3066301"/>
              <a:gd name="connsiteY10" fmla="*/ 1971669 h 2656420"/>
              <a:gd name="connsiteX11" fmla="*/ 369486 w 3066301"/>
              <a:gd name="connsiteY11" fmla="*/ 2329809 h 2656420"/>
              <a:gd name="connsiteX12" fmla="*/ 720278 w 3066301"/>
              <a:gd name="connsiteY12" fmla="*/ 2383965 h 2656420"/>
              <a:gd name="connsiteX13" fmla="*/ 1169858 w 3066301"/>
              <a:gd name="connsiteY13" fmla="*/ 2070457 h 2656420"/>
              <a:gd name="connsiteX14" fmla="*/ 1534529 w 3066301"/>
              <a:gd name="connsiteY14" fmla="*/ 1829882 h 2656420"/>
              <a:gd name="connsiteX15" fmla="*/ 2102491 w 3066301"/>
              <a:gd name="connsiteY15" fmla="*/ 1922683 h 2656420"/>
              <a:gd name="connsiteX16" fmla="*/ 2500909 w 3066301"/>
              <a:gd name="connsiteY16" fmla="*/ 2237825 h 2656420"/>
              <a:gd name="connsiteX17" fmla="*/ 2708826 w 3066301"/>
              <a:gd name="connsiteY17" fmla="*/ 2587801 h 2656420"/>
              <a:gd name="connsiteX18" fmla="*/ 2914566 w 3066301"/>
              <a:gd name="connsiteY18" fmla="*/ 2611477 h 2656420"/>
              <a:gd name="connsiteX19" fmla="*/ 3063156 w 3066301"/>
              <a:gd name="connsiteY19" fmla="*/ 2097127 h 2656420"/>
              <a:gd name="connsiteX20" fmla="*/ 2774141 w 3066301"/>
              <a:gd name="connsiteY20" fmla="*/ 987328 h 2656420"/>
              <a:gd name="connsiteX21" fmla="*/ 2512883 w 3066301"/>
              <a:gd name="connsiteY21" fmla="*/ 640074 h 2656420"/>
              <a:gd name="connsiteX22" fmla="*/ 2043709 w 3066301"/>
              <a:gd name="connsiteY22" fmla="*/ 452023 h 2656420"/>
              <a:gd name="connsiteX23" fmla="*/ 1613451 w 3066301"/>
              <a:gd name="connsiteY23" fmla="*/ 447125 h 2656420"/>
              <a:gd name="connsiteX24" fmla="*/ 1306474 w 3066301"/>
              <a:gd name="connsiteY24" fmla="*/ 358679 h 2656420"/>
              <a:gd name="connsiteX25" fmla="*/ 980991 w 3066301"/>
              <a:gd name="connsiteY25" fmla="*/ 249277 h 2656420"/>
              <a:gd name="connsiteX0" fmla="*/ 1605831 w 3066301"/>
              <a:gd name="connsiteY0" fmla="*/ 321667 h 2656420"/>
              <a:gd name="connsiteX1" fmla="*/ 1227825 w 3066301"/>
              <a:gd name="connsiteY1" fmla="*/ 153755 h 2656420"/>
              <a:gd name="connsiteX2" fmla="*/ 942074 w 3066301"/>
              <a:gd name="connsiteY2" fmla="*/ 76738 h 2656420"/>
              <a:gd name="connsiteX3" fmla="*/ 419016 w 3066301"/>
              <a:gd name="connsiteY3" fmla="*/ 39727 h 2656420"/>
              <a:gd name="connsiteX4" fmla="*/ 190416 w 3066301"/>
              <a:gd name="connsiteY4" fmla="*/ 11152 h 2656420"/>
              <a:gd name="connsiteX5" fmla="*/ 9441 w 3066301"/>
              <a:gd name="connsiteY5" fmla="*/ 239752 h 2656420"/>
              <a:gd name="connsiteX6" fmla="*/ 57066 w 3066301"/>
              <a:gd name="connsiteY6" fmla="*/ 716002 h 2656420"/>
              <a:gd name="connsiteX7" fmla="*/ 323766 w 3066301"/>
              <a:gd name="connsiteY7" fmla="*/ 1020802 h 2656420"/>
              <a:gd name="connsiteX8" fmla="*/ 506646 w 3066301"/>
              <a:gd name="connsiteY8" fmla="*/ 1192252 h 2656420"/>
              <a:gd name="connsiteX9" fmla="*/ 462286 w 3066301"/>
              <a:gd name="connsiteY9" fmla="*/ 1538417 h 2656420"/>
              <a:gd name="connsiteX10" fmla="*/ 181980 w 3066301"/>
              <a:gd name="connsiteY10" fmla="*/ 1971669 h 2656420"/>
              <a:gd name="connsiteX11" fmla="*/ 369486 w 3066301"/>
              <a:gd name="connsiteY11" fmla="*/ 2329809 h 2656420"/>
              <a:gd name="connsiteX12" fmla="*/ 720278 w 3066301"/>
              <a:gd name="connsiteY12" fmla="*/ 2383965 h 2656420"/>
              <a:gd name="connsiteX13" fmla="*/ 1169858 w 3066301"/>
              <a:gd name="connsiteY13" fmla="*/ 2070457 h 2656420"/>
              <a:gd name="connsiteX14" fmla="*/ 1534529 w 3066301"/>
              <a:gd name="connsiteY14" fmla="*/ 1829882 h 2656420"/>
              <a:gd name="connsiteX15" fmla="*/ 2102491 w 3066301"/>
              <a:gd name="connsiteY15" fmla="*/ 1922683 h 2656420"/>
              <a:gd name="connsiteX16" fmla="*/ 2500909 w 3066301"/>
              <a:gd name="connsiteY16" fmla="*/ 2237825 h 2656420"/>
              <a:gd name="connsiteX17" fmla="*/ 2708826 w 3066301"/>
              <a:gd name="connsiteY17" fmla="*/ 2587801 h 2656420"/>
              <a:gd name="connsiteX18" fmla="*/ 2914566 w 3066301"/>
              <a:gd name="connsiteY18" fmla="*/ 2611477 h 2656420"/>
              <a:gd name="connsiteX19" fmla="*/ 3063156 w 3066301"/>
              <a:gd name="connsiteY19" fmla="*/ 2097127 h 2656420"/>
              <a:gd name="connsiteX20" fmla="*/ 2774141 w 3066301"/>
              <a:gd name="connsiteY20" fmla="*/ 987328 h 2656420"/>
              <a:gd name="connsiteX21" fmla="*/ 2512883 w 3066301"/>
              <a:gd name="connsiteY21" fmla="*/ 640074 h 2656420"/>
              <a:gd name="connsiteX22" fmla="*/ 2043709 w 3066301"/>
              <a:gd name="connsiteY22" fmla="*/ 452023 h 2656420"/>
              <a:gd name="connsiteX23" fmla="*/ 1613451 w 3066301"/>
              <a:gd name="connsiteY23" fmla="*/ 447125 h 2656420"/>
              <a:gd name="connsiteX24" fmla="*/ 1306474 w 3066301"/>
              <a:gd name="connsiteY24" fmla="*/ 358679 h 2656420"/>
              <a:gd name="connsiteX25" fmla="*/ 980991 w 3066301"/>
              <a:gd name="connsiteY25" fmla="*/ 249277 h 2656420"/>
              <a:gd name="connsiteX0" fmla="*/ 1878109 w 3338579"/>
              <a:gd name="connsiteY0" fmla="*/ 321667 h 2656420"/>
              <a:gd name="connsiteX1" fmla="*/ 1500103 w 3338579"/>
              <a:gd name="connsiteY1" fmla="*/ 153755 h 2656420"/>
              <a:gd name="connsiteX2" fmla="*/ 1214352 w 3338579"/>
              <a:gd name="connsiteY2" fmla="*/ 76738 h 2656420"/>
              <a:gd name="connsiteX3" fmla="*/ 691294 w 3338579"/>
              <a:gd name="connsiteY3" fmla="*/ 39727 h 2656420"/>
              <a:gd name="connsiteX4" fmla="*/ 462694 w 3338579"/>
              <a:gd name="connsiteY4" fmla="*/ 11152 h 2656420"/>
              <a:gd name="connsiteX5" fmla="*/ 281719 w 3338579"/>
              <a:gd name="connsiteY5" fmla="*/ 239752 h 2656420"/>
              <a:gd name="connsiteX6" fmla="*/ 7127 w 3338579"/>
              <a:gd name="connsiteY6" fmla="*/ 655042 h 2656420"/>
              <a:gd name="connsiteX7" fmla="*/ 596044 w 3338579"/>
              <a:gd name="connsiteY7" fmla="*/ 1020802 h 2656420"/>
              <a:gd name="connsiteX8" fmla="*/ 778924 w 3338579"/>
              <a:gd name="connsiteY8" fmla="*/ 1192252 h 2656420"/>
              <a:gd name="connsiteX9" fmla="*/ 734564 w 3338579"/>
              <a:gd name="connsiteY9" fmla="*/ 1538417 h 2656420"/>
              <a:gd name="connsiteX10" fmla="*/ 454258 w 3338579"/>
              <a:gd name="connsiteY10" fmla="*/ 1971669 h 2656420"/>
              <a:gd name="connsiteX11" fmla="*/ 641764 w 3338579"/>
              <a:gd name="connsiteY11" fmla="*/ 2329809 h 2656420"/>
              <a:gd name="connsiteX12" fmla="*/ 992556 w 3338579"/>
              <a:gd name="connsiteY12" fmla="*/ 2383965 h 2656420"/>
              <a:gd name="connsiteX13" fmla="*/ 1442136 w 3338579"/>
              <a:gd name="connsiteY13" fmla="*/ 2070457 h 2656420"/>
              <a:gd name="connsiteX14" fmla="*/ 1806807 w 3338579"/>
              <a:gd name="connsiteY14" fmla="*/ 1829882 h 2656420"/>
              <a:gd name="connsiteX15" fmla="*/ 2374769 w 3338579"/>
              <a:gd name="connsiteY15" fmla="*/ 1922683 h 2656420"/>
              <a:gd name="connsiteX16" fmla="*/ 2773187 w 3338579"/>
              <a:gd name="connsiteY16" fmla="*/ 2237825 h 2656420"/>
              <a:gd name="connsiteX17" fmla="*/ 2981104 w 3338579"/>
              <a:gd name="connsiteY17" fmla="*/ 2587801 h 2656420"/>
              <a:gd name="connsiteX18" fmla="*/ 3186844 w 3338579"/>
              <a:gd name="connsiteY18" fmla="*/ 2611477 h 2656420"/>
              <a:gd name="connsiteX19" fmla="*/ 3335434 w 3338579"/>
              <a:gd name="connsiteY19" fmla="*/ 2097127 h 2656420"/>
              <a:gd name="connsiteX20" fmla="*/ 3046419 w 3338579"/>
              <a:gd name="connsiteY20" fmla="*/ 987328 h 2656420"/>
              <a:gd name="connsiteX21" fmla="*/ 2785161 w 3338579"/>
              <a:gd name="connsiteY21" fmla="*/ 640074 h 2656420"/>
              <a:gd name="connsiteX22" fmla="*/ 2315987 w 3338579"/>
              <a:gd name="connsiteY22" fmla="*/ 452023 h 2656420"/>
              <a:gd name="connsiteX23" fmla="*/ 1885729 w 3338579"/>
              <a:gd name="connsiteY23" fmla="*/ 447125 h 2656420"/>
              <a:gd name="connsiteX24" fmla="*/ 1578752 w 3338579"/>
              <a:gd name="connsiteY24" fmla="*/ 358679 h 2656420"/>
              <a:gd name="connsiteX25" fmla="*/ 1253269 w 3338579"/>
              <a:gd name="connsiteY25" fmla="*/ 249277 h 2656420"/>
              <a:gd name="connsiteX0" fmla="*/ 1900326 w 3360796"/>
              <a:gd name="connsiteY0" fmla="*/ 312236 h 2646989"/>
              <a:gd name="connsiteX1" fmla="*/ 1522320 w 3360796"/>
              <a:gd name="connsiteY1" fmla="*/ 144324 h 2646989"/>
              <a:gd name="connsiteX2" fmla="*/ 1236569 w 3360796"/>
              <a:gd name="connsiteY2" fmla="*/ 67307 h 2646989"/>
              <a:gd name="connsiteX3" fmla="*/ 713511 w 3360796"/>
              <a:gd name="connsiteY3" fmla="*/ 30296 h 2646989"/>
              <a:gd name="connsiteX4" fmla="*/ 484911 w 3360796"/>
              <a:gd name="connsiteY4" fmla="*/ 1721 h 2646989"/>
              <a:gd name="connsiteX5" fmla="*/ 129765 w 3360796"/>
              <a:gd name="connsiteY5" fmla="*/ 82275 h 2646989"/>
              <a:gd name="connsiteX6" fmla="*/ 29344 w 3360796"/>
              <a:gd name="connsiteY6" fmla="*/ 645611 h 2646989"/>
              <a:gd name="connsiteX7" fmla="*/ 618261 w 3360796"/>
              <a:gd name="connsiteY7" fmla="*/ 1011371 h 2646989"/>
              <a:gd name="connsiteX8" fmla="*/ 801141 w 3360796"/>
              <a:gd name="connsiteY8" fmla="*/ 1182821 h 2646989"/>
              <a:gd name="connsiteX9" fmla="*/ 756781 w 3360796"/>
              <a:gd name="connsiteY9" fmla="*/ 1528986 h 2646989"/>
              <a:gd name="connsiteX10" fmla="*/ 476475 w 3360796"/>
              <a:gd name="connsiteY10" fmla="*/ 1962238 h 2646989"/>
              <a:gd name="connsiteX11" fmla="*/ 663981 w 3360796"/>
              <a:gd name="connsiteY11" fmla="*/ 2320378 h 2646989"/>
              <a:gd name="connsiteX12" fmla="*/ 1014773 w 3360796"/>
              <a:gd name="connsiteY12" fmla="*/ 2374534 h 2646989"/>
              <a:gd name="connsiteX13" fmla="*/ 1464353 w 3360796"/>
              <a:gd name="connsiteY13" fmla="*/ 2061026 h 2646989"/>
              <a:gd name="connsiteX14" fmla="*/ 1829024 w 3360796"/>
              <a:gd name="connsiteY14" fmla="*/ 1820451 h 2646989"/>
              <a:gd name="connsiteX15" fmla="*/ 2396986 w 3360796"/>
              <a:gd name="connsiteY15" fmla="*/ 1913252 h 2646989"/>
              <a:gd name="connsiteX16" fmla="*/ 2795404 w 3360796"/>
              <a:gd name="connsiteY16" fmla="*/ 2228394 h 2646989"/>
              <a:gd name="connsiteX17" fmla="*/ 3003321 w 3360796"/>
              <a:gd name="connsiteY17" fmla="*/ 2578370 h 2646989"/>
              <a:gd name="connsiteX18" fmla="*/ 3209061 w 3360796"/>
              <a:gd name="connsiteY18" fmla="*/ 2602046 h 2646989"/>
              <a:gd name="connsiteX19" fmla="*/ 3357651 w 3360796"/>
              <a:gd name="connsiteY19" fmla="*/ 2087696 h 2646989"/>
              <a:gd name="connsiteX20" fmla="*/ 3068636 w 3360796"/>
              <a:gd name="connsiteY20" fmla="*/ 977897 h 2646989"/>
              <a:gd name="connsiteX21" fmla="*/ 2807378 w 3360796"/>
              <a:gd name="connsiteY21" fmla="*/ 630643 h 2646989"/>
              <a:gd name="connsiteX22" fmla="*/ 2338204 w 3360796"/>
              <a:gd name="connsiteY22" fmla="*/ 442592 h 2646989"/>
              <a:gd name="connsiteX23" fmla="*/ 1907946 w 3360796"/>
              <a:gd name="connsiteY23" fmla="*/ 437694 h 2646989"/>
              <a:gd name="connsiteX24" fmla="*/ 1600969 w 3360796"/>
              <a:gd name="connsiteY24" fmla="*/ 349248 h 2646989"/>
              <a:gd name="connsiteX25" fmla="*/ 1275486 w 3360796"/>
              <a:gd name="connsiteY25" fmla="*/ 239846 h 2646989"/>
              <a:gd name="connsiteX0" fmla="*/ 1900326 w 3360796"/>
              <a:gd name="connsiteY0" fmla="*/ 353838 h 2688591"/>
              <a:gd name="connsiteX1" fmla="*/ 1522320 w 3360796"/>
              <a:gd name="connsiteY1" fmla="*/ 185926 h 2688591"/>
              <a:gd name="connsiteX2" fmla="*/ 1236569 w 3360796"/>
              <a:gd name="connsiteY2" fmla="*/ 108909 h 2688591"/>
              <a:gd name="connsiteX3" fmla="*/ 783180 w 3360796"/>
              <a:gd name="connsiteY3" fmla="*/ 2230 h 2688591"/>
              <a:gd name="connsiteX4" fmla="*/ 484911 w 3360796"/>
              <a:gd name="connsiteY4" fmla="*/ 43323 h 2688591"/>
              <a:gd name="connsiteX5" fmla="*/ 129765 w 3360796"/>
              <a:gd name="connsiteY5" fmla="*/ 123877 h 2688591"/>
              <a:gd name="connsiteX6" fmla="*/ 29344 w 3360796"/>
              <a:gd name="connsiteY6" fmla="*/ 687213 h 2688591"/>
              <a:gd name="connsiteX7" fmla="*/ 618261 w 3360796"/>
              <a:gd name="connsiteY7" fmla="*/ 1052973 h 2688591"/>
              <a:gd name="connsiteX8" fmla="*/ 801141 w 3360796"/>
              <a:gd name="connsiteY8" fmla="*/ 1224423 h 2688591"/>
              <a:gd name="connsiteX9" fmla="*/ 756781 w 3360796"/>
              <a:gd name="connsiteY9" fmla="*/ 1570588 h 2688591"/>
              <a:gd name="connsiteX10" fmla="*/ 476475 w 3360796"/>
              <a:gd name="connsiteY10" fmla="*/ 2003840 h 2688591"/>
              <a:gd name="connsiteX11" fmla="*/ 663981 w 3360796"/>
              <a:gd name="connsiteY11" fmla="*/ 2361980 h 2688591"/>
              <a:gd name="connsiteX12" fmla="*/ 1014773 w 3360796"/>
              <a:gd name="connsiteY12" fmla="*/ 2416136 h 2688591"/>
              <a:gd name="connsiteX13" fmla="*/ 1464353 w 3360796"/>
              <a:gd name="connsiteY13" fmla="*/ 2102628 h 2688591"/>
              <a:gd name="connsiteX14" fmla="*/ 1829024 w 3360796"/>
              <a:gd name="connsiteY14" fmla="*/ 1862053 h 2688591"/>
              <a:gd name="connsiteX15" fmla="*/ 2396986 w 3360796"/>
              <a:gd name="connsiteY15" fmla="*/ 1954854 h 2688591"/>
              <a:gd name="connsiteX16" fmla="*/ 2795404 w 3360796"/>
              <a:gd name="connsiteY16" fmla="*/ 2269996 h 2688591"/>
              <a:gd name="connsiteX17" fmla="*/ 3003321 w 3360796"/>
              <a:gd name="connsiteY17" fmla="*/ 2619972 h 2688591"/>
              <a:gd name="connsiteX18" fmla="*/ 3209061 w 3360796"/>
              <a:gd name="connsiteY18" fmla="*/ 2643648 h 2688591"/>
              <a:gd name="connsiteX19" fmla="*/ 3357651 w 3360796"/>
              <a:gd name="connsiteY19" fmla="*/ 2129298 h 2688591"/>
              <a:gd name="connsiteX20" fmla="*/ 3068636 w 3360796"/>
              <a:gd name="connsiteY20" fmla="*/ 1019499 h 2688591"/>
              <a:gd name="connsiteX21" fmla="*/ 2807378 w 3360796"/>
              <a:gd name="connsiteY21" fmla="*/ 672245 h 2688591"/>
              <a:gd name="connsiteX22" fmla="*/ 2338204 w 3360796"/>
              <a:gd name="connsiteY22" fmla="*/ 484194 h 2688591"/>
              <a:gd name="connsiteX23" fmla="*/ 1907946 w 3360796"/>
              <a:gd name="connsiteY23" fmla="*/ 479296 h 2688591"/>
              <a:gd name="connsiteX24" fmla="*/ 1600969 w 3360796"/>
              <a:gd name="connsiteY24" fmla="*/ 390850 h 2688591"/>
              <a:gd name="connsiteX25" fmla="*/ 1275486 w 3360796"/>
              <a:gd name="connsiteY25" fmla="*/ 281448 h 2688591"/>
              <a:gd name="connsiteX0" fmla="*/ 1899909 w 3360379"/>
              <a:gd name="connsiteY0" fmla="*/ 373327 h 2708080"/>
              <a:gd name="connsiteX1" fmla="*/ 1521903 w 3360379"/>
              <a:gd name="connsiteY1" fmla="*/ 205415 h 2708080"/>
              <a:gd name="connsiteX2" fmla="*/ 1236152 w 3360379"/>
              <a:gd name="connsiteY2" fmla="*/ 128398 h 2708080"/>
              <a:gd name="connsiteX3" fmla="*/ 782763 w 3360379"/>
              <a:gd name="connsiteY3" fmla="*/ 21719 h 2708080"/>
              <a:gd name="connsiteX4" fmla="*/ 467077 w 3360379"/>
              <a:gd name="connsiteY4" fmla="*/ 10561 h 2708080"/>
              <a:gd name="connsiteX5" fmla="*/ 129348 w 3360379"/>
              <a:gd name="connsiteY5" fmla="*/ 143366 h 2708080"/>
              <a:gd name="connsiteX6" fmla="*/ 28927 w 3360379"/>
              <a:gd name="connsiteY6" fmla="*/ 706702 h 2708080"/>
              <a:gd name="connsiteX7" fmla="*/ 617844 w 3360379"/>
              <a:gd name="connsiteY7" fmla="*/ 1072462 h 2708080"/>
              <a:gd name="connsiteX8" fmla="*/ 800724 w 3360379"/>
              <a:gd name="connsiteY8" fmla="*/ 1243912 h 2708080"/>
              <a:gd name="connsiteX9" fmla="*/ 756364 w 3360379"/>
              <a:gd name="connsiteY9" fmla="*/ 1590077 h 2708080"/>
              <a:gd name="connsiteX10" fmla="*/ 476058 w 3360379"/>
              <a:gd name="connsiteY10" fmla="*/ 2023329 h 2708080"/>
              <a:gd name="connsiteX11" fmla="*/ 663564 w 3360379"/>
              <a:gd name="connsiteY11" fmla="*/ 2381469 h 2708080"/>
              <a:gd name="connsiteX12" fmla="*/ 1014356 w 3360379"/>
              <a:gd name="connsiteY12" fmla="*/ 2435625 h 2708080"/>
              <a:gd name="connsiteX13" fmla="*/ 1463936 w 3360379"/>
              <a:gd name="connsiteY13" fmla="*/ 2122117 h 2708080"/>
              <a:gd name="connsiteX14" fmla="*/ 1828607 w 3360379"/>
              <a:gd name="connsiteY14" fmla="*/ 1881542 h 2708080"/>
              <a:gd name="connsiteX15" fmla="*/ 2396569 w 3360379"/>
              <a:gd name="connsiteY15" fmla="*/ 1974343 h 2708080"/>
              <a:gd name="connsiteX16" fmla="*/ 2794987 w 3360379"/>
              <a:gd name="connsiteY16" fmla="*/ 2289485 h 2708080"/>
              <a:gd name="connsiteX17" fmla="*/ 3002904 w 3360379"/>
              <a:gd name="connsiteY17" fmla="*/ 2639461 h 2708080"/>
              <a:gd name="connsiteX18" fmla="*/ 3208644 w 3360379"/>
              <a:gd name="connsiteY18" fmla="*/ 2663137 h 2708080"/>
              <a:gd name="connsiteX19" fmla="*/ 3357234 w 3360379"/>
              <a:gd name="connsiteY19" fmla="*/ 2148787 h 2708080"/>
              <a:gd name="connsiteX20" fmla="*/ 3068219 w 3360379"/>
              <a:gd name="connsiteY20" fmla="*/ 1038988 h 2708080"/>
              <a:gd name="connsiteX21" fmla="*/ 2806961 w 3360379"/>
              <a:gd name="connsiteY21" fmla="*/ 691734 h 2708080"/>
              <a:gd name="connsiteX22" fmla="*/ 2337787 w 3360379"/>
              <a:gd name="connsiteY22" fmla="*/ 503683 h 2708080"/>
              <a:gd name="connsiteX23" fmla="*/ 1907529 w 3360379"/>
              <a:gd name="connsiteY23" fmla="*/ 498785 h 2708080"/>
              <a:gd name="connsiteX24" fmla="*/ 1600552 w 3360379"/>
              <a:gd name="connsiteY24" fmla="*/ 410339 h 2708080"/>
              <a:gd name="connsiteX25" fmla="*/ 1275069 w 3360379"/>
              <a:gd name="connsiteY25" fmla="*/ 300937 h 2708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360379" h="2708080">
                <a:moveTo>
                  <a:pt x="1899909" y="373327"/>
                </a:moveTo>
                <a:cubicBezTo>
                  <a:pt x="1784815" y="400314"/>
                  <a:pt x="1632529" y="246236"/>
                  <a:pt x="1521903" y="205415"/>
                </a:cubicBezTo>
                <a:cubicBezTo>
                  <a:pt x="1411277" y="164594"/>
                  <a:pt x="1359342" y="159014"/>
                  <a:pt x="1236152" y="128398"/>
                </a:cubicBezTo>
                <a:cubicBezTo>
                  <a:pt x="1112962" y="97782"/>
                  <a:pt x="910942" y="41358"/>
                  <a:pt x="782763" y="21719"/>
                </a:cubicBezTo>
                <a:cubicBezTo>
                  <a:pt x="654584" y="2080"/>
                  <a:pt x="575979" y="-9713"/>
                  <a:pt x="467077" y="10561"/>
                </a:cubicBezTo>
                <a:cubicBezTo>
                  <a:pt x="358175" y="30835"/>
                  <a:pt x="202373" y="27343"/>
                  <a:pt x="129348" y="143366"/>
                </a:cubicBezTo>
                <a:cubicBezTo>
                  <a:pt x="56323" y="259389"/>
                  <a:pt x="-52489" y="551853"/>
                  <a:pt x="28927" y="706702"/>
                </a:cubicBezTo>
                <a:cubicBezTo>
                  <a:pt x="110343" y="861551"/>
                  <a:pt x="489211" y="982927"/>
                  <a:pt x="617844" y="1072462"/>
                </a:cubicBezTo>
                <a:cubicBezTo>
                  <a:pt x="746477" y="1161997"/>
                  <a:pt x="777637" y="1157643"/>
                  <a:pt x="800724" y="1243912"/>
                </a:cubicBezTo>
                <a:cubicBezTo>
                  <a:pt x="823811" y="1330181"/>
                  <a:pt x="810475" y="1460174"/>
                  <a:pt x="756364" y="1590077"/>
                </a:cubicBezTo>
                <a:cubicBezTo>
                  <a:pt x="702253" y="1719980"/>
                  <a:pt x="491525" y="1891430"/>
                  <a:pt x="476058" y="2023329"/>
                </a:cubicBezTo>
                <a:cubicBezTo>
                  <a:pt x="460591" y="2155228"/>
                  <a:pt x="573848" y="2312753"/>
                  <a:pt x="663564" y="2381469"/>
                </a:cubicBezTo>
                <a:cubicBezTo>
                  <a:pt x="753280" y="2450185"/>
                  <a:pt x="880961" y="2478850"/>
                  <a:pt x="1014356" y="2435625"/>
                </a:cubicBezTo>
                <a:cubicBezTo>
                  <a:pt x="1147751" y="2392400"/>
                  <a:pt x="1328228" y="2214464"/>
                  <a:pt x="1463936" y="2122117"/>
                </a:cubicBezTo>
                <a:cubicBezTo>
                  <a:pt x="1599645" y="2029770"/>
                  <a:pt x="1673168" y="1906171"/>
                  <a:pt x="1828607" y="1881542"/>
                </a:cubicBezTo>
                <a:cubicBezTo>
                  <a:pt x="1984046" y="1856913"/>
                  <a:pt x="2235506" y="1906353"/>
                  <a:pt x="2396569" y="1974343"/>
                </a:cubicBezTo>
                <a:cubicBezTo>
                  <a:pt x="2557632" y="2042333"/>
                  <a:pt x="2693931" y="2178632"/>
                  <a:pt x="2794987" y="2289485"/>
                </a:cubicBezTo>
                <a:cubicBezTo>
                  <a:pt x="2896043" y="2400338"/>
                  <a:pt x="2933961" y="2577186"/>
                  <a:pt x="3002904" y="2639461"/>
                </a:cubicBezTo>
                <a:cubicBezTo>
                  <a:pt x="3071847" y="2701736"/>
                  <a:pt x="3149589" y="2744916"/>
                  <a:pt x="3208644" y="2663137"/>
                </a:cubicBezTo>
                <a:cubicBezTo>
                  <a:pt x="3267699" y="2581358"/>
                  <a:pt x="3380638" y="2419479"/>
                  <a:pt x="3357234" y="2148787"/>
                </a:cubicBezTo>
                <a:cubicBezTo>
                  <a:pt x="3333830" y="1878096"/>
                  <a:pt x="3159931" y="1281830"/>
                  <a:pt x="3068219" y="1038988"/>
                </a:cubicBezTo>
                <a:cubicBezTo>
                  <a:pt x="2976507" y="796146"/>
                  <a:pt x="2928700" y="780952"/>
                  <a:pt x="2806961" y="691734"/>
                </a:cubicBezTo>
                <a:cubicBezTo>
                  <a:pt x="2685222" y="602517"/>
                  <a:pt x="2487692" y="535841"/>
                  <a:pt x="2337787" y="503683"/>
                </a:cubicBezTo>
                <a:cubicBezTo>
                  <a:pt x="2187882" y="471525"/>
                  <a:pt x="2030401" y="514342"/>
                  <a:pt x="1907529" y="498785"/>
                </a:cubicBezTo>
                <a:cubicBezTo>
                  <a:pt x="1784657" y="483228"/>
                  <a:pt x="1705962" y="443314"/>
                  <a:pt x="1600552" y="410339"/>
                </a:cubicBezTo>
                <a:cubicBezTo>
                  <a:pt x="1495142" y="377364"/>
                  <a:pt x="1398894" y="331893"/>
                  <a:pt x="1275069" y="300937"/>
                </a:cubicBezTo>
              </a:path>
            </a:pathLst>
          </a:custGeom>
          <a:noFill/>
          <a:ln w="6350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テキスト ボックス 30"/>
          <p:cNvSpPr txBox="1"/>
          <p:nvPr/>
        </p:nvSpPr>
        <p:spPr>
          <a:xfrm>
            <a:off x="5642632" y="1262973"/>
            <a:ext cx="1318242" cy="461665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200" dirty="0" smtClean="0">
                <a:solidFill>
                  <a:srgbClr val="FF0000"/>
                </a:solidFill>
              </a:rPr>
              <a:t>赤の粒子が持つ</a:t>
            </a:r>
            <a:endParaRPr kumimoji="1" lang="en-US" altLang="ja-JP" sz="1200" dirty="0" smtClean="0">
              <a:solidFill>
                <a:srgbClr val="FF0000"/>
              </a:solidFill>
            </a:endParaRPr>
          </a:p>
          <a:p>
            <a:pPr algn="ctr"/>
            <a:r>
              <a:rPr kumimoji="1" lang="ja-JP" altLang="en-US" sz="1200" dirty="0" smtClean="0">
                <a:solidFill>
                  <a:srgbClr val="FF0000"/>
                </a:solidFill>
              </a:rPr>
              <a:t>地図と軌跡</a:t>
            </a:r>
            <a:endParaRPr kumimoji="1" lang="ja-JP" altLang="en-US" sz="1200" dirty="0">
              <a:solidFill>
                <a:srgbClr val="FF0000"/>
              </a:solidFill>
            </a:endParaRPr>
          </a:p>
        </p:txBody>
      </p:sp>
      <p:sp>
        <p:nvSpPr>
          <p:cNvPr id="32" name="テキスト ボックス 31"/>
          <p:cNvSpPr txBox="1"/>
          <p:nvPr/>
        </p:nvSpPr>
        <p:spPr>
          <a:xfrm>
            <a:off x="1355399" y="4914579"/>
            <a:ext cx="1318242" cy="461665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ja-JP" altLang="en-US" sz="1200" dirty="0" smtClean="0">
                <a:solidFill>
                  <a:srgbClr val="0070C0"/>
                </a:solidFill>
              </a:rPr>
              <a:t>青の</a:t>
            </a:r>
            <a:r>
              <a:rPr kumimoji="1" lang="ja-JP" altLang="en-US" sz="1200" dirty="0" smtClean="0">
                <a:solidFill>
                  <a:srgbClr val="0070C0"/>
                </a:solidFill>
              </a:rPr>
              <a:t>粒子が持つ</a:t>
            </a:r>
            <a:endParaRPr kumimoji="1" lang="en-US" altLang="ja-JP" sz="1200" dirty="0" smtClean="0">
              <a:solidFill>
                <a:srgbClr val="0070C0"/>
              </a:solidFill>
            </a:endParaRPr>
          </a:p>
          <a:p>
            <a:pPr algn="ctr"/>
            <a:r>
              <a:rPr kumimoji="1" lang="ja-JP" altLang="en-US" sz="1200" dirty="0" smtClean="0">
                <a:solidFill>
                  <a:srgbClr val="0070C0"/>
                </a:solidFill>
              </a:rPr>
              <a:t>地図と軌跡</a:t>
            </a:r>
            <a:endParaRPr kumimoji="1" lang="ja-JP" altLang="en-US" sz="1200" dirty="0">
              <a:solidFill>
                <a:srgbClr val="0070C0"/>
              </a:solidFill>
            </a:endParaRPr>
          </a:p>
        </p:txBody>
      </p:sp>
      <p:sp>
        <p:nvSpPr>
          <p:cNvPr id="33" name="テキスト ボックス 32"/>
          <p:cNvSpPr txBox="1"/>
          <p:nvPr/>
        </p:nvSpPr>
        <p:spPr>
          <a:xfrm>
            <a:off x="5642632" y="4914579"/>
            <a:ext cx="1318242" cy="461665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ja-JP" altLang="en-US" sz="1200" dirty="0">
                <a:solidFill>
                  <a:srgbClr val="00B050"/>
                </a:solidFill>
              </a:rPr>
              <a:t>緑の</a:t>
            </a:r>
            <a:r>
              <a:rPr kumimoji="1" lang="ja-JP" altLang="en-US" sz="1200" dirty="0" smtClean="0">
                <a:solidFill>
                  <a:srgbClr val="00B050"/>
                </a:solidFill>
              </a:rPr>
              <a:t>粒子が持つ</a:t>
            </a:r>
            <a:endParaRPr kumimoji="1" lang="en-US" altLang="ja-JP" sz="1200" dirty="0" smtClean="0">
              <a:solidFill>
                <a:srgbClr val="00B050"/>
              </a:solidFill>
            </a:endParaRPr>
          </a:p>
          <a:p>
            <a:pPr algn="ctr"/>
            <a:r>
              <a:rPr kumimoji="1" lang="ja-JP" altLang="en-US" sz="1200" dirty="0" smtClean="0">
                <a:solidFill>
                  <a:srgbClr val="00B050"/>
                </a:solidFill>
              </a:rPr>
              <a:t>地図と軌跡</a:t>
            </a:r>
            <a:endParaRPr kumimoji="1" lang="ja-JP" altLang="en-US" sz="1200" dirty="0">
              <a:solidFill>
                <a:srgbClr val="00B050"/>
              </a:solidFill>
            </a:endParaRPr>
          </a:p>
        </p:txBody>
      </p:sp>
      <p:sp>
        <p:nvSpPr>
          <p:cNvPr id="34" name="テキスト ボックス 33"/>
          <p:cNvSpPr txBox="1"/>
          <p:nvPr/>
        </p:nvSpPr>
        <p:spPr>
          <a:xfrm>
            <a:off x="1402901" y="1262972"/>
            <a:ext cx="1318242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200" dirty="0" smtClean="0"/>
              <a:t>真の地図</a:t>
            </a:r>
            <a:endParaRPr kumimoji="1" lang="ja-JP" alt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テキスト ボックス 42"/>
              <p:cNvSpPr txBox="1"/>
              <p:nvPr/>
            </p:nvSpPr>
            <p:spPr>
              <a:xfrm>
                <a:off x="6868952" y="19618"/>
                <a:ext cx="476028" cy="3470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ja-JP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𝒎</m:t>
                          </m:r>
                        </m:e>
                        <m:sub>
                          <m:r>
                            <a:rPr kumimoji="1" lang="en-US" altLang="ja-JP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kumimoji="1" lang="en-US" altLang="ja-JP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m:rPr>
                              <m:sty m:val="p"/>
                            </m:rPr>
                            <a:rPr kumimoji="1" lang="en-US" altLang="ja-JP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r</m:t>
                          </m:r>
                          <m:r>
                            <a:rPr kumimoji="1" lang="en-US" altLang="ja-JP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bSup>
                    </m:oMath>
                  </m:oMathPara>
                </a14:m>
                <a:endParaRPr kumimoji="1" lang="ja-JP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3" name="テキスト ボックス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8952" y="19618"/>
                <a:ext cx="476028" cy="347083"/>
              </a:xfrm>
              <a:prstGeom prst="rect">
                <a:avLst/>
              </a:prstGeom>
              <a:blipFill rotWithShape="0">
                <a:blip r:embed="rId2"/>
                <a:stretch>
                  <a:fillRect l="-6410" t="-3509" r="-10256" b="-1578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直線コネクタ 44"/>
          <p:cNvCxnSpPr>
            <a:stCxn id="43" idx="1"/>
            <a:endCxn id="11" idx="4"/>
          </p:cNvCxnSpPr>
          <p:nvPr/>
        </p:nvCxnSpPr>
        <p:spPr>
          <a:xfrm flipH="1">
            <a:off x="6481175" y="193160"/>
            <a:ext cx="387777" cy="23990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テキスト ボックス 46"/>
              <p:cNvSpPr txBox="1"/>
              <p:nvPr/>
            </p:nvSpPr>
            <p:spPr>
              <a:xfrm>
                <a:off x="7308648" y="418002"/>
                <a:ext cx="411075" cy="3484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ja-JP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kumimoji="1" lang="en-US" altLang="ja-JP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1:</m:t>
                          </m:r>
                          <m:r>
                            <a:rPr kumimoji="1" lang="en-US" altLang="ja-JP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kumimoji="1" lang="en-US" altLang="ja-JP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m:rPr>
                              <m:sty m:val="p"/>
                            </m:rPr>
                            <a:rPr kumimoji="1" lang="en-US" altLang="ja-JP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r</m:t>
                          </m:r>
                          <m:r>
                            <a:rPr kumimoji="1" lang="en-US" altLang="ja-JP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bSup>
                    </m:oMath>
                  </m:oMathPara>
                </a14:m>
                <a:endParaRPr kumimoji="1" lang="ja-JP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7" name="テキスト ボックス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8648" y="418002"/>
                <a:ext cx="411075" cy="348493"/>
              </a:xfrm>
              <a:prstGeom prst="rect">
                <a:avLst/>
              </a:prstGeom>
              <a:blipFill rotWithShape="0">
                <a:blip r:embed="rId3"/>
                <a:stretch>
                  <a:fillRect l="-7463" t="-3509" r="-7463" b="-1578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直線コネクタ 47"/>
          <p:cNvCxnSpPr>
            <a:stCxn id="47" idx="1"/>
            <a:endCxn id="16" idx="23"/>
          </p:cNvCxnSpPr>
          <p:nvPr/>
        </p:nvCxnSpPr>
        <p:spPr>
          <a:xfrm flipH="1">
            <a:off x="7048500" y="592249"/>
            <a:ext cx="260148" cy="131651"/>
          </a:xfrm>
          <a:prstGeom prst="line">
            <a:avLst/>
          </a:prstGeom>
          <a:ln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テキスト ボックス 53"/>
              <p:cNvSpPr txBox="1"/>
              <p:nvPr/>
            </p:nvSpPr>
            <p:spPr>
              <a:xfrm>
                <a:off x="6774817" y="3738294"/>
                <a:ext cx="490454" cy="3470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ja-JP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𝒎</m:t>
                          </m:r>
                        </m:e>
                        <m:sub>
                          <m:r>
                            <a:rPr kumimoji="1" lang="en-US" altLang="ja-JP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kumimoji="1" lang="en-US" altLang="ja-JP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m:rPr>
                              <m:sty m:val="p"/>
                            </m:rPr>
                            <a:rPr kumimoji="1" lang="en-US" altLang="ja-JP" b="0" i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g</m:t>
                          </m:r>
                          <m:r>
                            <a:rPr kumimoji="1" lang="en-US" altLang="ja-JP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bSup>
                    </m:oMath>
                  </m:oMathPara>
                </a14:m>
                <a:endParaRPr kumimoji="1" lang="ja-JP" alt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4" name="テキスト ボックス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4817" y="3738294"/>
                <a:ext cx="490454" cy="347083"/>
              </a:xfrm>
              <a:prstGeom prst="rect">
                <a:avLst/>
              </a:prstGeom>
              <a:blipFill rotWithShape="0">
                <a:blip r:embed="rId4"/>
                <a:stretch>
                  <a:fillRect l="-6173" t="-3509" r="-9877" b="-1578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5" name="直線コネクタ 54"/>
          <p:cNvCxnSpPr>
            <a:stCxn id="54" idx="1"/>
            <a:endCxn id="25" idx="4"/>
          </p:cNvCxnSpPr>
          <p:nvPr/>
        </p:nvCxnSpPr>
        <p:spPr>
          <a:xfrm flipH="1">
            <a:off x="6424174" y="3911836"/>
            <a:ext cx="350643" cy="187823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テキスト ボックス 55"/>
              <p:cNvSpPr txBox="1"/>
              <p:nvPr/>
            </p:nvSpPr>
            <p:spPr>
              <a:xfrm>
                <a:off x="7276801" y="4065680"/>
                <a:ext cx="411074" cy="3484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ja-JP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kumimoji="1" lang="en-US" altLang="ja-JP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1:</m:t>
                          </m:r>
                          <m:r>
                            <a:rPr kumimoji="1" lang="en-US" altLang="ja-JP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kumimoji="1" lang="en-US" altLang="ja-JP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m:rPr>
                              <m:sty m:val="p"/>
                            </m:rPr>
                            <a:rPr kumimoji="1" lang="en-US" altLang="ja-JP" b="0" i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g</m:t>
                          </m:r>
                          <m:r>
                            <a:rPr kumimoji="1" lang="en-US" altLang="ja-JP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bSup>
                    </m:oMath>
                  </m:oMathPara>
                </a14:m>
                <a:endParaRPr kumimoji="1" lang="ja-JP" alt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6" name="テキスト ボックス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6801" y="4065680"/>
                <a:ext cx="411074" cy="348493"/>
              </a:xfrm>
              <a:prstGeom prst="rect">
                <a:avLst/>
              </a:prstGeom>
              <a:blipFill rotWithShape="0">
                <a:blip r:embed="rId5"/>
                <a:stretch>
                  <a:fillRect l="-7463" t="-3509" r="-11940" b="-1578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7" name="直線コネクタ 56"/>
          <p:cNvCxnSpPr>
            <a:stCxn id="56" idx="1"/>
          </p:cNvCxnSpPr>
          <p:nvPr/>
        </p:nvCxnSpPr>
        <p:spPr>
          <a:xfrm flipH="1">
            <a:off x="7016653" y="4239927"/>
            <a:ext cx="260148" cy="131651"/>
          </a:xfrm>
          <a:prstGeom prst="line">
            <a:avLst/>
          </a:prstGeom>
          <a:ln>
            <a:solidFill>
              <a:srgbClr val="00B05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テキスト ボックス 57"/>
              <p:cNvSpPr txBox="1"/>
              <p:nvPr/>
            </p:nvSpPr>
            <p:spPr>
              <a:xfrm>
                <a:off x="2358100" y="3556759"/>
                <a:ext cx="501356" cy="3470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ja-JP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𝒎</m:t>
                          </m:r>
                        </m:e>
                        <m:sub>
                          <m:r>
                            <a:rPr kumimoji="1" lang="en-US" altLang="ja-JP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kumimoji="1" lang="en-US" altLang="ja-JP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m:rPr>
                              <m:sty m:val="p"/>
                            </m:rPr>
                            <a:rPr kumimoji="1" lang="en-US" altLang="ja-JP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  <m:r>
                            <a:rPr kumimoji="1" lang="en-US" altLang="ja-JP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bSup>
                    </m:oMath>
                  </m:oMathPara>
                </a14:m>
                <a:endParaRPr kumimoji="1" lang="ja-JP" alt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58" name="テキスト ボックス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8100" y="3556759"/>
                <a:ext cx="501356" cy="347083"/>
              </a:xfrm>
              <a:prstGeom prst="rect">
                <a:avLst/>
              </a:prstGeom>
              <a:blipFill rotWithShape="0">
                <a:blip r:embed="rId6"/>
                <a:stretch>
                  <a:fillRect l="-6098" t="-3509" r="-9756" b="-1578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直線コネクタ 58"/>
          <p:cNvCxnSpPr>
            <a:stCxn id="58" idx="1"/>
          </p:cNvCxnSpPr>
          <p:nvPr/>
        </p:nvCxnSpPr>
        <p:spPr>
          <a:xfrm flipH="1">
            <a:off x="1868728" y="3730301"/>
            <a:ext cx="489372" cy="296965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テキスト ボックス 59"/>
              <p:cNvSpPr txBox="1"/>
              <p:nvPr/>
            </p:nvSpPr>
            <p:spPr>
              <a:xfrm>
                <a:off x="2797796" y="3955143"/>
                <a:ext cx="418320" cy="3486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ja-JP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kumimoji="1" lang="en-US" altLang="ja-JP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1:</m:t>
                          </m:r>
                          <m:r>
                            <a:rPr kumimoji="1" lang="en-US" altLang="ja-JP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kumimoji="1" lang="en-US" altLang="ja-JP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m:rPr>
                              <m:sty m:val="p"/>
                            </m:rPr>
                            <a:rPr kumimoji="1" lang="en-US" altLang="ja-JP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  <m:r>
                            <a:rPr kumimoji="1" lang="en-US" altLang="ja-JP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bSup>
                    </m:oMath>
                  </m:oMathPara>
                </a14:m>
                <a:endParaRPr kumimoji="1" lang="ja-JP" alt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60" name="テキスト ボックス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7796" y="3955143"/>
                <a:ext cx="418320" cy="348685"/>
              </a:xfrm>
              <a:prstGeom prst="rect">
                <a:avLst/>
              </a:prstGeom>
              <a:blipFill rotWithShape="0">
                <a:blip r:embed="rId7"/>
                <a:stretch>
                  <a:fillRect l="-7246" t="-3509" r="-10145" b="-1578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" name="直線コネクタ 60"/>
          <p:cNvCxnSpPr>
            <a:stCxn id="60" idx="1"/>
          </p:cNvCxnSpPr>
          <p:nvPr/>
        </p:nvCxnSpPr>
        <p:spPr>
          <a:xfrm flipH="1">
            <a:off x="2620612" y="4113295"/>
            <a:ext cx="177184" cy="244659"/>
          </a:xfrm>
          <a:prstGeom prst="line">
            <a:avLst/>
          </a:prstGeom>
          <a:ln>
            <a:solidFill>
              <a:srgbClr val="0070C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フリーフォーム 2"/>
          <p:cNvSpPr/>
          <p:nvPr/>
        </p:nvSpPr>
        <p:spPr>
          <a:xfrm>
            <a:off x="2070100" y="165100"/>
            <a:ext cx="2235200" cy="368300"/>
          </a:xfrm>
          <a:custGeom>
            <a:avLst/>
            <a:gdLst>
              <a:gd name="connsiteX0" fmla="*/ 0 w 2235200"/>
              <a:gd name="connsiteY0" fmla="*/ 368300 h 368300"/>
              <a:gd name="connsiteX1" fmla="*/ 800100 w 2235200"/>
              <a:gd name="connsiteY1" fmla="*/ 152400 h 368300"/>
              <a:gd name="connsiteX2" fmla="*/ 2235200 w 2235200"/>
              <a:gd name="connsiteY2" fmla="*/ 0 h 368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35200" h="368300">
                <a:moveTo>
                  <a:pt x="0" y="368300"/>
                </a:moveTo>
                <a:cubicBezTo>
                  <a:pt x="213783" y="291041"/>
                  <a:pt x="427567" y="213783"/>
                  <a:pt x="800100" y="152400"/>
                </a:cubicBezTo>
                <a:cubicBezTo>
                  <a:pt x="1172633" y="91017"/>
                  <a:pt x="1703916" y="45508"/>
                  <a:pt x="2235200" y="0"/>
                </a:cubicBezTo>
              </a:path>
            </a:pathLst>
          </a:custGeom>
          <a:noFill/>
          <a:ln>
            <a:solidFill>
              <a:srgbClr val="FF0000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フリーフォーム 34"/>
          <p:cNvSpPr/>
          <p:nvPr/>
        </p:nvSpPr>
        <p:spPr>
          <a:xfrm>
            <a:off x="241300" y="723900"/>
            <a:ext cx="1625600" cy="2984500"/>
          </a:xfrm>
          <a:custGeom>
            <a:avLst/>
            <a:gdLst>
              <a:gd name="connsiteX0" fmla="*/ 1625600 w 1625600"/>
              <a:gd name="connsiteY0" fmla="*/ 0 h 2984500"/>
              <a:gd name="connsiteX1" fmla="*/ 863600 w 1625600"/>
              <a:gd name="connsiteY1" fmla="*/ 571500 h 2984500"/>
              <a:gd name="connsiteX2" fmla="*/ 292100 w 1625600"/>
              <a:gd name="connsiteY2" fmla="*/ 1549400 h 2984500"/>
              <a:gd name="connsiteX3" fmla="*/ 0 w 1625600"/>
              <a:gd name="connsiteY3" fmla="*/ 2984500 h 2984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25600" h="2984500">
                <a:moveTo>
                  <a:pt x="1625600" y="0"/>
                </a:moveTo>
                <a:cubicBezTo>
                  <a:pt x="1355725" y="156633"/>
                  <a:pt x="1085850" y="313267"/>
                  <a:pt x="863600" y="571500"/>
                </a:cubicBezTo>
                <a:cubicBezTo>
                  <a:pt x="641350" y="829733"/>
                  <a:pt x="436033" y="1147233"/>
                  <a:pt x="292100" y="1549400"/>
                </a:cubicBezTo>
                <a:cubicBezTo>
                  <a:pt x="148167" y="1951567"/>
                  <a:pt x="74083" y="2468033"/>
                  <a:pt x="0" y="2984500"/>
                </a:cubicBezTo>
              </a:path>
            </a:pathLst>
          </a:custGeom>
          <a:noFill/>
          <a:ln>
            <a:solidFill>
              <a:srgbClr val="0070C0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フリーフォーム 35"/>
          <p:cNvSpPr/>
          <p:nvPr/>
        </p:nvSpPr>
        <p:spPr>
          <a:xfrm>
            <a:off x="2209800" y="685800"/>
            <a:ext cx="2184400" cy="2908300"/>
          </a:xfrm>
          <a:custGeom>
            <a:avLst/>
            <a:gdLst>
              <a:gd name="connsiteX0" fmla="*/ 0 w 2184400"/>
              <a:gd name="connsiteY0" fmla="*/ 0 h 2908300"/>
              <a:gd name="connsiteX1" fmla="*/ 596900 w 2184400"/>
              <a:gd name="connsiteY1" fmla="*/ 190500 h 2908300"/>
              <a:gd name="connsiteX2" fmla="*/ 1574800 w 2184400"/>
              <a:gd name="connsiteY2" fmla="*/ 1028700 h 2908300"/>
              <a:gd name="connsiteX3" fmla="*/ 2184400 w 2184400"/>
              <a:gd name="connsiteY3" fmla="*/ 2908300 h 2908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84400" h="2908300">
                <a:moveTo>
                  <a:pt x="0" y="0"/>
                </a:moveTo>
                <a:cubicBezTo>
                  <a:pt x="167216" y="9525"/>
                  <a:pt x="334433" y="19050"/>
                  <a:pt x="596900" y="190500"/>
                </a:cubicBezTo>
                <a:cubicBezTo>
                  <a:pt x="859367" y="361950"/>
                  <a:pt x="1310217" y="575733"/>
                  <a:pt x="1574800" y="1028700"/>
                </a:cubicBezTo>
                <a:cubicBezTo>
                  <a:pt x="1839383" y="1481667"/>
                  <a:pt x="2011891" y="2194983"/>
                  <a:pt x="2184400" y="2908300"/>
                </a:cubicBezTo>
              </a:path>
            </a:pathLst>
          </a:custGeom>
          <a:noFill/>
          <a:ln>
            <a:solidFill>
              <a:srgbClr val="00B050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テキスト ボックス 36"/>
          <p:cNvSpPr txBox="1"/>
          <p:nvPr/>
        </p:nvSpPr>
        <p:spPr>
          <a:xfrm>
            <a:off x="-464422" y="6858000"/>
            <a:ext cx="7716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各粒子が，それぞれ自分が信じている「地図」と「軌跡」の情報を保持している</a:t>
            </a:r>
            <a:r>
              <a:rPr lang="ja-JP" altLang="en-US" dirty="0"/>
              <a:t>．</a:t>
            </a:r>
            <a:endParaRPr kumimoji="1" lang="ja-JP" altLang="en-US" dirty="0"/>
          </a:p>
        </p:txBody>
      </p:sp>
      <p:sp>
        <p:nvSpPr>
          <p:cNvPr id="38" name="テキスト ボックス 37"/>
          <p:cNvSpPr txBox="1"/>
          <p:nvPr/>
        </p:nvSpPr>
        <p:spPr>
          <a:xfrm>
            <a:off x="4248078" y="8022294"/>
            <a:ext cx="460382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dirty="0" smtClean="0"/>
              <a:t>あるパーティクルが</a:t>
            </a:r>
            <a:r>
              <a:rPr kumimoji="1" lang="ja-JP" altLang="en-US" sz="1600" b="1" dirty="0" smtClean="0">
                <a:solidFill>
                  <a:srgbClr val="00B050"/>
                </a:solidFill>
              </a:rPr>
              <a:t>「こんな軌跡を辿ったとしたら」</a:t>
            </a:r>
            <a:r>
              <a:rPr kumimoji="1" lang="ja-JP" altLang="en-US" sz="1600" dirty="0" smtClean="0"/>
              <a:t>，</a:t>
            </a:r>
            <a:endParaRPr kumimoji="1" lang="en-US" altLang="ja-JP" sz="1600" dirty="0" smtClean="0"/>
          </a:p>
          <a:p>
            <a:r>
              <a:rPr lang="ja-JP" altLang="en-US" sz="1600" b="1" dirty="0" smtClean="0">
                <a:solidFill>
                  <a:srgbClr val="C00000"/>
                </a:solidFill>
              </a:rPr>
              <a:t>「こんな地図」</a:t>
            </a:r>
            <a:r>
              <a:rPr lang="ja-JP" altLang="en-US" sz="1600" dirty="0" smtClean="0"/>
              <a:t>になるはずだろう</a:t>
            </a:r>
            <a:endParaRPr lang="en-US" altLang="ja-JP" sz="1600" dirty="0" smtClean="0"/>
          </a:p>
          <a:p>
            <a:r>
              <a:rPr kumimoji="1" lang="ja-JP" altLang="en-US" sz="1600" dirty="0" smtClean="0"/>
              <a:t>⇒ </a:t>
            </a:r>
            <a:r>
              <a:rPr kumimoji="1" lang="ja-JP" altLang="en-US" sz="1600" b="1" dirty="0" smtClean="0">
                <a:solidFill>
                  <a:srgbClr val="00B050"/>
                </a:solidFill>
              </a:rPr>
              <a:t>「全軌跡」</a:t>
            </a:r>
            <a:r>
              <a:rPr kumimoji="1" lang="ja-JP" altLang="en-US" sz="1600" dirty="0" smtClean="0"/>
              <a:t>と</a:t>
            </a:r>
            <a:r>
              <a:rPr kumimoji="1" lang="ja-JP" altLang="en-US" sz="1600" b="1" dirty="0" smtClean="0">
                <a:solidFill>
                  <a:srgbClr val="C00000"/>
                </a:solidFill>
              </a:rPr>
              <a:t>「地図」</a:t>
            </a:r>
            <a:r>
              <a:rPr kumimoji="1" lang="ja-JP" altLang="en-US" sz="1600" dirty="0" smtClean="0"/>
              <a:t>が紐づく</a:t>
            </a:r>
            <a:endParaRPr kumimoji="1" lang="en-US" altLang="ja-JP" sz="1600" dirty="0" smtClean="0"/>
          </a:p>
          <a:p>
            <a:r>
              <a:rPr lang="ja-JP" altLang="en-US" sz="1600" dirty="0" smtClean="0"/>
              <a:t>⇒</a:t>
            </a:r>
            <a:r>
              <a:rPr lang="ja-JP" altLang="en-US" sz="1600" b="1" dirty="0" smtClean="0">
                <a:solidFill>
                  <a:srgbClr val="00B050"/>
                </a:solidFill>
              </a:rPr>
              <a:t> 「</a:t>
            </a:r>
            <a:r>
              <a:rPr kumimoji="1" lang="ja-JP" altLang="en-US" sz="1600" b="1" dirty="0" smtClean="0">
                <a:solidFill>
                  <a:srgbClr val="00B050"/>
                </a:solidFill>
              </a:rPr>
              <a:t>各パーティクル」</a:t>
            </a:r>
            <a:r>
              <a:rPr kumimoji="1" lang="ja-JP" altLang="en-US" sz="1600" dirty="0" smtClean="0"/>
              <a:t>が</a:t>
            </a:r>
            <a:r>
              <a:rPr kumimoji="1" lang="ja-JP" altLang="en-US" sz="1600" b="1" dirty="0" smtClean="0">
                <a:solidFill>
                  <a:srgbClr val="C00000"/>
                </a:solidFill>
              </a:rPr>
              <a:t>「地図」</a:t>
            </a:r>
            <a:r>
              <a:rPr kumimoji="1" lang="ja-JP" altLang="en-US" sz="1600" dirty="0" smtClean="0"/>
              <a:t>を有する</a:t>
            </a:r>
            <a:endParaRPr kumimoji="1" lang="ja-JP" altLang="en-US" sz="1600" dirty="0"/>
          </a:p>
        </p:txBody>
      </p:sp>
      <p:sp>
        <p:nvSpPr>
          <p:cNvPr id="39" name="フリーフォーム 38"/>
          <p:cNvSpPr/>
          <p:nvPr/>
        </p:nvSpPr>
        <p:spPr>
          <a:xfrm>
            <a:off x="5384800" y="7214301"/>
            <a:ext cx="1744308" cy="820106"/>
          </a:xfrm>
          <a:custGeom>
            <a:avLst/>
            <a:gdLst>
              <a:gd name="connsiteX0" fmla="*/ 2082800 w 2099908"/>
              <a:gd name="connsiteY0" fmla="*/ 812099 h 820106"/>
              <a:gd name="connsiteX1" fmla="*/ 2082800 w 2099908"/>
              <a:gd name="connsiteY1" fmla="*/ 748599 h 820106"/>
              <a:gd name="connsiteX2" fmla="*/ 1905000 w 2099908"/>
              <a:gd name="connsiteY2" fmla="*/ 291399 h 820106"/>
              <a:gd name="connsiteX3" fmla="*/ 1219200 w 2099908"/>
              <a:gd name="connsiteY3" fmla="*/ 24699 h 820106"/>
              <a:gd name="connsiteX4" fmla="*/ 368300 w 2099908"/>
              <a:gd name="connsiteY4" fmla="*/ 24699 h 820106"/>
              <a:gd name="connsiteX5" fmla="*/ 0 w 2099908"/>
              <a:gd name="connsiteY5" fmla="*/ 138999 h 8201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99908" h="820106">
                <a:moveTo>
                  <a:pt x="2082800" y="812099"/>
                </a:moveTo>
                <a:cubicBezTo>
                  <a:pt x="2097616" y="823740"/>
                  <a:pt x="2112433" y="835382"/>
                  <a:pt x="2082800" y="748599"/>
                </a:cubicBezTo>
                <a:cubicBezTo>
                  <a:pt x="2053167" y="661816"/>
                  <a:pt x="2048933" y="412049"/>
                  <a:pt x="1905000" y="291399"/>
                </a:cubicBezTo>
                <a:cubicBezTo>
                  <a:pt x="1761067" y="170749"/>
                  <a:pt x="1475317" y="69149"/>
                  <a:pt x="1219200" y="24699"/>
                </a:cubicBezTo>
                <a:cubicBezTo>
                  <a:pt x="963083" y="-19751"/>
                  <a:pt x="571500" y="5649"/>
                  <a:pt x="368300" y="24699"/>
                </a:cubicBezTo>
                <a:cubicBezTo>
                  <a:pt x="165100" y="43749"/>
                  <a:pt x="82550" y="91374"/>
                  <a:pt x="0" y="138999"/>
                </a:cubicBezTo>
              </a:path>
            </a:pathLst>
          </a:custGeom>
          <a:noFill/>
          <a:ln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フリーフォーム 39"/>
          <p:cNvSpPr/>
          <p:nvPr/>
        </p:nvSpPr>
        <p:spPr>
          <a:xfrm>
            <a:off x="4214510" y="7288640"/>
            <a:ext cx="319390" cy="1118760"/>
          </a:xfrm>
          <a:custGeom>
            <a:avLst/>
            <a:gdLst>
              <a:gd name="connsiteX0" fmla="*/ 145160 w 399160"/>
              <a:gd name="connsiteY0" fmla="*/ 1179137 h 1179137"/>
              <a:gd name="connsiteX1" fmla="*/ 5460 w 399160"/>
              <a:gd name="connsiteY1" fmla="*/ 785437 h 1179137"/>
              <a:gd name="connsiteX2" fmla="*/ 56260 w 399160"/>
              <a:gd name="connsiteY2" fmla="*/ 86937 h 1179137"/>
              <a:gd name="connsiteX3" fmla="*/ 310260 w 399160"/>
              <a:gd name="connsiteY3" fmla="*/ 10737 h 1179137"/>
              <a:gd name="connsiteX4" fmla="*/ 399160 w 399160"/>
              <a:gd name="connsiteY4" fmla="*/ 86937 h 1179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9160" h="1179137">
                <a:moveTo>
                  <a:pt x="145160" y="1179137"/>
                </a:moveTo>
                <a:cubicBezTo>
                  <a:pt x="82718" y="1073303"/>
                  <a:pt x="20277" y="967470"/>
                  <a:pt x="5460" y="785437"/>
                </a:cubicBezTo>
                <a:cubicBezTo>
                  <a:pt x="-9357" y="603404"/>
                  <a:pt x="5460" y="216054"/>
                  <a:pt x="56260" y="86937"/>
                </a:cubicBezTo>
                <a:cubicBezTo>
                  <a:pt x="107060" y="-42180"/>
                  <a:pt x="253110" y="10737"/>
                  <a:pt x="310260" y="10737"/>
                </a:cubicBezTo>
                <a:cubicBezTo>
                  <a:pt x="367410" y="10737"/>
                  <a:pt x="383285" y="48837"/>
                  <a:pt x="399160" y="86937"/>
                </a:cubicBezTo>
              </a:path>
            </a:pathLst>
          </a:custGeom>
          <a:noFill/>
          <a:ln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テキスト ボックス 63"/>
              <p:cNvSpPr txBox="1"/>
              <p:nvPr/>
            </p:nvSpPr>
            <p:spPr>
              <a:xfrm>
                <a:off x="737721" y="7288640"/>
                <a:ext cx="5555564" cy="41453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ja-JP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ja-JP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ja-JP" b="1" i="1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  <m:t>1:</m:t>
                            </m:r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  <m:sup>
                            <m:r>
                              <a:rPr lang="en-US" altLang="ja-JP" b="0" i="1"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ja-JP" b="0" i="1">
                                <a:latin typeface="Cambria Math" panose="02040503050406030204" pitchFamily="18" charset="0"/>
                              </a:rPr>
                              <m:t>]</m:t>
                            </m:r>
                          </m:sup>
                        </m:sSubSup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altLang="ja-JP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b="1" i="1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  <m:sub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1:</m:t>
                            </m:r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ja-JP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ja-JP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b="1" i="1"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  <m:sub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1:</m:t>
                            </m:r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US" altLang="ja-JP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ja-JP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ja-JP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1:</m:t>
                        </m:r>
                        <m:r>
                          <a:rPr lang="en-US" altLang="ja-JP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altLang="ja-JP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altLang="ja-JP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ja-JP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bSup>
                    <m:r>
                      <a:rPr lang="en-US" altLang="ja-JP" i="1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altLang="ja-JP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b="1" i="1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1:</m:t>
                        </m:r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ja-JP" b="1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ja-JP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b="1" i="1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1:</m:t>
                        </m:r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ja-JP" dirty="0"/>
                  <a:t> </a:t>
                </a:r>
                <a14:m>
                  <m:oMath xmlns:m="http://schemas.openxmlformats.org/officeDocument/2006/math">
                    <m:r>
                      <a:rPr lang="en-US" altLang="ja-JP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ja-JP" i="1"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US" altLang="ja-JP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ja-JP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𝒎</m:t>
                        </m:r>
                      </m:e>
                      <m:sub>
                        <m:r>
                          <a:rPr lang="en-US" altLang="ja-JP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altLang="ja-JP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altLang="ja-JP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ja-JP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bSup>
                    <m:r>
                      <a:rPr lang="en-US" altLang="ja-JP" b="1" i="1" smtClean="0">
                        <a:latin typeface="Cambria Math" panose="02040503050406030204" pitchFamily="18" charset="0"/>
                      </a:rPr>
                      <m:t>|</m:t>
                    </m:r>
                    <m:sSubSup>
                      <m:sSubSupPr>
                        <m:ctrlPr>
                          <a:rPr lang="en-US" altLang="ja-JP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ja-JP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ja-JP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1:</m:t>
                        </m:r>
                        <m:r>
                          <a:rPr lang="en-US" altLang="ja-JP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altLang="ja-JP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altLang="ja-JP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ja-JP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bSup>
                    <m:r>
                      <a:rPr lang="en-US" altLang="ja-JP" b="1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ja-JP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b="1" i="1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1:</m:t>
                        </m:r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ja-JP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ja-JP" dirty="0"/>
              </a:p>
            </p:txBody>
          </p:sp>
        </mc:Choice>
        <mc:Fallback xmlns="">
          <p:sp>
            <p:nvSpPr>
              <p:cNvPr id="64" name="テキスト ボックス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721" y="7288640"/>
                <a:ext cx="5555564" cy="414537"/>
              </a:xfrm>
              <a:prstGeom prst="rect">
                <a:avLst/>
              </a:prstGeom>
              <a:blipFill rotWithShape="0">
                <a:blip r:embed="rId8"/>
                <a:stretch>
                  <a:fillRect l="-1537" b="-735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5" name="直線コネクタ 64"/>
          <p:cNvCxnSpPr/>
          <p:nvPr/>
        </p:nvCxnSpPr>
        <p:spPr>
          <a:xfrm>
            <a:off x="4216469" y="7697105"/>
            <a:ext cx="16920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コネクタ 65"/>
          <p:cNvCxnSpPr/>
          <p:nvPr/>
        </p:nvCxnSpPr>
        <p:spPr>
          <a:xfrm>
            <a:off x="2600517" y="7697105"/>
            <a:ext cx="1585879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テキスト ボックス 66"/>
          <p:cNvSpPr txBox="1"/>
          <p:nvPr/>
        </p:nvSpPr>
        <p:spPr>
          <a:xfrm>
            <a:off x="4032022" y="7701336"/>
            <a:ext cx="19414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400" b="1" dirty="0" smtClean="0">
                <a:solidFill>
                  <a:srgbClr val="C00000"/>
                </a:solidFill>
              </a:rPr>
              <a:t>地図</a:t>
            </a:r>
            <a:r>
              <a:rPr lang="ja-JP" altLang="en-US" sz="1400" dirty="0" smtClean="0">
                <a:solidFill>
                  <a:srgbClr val="C00000"/>
                </a:solidFill>
              </a:rPr>
              <a:t>：解析的に計算</a:t>
            </a:r>
            <a:endParaRPr kumimoji="1" lang="ja-JP" altLang="en-US" sz="1400" dirty="0">
              <a:solidFill>
                <a:srgbClr val="C00000"/>
              </a:solidFill>
            </a:endParaRPr>
          </a:p>
        </p:txBody>
      </p:sp>
      <p:sp>
        <p:nvSpPr>
          <p:cNvPr id="68" name="テキスト ボックス 67"/>
          <p:cNvSpPr txBox="1"/>
          <p:nvPr/>
        </p:nvSpPr>
        <p:spPr>
          <a:xfrm>
            <a:off x="2559703" y="7701336"/>
            <a:ext cx="16897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400" b="1" dirty="0" smtClean="0">
                <a:solidFill>
                  <a:srgbClr val="00B050"/>
                </a:solidFill>
              </a:rPr>
              <a:t>ロボットの全軌跡</a:t>
            </a:r>
            <a:r>
              <a:rPr lang="ja-JP" altLang="en-US" sz="1400" dirty="0" smtClean="0">
                <a:solidFill>
                  <a:srgbClr val="00B050"/>
                </a:solidFill>
              </a:rPr>
              <a:t>：</a:t>
            </a:r>
            <a:endParaRPr lang="en-US" altLang="ja-JP" sz="1400" dirty="0" smtClean="0">
              <a:solidFill>
                <a:srgbClr val="00B050"/>
              </a:solidFill>
            </a:endParaRPr>
          </a:p>
          <a:p>
            <a:pPr algn="ctr"/>
            <a:r>
              <a:rPr lang="ja-JP" altLang="en-US" sz="1400" dirty="0" smtClean="0">
                <a:solidFill>
                  <a:srgbClr val="00B050"/>
                </a:solidFill>
              </a:rPr>
              <a:t>パーティクルで表現</a:t>
            </a:r>
            <a:endParaRPr kumimoji="1" lang="ja-JP" altLang="en-US" sz="1400" dirty="0">
              <a:solidFill>
                <a:srgbClr val="00B050"/>
              </a:solidFill>
            </a:endParaRPr>
          </a:p>
        </p:txBody>
      </p:sp>
      <p:sp>
        <p:nvSpPr>
          <p:cNvPr id="69" name="テキスト ボックス 68"/>
          <p:cNvSpPr txBox="1"/>
          <p:nvPr/>
        </p:nvSpPr>
        <p:spPr>
          <a:xfrm>
            <a:off x="560746" y="7698139"/>
            <a:ext cx="205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>
                <a:solidFill>
                  <a:srgbClr val="00B0F0"/>
                </a:solidFill>
              </a:rPr>
              <a:t>（</a:t>
            </a:r>
            <a:r>
              <a:rPr kumimoji="1" lang="en-US" altLang="ja-JP" b="1" dirty="0" smtClean="0">
                <a:solidFill>
                  <a:srgbClr val="00B0F0"/>
                </a:solidFill>
              </a:rPr>
              <a:t>Rao-Blackwell </a:t>
            </a:r>
            <a:r>
              <a:rPr kumimoji="1" lang="ja-JP" altLang="en-US" b="1" dirty="0" smtClean="0">
                <a:solidFill>
                  <a:srgbClr val="00B0F0"/>
                </a:solidFill>
              </a:rPr>
              <a:t>化</a:t>
            </a:r>
            <a:r>
              <a:rPr kumimoji="1" lang="ja-JP" altLang="en-US" dirty="0" smtClean="0">
                <a:solidFill>
                  <a:srgbClr val="00B0F0"/>
                </a:solidFill>
              </a:rPr>
              <a:t>）</a:t>
            </a:r>
            <a:endParaRPr kumimoji="1" lang="ja-JP" altLang="en-US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089433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/>
          <p:cNvSpPr/>
          <p:nvPr/>
        </p:nvSpPr>
        <p:spPr>
          <a:xfrm>
            <a:off x="0" y="49271"/>
            <a:ext cx="5251755" cy="176205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フリーフォーム 4"/>
          <p:cNvSpPr/>
          <p:nvPr/>
        </p:nvSpPr>
        <p:spPr>
          <a:xfrm>
            <a:off x="96023" y="68967"/>
            <a:ext cx="5096273" cy="1723740"/>
          </a:xfrm>
          <a:custGeom>
            <a:avLst/>
            <a:gdLst>
              <a:gd name="connsiteX0" fmla="*/ 0 w 5038725"/>
              <a:gd name="connsiteY0" fmla="*/ 819150 h 1485900"/>
              <a:gd name="connsiteX1" fmla="*/ 2428875 w 5038725"/>
              <a:gd name="connsiteY1" fmla="*/ 819150 h 1485900"/>
              <a:gd name="connsiteX2" fmla="*/ 2428875 w 5038725"/>
              <a:gd name="connsiteY2" fmla="*/ 0 h 1485900"/>
              <a:gd name="connsiteX3" fmla="*/ 3400425 w 5038725"/>
              <a:gd name="connsiteY3" fmla="*/ 0 h 1485900"/>
              <a:gd name="connsiteX4" fmla="*/ 3400425 w 5038725"/>
              <a:gd name="connsiteY4" fmla="*/ 790575 h 1485900"/>
              <a:gd name="connsiteX5" fmla="*/ 5038725 w 5038725"/>
              <a:gd name="connsiteY5" fmla="*/ 790575 h 1485900"/>
              <a:gd name="connsiteX6" fmla="*/ 5038725 w 5038725"/>
              <a:gd name="connsiteY6" fmla="*/ 1485900 h 1485900"/>
              <a:gd name="connsiteX7" fmla="*/ 19050 w 5038725"/>
              <a:gd name="connsiteY7" fmla="*/ 1485900 h 1485900"/>
              <a:gd name="connsiteX8" fmla="*/ 0 w 5038725"/>
              <a:gd name="connsiteY8" fmla="*/ 819150 h 1485900"/>
              <a:gd name="connsiteX0" fmla="*/ 6849 w 5045574"/>
              <a:gd name="connsiteY0" fmla="*/ 819150 h 1487956"/>
              <a:gd name="connsiteX1" fmla="*/ 2435724 w 5045574"/>
              <a:gd name="connsiteY1" fmla="*/ 819150 h 1487956"/>
              <a:gd name="connsiteX2" fmla="*/ 2435724 w 5045574"/>
              <a:gd name="connsiteY2" fmla="*/ 0 h 1487956"/>
              <a:gd name="connsiteX3" fmla="*/ 3407274 w 5045574"/>
              <a:gd name="connsiteY3" fmla="*/ 0 h 1487956"/>
              <a:gd name="connsiteX4" fmla="*/ 3407274 w 5045574"/>
              <a:gd name="connsiteY4" fmla="*/ 790575 h 1487956"/>
              <a:gd name="connsiteX5" fmla="*/ 5045574 w 5045574"/>
              <a:gd name="connsiteY5" fmla="*/ 790575 h 1487956"/>
              <a:gd name="connsiteX6" fmla="*/ 5045574 w 5045574"/>
              <a:gd name="connsiteY6" fmla="*/ 1485900 h 1487956"/>
              <a:gd name="connsiteX7" fmla="*/ 0 w 5045574"/>
              <a:gd name="connsiteY7" fmla="*/ 1487956 h 1487956"/>
              <a:gd name="connsiteX8" fmla="*/ 6849 w 5045574"/>
              <a:gd name="connsiteY8" fmla="*/ 819150 h 1487956"/>
              <a:gd name="connsiteX0" fmla="*/ 4494 w 5043219"/>
              <a:gd name="connsiteY0" fmla="*/ 819150 h 1487956"/>
              <a:gd name="connsiteX1" fmla="*/ 2433369 w 5043219"/>
              <a:gd name="connsiteY1" fmla="*/ 819150 h 1487956"/>
              <a:gd name="connsiteX2" fmla="*/ 2433369 w 5043219"/>
              <a:gd name="connsiteY2" fmla="*/ 0 h 1487956"/>
              <a:gd name="connsiteX3" fmla="*/ 3404919 w 5043219"/>
              <a:gd name="connsiteY3" fmla="*/ 0 h 1487956"/>
              <a:gd name="connsiteX4" fmla="*/ 3404919 w 5043219"/>
              <a:gd name="connsiteY4" fmla="*/ 790575 h 1487956"/>
              <a:gd name="connsiteX5" fmla="*/ 5043219 w 5043219"/>
              <a:gd name="connsiteY5" fmla="*/ 790575 h 1487956"/>
              <a:gd name="connsiteX6" fmla="*/ 5043219 w 5043219"/>
              <a:gd name="connsiteY6" fmla="*/ 1485900 h 1487956"/>
              <a:gd name="connsiteX7" fmla="*/ 0 w 5043219"/>
              <a:gd name="connsiteY7" fmla="*/ 1487956 h 1487956"/>
              <a:gd name="connsiteX8" fmla="*/ 4494 w 5043219"/>
              <a:gd name="connsiteY8" fmla="*/ 819150 h 1487956"/>
              <a:gd name="connsiteX0" fmla="*/ 2140 w 5040865"/>
              <a:gd name="connsiteY0" fmla="*/ 819150 h 1487956"/>
              <a:gd name="connsiteX1" fmla="*/ 2431015 w 5040865"/>
              <a:gd name="connsiteY1" fmla="*/ 819150 h 1487956"/>
              <a:gd name="connsiteX2" fmla="*/ 2431015 w 5040865"/>
              <a:gd name="connsiteY2" fmla="*/ 0 h 1487956"/>
              <a:gd name="connsiteX3" fmla="*/ 3402565 w 5040865"/>
              <a:gd name="connsiteY3" fmla="*/ 0 h 1487956"/>
              <a:gd name="connsiteX4" fmla="*/ 3402565 w 5040865"/>
              <a:gd name="connsiteY4" fmla="*/ 790575 h 1487956"/>
              <a:gd name="connsiteX5" fmla="*/ 5040865 w 5040865"/>
              <a:gd name="connsiteY5" fmla="*/ 790575 h 1487956"/>
              <a:gd name="connsiteX6" fmla="*/ 5040865 w 5040865"/>
              <a:gd name="connsiteY6" fmla="*/ 1485900 h 1487956"/>
              <a:gd name="connsiteX7" fmla="*/ 0 w 5040865"/>
              <a:gd name="connsiteY7" fmla="*/ 1487956 h 1487956"/>
              <a:gd name="connsiteX8" fmla="*/ 2140 w 5040865"/>
              <a:gd name="connsiteY8" fmla="*/ 819150 h 1487956"/>
              <a:gd name="connsiteX0" fmla="*/ 184 w 5038909"/>
              <a:gd name="connsiteY0" fmla="*/ 819150 h 1487956"/>
              <a:gd name="connsiteX1" fmla="*/ 2429059 w 5038909"/>
              <a:gd name="connsiteY1" fmla="*/ 819150 h 1487956"/>
              <a:gd name="connsiteX2" fmla="*/ 2429059 w 5038909"/>
              <a:gd name="connsiteY2" fmla="*/ 0 h 1487956"/>
              <a:gd name="connsiteX3" fmla="*/ 3400609 w 5038909"/>
              <a:gd name="connsiteY3" fmla="*/ 0 h 1487956"/>
              <a:gd name="connsiteX4" fmla="*/ 3400609 w 5038909"/>
              <a:gd name="connsiteY4" fmla="*/ 790575 h 1487956"/>
              <a:gd name="connsiteX5" fmla="*/ 5038909 w 5038909"/>
              <a:gd name="connsiteY5" fmla="*/ 790575 h 1487956"/>
              <a:gd name="connsiteX6" fmla="*/ 5038909 w 5038909"/>
              <a:gd name="connsiteY6" fmla="*/ 1485900 h 1487956"/>
              <a:gd name="connsiteX7" fmla="*/ 398 w 5038909"/>
              <a:gd name="connsiteY7" fmla="*/ 1487956 h 1487956"/>
              <a:gd name="connsiteX8" fmla="*/ 184 w 5038909"/>
              <a:gd name="connsiteY8" fmla="*/ 819150 h 1487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38909" h="1487956">
                <a:moveTo>
                  <a:pt x="184" y="819150"/>
                </a:moveTo>
                <a:lnTo>
                  <a:pt x="2429059" y="819150"/>
                </a:lnTo>
                <a:lnTo>
                  <a:pt x="2429059" y="0"/>
                </a:lnTo>
                <a:lnTo>
                  <a:pt x="3400609" y="0"/>
                </a:lnTo>
                <a:lnTo>
                  <a:pt x="3400609" y="790575"/>
                </a:lnTo>
                <a:lnTo>
                  <a:pt x="5038909" y="790575"/>
                </a:lnTo>
                <a:lnTo>
                  <a:pt x="5038909" y="1485900"/>
                </a:lnTo>
                <a:lnTo>
                  <a:pt x="398" y="1487956"/>
                </a:lnTo>
                <a:cubicBezTo>
                  <a:pt x="1111" y="1265021"/>
                  <a:pt x="-529" y="1042085"/>
                  <a:pt x="184" y="819150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2256" y="47095"/>
            <a:ext cx="23093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 smtClean="0"/>
              <a:t>自己位置推定の場合</a:t>
            </a:r>
            <a:endParaRPr kumimoji="1" lang="ja-JP" altLang="en-US" dirty="0"/>
          </a:p>
        </p:txBody>
      </p:sp>
      <p:grpSp>
        <p:nvGrpSpPr>
          <p:cNvPr id="7" name="グループ化 6"/>
          <p:cNvGrpSpPr/>
          <p:nvPr/>
        </p:nvGrpSpPr>
        <p:grpSpPr>
          <a:xfrm rot="2455104">
            <a:off x="2827456" y="1184575"/>
            <a:ext cx="403238" cy="389973"/>
            <a:chOff x="7001084" y="3296775"/>
            <a:chExt cx="403238" cy="389973"/>
          </a:xfrm>
          <a:solidFill>
            <a:srgbClr val="00B050"/>
          </a:solidFill>
        </p:grpSpPr>
        <p:sp>
          <p:nvSpPr>
            <p:cNvPr id="8" name="円/楕円 7"/>
            <p:cNvSpPr/>
            <p:nvPr/>
          </p:nvSpPr>
          <p:spPr>
            <a:xfrm>
              <a:off x="7186404" y="3301922"/>
              <a:ext cx="36000" cy="36000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" name="円/楕円 8"/>
            <p:cNvSpPr/>
            <p:nvPr/>
          </p:nvSpPr>
          <p:spPr>
            <a:xfrm>
              <a:off x="7270822" y="3650748"/>
              <a:ext cx="36000" cy="36000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円/楕円 9"/>
            <p:cNvSpPr/>
            <p:nvPr/>
          </p:nvSpPr>
          <p:spPr>
            <a:xfrm>
              <a:off x="7166342" y="3573021"/>
              <a:ext cx="36000" cy="36000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" name="円/楕円 10"/>
            <p:cNvSpPr/>
            <p:nvPr/>
          </p:nvSpPr>
          <p:spPr>
            <a:xfrm>
              <a:off x="7173447" y="3474376"/>
              <a:ext cx="36000" cy="36000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円/楕円 11"/>
            <p:cNvSpPr/>
            <p:nvPr/>
          </p:nvSpPr>
          <p:spPr>
            <a:xfrm>
              <a:off x="7209451" y="3530685"/>
              <a:ext cx="36000" cy="36000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" name="円/楕円 12"/>
            <p:cNvSpPr/>
            <p:nvPr/>
          </p:nvSpPr>
          <p:spPr>
            <a:xfrm>
              <a:off x="7212949" y="3367837"/>
              <a:ext cx="36000" cy="36000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" name="円/楕円 13"/>
            <p:cNvSpPr/>
            <p:nvPr/>
          </p:nvSpPr>
          <p:spPr>
            <a:xfrm>
              <a:off x="7103883" y="3326443"/>
              <a:ext cx="36000" cy="36000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円/楕円 14"/>
            <p:cNvSpPr/>
            <p:nvPr/>
          </p:nvSpPr>
          <p:spPr>
            <a:xfrm>
              <a:off x="7339771" y="3552958"/>
              <a:ext cx="36000" cy="36000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" name="円/楕円 15"/>
            <p:cNvSpPr/>
            <p:nvPr/>
          </p:nvSpPr>
          <p:spPr>
            <a:xfrm>
              <a:off x="7055486" y="3392934"/>
              <a:ext cx="36000" cy="36000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" name="円/楕円 16"/>
            <p:cNvSpPr/>
            <p:nvPr/>
          </p:nvSpPr>
          <p:spPr>
            <a:xfrm>
              <a:off x="7250653" y="3443320"/>
              <a:ext cx="36000" cy="36000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" name="円/楕円 17"/>
            <p:cNvSpPr/>
            <p:nvPr/>
          </p:nvSpPr>
          <p:spPr>
            <a:xfrm>
              <a:off x="7133445" y="3373200"/>
              <a:ext cx="36000" cy="36000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9" name="円/楕円 18"/>
            <p:cNvSpPr/>
            <p:nvPr/>
          </p:nvSpPr>
          <p:spPr>
            <a:xfrm>
              <a:off x="7001084" y="3387922"/>
              <a:ext cx="36000" cy="36000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0" name="円/楕円 19"/>
            <p:cNvSpPr/>
            <p:nvPr/>
          </p:nvSpPr>
          <p:spPr>
            <a:xfrm>
              <a:off x="7312422" y="3454872"/>
              <a:ext cx="36000" cy="36000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1" name="円/楕円 20"/>
            <p:cNvSpPr/>
            <p:nvPr/>
          </p:nvSpPr>
          <p:spPr>
            <a:xfrm>
              <a:off x="7090146" y="3456376"/>
              <a:ext cx="36000" cy="36000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2" name="円/楕円 21"/>
            <p:cNvSpPr/>
            <p:nvPr/>
          </p:nvSpPr>
          <p:spPr>
            <a:xfrm>
              <a:off x="7288632" y="3500183"/>
              <a:ext cx="36000" cy="36000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" name="円/楕円 22"/>
            <p:cNvSpPr/>
            <p:nvPr/>
          </p:nvSpPr>
          <p:spPr>
            <a:xfrm>
              <a:off x="7368322" y="3623221"/>
              <a:ext cx="36000" cy="36000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" name="円/楕円 23"/>
            <p:cNvSpPr/>
            <p:nvPr/>
          </p:nvSpPr>
          <p:spPr>
            <a:xfrm>
              <a:off x="7200267" y="3410324"/>
              <a:ext cx="36000" cy="36000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5" name="円/楕円 24"/>
            <p:cNvSpPr/>
            <p:nvPr/>
          </p:nvSpPr>
          <p:spPr>
            <a:xfrm>
              <a:off x="7033017" y="3503132"/>
              <a:ext cx="36000" cy="36000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6" name="円/楕円 25"/>
            <p:cNvSpPr/>
            <p:nvPr/>
          </p:nvSpPr>
          <p:spPr>
            <a:xfrm>
              <a:off x="7292122" y="3356521"/>
              <a:ext cx="36000" cy="36000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7" name="円/楕円 26"/>
            <p:cNvSpPr/>
            <p:nvPr/>
          </p:nvSpPr>
          <p:spPr>
            <a:xfrm>
              <a:off x="7133031" y="3520121"/>
              <a:ext cx="36000" cy="36000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" name="円/楕円 27"/>
            <p:cNvSpPr/>
            <p:nvPr/>
          </p:nvSpPr>
          <p:spPr>
            <a:xfrm>
              <a:off x="7274122" y="3566826"/>
              <a:ext cx="36000" cy="36000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9" name="円/楕円 28"/>
            <p:cNvSpPr/>
            <p:nvPr/>
          </p:nvSpPr>
          <p:spPr>
            <a:xfrm>
              <a:off x="7006033" y="3296775"/>
              <a:ext cx="36000" cy="36000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0" name="円/楕円 29"/>
            <p:cNvSpPr/>
            <p:nvPr/>
          </p:nvSpPr>
          <p:spPr>
            <a:xfrm>
              <a:off x="7191447" y="3602634"/>
              <a:ext cx="36000" cy="36000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31" name="円/楕円 30"/>
          <p:cNvSpPr/>
          <p:nvPr/>
        </p:nvSpPr>
        <p:spPr>
          <a:xfrm rot="19444290">
            <a:off x="2748911" y="780316"/>
            <a:ext cx="277717" cy="5862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四角形吹き出し 31"/>
          <p:cNvSpPr/>
          <p:nvPr/>
        </p:nvSpPr>
        <p:spPr>
          <a:xfrm>
            <a:off x="503044" y="643365"/>
            <a:ext cx="1828002" cy="252899"/>
          </a:xfrm>
          <a:prstGeom prst="wedgeRectCallout">
            <a:avLst>
              <a:gd name="adj1" fmla="val 69340"/>
              <a:gd name="adj2" fmla="val 52169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400" dirty="0">
                <a:solidFill>
                  <a:srgbClr val="FF0000"/>
                </a:solidFill>
              </a:rPr>
              <a:t>観測</a:t>
            </a:r>
            <a:r>
              <a:rPr lang="ja-JP" altLang="en-US" sz="1400" dirty="0" smtClean="0">
                <a:solidFill>
                  <a:srgbClr val="FF0000"/>
                </a:solidFill>
              </a:rPr>
              <a:t>によるとこの辺り</a:t>
            </a:r>
            <a:endParaRPr kumimoji="1" lang="ja-JP" altLang="en-US" sz="1400" dirty="0">
              <a:solidFill>
                <a:srgbClr val="FF0000"/>
              </a:solidFill>
            </a:endParaRPr>
          </a:p>
        </p:txBody>
      </p:sp>
      <p:sp>
        <p:nvSpPr>
          <p:cNvPr id="33" name="四角形吹き出し 32"/>
          <p:cNvSpPr/>
          <p:nvPr/>
        </p:nvSpPr>
        <p:spPr>
          <a:xfrm>
            <a:off x="3299471" y="1449404"/>
            <a:ext cx="1828002" cy="252899"/>
          </a:xfrm>
          <a:prstGeom prst="wedgeRectCallout">
            <a:avLst>
              <a:gd name="adj1" fmla="val -58811"/>
              <a:gd name="adj2" fmla="val -51136"/>
            </a:avLst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400" dirty="0" smtClean="0">
                <a:solidFill>
                  <a:srgbClr val="00B050"/>
                </a:solidFill>
              </a:rPr>
              <a:t>オドメトリだとこの辺り</a:t>
            </a:r>
            <a:endParaRPr kumimoji="1" lang="ja-JP" altLang="en-US" sz="1400" dirty="0">
              <a:solidFill>
                <a:srgbClr val="00B050"/>
              </a:solidFill>
            </a:endParaRPr>
          </a:p>
        </p:txBody>
      </p:sp>
      <p:sp>
        <p:nvSpPr>
          <p:cNvPr id="34" name="四角形吹き出し 33"/>
          <p:cNvSpPr/>
          <p:nvPr/>
        </p:nvSpPr>
        <p:spPr>
          <a:xfrm>
            <a:off x="3202048" y="203810"/>
            <a:ext cx="2002220" cy="573737"/>
          </a:xfrm>
          <a:prstGeom prst="wedgeRectCallout">
            <a:avLst>
              <a:gd name="adj1" fmla="val -53591"/>
              <a:gd name="adj2" fmla="val 116968"/>
            </a:avLst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400" dirty="0" smtClean="0">
                <a:solidFill>
                  <a:srgbClr val="0070C0"/>
                </a:solidFill>
              </a:rPr>
              <a:t>推定値は重み付き平均によ</a:t>
            </a:r>
            <a:r>
              <a:rPr lang="ja-JP" altLang="en-US" sz="1400" dirty="0">
                <a:solidFill>
                  <a:srgbClr val="0070C0"/>
                </a:solidFill>
              </a:rPr>
              <a:t>って</a:t>
            </a:r>
            <a:r>
              <a:rPr lang="ja-JP" altLang="en-US" sz="1400" dirty="0" smtClean="0">
                <a:solidFill>
                  <a:srgbClr val="0070C0"/>
                </a:solidFill>
              </a:rPr>
              <a:t>ここ</a:t>
            </a:r>
            <a:endParaRPr lang="en-US" altLang="ja-JP" sz="1400" dirty="0" smtClean="0">
              <a:solidFill>
                <a:srgbClr val="0070C0"/>
              </a:solidFill>
            </a:endParaRPr>
          </a:p>
        </p:txBody>
      </p:sp>
      <p:sp>
        <p:nvSpPr>
          <p:cNvPr id="35" name="円/楕円 34"/>
          <p:cNvSpPr/>
          <p:nvPr/>
        </p:nvSpPr>
        <p:spPr>
          <a:xfrm rot="2714836">
            <a:off x="2992059" y="1157150"/>
            <a:ext cx="98757" cy="118542"/>
          </a:xfrm>
          <a:prstGeom prst="ellipse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/>
          <p:cNvSpPr/>
          <p:nvPr/>
        </p:nvSpPr>
        <p:spPr>
          <a:xfrm>
            <a:off x="5651206" y="49271"/>
            <a:ext cx="5251755" cy="176205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フリーフォーム 36"/>
          <p:cNvSpPr/>
          <p:nvPr/>
        </p:nvSpPr>
        <p:spPr>
          <a:xfrm>
            <a:off x="5747229" y="68967"/>
            <a:ext cx="5096273" cy="1723740"/>
          </a:xfrm>
          <a:custGeom>
            <a:avLst/>
            <a:gdLst>
              <a:gd name="connsiteX0" fmla="*/ 0 w 5038725"/>
              <a:gd name="connsiteY0" fmla="*/ 819150 h 1485900"/>
              <a:gd name="connsiteX1" fmla="*/ 2428875 w 5038725"/>
              <a:gd name="connsiteY1" fmla="*/ 819150 h 1485900"/>
              <a:gd name="connsiteX2" fmla="*/ 2428875 w 5038725"/>
              <a:gd name="connsiteY2" fmla="*/ 0 h 1485900"/>
              <a:gd name="connsiteX3" fmla="*/ 3400425 w 5038725"/>
              <a:gd name="connsiteY3" fmla="*/ 0 h 1485900"/>
              <a:gd name="connsiteX4" fmla="*/ 3400425 w 5038725"/>
              <a:gd name="connsiteY4" fmla="*/ 790575 h 1485900"/>
              <a:gd name="connsiteX5" fmla="*/ 5038725 w 5038725"/>
              <a:gd name="connsiteY5" fmla="*/ 790575 h 1485900"/>
              <a:gd name="connsiteX6" fmla="*/ 5038725 w 5038725"/>
              <a:gd name="connsiteY6" fmla="*/ 1485900 h 1485900"/>
              <a:gd name="connsiteX7" fmla="*/ 19050 w 5038725"/>
              <a:gd name="connsiteY7" fmla="*/ 1485900 h 1485900"/>
              <a:gd name="connsiteX8" fmla="*/ 0 w 5038725"/>
              <a:gd name="connsiteY8" fmla="*/ 819150 h 1485900"/>
              <a:gd name="connsiteX0" fmla="*/ 6849 w 5045574"/>
              <a:gd name="connsiteY0" fmla="*/ 819150 h 1487956"/>
              <a:gd name="connsiteX1" fmla="*/ 2435724 w 5045574"/>
              <a:gd name="connsiteY1" fmla="*/ 819150 h 1487956"/>
              <a:gd name="connsiteX2" fmla="*/ 2435724 w 5045574"/>
              <a:gd name="connsiteY2" fmla="*/ 0 h 1487956"/>
              <a:gd name="connsiteX3" fmla="*/ 3407274 w 5045574"/>
              <a:gd name="connsiteY3" fmla="*/ 0 h 1487956"/>
              <a:gd name="connsiteX4" fmla="*/ 3407274 w 5045574"/>
              <a:gd name="connsiteY4" fmla="*/ 790575 h 1487956"/>
              <a:gd name="connsiteX5" fmla="*/ 5045574 w 5045574"/>
              <a:gd name="connsiteY5" fmla="*/ 790575 h 1487956"/>
              <a:gd name="connsiteX6" fmla="*/ 5045574 w 5045574"/>
              <a:gd name="connsiteY6" fmla="*/ 1485900 h 1487956"/>
              <a:gd name="connsiteX7" fmla="*/ 0 w 5045574"/>
              <a:gd name="connsiteY7" fmla="*/ 1487956 h 1487956"/>
              <a:gd name="connsiteX8" fmla="*/ 6849 w 5045574"/>
              <a:gd name="connsiteY8" fmla="*/ 819150 h 1487956"/>
              <a:gd name="connsiteX0" fmla="*/ 4494 w 5043219"/>
              <a:gd name="connsiteY0" fmla="*/ 819150 h 1487956"/>
              <a:gd name="connsiteX1" fmla="*/ 2433369 w 5043219"/>
              <a:gd name="connsiteY1" fmla="*/ 819150 h 1487956"/>
              <a:gd name="connsiteX2" fmla="*/ 2433369 w 5043219"/>
              <a:gd name="connsiteY2" fmla="*/ 0 h 1487956"/>
              <a:gd name="connsiteX3" fmla="*/ 3404919 w 5043219"/>
              <a:gd name="connsiteY3" fmla="*/ 0 h 1487956"/>
              <a:gd name="connsiteX4" fmla="*/ 3404919 w 5043219"/>
              <a:gd name="connsiteY4" fmla="*/ 790575 h 1487956"/>
              <a:gd name="connsiteX5" fmla="*/ 5043219 w 5043219"/>
              <a:gd name="connsiteY5" fmla="*/ 790575 h 1487956"/>
              <a:gd name="connsiteX6" fmla="*/ 5043219 w 5043219"/>
              <a:gd name="connsiteY6" fmla="*/ 1485900 h 1487956"/>
              <a:gd name="connsiteX7" fmla="*/ 0 w 5043219"/>
              <a:gd name="connsiteY7" fmla="*/ 1487956 h 1487956"/>
              <a:gd name="connsiteX8" fmla="*/ 4494 w 5043219"/>
              <a:gd name="connsiteY8" fmla="*/ 819150 h 1487956"/>
              <a:gd name="connsiteX0" fmla="*/ 2140 w 5040865"/>
              <a:gd name="connsiteY0" fmla="*/ 819150 h 1487956"/>
              <a:gd name="connsiteX1" fmla="*/ 2431015 w 5040865"/>
              <a:gd name="connsiteY1" fmla="*/ 819150 h 1487956"/>
              <a:gd name="connsiteX2" fmla="*/ 2431015 w 5040865"/>
              <a:gd name="connsiteY2" fmla="*/ 0 h 1487956"/>
              <a:gd name="connsiteX3" fmla="*/ 3402565 w 5040865"/>
              <a:gd name="connsiteY3" fmla="*/ 0 h 1487956"/>
              <a:gd name="connsiteX4" fmla="*/ 3402565 w 5040865"/>
              <a:gd name="connsiteY4" fmla="*/ 790575 h 1487956"/>
              <a:gd name="connsiteX5" fmla="*/ 5040865 w 5040865"/>
              <a:gd name="connsiteY5" fmla="*/ 790575 h 1487956"/>
              <a:gd name="connsiteX6" fmla="*/ 5040865 w 5040865"/>
              <a:gd name="connsiteY6" fmla="*/ 1485900 h 1487956"/>
              <a:gd name="connsiteX7" fmla="*/ 0 w 5040865"/>
              <a:gd name="connsiteY7" fmla="*/ 1487956 h 1487956"/>
              <a:gd name="connsiteX8" fmla="*/ 2140 w 5040865"/>
              <a:gd name="connsiteY8" fmla="*/ 819150 h 1487956"/>
              <a:gd name="connsiteX0" fmla="*/ 184 w 5038909"/>
              <a:gd name="connsiteY0" fmla="*/ 819150 h 1487956"/>
              <a:gd name="connsiteX1" fmla="*/ 2429059 w 5038909"/>
              <a:gd name="connsiteY1" fmla="*/ 819150 h 1487956"/>
              <a:gd name="connsiteX2" fmla="*/ 2429059 w 5038909"/>
              <a:gd name="connsiteY2" fmla="*/ 0 h 1487956"/>
              <a:gd name="connsiteX3" fmla="*/ 3400609 w 5038909"/>
              <a:gd name="connsiteY3" fmla="*/ 0 h 1487956"/>
              <a:gd name="connsiteX4" fmla="*/ 3400609 w 5038909"/>
              <a:gd name="connsiteY4" fmla="*/ 790575 h 1487956"/>
              <a:gd name="connsiteX5" fmla="*/ 5038909 w 5038909"/>
              <a:gd name="connsiteY5" fmla="*/ 790575 h 1487956"/>
              <a:gd name="connsiteX6" fmla="*/ 5038909 w 5038909"/>
              <a:gd name="connsiteY6" fmla="*/ 1485900 h 1487956"/>
              <a:gd name="connsiteX7" fmla="*/ 398 w 5038909"/>
              <a:gd name="connsiteY7" fmla="*/ 1487956 h 1487956"/>
              <a:gd name="connsiteX8" fmla="*/ 184 w 5038909"/>
              <a:gd name="connsiteY8" fmla="*/ 819150 h 1487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38909" h="1487956">
                <a:moveTo>
                  <a:pt x="184" y="819150"/>
                </a:moveTo>
                <a:lnTo>
                  <a:pt x="2429059" y="819150"/>
                </a:lnTo>
                <a:lnTo>
                  <a:pt x="2429059" y="0"/>
                </a:lnTo>
                <a:lnTo>
                  <a:pt x="3400609" y="0"/>
                </a:lnTo>
                <a:lnTo>
                  <a:pt x="3400609" y="790575"/>
                </a:lnTo>
                <a:lnTo>
                  <a:pt x="5038909" y="790575"/>
                </a:lnTo>
                <a:lnTo>
                  <a:pt x="5038909" y="1485900"/>
                </a:lnTo>
                <a:lnTo>
                  <a:pt x="398" y="1487956"/>
                </a:lnTo>
                <a:cubicBezTo>
                  <a:pt x="1111" y="1265021"/>
                  <a:pt x="-529" y="1042085"/>
                  <a:pt x="184" y="819150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38" name="テキスト ボックス 37"/>
          <p:cNvSpPr txBox="1"/>
          <p:nvPr/>
        </p:nvSpPr>
        <p:spPr>
          <a:xfrm>
            <a:off x="5653462" y="47095"/>
            <a:ext cx="2361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/>
              <a:t>SLAM</a:t>
            </a:r>
            <a:r>
              <a:rPr kumimoji="1" lang="ja-JP" altLang="en-US" dirty="0" smtClean="0"/>
              <a:t>の場合</a:t>
            </a:r>
            <a:endParaRPr kumimoji="1" lang="ja-JP" altLang="en-US" dirty="0"/>
          </a:p>
        </p:txBody>
      </p:sp>
      <p:grpSp>
        <p:nvGrpSpPr>
          <p:cNvPr id="39" name="グループ化 38"/>
          <p:cNvGrpSpPr/>
          <p:nvPr/>
        </p:nvGrpSpPr>
        <p:grpSpPr>
          <a:xfrm rot="2455104">
            <a:off x="8478662" y="1184575"/>
            <a:ext cx="403238" cy="389973"/>
            <a:chOff x="7001084" y="3296775"/>
            <a:chExt cx="403238" cy="389973"/>
          </a:xfrm>
          <a:solidFill>
            <a:srgbClr val="00B050"/>
          </a:solidFill>
        </p:grpSpPr>
        <p:sp>
          <p:nvSpPr>
            <p:cNvPr id="40" name="円/楕円 39"/>
            <p:cNvSpPr/>
            <p:nvPr/>
          </p:nvSpPr>
          <p:spPr>
            <a:xfrm>
              <a:off x="7186404" y="3301922"/>
              <a:ext cx="36000" cy="36000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1" name="円/楕円 40"/>
            <p:cNvSpPr/>
            <p:nvPr/>
          </p:nvSpPr>
          <p:spPr>
            <a:xfrm>
              <a:off x="7270822" y="3650748"/>
              <a:ext cx="36000" cy="36000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2" name="円/楕円 41"/>
            <p:cNvSpPr/>
            <p:nvPr/>
          </p:nvSpPr>
          <p:spPr>
            <a:xfrm>
              <a:off x="7166342" y="3573021"/>
              <a:ext cx="36000" cy="36000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3" name="円/楕円 42"/>
            <p:cNvSpPr/>
            <p:nvPr/>
          </p:nvSpPr>
          <p:spPr>
            <a:xfrm>
              <a:off x="7173447" y="3474376"/>
              <a:ext cx="36000" cy="36000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4" name="円/楕円 43"/>
            <p:cNvSpPr/>
            <p:nvPr/>
          </p:nvSpPr>
          <p:spPr>
            <a:xfrm>
              <a:off x="7209451" y="3530685"/>
              <a:ext cx="36000" cy="36000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5" name="円/楕円 44"/>
            <p:cNvSpPr/>
            <p:nvPr/>
          </p:nvSpPr>
          <p:spPr>
            <a:xfrm>
              <a:off x="7212949" y="3367837"/>
              <a:ext cx="36000" cy="36000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6" name="円/楕円 45"/>
            <p:cNvSpPr/>
            <p:nvPr/>
          </p:nvSpPr>
          <p:spPr>
            <a:xfrm>
              <a:off x="7103883" y="3326443"/>
              <a:ext cx="36000" cy="36000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7" name="円/楕円 46"/>
            <p:cNvSpPr/>
            <p:nvPr/>
          </p:nvSpPr>
          <p:spPr>
            <a:xfrm>
              <a:off x="7339771" y="3552958"/>
              <a:ext cx="36000" cy="36000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8" name="円/楕円 47"/>
            <p:cNvSpPr/>
            <p:nvPr/>
          </p:nvSpPr>
          <p:spPr>
            <a:xfrm>
              <a:off x="7055486" y="3392934"/>
              <a:ext cx="36000" cy="36000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9" name="円/楕円 48"/>
            <p:cNvSpPr/>
            <p:nvPr/>
          </p:nvSpPr>
          <p:spPr>
            <a:xfrm>
              <a:off x="7250653" y="3443320"/>
              <a:ext cx="36000" cy="36000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0" name="円/楕円 49"/>
            <p:cNvSpPr/>
            <p:nvPr/>
          </p:nvSpPr>
          <p:spPr>
            <a:xfrm>
              <a:off x="7133445" y="3373200"/>
              <a:ext cx="36000" cy="36000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1" name="円/楕円 50"/>
            <p:cNvSpPr/>
            <p:nvPr/>
          </p:nvSpPr>
          <p:spPr>
            <a:xfrm>
              <a:off x="7001084" y="3387922"/>
              <a:ext cx="36000" cy="36000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2" name="円/楕円 51"/>
            <p:cNvSpPr/>
            <p:nvPr/>
          </p:nvSpPr>
          <p:spPr>
            <a:xfrm>
              <a:off x="7312422" y="3454872"/>
              <a:ext cx="36000" cy="36000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3" name="円/楕円 52"/>
            <p:cNvSpPr/>
            <p:nvPr/>
          </p:nvSpPr>
          <p:spPr>
            <a:xfrm>
              <a:off x="7090146" y="3456376"/>
              <a:ext cx="36000" cy="36000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4" name="円/楕円 53"/>
            <p:cNvSpPr/>
            <p:nvPr/>
          </p:nvSpPr>
          <p:spPr>
            <a:xfrm>
              <a:off x="7288632" y="3500183"/>
              <a:ext cx="36000" cy="36000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5" name="円/楕円 54"/>
            <p:cNvSpPr/>
            <p:nvPr/>
          </p:nvSpPr>
          <p:spPr>
            <a:xfrm>
              <a:off x="7368322" y="3623221"/>
              <a:ext cx="36000" cy="36000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6" name="円/楕円 55"/>
            <p:cNvSpPr/>
            <p:nvPr/>
          </p:nvSpPr>
          <p:spPr>
            <a:xfrm>
              <a:off x="7200267" y="3410324"/>
              <a:ext cx="36000" cy="36000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7" name="円/楕円 56"/>
            <p:cNvSpPr/>
            <p:nvPr/>
          </p:nvSpPr>
          <p:spPr>
            <a:xfrm>
              <a:off x="7033017" y="3503132"/>
              <a:ext cx="36000" cy="36000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8" name="円/楕円 57"/>
            <p:cNvSpPr/>
            <p:nvPr/>
          </p:nvSpPr>
          <p:spPr>
            <a:xfrm>
              <a:off x="7292122" y="3356521"/>
              <a:ext cx="36000" cy="36000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9" name="円/楕円 58"/>
            <p:cNvSpPr/>
            <p:nvPr/>
          </p:nvSpPr>
          <p:spPr>
            <a:xfrm>
              <a:off x="7133031" y="3520121"/>
              <a:ext cx="36000" cy="36000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0" name="円/楕円 59"/>
            <p:cNvSpPr/>
            <p:nvPr/>
          </p:nvSpPr>
          <p:spPr>
            <a:xfrm>
              <a:off x="7274122" y="3566826"/>
              <a:ext cx="36000" cy="36000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1" name="円/楕円 60"/>
            <p:cNvSpPr/>
            <p:nvPr/>
          </p:nvSpPr>
          <p:spPr>
            <a:xfrm>
              <a:off x="7006033" y="3296775"/>
              <a:ext cx="36000" cy="36000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2" name="円/楕円 61"/>
            <p:cNvSpPr/>
            <p:nvPr/>
          </p:nvSpPr>
          <p:spPr>
            <a:xfrm>
              <a:off x="7191447" y="3602634"/>
              <a:ext cx="36000" cy="36000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63" name="円/楕円 62"/>
          <p:cNvSpPr/>
          <p:nvPr/>
        </p:nvSpPr>
        <p:spPr>
          <a:xfrm rot="19444290">
            <a:off x="8400117" y="780316"/>
            <a:ext cx="277717" cy="5862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4" name="四角形吹き出し 63"/>
          <p:cNvSpPr/>
          <p:nvPr/>
        </p:nvSpPr>
        <p:spPr>
          <a:xfrm>
            <a:off x="6154250" y="643365"/>
            <a:ext cx="1828002" cy="252899"/>
          </a:xfrm>
          <a:prstGeom prst="wedgeRectCallout">
            <a:avLst>
              <a:gd name="adj1" fmla="val 69340"/>
              <a:gd name="adj2" fmla="val 52169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400" dirty="0">
                <a:solidFill>
                  <a:srgbClr val="FF0000"/>
                </a:solidFill>
              </a:rPr>
              <a:t>観測</a:t>
            </a:r>
            <a:r>
              <a:rPr lang="ja-JP" altLang="en-US" sz="1400" dirty="0" smtClean="0">
                <a:solidFill>
                  <a:srgbClr val="FF0000"/>
                </a:solidFill>
              </a:rPr>
              <a:t>によるとこの辺り</a:t>
            </a:r>
            <a:endParaRPr kumimoji="1" lang="ja-JP" altLang="en-US" sz="1400" dirty="0">
              <a:solidFill>
                <a:srgbClr val="FF0000"/>
              </a:solidFill>
            </a:endParaRPr>
          </a:p>
        </p:txBody>
      </p:sp>
      <p:sp>
        <p:nvSpPr>
          <p:cNvPr id="65" name="四角形吹き出し 64"/>
          <p:cNvSpPr/>
          <p:nvPr/>
        </p:nvSpPr>
        <p:spPr>
          <a:xfrm>
            <a:off x="8950677" y="1449404"/>
            <a:ext cx="1828002" cy="252899"/>
          </a:xfrm>
          <a:prstGeom prst="wedgeRectCallout">
            <a:avLst>
              <a:gd name="adj1" fmla="val -58811"/>
              <a:gd name="adj2" fmla="val -51136"/>
            </a:avLst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400" dirty="0" smtClean="0">
                <a:solidFill>
                  <a:srgbClr val="00B050"/>
                </a:solidFill>
              </a:rPr>
              <a:t>オドメトリだとこの辺り</a:t>
            </a:r>
            <a:endParaRPr kumimoji="1" lang="ja-JP" altLang="en-US" sz="1400" dirty="0">
              <a:solidFill>
                <a:srgbClr val="00B050"/>
              </a:solidFill>
            </a:endParaRPr>
          </a:p>
        </p:txBody>
      </p:sp>
      <p:sp>
        <p:nvSpPr>
          <p:cNvPr id="66" name="四角形吹き出し 65"/>
          <p:cNvSpPr/>
          <p:nvPr/>
        </p:nvSpPr>
        <p:spPr>
          <a:xfrm>
            <a:off x="8872661" y="0"/>
            <a:ext cx="2133094" cy="918728"/>
          </a:xfrm>
          <a:prstGeom prst="wedgeRectCallout">
            <a:avLst>
              <a:gd name="adj1" fmla="val -49588"/>
              <a:gd name="adj2" fmla="val 81145"/>
            </a:avLst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1400" dirty="0" smtClean="0">
                <a:solidFill>
                  <a:srgbClr val="C00000"/>
                </a:solidFill>
              </a:rPr>
              <a:t>粒子一つ一つが</a:t>
            </a:r>
            <a:r>
              <a:rPr lang="ja-JP" altLang="en-US" sz="1400" b="1" dirty="0" smtClean="0">
                <a:solidFill>
                  <a:srgbClr val="C00000"/>
                </a:solidFill>
              </a:rPr>
              <a:t>「地図」</a:t>
            </a:r>
            <a:endParaRPr lang="en-US" altLang="ja-JP" sz="1400" b="1" dirty="0" smtClean="0">
              <a:solidFill>
                <a:srgbClr val="C00000"/>
              </a:solidFill>
            </a:endParaRPr>
          </a:p>
          <a:p>
            <a:r>
              <a:rPr lang="ja-JP" altLang="en-US" sz="1400" dirty="0" smtClean="0">
                <a:solidFill>
                  <a:srgbClr val="C00000"/>
                </a:solidFill>
              </a:rPr>
              <a:t>を持っている</a:t>
            </a:r>
            <a:endParaRPr lang="en-US" altLang="ja-JP" sz="1400" dirty="0" smtClean="0">
              <a:solidFill>
                <a:srgbClr val="C00000"/>
              </a:solidFill>
            </a:endParaRPr>
          </a:p>
          <a:p>
            <a:r>
              <a:rPr lang="ja-JP" altLang="en-US" sz="1400" dirty="0">
                <a:solidFill>
                  <a:srgbClr val="C00000"/>
                </a:solidFill>
              </a:rPr>
              <a:t>⇒</a:t>
            </a:r>
            <a:r>
              <a:rPr lang="ja-JP" altLang="en-US" sz="1400" dirty="0" smtClean="0">
                <a:solidFill>
                  <a:srgbClr val="C00000"/>
                </a:solidFill>
              </a:rPr>
              <a:t>粒子一つの持つ意味が</a:t>
            </a:r>
            <a:endParaRPr lang="en-US" altLang="ja-JP" sz="1400" dirty="0" smtClean="0">
              <a:solidFill>
                <a:srgbClr val="C00000"/>
              </a:solidFill>
            </a:endParaRPr>
          </a:p>
          <a:p>
            <a:r>
              <a:rPr lang="ja-JP" altLang="en-US" sz="1400" dirty="0" smtClean="0">
                <a:solidFill>
                  <a:srgbClr val="C00000"/>
                </a:solidFill>
              </a:rPr>
              <a:t>　強くなっている</a:t>
            </a:r>
            <a:endParaRPr lang="en-US" altLang="ja-JP" sz="1400" dirty="0" smtClean="0">
              <a:solidFill>
                <a:srgbClr val="C00000"/>
              </a:solidFill>
            </a:endParaRPr>
          </a:p>
        </p:txBody>
      </p:sp>
      <p:cxnSp>
        <p:nvCxnSpPr>
          <p:cNvPr id="67" name="直線矢印コネクタ 66"/>
          <p:cNvCxnSpPr/>
          <p:nvPr/>
        </p:nvCxnSpPr>
        <p:spPr>
          <a:xfrm flipV="1">
            <a:off x="7650061" y="1154189"/>
            <a:ext cx="935418" cy="284596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正方形/長方形 67"/>
          <p:cNvSpPr/>
          <p:nvPr/>
        </p:nvSpPr>
        <p:spPr>
          <a:xfrm>
            <a:off x="5970338" y="1055263"/>
            <a:ext cx="2120728" cy="698231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400" dirty="0" smtClean="0">
                <a:solidFill>
                  <a:srgbClr val="FF0000"/>
                </a:solidFill>
              </a:rPr>
              <a:t>重みが最大</a:t>
            </a:r>
            <a:r>
              <a:rPr lang="ja-JP" altLang="en-US" sz="1400" dirty="0" smtClean="0">
                <a:solidFill>
                  <a:srgbClr val="0070C0"/>
                </a:solidFill>
              </a:rPr>
              <a:t>となる粒子の</a:t>
            </a:r>
            <a:endParaRPr lang="en-US" altLang="ja-JP" sz="1400" dirty="0" smtClean="0">
              <a:solidFill>
                <a:srgbClr val="0070C0"/>
              </a:solidFill>
            </a:endParaRPr>
          </a:p>
          <a:p>
            <a:pPr algn="ctr"/>
            <a:r>
              <a:rPr lang="ja-JP" altLang="en-US" sz="1400" dirty="0" smtClean="0">
                <a:solidFill>
                  <a:srgbClr val="0070C0"/>
                </a:solidFill>
              </a:rPr>
              <a:t>持つ</a:t>
            </a:r>
            <a:r>
              <a:rPr lang="ja-JP" altLang="en-US" sz="1400" b="1" dirty="0" smtClean="0">
                <a:solidFill>
                  <a:srgbClr val="00B050"/>
                </a:solidFill>
              </a:rPr>
              <a:t>「軌跡」</a:t>
            </a:r>
            <a:r>
              <a:rPr lang="ja-JP" altLang="en-US" sz="1400" dirty="0" smtClean="0">
                <a:solidFill>
                  <a:srgbClr val="0070C0"/>
                </a:solidFill>
              </a:rPr>
              <a:t>と</a:t>
            </a:r>
            <a:r>
              <a:rPr lang="ja-JP" altLang="en-US" sz="1400" b="1" dirty="0" smtClean="0">
                <a:solidFill>
                  <a:srgbClr val="C00000"/>
                </a:solidFill>
              </a:rPr>
              <a:t>「地図」</a:t>
            </a:r>
            <a:r>
              <a:rPr lang="ja-JP" altLang="en-US" sz="1400" dirty="0" smtClean="0">
                <a:solidFill>
                  <a:srgbClr val="0070C0"/>
                </a:solidFill>
              </a:rPr>
              <a:t>を，</a:t>
            </a:r>
            <a:endParaRPr lang="en-US" altLang="ja-JP" sz="1400" dirty="0" smtClean="0">
              <a:solidFill>
                <a:srgbClr val="0070C0"/>
              </a:solidFill>
            </a:endParaRPr>
          </a:p>
          <a:p>
            <a:pPr algn="ctr"/>
            <a:r>
              <a:rPr lang="ja-JP" altLang="en-US" sz="1400" dirty="0" smtClean="0">
                <a:solidFill>
                  <a:srgbClr val="0070C0"/>
                </a:solidFill>
              </a:rPr>
              <a:t>現時刻の推定値とする</a:t>
            </a:r>
            <a:endParaRPr lang="ja-JP" altLang="en-US" sz="1400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正方形/長方形 68"/>
              <p:cNvSpPr/>
              <p:nvPr/>
            </p:nvSpPr>
            <p:spPr>
              <a:xfrm>
                <a:off x="-330188" y="1879481"/>
                <a:ext cx="585076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ja-JP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ja-JP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ja-JP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1:</m:t>
                              </m:r>
                              <m:r>
                                <a:rPr lang="en-US" altLang="ja-JP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altLang="ja-JP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US" altLang="ja-JP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1:</m:t>
                              </m:r>
                              <m:r>
                                <a:rPr lang="en-US" altLang="ja-JP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ja-JP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ja-JP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𝒖</m:t>
                              </m:r>
                            </m:e>
                            <m:sub>
                              <m:r>
                                <a:rPr lang="en-US" altLang="ja-JP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1:</m:t>
                              </m:r>
                              <m:r>
                                <a:rPr lang="en-US" altLang="ja-JP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ja-JP" altLang="en-US" b="0" i="1" smtClean="0"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ja-JP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ja-JP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ja-JP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ja-JP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ja-JP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1:</m:t>
                              </m:r>
                              <m:r>
                                <a:rPr lang="en-US" altLang="ja-JP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US" altLang="ja-JP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bSup>
                        </m:e>
                        <m:e>
                          <m:sSub>
                            <m:sSubPr>
                              <m:ctrlPr>
                                <a:rPr lang="en-US" altLang="ja-JP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ja-JP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1:</m:t>
                              </m:r>
                              <m:r>
                                <a:rPr lang="en-US" altLang="ja-JP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ja-JP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altLang="ja-JP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ja-JP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𝒖</m:t>
                              </m:r>
                            </m:e>
                            <m:sub>
                              <m:r>
                                <a:rPr lang="en-US" altLang="ja-JP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1:</m:t>
                              </m:r>
                              <m:r>
                                <a:rPr lang="en-US" altLang="ja-JP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altLang="ja-JP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ja-JP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ja-JP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US" altLang="ja-JP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1:</m:t>
                              </m:r>
                              <m:r>
                                <a:rPr lang="en-US" altLang="ja-JP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altLang="ja-JP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ja-JP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1:</m:t>
                              </m:r>
                              <m:r>
                                <a:rPr lang="en-US" altLang="ja-JP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ja-JP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ja-JP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altLang="ja-JP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ja-JP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𝒖</m:t>
                              </m:r>
                            </m:e>
                            <m:sub>
                              <m:r>
                                <a:rPr lang="en-US" altLang="ja-JP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1:</m:t>
                              </m:r>
                              <m:r>
                                <a:rPr lang="en-US" altLang="ja-JP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69" name="正方形/長方形 6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30188" y="1879481"/>
                <a:ext cx="5850768" cy="369332"/>
              </a:xfrm>
              <a:prstGeom prst="rect">
                <a:avLst/>
              </a:prstGeom>
              <a:blipFill rotWithShape="0">
                <a:blip r:embed="rId2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正方形/長方形 69"/>
              <p:cNvSpPr/>
              <p:nvPr/>
            </p:nvSpPr>
            <p:spPr>
              <a:xfrm>
                <a:off x="5384495" y="1879481"/>
                <a:ext cx="585076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ja-JP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ja-JP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ja-JP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1:</m:t>
                              </m:r>
                              <m:r>
                                <a:rPr lang="en-US" altLang="ja-JP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altLang="ja-JP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US" altLang="ja-JP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1:</m:t>
                              </m:r>
                              <m:r>
                                <a:rPr lang="en-US" altLang="ja-JP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ja-JP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ja-JP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𝒖</m:t>
                              </m:r>
                            </m:e>
                            <m:sub>
                              <m:r>
                                <a:rPr lang="en-US" altLang="ja-JP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1:</m:t>
                              </m:r>
                              <m:r>
                                <a:rPr lang="en-US" altLang="ja-JP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ja-JP" altLang="en-US" b="0" i="1" smtClean="0"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ja-JP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ja-JP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ja-JP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ja-JP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ja-JP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1:</m:t>
                              </m:r>
                              <m:r>
                                <a:rPr lang="en-US" altLang="ja-JP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US" altLang="ja-JP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bSup>
                        </m:e>
                        <m:e>
                          <m:sSub>
                            <m:sSubPr>
                              <m:ctrlPr>
                                <a:rPr lang="en-US" altLang="ja-JP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ja-JP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1:</m:t>
                              </m:r>
                              <m:r>
                                <a:rPr lang="en-US" altLang="ja-JP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ja-JP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altLang="ja-JP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ja-JP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𝒖</m:t>
                              </m:r>
                            </m:e>
                            <m:sub>
                              <m:r>
                                <a:rPr lang="en-US" altLang="ja-JP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1:</m:t>
                              </m:r>
                              <m:r>
                                <a:rPr lang="en-US" altLang="ja-JP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altLang="ja-JP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ja-JP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ja-JP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US" altLang="ja-JP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1:</m:t>
                              </m:r>
                              <m:r>
                                <a:rPr lang="en-US" altLang="ja-JP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altLang="ja-JP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ja-JP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1:</m:t>
                              </m:r>
                              <m:r>
                                <a:rPr lang="en-US" altLang="ja-JP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ja-JP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ja-JP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altLang="ja-JP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ja-JP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𝒖</m:t>
                              </m:r>
                            </m:e>
                            <m:sub>
                              <m:r>
                                <a:rPr lang="en-US" altLang="ja-JP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1:</m:t>
                              </m:r>
                              <m:r>
                                <a:rPr lang="en-US" altLang="ja-JP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70" name="正方形/長方形 6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4495" y="1879481"/>
                <a:ext cx="5850768" cy="369332"/>
              </a:xfrm>
              <a:prstGeom prst="rect">
                <a:avLst/>
              </a:prstGeom>
              <a:blipFill rotWithShape="0">
                <a:blip r:embed="rId3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右中かっこ 70"/>
          <p:cNvSpPr/>
          <p:nvPr/>
        </p:nvSpPr>
        <p:spPr>
          <a:xfrm rot="5400000">
            <a:off x="3523058" y="518780"/>
            <a:ext cx="108000" cy="352800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2" name="テキスト ボックス 71"/>
          <p:cNvSpPr txBox="1"/>
          <p:nvPr/>
        </p:nvSpPr>
        <p:spPr>
          <a:xfrm>
            <a:off x="1951386" y="2454054"/>
            <a:ext cx="325134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600" dirty="0" smtClean="0"/>
              <a:t>全粒子の</a:t>
            </a:r>
            <a:r>
              <a:rPr lang="ja-JP" altLang="en-US" sz="1600" b="1" dirty="0" smtClean="0">
                <a:solidFill>
                  <a:srgbClr val="00B050"/>
                </a:solidFill>
              </a:rPr>
              <a:t>状態</a:t>
            </a:r>
            <a:r>
              <a:rPr lang="ja-JP" altLang="en-US" sz="1600" dirty="0" smtClean="0"/>
              <a:t>と</a:t>
            </a:r>
            <a:r>
              <a:rPr lang="ja-JP" altLang="en-US" sz="1600" b="1" dirty="0" smtClean="0">
                <a:solidFill>
                  <a:srgbClr val="FF0000"/>
                </a:solidFill>
              </a:rPr>
              <a:t>重み</a:t>
            </a:r>
            <a:r>
              <a:rPr lang="ja-JP" altLang="en-US" sz="1600" dirty="0" smtClean="0"/>
              <a:t>を結集して，</a:t>
            </a:r>
            <a:endParaRPr lang="en-US" altLang="ja-JP" sz="1600" dirty="0" smtClean="0"/>
          </a:p>
          <a:p>
            <a:pPr algn="ctr"/>
            <a:r>
              <a:rPr kumimoji="1" lang="ja-JP" altLang="en-US" sz="1600" dirty="0" smtClean="0"/>
              <a:t>重み付き平均で</a:t>
            </a:r>
            <a:r>
              <a:rPr kumimoji="1" lang="ja-JP" altLang="en-US" sz="1600" b="1" dirty="0" smtClean="0">
                <a:solidFill>
                  <a:srgbClr val="0070C0"/>
                </a:solidFill>
              </a:rPr>
              <a:t>事後推定値</a:t>
            </a:r>
            <a:r>
              <a:rPr kumimoji="1" lang="ja-JP" altLang="en-US" sz="1600" dirty="0" smtClean="0"/>
              <a:t>を</a:t>
            </a:r>
            <a:endParaRPr kumimoji="1" lang="en-US" altLang="ja-JP" sz="1600" dirty="0" smtClean="0"/>
          </a:p>
          <a:p>
            <a:pPr algn="ctr"/>
            <a:r>
              <a:rPr lang="ja-JP" altLang="en-US" sz="1600" dirty="0"/>
              <a:t>求</a:t>
            </a:r>
            <a:r>
              <a:rPr lang="ja-JP" altLang="en-US" sz="1600" dirty="0" smtClean="0"/>
              <a:t>めることが出来る．</a:t>
            </a:r>
            <a:endParaRPr lang="en-US" altLang="ja-JP" sz="1600" dirty="0"/>
          </a:p>
          <a:p>
            <a:pPr algn="ctr"/>
            <a:r>
              <a:rPr lang="ja-JP" altLang="en-US" sz="1600" dirty="0" smtClean="0"/>
              <a:t>この場合，</a:t>
            </a:r>
            <a:r>
              <a:rPr lang="ja-JP" altLang="en-US" sz="1600" dirty="0" smtClean="0">
                <a:solidFill>
                  <a:srgbClr val="00B050"/>
                </a:solidFill>
              </a:rPr>
              <a:t>事前推定の</a:t>
            </a:r>
            <a:r>
              <a:rPr lang="ja-JP" altLang="en-US" sz="1600" b="1" dirty="0" smtClean="0">
                <a:solidFill>
                  <a:srgbClr val="00B050"/>
                </a:solidFill>
              </a:rPr>
              <a:t>分布</a:t>
            </a:r>
            <a:r>
              <a:rPr lang="ja-JP" altLang="en-US" sz="1600" dirty="0" smtClean="0"/>
              <a:t>も</a:t>
            </a:r>
            <a:endParaRPr lang="en-US" altLang="ja-JP" sz="1600" dirty="0" smtClean="0"/>
          </a:p>
          <a:p>
            <a:pPr algn="ctr"/>
            <a:r>
              <a:rPr lang="ja-JP" altLang="en-US" sz="1600" b="1" dirty="0" smtClean="0">
                <a:solidFill>
                  <a:srgbClr val="0070C0"/>
                </a:solidFill>
              </a:rPr>
              <a:t>事後推定</a:t>
            </a:r>
            <a:r>
              <a:rPr lang="ja-JP" altLang="en-US" sz="1600" dirty="0" smtClean="0"/>
              <a:t>に反映される．</a:t>
            </a:r>
            <a:endParaRPr lang="en-US" altLang="ja-JP" sz="1600" dirty="0" smtClean="0"/>
          </a:p>
          <a:p>
            <a:pPr algn="ctr"/>
            <a:endParaRPr kumimoji="1" lang="en-US" altLang="ja-JP" sz="1600" dirty="0"/>
          </a:p>
          <a:p>
            <a:pPr algn="ctr"/>
            <a:r>
              <a:rPr lang="en-US" altLang="ja-JP" sz="1600" dirty="0" smtClean="0"/>
              <a:t>※</a:t>
            </a:r>
            <a:r>
              <a:rPr lang="en-US" altLang="ja-JP" sz="1600" dirty="0" err="1" smtClean="0"/>
              <a:t>amcl</a:t>
            </a:r>
            <a:r>
              <a:rPr lang="en-US" altLang="ja-JP" sz="1600" dirty="0" smtClean="0"/>
              <a:t> </a:t>
            </a:r>
            <a:r>
              <a:rPr lang="ja-JP" altLang="en-US" sz="1600" dirty="0" smtClean="0"/>
              <a:t>では</a:t>
            </a:r>
            <a:r>
              <a:rPr lang="ja-JP" altLang="en-US" sz="1600" b="1" dirty="0" smtClean="0">
                <a:solidFill>
                  <a:srgbClr val="FF0000"/>
                </a:solidFill>
              </a:rPr>
              <a:t>最大重み</a:t>
            </a:r>
            <a:r>
              <a:rPr lang="ja-JP" altLang="en-US" sz="1600" b="1" dirty="0" smtClean="0">
                <a:solidFill>
                  <a:srgbClr val="0070C0"/>
                </a:solidFill>
              </a:rPr>
              <a:t>推定</a:t>
            </a:r>
            <a:r>
              <a:rPr lang="ja-JP" altLang="en-US" sz="1600" dirty="0" smtClean="0"/>
              <a:t>である．</a:t>
            </a:r>
            <a:endParaRPr kumimoji="1" lang="ja-JP" altLang="en-US" sz="1600" dirty="0"/>
          </a:p>
        </p:txBody>
      </p:sp>
      <p:sp>
        <p:nvSpPr>
          <p:cNvPr id="73" name="右中かっこ 72"/>
          <p:cNvSpPr/>
          <p:nvPr/>
        </p:nvSpPr>
        <p:spPr>
          <a:xfrm rot="5400000">
            <a:off x="10137741" y="1418780"/>
            <a:ext cx="108000" cy="172800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テキスト ボックス 73"/>
              <p:cNvSpPr txBox="1"/>
              <p:nvPr/>
            </p:nvSpPr>
            <p:spPr>
              <a:xfrm>
                <a:off x="7312754" y="2461350"/>
                <a:ext cx="4315034" cy="28007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ja-JP" altLang="en-US" sz="1600" dirty="0"/>
                  <a:t>各</a:t>
                </a:r>
                <a:r>
                  <a:rPr lang="ja-JP" altLang="en-US" sz="1600" dirty="0" smtClean="0"/>
                  <a:t>粒子が自分の信じる</a:t>
                </a:r>
                <a:r>
                  <a:rPr lang="ja-JP" altLang="en-US" sz="1600" b="1" dirty="0" smtClean="0">
                    <a:solidFill>
                      <a:srgbClr val="C00000"/>
                    </a:solidFill>
                  </a:rPr>
                  <a:t>「地図」</a:t>
                </a:r>
                <a:r>
                  <a:rPr lang="ja-JP" altLang="en-US" sz="1600" dirty="0" smtClean="0"/>
                  <a:t>を持つこととなり，</a:t>
                </a:r>
                <a:endParaRPr lang="en-US" altLang="ja-JP" sz="1600" dirty="0" smtClean="0"/>
              </a:p>
              <a:p>
                <a:pPr algn="ctr"/>
                <a:r>
                  <a:rPr lang="ja-JP" altLang="en-US" sz="1600" dirty="0"/>
                  <a:t>単純</a:t>
                </a:r>
                <a:r>
                  <a:rPr lang="ja-JP" altLang="en-US" sz="1600" dirty="0" smtClean="0"/>
                  <a:t>に重み付き平均を取るわけにもいかない．</a:t>
                </a:r>
                <a:endParaRPr lang="en-US" altLang="ja-JP" sz="1600" dirty="0" smtClean="0"/>
              </a:p>
              <a:p>
                <a:pPr algn="ctr"/>
                <a:r>
                  <a:rPr lang="ja-JP" altLang="en-US" sz="1600" b="1" dirty="0" smtClean="0">
                    <a:solidFill>
                      <a:srgbClr val="00B050"/>
                    </a:solidFill>
                  </a:rPr>
                  <a:t>粒子一つ一つ</a:t>
                </a:r>
                <a:r>
                  <a:rPr lang="ja-JP" altLang="en-US" sz="1600" dirty="0" smtClean="0"/>
                  <a:t>の持つ意味が強くなっている．</a:t>
                </a:r>
                <a:endParaRPr lang="en-US" altLang="ja-JP" sz="1600" dirty="0" smtClean="0"/>
              </a:p>
              <a:p>
                <a:pPr algn="ctr"/>
                <a:r>
                  <a:rPr lang="ja-JP" altLang="en-US" sz="1600" dirty="0" smtClean="0"/>
                  <a:t>↓</a:t>
                </a:r>
                <a:endParaRPr lang="en-US" altLang="ja-JP" sz="1600" dirty="0" smtClean="0"/>
              </a:p>
              <a:p>
                <a:pPr algn="ctr"/>
                <a:r>
                  <a:rPr lang="ja-JP" altLang="en-US" sz="1600" dirty="0" smtClean="0"/>
                  <a:t>そこで，</a:t>
                </a:r>
                <a:r>
                  <a:rPr lang="ja-JP" altLang="en-US" sz="1600" b="1" dirty="0" smtClean="0">
                    <a:solidFill>
                      <a:srgbClr val="FF0000"/>
                    </a:solidFill>
                  </a:rPr>
                  <a:t>重みが最大</a:t>
                </a:r>
                <a:r>
                  <a:rPr lang="ja-JP" altLang="en-US" sz="1600" dirty="0" smtClean="0"/>
                  <a:t>となる粒子を抽出して，</a:t>
                </a:r>
                <a:endParaRPr lang="en-US" altLang="ja-JP" sz="1600" dirty="0" smtClean="0"/>
              </a:p>
              <a:p>
                <a:pPr algn="ctr"/>
                <a:r>
                  <a:rPr kumimoji="1" lang="ja-JP" altLang="en-US" sz="1600" dirty="0" smtClean="0"/>
                  <a:t>それがもつ状態値を</a:t>
                </a:r>
                <a:r>
                  <a:rPr kumimoji="1" lang="ja-JP" altLang="en-US" sz="1600" b="1" dirty="0" smtClean="0">
                    <a:solidFill>
                      <a:srgbClr val="0070C0"/>
                    </a:solidFill>
                  </a:rPr>
                  <a:t>事後推定値</a:t>
                </a:r>
                <a:r>
                  <a:rPr kumimoji="1" lang="ja-JP" altLang="en-US" sz="1600" dirty="0" smtClean="0"/>
                  <a:t>とする．</a:t>
                </a:r>
                <a:endParaRPr kumimoji="1" lang="en-US" altLang="ja-JP" sz="1600" dirty="0" smtClean="0"/>
              </a:p>
              <a:p>
                <a:pPr algn="ctr"/>
                <a:r>
                  <a:rPr lang="ja-JP" altLang="en-US" sz="1600" dirty="0"/>
                  <a:t>↓</a:t>
                </a:r>
                <a:endParaRPr kumimoji="1" lang="en-US" altLang="ja-JP" sz="1600" dirty="0" smtClean="0"/>
              </a:p>
              <a:p>
                <a:pPr algn="ctr"/>
                <a:r>
                  <a:rPr lang="ja-JP" altLang="en-US" sz="1600" dirty="0" smtClean="0"/>
                  <a:t>ただし，</a:t>
                </a:r>
                <a:r>
                  <a:rPr lang="ja-JP" altLang="en-US" sz="1600" b="1" dirty="0" smtClean="0">
                    <a:solidFill>
                      <a:srgbClr val="00B050"/>
                    </a:solidFill>
                  </a:rPr>
                  <a:t>事前推定</a:t>
                </a:r>
                <a:r>
                  <a:rPr lang="ja-JP" altLang="en-US" sz="1600" dirty="0" smtClean="0"/>
                  <a:t>で得られる</a:t>
                </a:r>
                <a14:m>
                  <m:oMath xmlns:m="http://schemas.openxmlformats.org/officeDocument/2006/math">
                    <m:r>
                      <a:rPr lang="en-US" altLang="ja-JP" sz="16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ja-JP" sz="16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ja-JP" sz="16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ja-JP" sz="16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ja-JP" sz="16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1:</m:t>
                            </m:r>
                            <m:r>
                              <a:rPr lang="en-US" altLang="ja-JP" sz="16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  <m:sup>
                            <m:r>
                              <a:rPr lang="en-US" altLang="ja-JP" sz="16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bSup>
                      </m:e>
                      <m:e>
                        <m:sSub>
                          <m:sSubPr>
                            <m:ctrlPr>
                              <a:rPr lang="en-US" altLang="ja-JP" sz="16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16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ja-JP" sz="16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1:</m:t>
                            </m:r>
                            <m:r>
                              <a:rPr lang="en-US" altLang="ja-JP" sz="16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ja-JP" sz="16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altLang="ja-JP" sz="16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ja-JP" sz="16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16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  <m:sub>
                            <m:r>
                              <a:rPr lang="en-US" altLang="ja-JP" sz="16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1:</m:t>
                            </m:r>
                            <m:r>
                              <a:rPr lang="en-US" altLang="ja-JP" sz="16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ja-JP" altLang="en-US" sz="1600" dirty="0" smtClean="0"/>
                  <a:t>という</a:t>
                </a:r>
                <a:r>
                  <a:rPr lang="ja-JP" altLang="en-US" sz="1600" b="1" dirty="0" smtClean="0">
                    <a:solidFill>
                      <a:srgbClr val="00B050"/>
                    </a:solidFill>
                  </a:rPr>
                  <a:t>分布</a:t>
                </a:r>
                <a:r>
                  <a:rPr lang="ja-JP" altLang="en-US" sz="1600" dirty="0" smtClean="0"/>
                  <a:t>の情報は</a:t>
                </a:r>
                <a:r>
                  <a:rPr lang="ja-JP" altLang="en-US" sz="1600" b="1" dirty="0" smtClean="0">
                    <a:solidFill>
                      <a:srgbClr val="0070C0"/>
                    </a:solidFill>
                  </a:rPr>
                  <a:t>事後推定値</a:t>
                </a:r>
                <a:r>
                  <a:rPr lang="ja-JP" altLang="en-US" sz="1600" dirty="0" smtClean="0"/>
                  <a:t>からは消える．すなわち</a:t>
                </a:r>
                <a:r>
                  <a:rPr lang="ja-JP" altLang="en-US" sz="1600" b="1" dirty="0" smtClean="0">
                    <a:solidFill>
                      <a:srgbClr val="FF0000"/>
                    </a:solidFill>
                  </a:rPr>
                  <a:t>観測に強く依存</a:t>
                </a:r>
                <a:r>
                  <a:rPr lang="ja-JP" altLang="en-US" sz="1600" dirty="0" smtClean="0"/>
                  <a:t>した</a:t>
                </a:r>
                <a:r>
                  <a:rPr lang="ja-JP" altLang="en-US" sz="1600" b="1" dirty="0" smtClean="0">
                    <a:solidFill>
                      <a:srgbClr val="0070C0"/>
                    </a:solidFill>
                  </a:rPr>
                  <a:t>事後推定</a:t>
                </a:r>
                <a:r>
                  <a:rPr lang="ja-JP" altLang="en-US" sz="1600" dirty="0" smtClean="0"/>
                  <a:t>に</a:t>
                </a:r>
                <a:endParaRPr lang="en-US" altLang="ja-JP" sz="1600" dirty="0" smtClean="0"/>
              </a:p>
              <a:p>
                <a:pPr algn="ctr"/>
                <a:r>
                  <a:rPr lang="ja-JP" altLang="en-US" sz="1600" dirty="0" smtClean="0"/>
                  <a:t>なっていることは理解しておくべき．</a:t>
                </a:r>
                <a:endParaRPr kumimoji="1" lang="ja-JP" altLang="en-US" sz="1600" dirty="0"/>
              </a:p>
            </p:txBody>
          </p:sp>
        </mc:Choice>
        <mc:Fallback xmlns="">
          <p:sp>
            <p:nvSpPr>
              <p:cNvPr id="74" name="テキスト ボックス 7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2754" y="2461350"/>
                <a:ext cx="4315034" cy="2800767"/>
              </a:xfrm>
              <a:prstGeom prst="rect">
                <a:avLst/>
              </a:prstGeom>
              <a:blipFill rotWithShape="0">
                <a:blip r:embed="rId4"/>
                <a:stretch>
                  <a:fillRect t="-1089" b="-152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5" name="直線コネクタ 74"/>
          <p:cNvCxnSpPr/>
          <p:nvPr/>
        </p:nvCxnSpPr>
        <p:spPr>
          <a:xfrm>
            <a:off x="7572110" y="2091345"/>
            <a:ext cx="1691749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フリーフォーム 75"/>
          <p:cNvSpPr/>
          <p:nvPr/>
        </p:nvSpPr>
        <p:spPr>
          <a:xfrm>
            <a:off x="7031739" y="2178431"/>
            <a:ext cx="667657" cy="2264228"/>
          </a:xfrm>
          <a:custGeom>
            <a:avLst/>
            <a:gdLst>
              <a:gd name="connsiteX0" fmla="*/ 667657 w 667657"/>
              <a:gd name="connsiteY0" fmla="*/ 0 h 2264228"/>
              <a:gd name="connsiteX1" fmla="*/ 667657 w 667657"/>
              <a:gd name="connsiteY1" fmla="*/ 174171 h 2264228"/>
              <a:gd name="connsiteX2" fmla="*/ 0 w 667657"/>
              <a:gd name="connsiteY2" fmla="*/ 174171 h 2264228"/>
              <a:gd name="connsiteX3" fmla="*/ 0 w 667657"/>
              <a:gd name="connsiteY3" fmla="*/ 2264228 h 2264228"/>
              <a:gd name="connsiteX4" fmla="*/ 333829 w 667657"/>
              <a:gd name="connsiteY4" fmla="*/ 2264228 h 2264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7657" h="2264228">
                <a:moveTo>
                  <a:pt x="667657" y="0"/>
                </a:moveTo>
                <a:lnTo>
                  <a:pt x="667657" y="174171"/>
                </a:lnTo>
                <a:lnTo>
                  <a:pt x="0" y="174171"/>
                </a:lnTo>
                <a:lnTo>
                  <a:pt x="0" y="2264228"/>
                </a:lnTo>
                <a:lnTo>
                  <a:pt x="333829" y="2264228"/>
                </a:lnTo>
              </a:path>
            </a:pathLst>
          </a:custGeom>
          <a:noFill/>
          <a:ln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7" name="テキスト ボックス 76"/>
          <p:cNvSpPr txBox="1"/>
          <p:nvPr/>
        </p:nvSpPr>
        <p:spPr>
          <a:xfrm>
            <a:off x="5560469" y="282835"/>
            <a:ext cx="205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>
                <a:solidFill>
                  <a:srgbClr val="00B0F0"/>
                </a:solidFill>
              </a:rPr>
              <a:t>（</a:t>
            </a:r>
            <a:r>
              <a:rPr kumimoji="1" lang="en-US" altLang="ja-JP" b="1" dirty="0" smtClean="0">
                <a:solidFill>
                  <a:srgbClr val="00B0F0"/>
                </a:solidFill>
              </a:rPr>
              <a:t>Rao-Blackwell </a:t>
            </a:r>
            <a:r>
              <a:rPr kumimoji="1" lang="ja-JP" altLang="en-US" b="1" dirty="0" smtClean="0">
                <a:solidFill>
                  <a:srgbClr val="00B0F0"/>
                </a:solidFill>
              </a:rPr>
              <a:t>化</a:t>
            </a:r>
            <a:r>
              <a:rPr kumimoji="1" lang="ja-JP" altLang="en-US" dirty="0" smtClean="0">
                <a:solidFill>
                  <a:srgbClr val="00B0F0"/>
                </a:solidFill>
              </a:rPr>
              <a:t>）</a:t>
            </a:r>
            <a:endParaRPr kumimoji="1" lang="ja-JP" altLang="en-US" dirty="0">
              <a:solidFill>
                <a:srgbClr val="00B0F0"/>
              </a:solidFill>
            </a:endParaRPr>
          </a:p>
        </p:txBody>
      </p:sp>
      <p:cxnSp>
        <p:nvCxnSpPr>
          <p:cNvPr id="78" name="直線コネクタ 77"/>
          <p:cNvCxnSpPr/>
          <p:nvPr/>
        </p:nvCxnSpPr>
        <p:spPr>
          <a:xfrm>
            <a:off x="5454868" y="-18117"/>
            <a:ext cx="0" cy="519315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235616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角丸四角形 59"/>
          <p:cNvSpPr/>
          <p:nvPr/>
        </p:nvSpPr>
        <p:spPr>
          <a:xfrm>
            <a:off x="3178562" y="2912068"/>
            <a:ext cx="612000" cy="612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角丸四角形 58"/>
          <p:cNvSpPr/>
          <p:nvPr/>
        </p:nvSpPr>
        <p:spPr>
          <a:xfrm>
            <a:off x="1997461" y="4856494"/>
            <a:ext cx="612000" cy="612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53114"/>
          <a:stretch/>
        </p:blipFill>
        <p:spPr>
          <a:xfrm>
            <a:off x="0" y="0"/>
            <a:ext cx="3907120" cy="1915886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/>
          <a:srcRect b="63572"/>
          <a:stretch/>
        </p:blipFill>
        <p:spPr>
          <a:xfrm>
            <a:off x="4040372" y="0"/>
            <a:ext cx="3907120" cy="187234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円/楕円 1"/>
              <p:cNvSpPr/>
              <p:nvPr/>
            </p:nvSpPr>
            <p:spPr>
              <a:xfrm>
                <a:off x="3238500" y="2962275"/>
                <a:ext cx="473075" cy="473075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1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ja-JP" sz="1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kumimoji="1" lang="ja-JP" altLang="en-US" sz="1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" name="円/楕円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8500" y="2962275"/>
                <a:ext cx="473075" cy="473075"/>
              </a:xfrm>
              <a:prstGeom prst="ellipse">
                <a:avLst/>
              </a:prstGeom>
              <a:blipFill rotWithShape="0">
                <a:blip r:embed="rId4"/>
                <a:stretch>
                  <a:fillRect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円/楕円 5"/>
              <p:cNvSpPr/>
              <p:nvPr/>
            </p:nvSpPr>
            <p:spPr>
              <a:xfrm>
                <a:off x="2066925" y="2962274"/>
                <a:ext cx="473075" cy="473075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1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ja-JP" altLang="en-US" sz="1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6" name="円/楕円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6925" y="2962274"/>
                <a:ext cx="473075" cy="473075"/>
              </a:xfrm>
              <a:prstGeom prst="ellipse">
                <a:avLst/>
              </a:prstGeom>
              <a:blipFill rotWithShape="0">
                <a:blip r:embed="rId5"/>
                <a:stretch>
                  <a:fillRect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円/楕円 6"/>
              <p:cNvSpPr/>
              <p:nvPr/>
            </p:nvSpPr>
            <p:spPr>
              <a:xfrm>
                <a:off x="895350" y="2962273"/>
                <a:ext cx="473075" cy="473075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1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ja-JP" sz="1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kumimoji="1" lang="ja-JP" altLang="en-US" sz="1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7" name="円/楕円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350" y="2962273"/>
                <a:ext cx="473075" cy="473075"/>
              </a:xfrm>
              <a:prstGeom prst="ellipse">
                <a:avLst/>
              </a:prstGeom>
              <a:blipFill rotWithShape="0">
                <a:blip r:embed="rId6"/>
                <a:stretch>
                  <a:fillRect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直線矢印コネクタ 7"/>
          <p:cNvCxnSpPr>
            <a:stCxn id="7" idx="6"/>
            <a:endCxn id="6" idx="2"/>
          </p:cNvCxnSpPr>
          <p:nvPr/>
        </p:nvCxnSpPr>
        <p:spPr>
          <a:xfrm>
            <a:off x="1368425" y="3198811"/>
            <a:ext cx="698500" cy="1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矢印コネクタ 9"/>
          <p:cNvCxnSpPr>
            <a:stCxn id="6" idx="6"/>
            <a:endCxn id="2" idx="2"/>
          </p:cNvCxnSpPr>
          <p:nvPr/>
        </p:nvCxnSpPr>
        <p:spPr>
          <a:xfrm>
            <a:off x="2540000" y="3198812"/>
            <a:ext cx="698500" cy="1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円/楕円 15"/>
              <p:cNvSpPr/>
              <p:nvPr/>
            </p:nvSpPr>
            <p:spPr>
              <a:xfrm>
                <a:off x="2638425" y="3552825"/>
                <a:ext cx="473075" cy="473075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kumimoji="1" lang="ja-JP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円/楕円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8425" y="3552825"/>
                <a:ext cx="473075" cy="473075"/>
              </a:xfrm>
              <a:prstGeom prst="ellipse">
                <a:avLst/>
              </a:prstGeom>
              <a:blipFill rotWithShape="0">
                <a:blip r:embed="rId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円/楕円 16"/>
              <p:cNvSpPr/>
              <p:nvPr/>
            </p:nvSpPr>
            <p:spPr>
              <a:xfrm>
                <a:off x="1466850" y="3552824"/>
                <a:ext cx="473075" cy="473075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ja-JP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円/楕円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6850" y="3552824"/>
                <a:ext cx="473075" cy="473075"/>
              </a:xfrm>
              <a:prstGeom prst="ellipse">
                <a:avLst/>
              </a:prstGeom>
              <a:blipFill rotWithShape="0">
                <a:blip r:embed="rId8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円/楕円 17"/>
              <p:cNvSpPr/>
              <p:nvPr/>
            </p:nvSpPr>
            <p:spPr>
              <a:xfrm>
                <a:off x="295275" y="3552823"/>
                <a:ext cx="473075" cy="473075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kumimoji="1" lang="ja-JP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円/楕円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275" y="3552823"/>
                <a:ext cx="473075" cy="473075"/>
              </a:xfrm>
              <a:prstGeom prst="ellipse">
                <a:avLst/>
              </a:prstGeom>
              <a:blipFill rotWithShape="0">
                <a:blip r:embed="rId9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直線矢印コネクタ 18"/>
          <p:cNvCxnSpPr>
            <a:stCxn id="18" idx="7"/>
            <a:endCxn id="7" idx="3"/>
          </p:cNvCxnSpPr>
          <p:nvPr/>
        </p:nvCxnSpPr>
        <p:spPr>
          <a:xfrm flipV="1">
            <a:off x="699070" y="3366068"/>
            <a:ext cx="265560" cy="2560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矢印コネクタ 19"/>
          <p:cNvCxnSpPr>
            <a:stCxn id="17" idx="7"/>
            <a:endCxn id="6" idx="3"/>
          </p:cNvCxnSpPr>
          <p:nvPr/>
        </p:nvCxnSpPr>
        <p:spPr>
          <a:xfrm flipV="1">
            <a:off x="1870645" y="3366069"/>
            <a:ext cx="265560" cy="2560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矢印コネクタ 24"/>
          <p:cNvCxnSpPr>
            <a:stCxn id="16" idx="7"/>
            <a:endCxn id="2" idx="3"/>
          </p:cNvCxnSpPr>
          <p:nvPr/>
        </p:nvCxnSpPr>
        <p:spPr>
          <a:xfrm flipV="1">
            <a:off x="3042220" y="3366070"/>
            <a:ext cx="265560" cy="2560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円/楕円 28"/>
              <p:cNvSpPr/>
              <p:nvPr/>
            </p:nvSpPr>
            <p:spPr>
              <a:xfrm>
                <a:off x="3238500" y="4021933"/>
                <a:ext cx="473075" cy="473075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kumimoji="1" lang="ja-JP" alt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9" name="円/楕円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8500" y="4021933"/>
                <a:ext cx="473075" cy="473075"/>
              </a:xfrm>
              <a:prstGeom prst="ellipse">
                <a:avLst/>
              </a:prstGeom>
              <a:blipFill rotWithShape="0">
                <a:blip r:embed="rId10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円/楕円 29"/>
              <p:cNvSpPr/>
              <p:nvPr/>
            </p:nvSpPr>
            <p:spPr>
              <a:xfrm>
                <a:off x="2066925" y="4021932"/>
                <a:ext cx="473075" cy="473075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ja-JP" alt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0" name="円/楕円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6925" y="4021932"/>
                <a:ext cx="473075" cy="473075"/>
              </a:xfrm>
              <a:prstGeom prst="ellipse">
                <a:avLst/>
              </a:prstGeom>
              <a:blipFill rotWithShape="0">
                <a:blip r:embed="rId11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円/楕円 30"/>
              <p:cNvSpPr/>
              <p:nvPr/>
            </p:nvSpPr>
            <p:spPr>
              <a:xfrm>
                <a:off x="895350" y="4021931"/>
                <a:ext cx="473075" cy="473075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kumimoji="1" lang="ja-JP" alt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1" name="円/楕円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350" y="4021931"/>
                <a:ext cx="473075" cy="473075"/>
              </a:xfrm>
              <a:prstGeom prst="ellipse">
                <a:avLst/>
              </a:prstGeom>
              <a:blipFill rotWithShape="0">
                <a:blip r:embed="rId12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直線矢印コネクタ 32"/>
          <p:cNvCxnSpPr>
            <a:stCxn id="31" idx="0"/>
            <a:endCxn id="7" idx="4"/>
          </p:cNvCxnSpPr>
          <p:nvPr/>
        </p:nvCxnSpPr>
        <p:spPr>
          <a:xfrm flipV="1">
            <a:off x="1131888" y="3435348"/>
            <a:ext cx="0" cy="586583"/>
          </a:xfrm>
          <a:prstGeom prst="straightConnector1">
            <a:avLst/>
          </a:prstGeom>
          <a:ln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矢印コネクタ 33"/>
          <p:cNvCxnSpPr>
            <a:stCxn id="30" idx="0"/>
            <a:endCxn id="6" idx="4"/>
          </p:cNvCxnSpPr>
          <p:nvPr/>
        </p:nvCxnSpPr>
        <p:spPr>
          <a:xfrm flipV="1">
            <a:off x="2303463" y="3435349"/>
            <a:ext cx="0" cy="586583"/>
          </a:xfrm>
          <a:prstGeom prst="straightConnector1">
            <a:avLst/>
          </a:prstGeom>
          <a:ln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矢印コネクタ 36"/>
          <p:cNvCxnSpPr>
            <a:stCxn id="29" idx="0"/>
            <a:endCxn id="2" idx="4"/>
          </p:cNvCxnSpPr>
          <p:nvPr/>
        </p:nvCxnSpPr>
        <p:spPr>
          <a:xfrm flipV="1">
            <a:off x="3475038" y="3435350"/>
            <a:ext cx="0" cy="586583"/>
          </a:xfrm>
          <a:prstGeom prst="straightConnector1">
            <a:avLst/>
          </a:prstGeom>
          <a:ln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円/楕円 39"/>
              <p:cNvSpPr/>
              <p:nvPr/>
            </p:nvSpPr>
            <p:spPr>
              <a:xfrm>
                <a:off x="2066925" y="4923410"/>
                <a:ext cx="473075" cy="473075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12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kumimoji="1" lang="ja-JP" altLang="en-US" sz="12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0" name="円/楕円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6925" y="4923410"/>
                <a:ext cx="473075" cy="473075"/>
              </a:xfrm>
              <a:prstGeom prst="ellipse">
                <a:avLst/>
              </a:prstGeom>
              <a:blipFill rotWithShape="0">
                <a:blip r:embed="rId13"/>
                <a:stretch>
                  <a:fillRect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直線矢印コネクタ 41"/>
          <p:cNvCxnSpPr>
            <a:stCxn id="40" idx="1"/>
            <a:endCxn id="31" idx="5"/>
          </p:cNvCxnSpPr>
          <p:nvPr/>
        </p:nvCxnSpPr>
        <p:spPr>
          <a:xfrm flipH="1" flipV="1">
            <a:off x="1299145" y="4425726"/>
            <a:ext cx="837060" cy="56696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矢印コネクタ 43"/>
          <p:cNvCxnSpPr>
            <a:stCxn id="40" idx="0"/>
            <a:endCxn id="30" idx="4"/>
          </p:cNvCxnSpPr>
          <p:nvPr/>
        </p:nvCxnSpPr>
        <p:spPr>
          <a:xfrm flipV="1">
            <a:off x="2303463" y="4495007"/>
            <a:ext cx="0" cy="42840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矢印コネクタ 46"/>
          <p:cNvCxnSpPr>
            <a:stCxn id="40" idx="7"/>
            <a:endCxn id="29" idx="3"/>
          </p:cNvCxnSpPr>
          <p:nvPr/>
        </p:nvCxnSpPr>
        <p:spPr>
          <a:xfrm flipV="1">
            <a:off x="2470720" y="4425728"/>
            <a:ext cx="837060" cy="56696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角丸四角形 60"/>
          <p:cNvSpPr/>
          <p:nvPr/>
        </p:nvSpPr>
        <p:spPr>
          <a:xfrm>
            <a:off x="5095486" y="2912066"/>
            <a:ext cx="2999805" cy="612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2" name="角丸四角形 61"/>
          <p:cNvSpPr/>
          <p:nvPr/>
        </p:nvSpPr>
        <p:spPr>
          <a:xfrm>
            <a:off x="6302190" y="4856492"/>
            <a:ext cx="612000" cy="612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円/楕円 62"/>
              <p:cNvSpPr/>
              <p:nvPr/>
            </p:nvSpPr>
            <p:spPr>
              <a:xfrm>
                <a:off x="7543229" y="2962273"/>
                <a:ext cx="473075" cy="473075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1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ja-JP" sz="1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kumimoji="1" lang="ja-JP" altLang="en-US" sz="1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63" name="円/楕円 6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3229" y="2962273"/>
                <a:ext cx="473075" cy="473075"/>
              </a:xfrm>
              <a:prstGeom prst="ellipse">
                <a:avLst/>
              </a:prstGeom>
              <a:blipFill rotWithShape="0">
                <a:blip r:embed="rId4"/>
                <a:stretch>
                  <a:fillRect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円/楕円 63"/>
              <p:cNvSpPr/>
              <p:nvPr/>
            </p:nvSpPr>
            <p:spPr>
              <a:xfrm>
                <a:off x="6371654" y="2962272"/>
                <a:ext cx="473075" cy="473075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1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ja-JP" altLang="en-US" sz="1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64" name="円/楕円 6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1654" y="2962272"/>
                <a:ext cx="473075" cy="473075"/>
              </a:xfrm>
              <a:prstGeom prst="ellipse">
                <a:avLst/>
              </a:prstGeom>
              <a:blipFill rotWithShape="0">
                <a:blip r:embed="rId5"/>
                <a:stretch>
                  <a:fillRect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円/楕円 64"/>
              <p:cNvSpPr/>
              <p:nvPr/>
            </p:nvSpPr>
            <p:spPr>
              <a:xfrm>
                <a:off x="5200079" y="2962271"/>
                <a:ext cx="473075" cy="473075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1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ja-JP" sz="1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kumimoji="1" lang="ja-JP" altLang="en-US" sz="1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65" name="円/楕円 6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0079" y="2962271"/>
                <a:ext cx="473075" cy="473075"/>
              </a:xfrm>
              <a:prstGeom prst="ellipse">
                <a:avLst/>
              </a:prstGeom>
              <a:blipFill rotWithShape="0">
                <a:blip r:embed="rId14"/>
                <a:stretch>
                  <a:fillRect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直線矢印コネクタ 65"/>
          <p:cNvCxnSpPr>
            <a:stCxn id="65" idx="6"/>
            <a:endCxn id="64" idx="2"/>
          </p:cNvCxnSpPr>
          <p:nvPr/>
        </p:nvCxnSpPr>
        <p:spPr>
          <a:xfrm>
            <a:off x="5673154" y="3198809"/>
            <a:ext cx="698500" cy="1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矢印コネクタ 66"/>
          <p:cNvCxnSpPr>
            <a:stCxn id="64" idx="6"/>
            <a:endCxn id="63" idx="2"/>
          </p:cNvCxnSpPr>
          <p:nvPr/>
        </p:nvCxnSpPr>
        <p:spPr>
          <a:xfrm>
            <a:off x="6844729" y="3198810"/>
            <a:ext cx="698500" cy="1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円/楕円 67"/>
              <p:cNvSpPr/>
              <p:nvPr/>
            </p:nvSpPr>
            <p:spPr>
              <a:xfrm>
                <a:off x="6943154" y="3552823"/>
                <a:ext cx="473075" cy="473075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kumimoji="1" lang="ja-JP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8" name="円/楕円 6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3154" y="3552823"/>
                <a:ext cx="473075" cy="473075"/>
              </a:xfrm>
              <a:prstGeom prst="ellipse">
                <a:avLst/>
              </a:prstGeom>
              <a:blipFill rotWithShape="0">
                <a:blip r:embed="rId1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円/楕円 68"/>
              <p:cNvSpPr/>
              <p:nvPr/>
            </p:nvSpPr>
            <p:spPr>
              <a:xfrm>
                <a:off x="5771579" y="3552822"/>
                <a:ext cx="473075" cy="473075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ja-JP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9" name="円/楕円 6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1579" y="3552822"/>
                <a:ext cx="473075" cy="473075"/>
              </a:xfrm>
              <a:prstGeom prst="ellipse">
                <a:avLst/>
              </a:prstGeom>
              <a:blipFill rotWithShape="0">
                <a:blip r:embed="rId8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円/楕円 69"/>
              <p:cNvSpPr/>
              <p:nvPr/>
            </p:nvSpPr>
            <p:spPr>
              <a:xfrm>
                <a:off x="4600004" y="3552821"/>
                <a:ext cx="473075" cy="473075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kumimoji="1" lang="ja-JP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0" name="円/楕円 6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0004" y="3552821"/>
                <a:ext cx="473075" cy="473075"/>
              </a:xfrm>
              <a:prstGeom prst="ellipse">
                <a:avLst/>
              </a:prstGeom>
              <a:blipFill rotWithShape="0">
                <a:blip r:embed="rId1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1" name="直線矢印コネクタ 70"/>
          <p:cNvCxnSpPr>
            <a:stCxn id="70" idx="7"/>
            <a:endCxn id="65" idx="3"/>
          </p:cNvCxnSpPr>
          <p:nvPr/>
        </p:nvCxnSpPr>
        <p:spPr>
          <a:xfrm flipV="1">
            <a:off x="5003799" y="3366066"/>
            <a:ext cx="265560" cy="2560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線矢印コネクタ 71"/>
          <p:cNvCxnSpPr>
            <a:stCxn id="69" idx="7"/>
            <a:endCxn id="64" idx="3"/>
          </p:cNvCxnSpPr>
          <p:nvPr/>
        </p:nvCxnSpPr>
        <p:spPr>
          <a:xfrm flipV="1">
            <a:off x="6175374" y="3366067"/>
            <a:ext cx="265560" cy="2560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線矢印コネクタ 72"/>
          <p:cNvCxnSpPr>
            <a:stCxn id="68" idx="7"/>
            <a:endCxn id="63" idx="3"/>
          </p:cNvCxnSpPr>
          <p:nvPr/>
        </p:nvCxnSpPr>
        <p:spPr>
          <a:xfrm flipV="1">
            <a:off x="7346949" y="3366068"/>
            <a:ext cx="265560" cy="2560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円/楕円 73"/>
              <p:cNvSpPr/>
              <p:nvPr/>
            </p:nvSpPr>
            <p:spPr>
              <a:xfrm>
                <a:off x="7543229" y="4021931"/>
                <a:ext cx="473075" cy="473075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kumimoji="1" lang="ja-JP" alt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4" name="円/楕円 7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3229" y="4021931"/>
                <a:ext cx="473075" cy="473075"/>
              </a:xfrm>
              <a:prstGeom prst="ellipse">
                <a:avLst/>
              </a:prstGeom>
              <a:blipFill rotWithShape="0">
                <a:blip r:embed="rId10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円/楕円 74"/>
              <p:cNvSpPr/>
              <p:nvPr/>
            </p:nvSpPr>
            <p:spPr>
              <a:xfrm>
                <a:off x="6371654" y="4021930"/>
                <a:ext cx="473075" cy="473075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ja-JP" alt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5" name="円/楕円 7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1654" y="4021930"/>
                <a:ext cx="473075" cy="473075"/>
              </a:xfrm>
              <a:prstGeom prst="ellipse">
                <a:avLst/>
              </a:prstGeom>
              <a:blipFill rotWithShape="0">
                <a:blip r:embed="rId11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円/楕円 75"/>
              <p:cNvSpPr/>
              <p:nvPr/>
            </p:nvSpPr>
            <p:spPr>
              <a:xfrm>
                <a:off x="5200079" y="4021929"/>
                <a:ext cx="473075" cy="473075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kumimoji="1" lang="ja-JP" alt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6" name="円/楕円 7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0079" y="4021929"/>
                <a:ext cx="473075" cy="473075"/>
              </a:xfrm>
              <a:prstGeom prst="ellipse">
                <a:avLst/>
              </a:prstGeom>
              <a:blipFill rotWithShape="0">
                <a:blip r:embed="rId17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7" name="直線矢印コネクタ 76"/>
          <p:cNvCxnSpPr>
            <a:stCxn id="76" idx="0"/>
            <a:endCxn id="65" idx="4"/>
          </p:cNvCxnSpPr>
          <p:nvPr/>
        </p:nvCxnSpPr>
        <p:spPr>
          <a:xfrm flipV="1">
            <a:off x="5436617" y="3435346"/>
            <a:ext cx="0" cy="586583"/>
          </a:xfrm>
          <a:prstGeom prst="straightConnector1">
            <a:avLst/>
          </a:prstGeom>
          <a:ln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線矢印コネクタ 77"/>
          <p:cNvCxnSpPr>
            <a:stCxn id="75" idx="0"/>
            <a:endCxn id="64" idx="4"/>
          </p:cNvCxnSpPr>
          <p:nvPr/>
        </p:nvCxnSpPr>
        <p:spPr>
          <a:xfrm flipV="1">
            <a:off x="6608192" y="3435347"/>
            <a:ext cx="0" cy="586583"/>
          </a:xfrm>
          <a:prstGeom prst="straightConnector1">
            <a:avLst/>
          </a:prstGeom>
          <a:ln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線矢印コネクタ 78"/>
          <p:cNvCxnSpPr>
            <a:stCxn id="74" idx="0"/>
            <a:endCxn id="63" idx="4"/>
          </p:cNvCxnSpPr>
          <p:nvPr/>
        </p:nvCxnSpPr>
        <p:spPr>
          <a:xfrm flipV="1">
            <a:off x="7779767" y="3435348"/>
            <a:ext cx="0" cy="586583"/>
          </a:xfrm>
          <a:prstGeom prst="straightConnector1">
            <a:avLst/>
          </a:prstGeom>
          <a:ln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円/楕円 79"/>
              <p:cNvSpPr/>
              <p:nvPr/>
            </p:nvSpPr>
            <p:spPr>
              <a:xfrm>
                <a:off x="6371654" y="4923408"/>
                <a:ext cx="473075" cy="473075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12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kumimoji="1" lang="ja-JP" altLang="en-US" sz="12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80" name="円/楕円 7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1654" y="4923408"/>
                <a:ext cx="473075" cy="473075"/>
              </a:xfrm>
              <a:prstGeom prst="ellipse">
                <a:avLst/>
              </a:prstGeom>
              <a:blipFill rotWithShape="0">
                <a:blip r:embed="rId13"/>
                <a:stretch>
                  <a:fillRect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1" name="直線矢印コネクタ 80"/>
          <p:cNvCxnSpPr>
            <a:stCxn id="80" idx="1"/>
            <a:endCxn id="76" idx="5"/>
          </p:cNvCxnSpPr>
          <p:nvPr/>
        </p:nvCxnSpPr>
        <p:spPr>
          <a:xfrm flipH="1" flipV="1">
            <a:off x="5603874" y="4425724"/>
            <a:ext cx="837060" cy="56696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線矢印コネクタ 81"/>
          <p:cNvCxnSpPr>
            <a:stCxn id="80" idx="0"/>
            <a:endCxn id="75" idx="4"/>
          </p:cNvCxnSpPr>
          <p:nvPr/>
        </p:nvCxnSpPr>
        <p:spPr>
          <a:xfrm flipV="1">
            <a:off x="6608192" y="4495005"/>
            <a:ext cx="0" cy="42840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線矢印コネクタ 82"/>
          <p:cNvCxnSpPr>
            <a:stCxn id="80" idx="7"/>
            <a:endCxn id="74" idx="3"/>
          </p:cNvCxnSpPr>
          <p:nvPr/>
        </p:nvCxnSpPr>
        <p:spPr>
          <a:xfrm flipV="1">
            <a:off x="6775449" y="4425726"/>
            <a:ext cx="837060" cy="56696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テキスト ボックス 83"/>
          <p:cNvSpPr txBox="1"/>
          <p:nvPr/>
        </p:nvSpPr>
        <p:spPr>
          <a:xfrm>
            <a:off x="5809515" y="2611227"/>
            <a:ext cx="15973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400" dirty="0" smtClean="0"/>
              <a:t>全時刻の状態</a:t>
            </a:r>
            <a:endParaRPr kumimoji="1" lang="ja-JP" altLang="en-US" sz="1400" dirty="0"/>
          </a:p>
        </p:txBody>
      </p:sp>
      <p:sp>
        <p:nvSpPr>
          <p:cNvPr id="85" name="テキスト ボックス 84"/>
          <p:cNvSpPr txBox="1"/>
          <p:nvPr/>
        </p:nvSpPr>
        <p:spPr>
          <a:xfrm>
            <a:off x="2136205" y="2611227"/>
            <a:ext cx="17599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400" dirty="0" smtClean="0"/>
              <a:t>現時刻の状態のみ</a:t>
            </a:r>
            <a:endParaRPr kumimoji="1" lang="ja-JP" altLang="en-US" sz="1400" dirty="0"/>
          </a:p>
        </p:txBody>
      </p:sp>
      <p:sp>
        <p:nvSpPr>
          <p:cNvPr id="86" name="テキスト ボックス 85"/>
          <p:cNvSpPr txBox="1"/>
          <p:nvPr/>
        </p:nvSpPr>
        <p:spPr>
          <a:xfrm>
            <a:off x="897635" y="2162474"/>
            <a:ext cx="23882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400" b="1" dirty="0" smtClean="0"/>
              <a:t>オンライン</a:t>
            </a:r>
            <a:r>
              <a:rPr kumimoji="1" lang="en-US" altLang="ja-JP" sz="2400" b="1" dirty="0" smtClean="0"/>
              <a:t>SLAM</a:t>
            </a:r>
            <a:endParaRPr kumimoji="1" lang="ja-JP" altLang="en-US" sz="2400" b="1" dirty="0"/>
          </a:p>
        </p:txBody>
      </p:sp>
      <p:sp>
        <p:nvSpPr>
          <p:cNvPr id="87" name="テキスト ボックス 86"/>
          <p:cNvSpPr txBox="1"/>
          <p:nvPr/>
        </p:nvSpPr>
        <p:spPr>
          <a:xfrm>
            <a:off x="5201941" y="2162474"/>
            <a:ext cx="23882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400" b="1" dirty="0" smtClean="0">
                <a:solidFill>
                  <a:srgbClr val="00B0F0"/>
                </a:solidFill>
              </a:rPr>
              <a:t>完全</a:t>
            </a:r>
            <a:r>
              <a:rPr kumimoji="1" lang="en-US" altLang="ja-JP" sz="2400" b="1" dirty="0" smtClean="0">
                <a:solidFill>
                  <a:srgbClr val="00B0F0"/>
                </a:solidFill>
              </a:rPr>
              <a:t>SLAM</a:t>
            </a:r>
            <a:endParaRPr kumimoji="1" lang="ja-JP" altLang="en-US" sz="2400" b="1" dirty="0">
              <a:solidFill>
                <a:srgbClr val="00B0F0"/>
              </a:solidFill>
            </a:endParaRPr>
          </a:p>
        </p:txBody>
      </p:sp>
      <p:sp>
        <p:nvSpPr>
          <p:cNvPr id="88" name="角丸四角形 87"/>
          <p:cNvSpPr/>
          <p:nvPr/>
        </p:nvSpPr>
        <p:spPr>
          <a:xfrm>
            <a:off x="152400" y="2162474"/>
            <a:ext cx="3878709" cy="3381076"/>
          </a:xfrm>
          <a:prstGeom prst="roundRect">
            <a:avLst>
              <a:gd name="adj" fmla="val 849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9" name="角丸四角形 88"/>
          <p:cNvSpPr/>
          <p:nvPr/>
        </p:nvSpPr>
        <p:spPr>
          <a:xfrm>
            <a:off x="4457745" y="2162474"/>
            <a:ext cx="3876630" cy="3381076"/>
          </a:xfrm>
          <a:prstGeom prst="roundRect">
            <a:avLst>
              <a:gd name="adj" fmla="val 8497"/>
            </a:avLst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0" name="テキスト ボックス 89"/>
          <p:cNvSpPr txBox="1"/>
          <p:nvPr/>
        </p:nvSpPr>
        <p:spPr>
          <a:xfrm>
            <a:off x="374262" y="5630016"/>
            <a:ext cx="3416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 smtClean="0"/>
              <a:t>更新はオンライン</a:t>
            </a:r>
            <a:r>
              <a:rPr kumimoji="1" lang="en-US" altLang="ja-JP" dirty="0" smtClean="0"/>
              <a:t>SLAM</a:t>
            </a:r>
            <a:r>
              <a:rPr kumimoji="1" lang="ja-JP" altLang="en-US" dirty="0" smtClean="0"/>
              <a:t>でさくさくと</a:t>
            </a:r>
            <a:endParaRPr kumimoji="1" lang="ja-JP" altLang="en-US" dirty="0"/>
          </a:p>
        </p:txBody>
      </p:sp>
      <p:sp>
        <p:nvSpPr>
          <p:cNvPr id="91" name="テキスト ボックス 90"/>
          <p:cNvSpPr txBox="1"/>
          <p:nvPr/>
        </p:nvSpPr>
        <p:spPr>
          <a:xfrm>
            <a:off x="4561969" y="5625121"/>
            <a:ext cx="3757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dirty="0" smtClean="0"/>
              <a:t>でも推定結果</a:t>
            </a:r>
            <a:r>
              <a:rPr kumimoji="1" lang="ja-JP" altLang="en-US" dirty="0" smtClean="0"/>
              <a:t>は</a:t>
            </a:r>
            <a:r>
              <a:rPr kumimoji="1" lang="ja-JP" altLang="en-US" dirty="0" smtClean="0">
                <a:solidFill>
                  <a:srgbClr val="00B0F0"/>
                </a:solidFill>
              </a:rPr>
              <a:t>完全</a:t>
            </a:r>
            <a:r>
              <a:rPr kumimoji="1" lang="en-US" altLang="ja-JP" dirty="0" smtClean="0">
                <a:solidFill>
                  <a:srgbClr val="00B0F0"/>
                </a:solidFill>
              </a:rPr>
              <a:t>SLAM</a:t>
            </a:r>
            <a:r>
              <a:rPr lang="ja-JP" altLang="en-US" dirty="0" smtClean="0"/>
              <a:t>で正確に</a:t>
            </a:r>
            <a:endParaRPr kumimoji="1" lang="ja-JP" altLang="en-US" dirty="0">
              <a:solidFill>
                <a:srgbClr val="00B0F0"/>
              </a:solidFill>
            </a:endParaRPr>
          </a:p>
        </p:txBody>
      </p:sp>
      <p:sp>
        <p:nvSpPr>
          <p:cNvPr id="92" name="右中かっこ 91"/>
          <p:cNvSpPr/>
          <p:nvPr/>
        </p:nvSpPr>
        <p:spPr>
          <a:xfrm rot="5400000">
            <a:off x="4083783" y="1951937"/>
            <a:ext cx="319297" cy="8277224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4" name="テキスト ボックス 93"/>
          <p:cNvSpPr txBox="1"/>
          <p:nvPr/>
        </p:nvSpPr>
        <p:spPr>
          <a:xfrm>
            <a:off x="814273" y="6319608"/>
            <a:ext cx="68583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400" dirty="0" smtClean="0"/>
              <a:t>という</a:t>
            </a:r>
            <a:r>
              <a:rPr lang="ja-JP" altLang="en-US" sz="2400" b="1" dirty="0">
                <a:solidFill>
                  <a:srgbClr val="FF0000"/>
                </a:solidFill>
              </a:rPr>
              <a:t>「</a:t>
            </a:r>
            <a:r>
              <a:rPr kumimoji="1" lang="ja-JP" altLang="en-US" sz="2400" b="1" dirty="0" smtClean="0">
                <a:solidFill>
                  <a:srgbClr val="FF0000"/>
                </a:solidFill>
              </a:rPr>
              <a:t>都合の良い」</a:t>
            </a:r>
            <a:r>
              <a:rPr kumimoji="1" lang="ja-JP" altLang="en-US" sz="2400" dirty="0" smtClean="0"/>
              <a:t>仕様を満たすのが </a:t>
            </a:r>
            <a:r>
              <a:rPr kumimoji="1" lang="en-US" altLang="ja-JP" sz="2400" b="1" dirty="0" smtClean="0">
                <a:solidFill>
                  <a:srgbClr val="FF0000"/>
                </a:solidFill>
              </a:rPr>
              <a:t>Fast SLAM</a:t>
            </a:r>
            <a:endParaRPr kumimoji="1" lang="ja-JP" alt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526452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テキスト ボックス 3"/>
              <p:cNvSpPr txBox="1"/>
              <p:nvPr/>
            </p:nvSpPr>
            <p:spPr>
              <a:xfrm>
                <a:off x="2133384" y="887840"/>
                <a:ext cx="6689774" cy="41453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ja-JP" altLang="en-US" b="0" dirty="0" smtClean="0"/>
                  <a:t>　</a:t>
                </a:r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ja-JP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ja-JP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ja-JP" b="1" i="1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  <m:t>1:</m:t>
                            </m:r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  <m:sup>
                            <m:r>
                              <a:rPr lang="en-US" altLang="ja-JP" b="0" i="1"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ja-JP" b="0" i="1">
                                <a:latin typeface="Cambria Math" panose="02040503050406030204" pitchFamily="18" charset="0"/>
                              </a:rPr>
                              <m:t>]</m:t>
                            </m:r>
                          </m:sup>
                        </m:sSubSup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altLang="ja-JP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b="1" i="1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  <m:sub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1:</m:t>
                            </m:r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ja-JP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ja-JP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b="1" i="1"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  <m:sub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1:</m:t>
                            </m:r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US" altLang="ja-JP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ja-JP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ja-JP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1:</m:t>
                        </m:r>
                        <m:r>
                          <a:rPr lang="en-US" altLang="ja-JP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altLang="ja-JP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altLang="ja-JP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ja-JP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bSup>
                    <m:r>
                      <a:rPr lang="en-US" altLang="ja-JP" i="1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altLang="ja-JP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b="1" i="1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1:</m:t>
                        </m:r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ja-JP" b="1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ja-JP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b="1" i="1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1:</m:t>
                        </m:r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ja-JP" dirty="0"/>
                  <a:t> </a:t>
                </a:r>
                <a14:m>
                  <m:oMath xmlns:m="http://schemas.openxmlformats.org/officeDocument/2006/math">
                    <m:r>
                      <a:rPr lang="en-US" altLang="ja-JP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ja-JP" i="1"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US" altLang="ja-JP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ja-JP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𝒎</m:t>
                        </m:r>
                      </m:e>
                      <m:sub>
                        <m:r>
                          <a:rPr lang="en-US" altLang="ja-JP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altLang="ja-JP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altLang="ja-JP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ja-JP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bSup>
                    <m:r>
                      <a:rPr lang="en-US" altLang="ja-JP" b="1" i="1" smtClean="0">
                        <a:latin typeface="Cambria Math" panose="02040503050406030204" pitchFamily="18" charset="0"/>
                      </a:rPr>
                      <m:t>|</m:t>
                    </m:r>
                    <m:sSubSup>
                      <m:sSubSupPr>
                        <m:ctrlPr>
                          <a:rPr lang="en-US" altLang="ja-JP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ja-JP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ja-JP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1:</m:t>
                        </m:r>
                        <m:r>
                          <a:rPr lang="en-US" altLang="ja-JP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altLang="ja-JP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altLang="ja-JP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ja-JP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bSup>
                    <m:r>
                      <a:rPr lang="en-US" altLang="ja-JP" b="1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ja-JP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b="1" i="1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1:</m:t>
                        </m:r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ja-JP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ja-JP" dirty="0"/>
              </a:p>
            </p:txBody>
          </p:sp>
        </mc:Choice>
        <mc:Fallback xmlns="">
          <p:sp>
            <p:nvSpPr>
              <p:cNvPr id="4" name="テキスト ボックス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3384" y="887840"/>
                <a:ext cx="6689774" cy="414537"/>
              </a:xfrm>
              <a:prstGeom prst="rect">
                <a:avLst/>
              </a:prstGeom>
              <a:blipFill rotWithShape="0">
                <a:blip r:embed="rId2"/>
                <a:stretch>
                  <a:fillRect b="-735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正方形/長方形 4"/>
          <p:cNvSpPr/>
          <p:nvPr/>
        </p:nvSpPr>
        <p:spPr>
          <a:xfrm>
            <a:off x="721895" y="890806"/>
            <a:ext cx="91440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0293370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/>
          <p:cNvSpPr/>
          <p:nvPr/>
        </p:nvSpPr>
        <p:spPr>
          <a:xfrm>
            <a:off x="0" y="0"/>
            <a:ext cx="3907120" cy="323958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フリーフォーム 4"/>
          <p:cNvSpPr/>
          <p:nvPr/>
        </p:nvSpPr>
        <p:spPr>
          <a:xfrm>
            <a:off x="285278" y="107794"/>
            <a:ext cx="3384133" cy="3036072"/>
          </a:xfrm>
          <a:custGeom>
            <a:avLst/>
            <a:gdLst>
              <a:gd name="connsiteX0" fmla="*/ 100 w 3476528"/>
              <a:gd name="connsiteY0" fmla="*/ 901817 h 2916469"/>
              <a:gd name="connsiteX1" fmla="*/ 287483 w 3476528"/>
              <a:gd name="connsiteY1" fmla="*/ 48377 h 2916469"/>
              <a:gd name="connsiteX2" fmla="*/ 914500 w 3476528"/>
              <a:gd name="connsiteY2" fmla="*/ 152879 h 2916469"/>
              <a:gd name="connsiteX3" fmla="*/ 1315094 w 3476528"/>
              <a:gd name="connsiteY3" fmla="*/ 544765 h 2916469"/>
              <a:gd name="connsiteX4" fmla="*/ 2133700 w 3476528"/>
              <a:gd name="connsiteY4" fmla="*/ 327051 h 2916469"/>
              <a:gd name="connsiteX5" fmla="*/ 2682340 w 3476528"/>
              <a:gd name="connsiteY5" fmla="*/ 431554 h 2916469"/>
              <a:gd name="connsiteX6" fmla="*/ 3196146 w 3476528"/>
              <a:gd name="connsiteY6" fmla="*/ 1128239 h 2916469"/>
              <a:gd name="connsiteX7" fmla="*/ 3431277 w 3476528"/>
              <a:gd name="connsiteY7" fmla="*/ 1824925 h 2916469"/>
              <a:gd name="connsiteX8" fmla="*/ 3431277 w 3476528"/>
              <a:gd name="connsiteY8" fmla="*/ 2599988 h 2916469"/>
              <a:gd name="connsiteX9" fmla="*/ 2961014 w 3476528"/>
              <a:gd name="connsiteY9" fmla="*/ 2904788 h 2916469"/>
              <a:gd name="connsiteX10" fmla="*/ 2621380 w 3476528"/>
              <a:gd name="connsiteY10" fmla="*/ 2800285 h 2916469"/>
              <a:gd name="connsiteX11" fmla="*/ 2464626 w 3476528"/>
              <a:gd name="connsiteY11" fmla="*/ 2312605 h 2916469"/>
              <a:gd name="connsiteX12" fmla="*/ 1959529 w 3476528"/>
              <a:gd name="connsiteY12" fmla="*/ 2094891 h 2916469"/>
              <a:gd name="connsiteX13" fmla="*/ 1567643 w 3476528"/>
              <a:gd name="connsiteY13" fmla="*/ 2399691 h 2916469"/>
              <a:gd name="connsiteX14" fmla="*/ 1219300 w 3476528"/>
              <a:gd name="connsiteY14" fmla="*/ 2591279 h 2916469"/>
              <a:gd name="connsiteX15" fmla="*/ 783871 w 3476528"/>
              <a:gd name="connsiteY15" fmla="*/ 2556445 h 2916469"/>
              <a:gd name="connsiteX16" fmla="*/ 348443 w 3476528"/>
              <a:gd name="connsiteY16" fmla="*/ 2260354 h 2916469"/>
              <a:gd name="connsiteX17" fmla="*/ 740329 w 3476528"/>
              <a:gd name="connsiteY17" fmla="*/ 1676879 h 2916469"/>
              <a:gd name="connsiteX18" fmla="*/ 749037 w 3476528"/>
              <a:gd name="connsiteY18" fmla="*/ 1215325 h 2916469"/>
              <a:gd name="connsiteX19" fmla="*/ 261357 w 3476528"/>
              <a:gd name="connsiteY19" fmla="*/ 1084697 h 2916469"/>
              <a:gd name="connsiteX20" fmla="*/ 100 w 3476528"/>
              <a:gd name="connsiteY20" fmla="*/ 901817 h 2916469"/>
              <a:gd name="connsiteX0" fmla="*/ 100 w 3476528"/>
              <a:gd name="connsiteY0" fmla="*/ 897498 h 2912150"/>
              <a:gd name="connsiteX1" fmla="*/ 287483 w 3476528"/>
              <a:gd name="connsiteY1" fmla="*/ 44058 h 2912150"/>
              <a:gd name="connsiteX2" fmla="*/ 914500 w 3476528"/>
              <a:gd name="connsiteY2" fmla="*/ 148560 h 2912150"/>
              <a:gd name="connsiteX3" fmla="*/ 1358674 w 3476528"/>
              <a:gd name="connsiteY3" fmla="*/ 373389 h 2912150"/>
              <a:gd name="connsiteX4" fmla="*/ 2133700 w 3476528"/>
              <a:gd name="connsiteY4" fmla="*/ 322732 h 2912150"/>
              <a:gd name="connsiteX5" fmla="*/ 2682340 w 3476528"/>
              <a:gd name="connsiteY5" fmla="*/ 427235 h 2912150"/>
              <a:gd name="connsiteX6" fmla="*/ 3196146 w 3476528"/>
              <a:gd name="connsiteY6" fmla="*/ 1123920 h 2912150"/>
              <a:gd name="connsiteX7" fmla="*/ 3431277 w 3476528"/>
              <a:gd name="connsiteY7" fmla="*/ 1820606 h 2912150"/>
              <a:gd name="connsiteX8" fmla="*/ 3431277 w 3476528"/>
              <a:gd name="connsiteY8" fmla="*/ 2595669 h 2912150"/>
              <a:gd name="connsiteX9" fmla="*/ 2961014 w 3476528"/>
              <a:gd name="connsiteY9" fmla="*/ 2900469 h 2912150"/>
              <a:gd name="connsiteX10" fmla="*/ 2621380 w 3476528"/>
              <a:gd name="connsiteY10" fmla="*/ 2795966 h 2912150"/>
              <a:gd name="connsiteX11" fmla="*/ 2464626 w 3476528"/>
              <a:gd name="connsiteY11" fmla="*/ 2308286 h 2912150"/>
              <a:gd name="connsiteX12" fmla="*/ 1959529 w 3476528"/>
              <a:gd name="connsiteY12" fmla="*/ 2090572 h 2912150"/>
              <a:gd name="connsiteX13" fmla="*/ 1567643 w 3476528"/>
              <a:gd name="connsiteY13" fmla="*/ 2395372 h 2912150"/>
              <a:gd name="connsiteX14" fmla="*/ 1219300 w 3476528"/>
              <a:gd name="connsiteY14" fmla="*/ 2586960 h 2912150"/>
              <a:gd name="connsiteX15" fmla="*/ 783871 w 3476528"/>
              <a:gd name="connsiteY15" fmla="*/ 2552126 h 2912150"/>
              <a:gd name="connsiteX16" fmla="*/ 348443 w 3476528"/>
              <a:gd name="connsiteY16" fmla="*/ 2256035 h 2912150"/>
              <a:gd name="connsiteX17" fmla="*/ 740329 w 3476528"/>
              <a:gd name="connsiteY17" fmla="*/ 1672560 h 2912150"/>
              <a:gd name="connsiteX18" fmla="*/ 749037 w 3476528"/>
              <a:gd name="connsiteY18" fmla="*/ 1211006 h 2912150"/>
              <a:gd name="connsiteX19" fmla="*/ 261357 w 3476528"/>
              <a:gd name="connsiteY19" fmla="*/ 1080378 h 2912150"/>
              <a:gd name="connsiteX20" fmla="*/ 100 w 3476528"/>
              <a:gd name="connsiteY20" fmla="*/ 897498 h 2912150"/>
              <a:gd name="connsiteX0" fmla="*/ 91 w 3476519"/>
              <a:gd name="connsiteY0" fmla="*/ 897498 h 2912150"/>
              <a:gd name="connsiteX1" fmla="*/ 287474 w 3476519"/>
              <a:gd name="connsiteY1" fmla="*/ 44058 h 2912150"/>
              <a:gd name="connsiteX2" fmla="*/ 914491 w 3476519"/>
              <a:gd name="connsiteY2" fmla="*/ 148560 h 2912150"/>
              <a:gd name="connsiteX3" fmla="*/ 1358665 w 3476519"/>
              <a:gd name="connsiteY3" fmla="*/ 373389 h 2912150"/>
              <a:gd name="connsiteX4" fmla="*/ 2133691 w 3476519"/>
              <a:gd name="connsiteY4" fmla="*/ 322732 h 2912150"/>
              <a:gd name="connsiteX5" fmla="*/ 2682331 w 3476519"/>
              <a:gd name="connsiteY5" fmla="*/ 427235 h 2912150"/>
              <a:gd name="connsiteX6" fmla="*/ 3196137 w 3476519"/>
              <a:gd name="connsiteY6" fmla="*/ 1123920 h 2912150"/>
              <a:gd name="connsiteX7" fmla="*/ 3431268 w 3476519"/>
              <a:gd name="connsiteY7" fmla="*/ 1820606 h 2912150"/>
              <a:gd name="connsiteX8" fmla="*/ 3431268 w 3476519"/>
              <a:gd name="connsiteY8" fmla="*/ 2595669 h 2912150"/>
              <a:gd name="connsiteX9" fmla="*/ 2961005 w 3476519"/>
              <a:gd name="connsiteY9" fmla="*/ 2900469 h 2912150"/>
              <a:gd name="connsiteX10" fmla="*/ 2621371 w 3476519"/>
              <a:gd name="connsiteY10" fmla="*/ 2795966 h 2912150"/>
              <a:gd name="connsiteX11" fmla="*/ 2464617 w 3476519"/>
              <a:gd name="connsiteY11" fmla="*/ 2308286 h 2912150"/>
              <a:gd name="connsiteX12" fmla="*/ 1959520 w 3476519"/>
              <a:gd name="connsiteY12" fmla="*/ 2090572 h 2912150"/>
              <a:gd name="connsiteX13" fmla="*/ 1567634 w 3476519"/>
              <a:gd name="connsiteY13" fmla="*/ 2395372 h 2912150"/>
              <a:gd name="connsiteX14" fmla="*/ 1219291 w 3476519"/>
              <a:gd name="connsiteY14" fmla="*/ 2586960 h 2912150"/>
              <a:gd name="connsiteX15" fmla="*/ 783862 w 3476519"/>
              <a:gd name="connsiteY15" fmla="*/ 2552126 h 2912150"/>
              <a:gd name="connsiteX16" fmla="*/ 348434 w 3476519"/>
              <a:gd name="connsiteY16" fmla="*/ 2256035 h 2912150"/>
              <a:gd name="connsiteX17" fmla="*/ 740320 w 3476519"/>
              <a:gd name="connsiteY17" fmla="*/ 1672560 h 2912150"/>
              <a:gd name="connsiteX18" fmla="*/ 669131 w 3476519"/>
              <a:gd name="connsiteY18" fmla="*/ 1421643 h 2912150"/>
              <a:gd name="connsiteX19" fmla="*/ 261348 w 3476519"/>
              <a:gd name="connsiteY19" fmla="*/ 1080378 h 2912150"/>
              <a:gd name="connsiteX20" fmla="*/ 91 w 3476519"/>
              <a:gd name="connsiteY20" fmla="*/ 897498 h 2912150"/>
              <a:gd name="connsiteX0" fmla="*/ 96 w 3476524"/>
              <a:gd name="connsiteY0" fmla="*/ 897498 h 2912150"/>
              <a:gd name="connsiteX1" fmla="*/ 287479 w 3476524"/>
              <a:gd name="connsiteY1" fmla="*/ 44058 h 2912150"/>
              <a:gd name="connsiteX2" fmla="*/ 914496 w 3476524"/>
              <a:gd name="connsiteY2" fmla="*/ 148560 h 2912150"/>
              <a:gd name="connsiteX3" fmla="*/ 1358670 w 3476524"/>
              <a:gd name="connsiteY3" fmla="*/ 373389 h 2912150"/>
              <a:gd name="connsiteX4" fmla="*/ 2133696 w 3476524"/>
              <a:gd name="connsiteY4" fmla="*/ 322732 h 2912150"/>
              <a:gd name="connsiteX5" fmla="*/ 2682336 w 3476524"/>
              <a:gd name="connsiteY5" fmla="*/ 427235 h 2912150"/>
              <a:gd name="connsiteX6" fmla="*/ 3196142 w 3476524"/>
              <a:gd name="connsiteY6" fmla="*/ 1123920 h 2912150"/>
              <a:gd name="connsiteX7" fmla="*/ 3431273 w 3476524"/>
              <a:gd name="connsiteY7" fmla="*/ 1820606 h 2912150"/>
              <a:gd name="connsiteX8" fmla="*/ 3431273 w 3476524"/>
              <a:gd name="connsiteY8" fmla="*/ 2595669 h 2912150"/>
              <a:gd name="connsiteX9" fmla="*/ 2961010 w 3476524"/>
              <a:gd name="connsiteY9" fmla="*/ 2900469 h 2912150"/>
              <a:gd name="connsiteX10" fmla="*/ 2621376 w 3476524"/>
              <a:gd name="connsiteY10" fmla="*/ 2795966 h 2912150"/>
              <a:gd name="connsiteX11" fmla="*/ 2464622 w 3476524"/>
              <a:gd name="connsiteY11" fmla="*/ 2308286 h 2912150"/>
              <a:gd name="connsiteX12" fmla="*/ 1959525 w 3476524"/>
              <a:gd name="connsiteY12" fmla="*/ 2090572 h 2912150"/>
              <a:gd name="connsiteX13" fmla="*/ 1567639 w 3476524"/>
              <a:gd name="connsiteY13" fmla="*/ 2395372 h 2912150"/>
              <a:gd name="connsiteX14" fmla="*/ 1219296 w 3476524"/>
              <a:gd name="connsiteY14" fmla="*/ 2586960 h 2912150"/>
              <a:gd name="connsiteX15" fmla="*/ 783867 w 3476524"/>
              <a:gd name="connsiteY15" fmla="*/ 2552126 h 2912150"/>
              <a:gd name="connsiteX16" fmla="*/ 348439 w 3476524"/>
              <a:gd name="connsiteY16" fmla="*/ 2256035 h 2912150"/>
              <a:gd name="connsiteX17" fmla="*/ 740325 w 3476524"/>
              <a:gd name="connsiteY17" fmla="*/ 1672560 h 2912150"/>
              <a:gd name="connsiteX18" fmla="*/ 727242 w 3476524"/>
              <a:gd name="connsiteY18" fmla="*/ 1319956 h 2912150"/>
              <a:gd name="connsiteX19" fmla="*/ 261353 w 3476524"/>
              <a:gd name="connsiteY19" fmla="*/ 1080378 h 2912150"/>
              <a:gd name="connsiteX20" fmla="*/ 96 w 3476524"/>
              <a:gd name="connsiteY20" fmla="*/ 897498 h 2912150"/>
              <a:gd name="connsiteX0" fmla="*/ 96 w 3476524"/>
              <a:gd name="connsiteY0" fmla="*/ 897498 h 2912150"/>
              <a:gd name="connsiteX1" fmla="*/ 287479 w 3476524"/>
              <a:gd name="connsiteY1" fmla="*/ 44058 h 2912150"/>
              <a:gd name="connsiteX2" fmla="*/ 914496 w 3476524"/>
              <a:gd name="connsiteY2" fmla="*/ 148560 h 2912150"/>
              <a:gd name="connsiteX3" fmla="*/ 1358670 w 3476524"/>
              <a:gd name="connsiteY3" fmla="*/ 373389 h 2912150"/>
              <a:gd name="connsiteX4" fmla="*/ 2133696 w 3476524"/>
              <a:gd name="connsiteY4" fmla="*/ 322732 h 2912150"/>
              <a:gd name="connsiteX5" fmla="*/ 2682336 w 3476524"/>
              <a:gd name="connsiteY5" fmla="*/ 427235 h 2912150"/>
              <a:gd name="connsiteX6" fmla="*/ 3196142 w 3476524"/>
              <a:gd name="connsiteY6" fmla="*/ 1123920 h 2912150"/>
              <a:gd name="connsiteX7" fmla="*/ 3431273 w 3476524"/>
              <a:gd name="connsiteY7" fmla="*/ 1820606 h 2912150"/>
              <a:gd name="connsiteX8" fmla="*/ 3431273 w 3476524"/>
              <a:gd name="connsiteY8" fmla="*/ 2595669 h 2912150"/>
              <a:gd name="connsiteX9" fmla="*/ 2961010 w 3476524"/>
              <a:gd name="connsiteY9" fmla="*/ 2900469 h 2912150"/>
              <a:gd name="connsiteX10" fmla="*/ 2621376 w 3476524"/>
              <a:gd name="connsiteY10" fmla="*/ 2795966 h 2912150"/>
              <a:gd name="connsiteX11" fmla="*/ 2464622 w 3476524"/>
              <a:gd name="connsiteY11" fmla="*/ 2308286 h 2912150"/>
              <a:gd name="connsiteX12" fmla="*/ 1959525 w 3476524"/>
              <a:gd name="connsiteY12" fmla="*/ 2090572 h 2912150"/>
              <a:gd name="connsiteX13" fmla="*/ 1567639 w 3476524"/>
              <a:gd name="connsiteY13" fmla="*/ 2395372 h 2912150"/>
              <a:gd name="connsiteX14" fmla="*/ 1219296 w 3476524"/>
              <a:gd name="connsiteY14" fmla="*/ 2586960 h 2912150"/>
              <a:gd name="connsiteX15" fmla="*/ 703970 w 3476524"/>
              <a:gd name="connsiteY15" fmla="*/ 2740973 h 2912150"/>
              <a:gd name="connsiteX16" fmla="*/ 348439 w 3476524"/>
              <a:gd name="connsiteY16" fmla="*/ 2256035 h 2912150"/>
              <a:gd name="connsiteX17" fmla="*/ 740325 w 3476524"/>
              <a:gd name="connsiteY17" fmla="*/ 1672560 h 2912150"/>
              <a:gd name="connsiteX18" fmla="*/ 727242 w 3476524"/>
              <a:gd name="connsiteY18" fmla="*/ 1319956 h 2912150"/>
              <a:gd name="connsiteX19" fmla="*/ 261353 w 3476524"/>
              <a:gd name="connsiteY19" fmla="*/ 1080378 h 2912150"/>
              <a:gd name="connsiteX20" fmla="*/ 96 w 3476524"/>
              <a:gd name="connsiteY20" fmla="*/ 897498 h 2912150"/>
              <a:gd name="connsiteX0" fmla="*/ 96 w 3476524"/>
              <a:gd name="connsiteY0" fmla="*/ 897498 h 2912150"/>
              <a:gd name="connsiteX1" fmla="*/ 287479 w 3476524"/>
              <a:gd name="connsiteY1" fmla="*/ 44058 h 2912150"/>
              <a:gd name="connsiteX2" fmla="*/ 914496 w 3476524"/>
              <a:gd name="connsiteY2" fmla="*/ 148560 h 2912150"/>
              <a:gd name="connsiteX3" fmla="*/ 1358670 w 3476524"/>
              <a:gd name="connsiteY3" fmla="*/ 373389 h 2912150"/>
              <a:gd name="connsiteX4" fmla="*/ 2133696 w 3476524"/>
              <a:gd name="connsiteY4" fmla="*/ 322732 h 2912150"/>
              <a:gd name="connsiteX5" fmla="*/ 2682336 w 3476524"/>
              <a:gd name="connsiteY5" fmla="*/ 427235 h 2912150"/>
              <a:gd name="connsiteX6" fmla="*/ 3196142 w 3476524"/>
              <a:gd name="connsiteY6" fmla="*/ 1123920 h 2912150"/>
              <a:gd name="connsiteX7" fmla="*/ 3431273 w 3476524"/>
              <a:gd name="connsiteY7" fmla="*/ 1820606 h 2912150"/>
              <a:gd name="connsiteX8" fmla="*/ 3431273 w 3476524"/>
              <a:gd name="connsiteY8" fmla="*/ 2595669 h 2912150"/>
              <a:gd name="connsiteX9" fmla="*/ 2961010 w 3476524"/>
              <a:gd name="connsiteY9" fmla="*/ 2900469 h 2912150"/>
              <a:gd name="connsiteX10" fmla="*/ 2621376 w 3476524"/>
              <a:gd name="connsiteY10" fmla="*/ 2795966 h 2912150"/>
              <a:gd name="connsiteX11" fmla="*/ 2464622 w 3476524"/>
              <a:gd name="connsiteY11" fmla="*/ 2308286 h 2912150"/>
              <a:gd name="connsiteX12" fmla="*/ 1959525 w 3476524"/>
              <a:gd name="connsiteY12" fmla="*/ 2090572 h 2912150"/>
              <a:gd name="connsiteX13" fmla="*/ 1662062 w 3476524"/>
              <a:gd name="connsiteY13" fmla="*/ 2504322 h 2912150"/>
              <a:gd name="connsiteX14" fmla="*/ 1219296 w 3476524"/>
              <a:gd name="connsiteY14" fmla="*/ 2586960 h 2912150"/>
              <a:gd name="connsiteX15" fmla="*/ 703970 w 3476524"/>
              <a:gd name="connsiteY15" fmla="*/ 2740973 h 2912150"/>
              <a:gd name="connsiteX16" fmla="*/ 348439 w 3476524"/>
              <a:gd name="connsiteY16" fmla="*/ 2256035 h 2912150"/>
              <a:gd name="connsiteX17" fmla="*/ 740325 w 3476524"/>
              <a:gd name="connsiteY17" fmla="*/ 1672560 h 2912150"/>
              <a:gd name="connsiteX18" fmla="*/ 727242 w 3476524"/>
              <a:gd name="connsiteY18" fmla="*/ 1319956 h 2912150"/>
              <a:gd name="connsiteX19" fmla="*/ 261353 w 3476524"/>
              <a:gd name="connsiteY19" fmla="*/ 1080378 h 2912150"/>
              <a:gd name="connsiteX20" fmla="*/ 96 w 3476524"/>
              <a:gd name="connsiteY20" fmla="*/ 897498 h 2912150"/>
              <a:gd name="connsiteX0" fmla="*/ 96 w 3476524"/>
              <a:gd name="connsiteY0" fmla="*/ 897498 h 2910267"/>
              <a:gd name="connsiteX1" fmla="*/ 287479 w 3476524"/>
              <a:gd name="connsiteY1" fmla="*/ 44058 h 2910267"/>
              <a:gd name="connsiteX2" fmla="*/ 914496 w 3476524"/>
              <a:gd name="connsiteY2" fmla="*/ 148560 h 2910267"/>
              <a:gd name="connsiteX3" fmla="*/ 1358670 w 3476524"/>
              <a:gd name="connsiteY3" fmla="*/ 373389 h 2910267"/>
              <a:gd name="connsiteX4" fmla="*/ 2133696 w 3476524"/>
              <a:gd name="connsiteY4" fmla="*/ 322732 h 2910267"/>
              <a:gd name="connsiteX5" fmla="*/ 2682336 w 3476524"/>
              <a:gd name="connsiteY5" fmla="*/ 427235 h 2910267"/>
              <a:gd name="connsiteX6" fmla="*/ 3196142 w 3476524"/>
              <a:gd name="connsiteY6" fmla="*/ 1123920 h 2910267"/>
              <a:gd name="connsiteX7" fmla="*/ 3431273 w 3476524"/>
              <a:gd name="connsiteY7" fmla="*/ 1820606 h 2910267"/>
              <a:gd name="connsiteX8" fmla="*/ 3431273 w 3476524"/>
              <a:gd name="connsiteY8" fmla="*/ 2595669 h 2910267"/>
              <a:gd name="connsiteX9" fmla="*/ 2961010 w 3476524"/>
              <a:gd name="connsiteY9" fmla="*/ 2900469 h 2910267"/>
              <a:gd name="connsiteX10" fmla="*/ 2621376 w 3476524"/>
              <a:gd name="connsiteY10" fmla="*/ 2795966 h 2910267"/>
              <a:gd name="connsiteX11" fmla="*/ 2355672 w 3476524"/>
              <a:gd name="connsiteY11" fmla="*/ 2409973 h 2910267"/>
              <a:gd name="connsiteX12" fmla="*/ 1959525 w 3476524"/>
              <a:gd name="connsiteY12" fmla="*/ 2090572 h 2910267"/>
              <a:gd name="connsiteX13" fmla="*/ 1662062 w 3476524"/>
              <a:gd name="connsiteY13" fmla="*/ 2504322 h 2910267"/>
              <a:gd name="connsiteX14" fmla="*/ 1219296 w 3476524"/>
              <a:gd name="connsiteY14" fmla="*/ 2586960 h 2910267"/>
              <a:gd name="connsiteX15" fmla="*/ 703970 w 3476524"/>
              <a:gd name="connsiteY15" fmla="*/ 2740973 h 2910267"/>
              <a:gd name="connsiteX16" fmla="*/ 348439 w 3476524"/>
              <a:gd name="connsiteY16" fmla="*/ 2256035 h 2910267"/>
              <a:gd name="connsiteX17" fmla="*/ 740325 w 3476524"/>
              <a:gd name="connsiteY17" fmla="*/ 1672560 h 2910267"/>
              <a:gd name="connsiteX18" fmla="*/ 727242 w 3476524"/>
              <a:gd name="connsiteY18" fmla="*/ 1319956 h 2910267"/>
              <a:gd name="connsiteX19" fmla="*/ 261353 w 3476524"/>
              <a:gd name="connsiteY19" fmla="*/ 1080378 h 2910267"/>
              <a:gd name="connsiteX20" fmla="*/ 96 w 3476524"/>
              <a:gd name="connsiteY20" fmla="*/ 897498 h 2910267"/>
              <a:gd name="connsiteX0" fmla="*/ 96 w 3431362"/>
              <a:gd name="connsiteY0" fmla="*/ 897498 h 2906652"/>
              <a:gd name="connsiteX1" fmla="*/ 287479 w 3431362"/>
              <a:gd name="connsiteY1" fmla="*/ 44058 h 2906652"/>
              <a:gd name="connsiteX2" fmla="*/ 914496 w 3431362"/>
              <a:gd name="connsiteY2" fmla="*/ 148560 h 2906652"/>
              <a:gd name="connsiteX3" fmla="*/ 1358670 w 3431362"/>
              <a:gd name="connsiteY3" fmla="*/ 373389 h 2906652"/>
              <a:gd name="connsiteX4" fmla="*/ 2133696 w 3431362"/>
              <a:gd name="connsiteY4" fmla="*/ 322732 h 2906652"/>
              <a:gd name="connsiteX5" fmla="*/ 2682336 w 3431362"/>
              <a:gd name="connsiteY5" fmla="*/ 427235 h 2906652"/>
              <a:gd name="connsiteX6" fmla="*/ 3196142 w 3431362"/>
              <a:gd name="connsiteY6" fmla="*/ 1123920 h 2906652"/>
              <a:gd name="connsiteX7" fmla="*/ 3431273 w 3431362"/>
              <a:gd name="connsiteY7" fmla="*/ 1820606 h 2906652"/>
              <a:gd name="connsiteX8" fmla="*/ 3220636 w 3431362"/>
              <a:gd name="connsiteY8" fmla="*/ 2653776 h 2906652"/>
              <a:gd name="connsiteX9" fmla="*/ 2961010 w 3431362"/>
              <a:gd name="connsiteY9" fmla="*/ 2900469 h 2906652"/>
              <a:gd name="connsiteX10" fmla="*/ 2621376 w 3431362"/>
              <a:gd name="connsiteY10" fmla="*/ 2795966 h 2906652"/>
              <a:gd name="connsiteX11" fmla="*/ 2355672 w 3431362"/>
              <a:gd name="connsiteY11" fmla="*/ 2409973 h 2906652"/>
              <a:gd name="connsiteX12" fmla="*/ 1959525 w 3431362"/>
              <a:gd name="connsiteY12" fmla="*/ 2090572 h 2906652"/>
              <a:gd name="connsiteX13" fmla="*/ 1662062 w 3431362"/>
              <a:gd name="connsiteY13" fmla="*/ 2504322 h 2906652"/>
              <a:gd name="connsiteX14" fmla="*/ 1219296 w 3431362"/>
              <a:gd name="connsiteY14" fmla="*/ 2586960 h 2906652"/>
              <a:gd name="connsiteX15" fmla="*/ 703970 w 3431362"/>
              <a:gd name="connsiteY15" fmla="*/ 2740973 h 2906652"/>
              <a:gd name="connsiteX16" fmla="*/ 348439 w 3431362"/>
              <a:gd name="connsiteY16" fmla="*/ 2256035 h 2906652"/>
              <a:gd name="connsiteX17" fmla="*/ 740325 w 3431362"/>
              <a:gd name="connsiteY17" fmla="*/ 1672560 h 2906652"/>
              <a:gd name="connsiteX18" fmla="*/ 727242 w 3431362"/>
              <a:gd name="connsiteY18" fmla="*/ 1319956 h 2906652"/>
              <a:gd name="connsiteX19" fmla="*/ 261353 w 3431362"/>
              <a:gd name="connsiteY19" fmla="*/ 1080378 h 2906652"/>
              <a:gd name="connsiteX20" fmla="*/ 96 w 3431362"/>
              <a:gd name="connsiteY20" fmla="*/ 897498 h 2906652"/>
              <a:gd name="connsiteX0" fmla="*/ 96 w 3431907"/>
              <a:gd name="connsiteY0" fmla="*/ 897498 h 2906652"/>
              <a:gd name="connsiteX1" fmla="*/ 287479 w 3431907"/>
              <a:gd name="connsiteY1" fmla="*/ 44058 h 2906652"/>
              <a:gd name="connsiteX2" fmla="*/ 914496 w 3431907"/>
              <a:gd name="connsiteY2" fmla="*/ 148560 h 2906652"/>
              <a:gd name="connsiteX3" fmla="*/ 1358670 w 3431907"/>
              <a:gd name="connsiteY3" fmla="*/ 373389 h 2906652"/>
              <a:gd name="connsiteX4" fmla="*/ 2133696 w 3431907"/>
              <a:gd name="connsiteY4" fmla="*/ 322732 h 2906652"/>
              <a:gd name="connsiteX5" fmla="*/ 2682336 w 3431907"/>
              <a:gd name="connsiteY5" fmla="*/ 427235 h 2906652"/>
              <a:gd name="connsiteX6" fmla="*/ 3152562 w 3431907"/>
              <a:gd name="connsiteY6" fmla="*/ 1211080 h 2906652"/>
              <a:gd name="connsiteX7" fmla="*/ 3431273 w 3431907"/>
              <a:gd name="connsiteY7" fmla="*/ 1820606 h 2906652"/>
              <a:gd name="connsiteX8" fmla="*/ 3220636 w 3431907"/>
              <a:gd name="connsiteY8" fmla="*/ 2653776 h 2906652"/>
              <a:gd name="connsiteX9" fmla="*/ 2961010 w 3431907"/>
              <a:gd name="connsiteY9" fmla="*/ 2900469 h 2906652"/>
              <a:gd name="connsiteX10" fmla="*/ 2621376 w 3431907"/>
              <a:gd name="connsiteY10" fmla="*/ 2795966 h 2906652"/>
              <a:gd name="connsiteX11" fmla="*/ 2355672 w 3431907"/>
              <a:gd name="connsiteY11" fmla="*/ 2409973 h 2906652"/>
              <a:gd name="connsiteX12" fmla="*/ 1959525 w 3431907"/>
              <a:gd name="connsiteY12" fmla="*/ 2090572 h 2906652"/>
              <a:gd name="connsiteX13" fmla="*/ 1662062 w 3431907"/>
              <a:gd name="connsiteY13" fmla="*/ 2504322 h 2906652"/>
              <a:gd name="connsiteX14" fmla="*/ 1219296 w 3431907"/>
              <a:gd name="connsiteY14" fmla="*/ 2586960 h 2906652"/>
              <a:gd name="connsiteX15" fmla="*/ 703970 w 3431907"/>
              <a:gd name="connsiteY15" fmla="*/ 2740973 h 2906652"/>
              <a:gd name="connsiteX16" fmla="*/ 348439 w 3431907"/>
              <a:gd name="connsiteY16" fmla="*/ 2256035 h 2906652"/>
              <a:gd name="connsiteX17" fmla="*/ 740325 w 3431907"/>
              <a:gd name="connsiteY17" fmla="*/ 1672560 h 2906652"/>
              <a:gd name="connsiteX18" fmla="*/ 727242 w 3431907"/>
              <a:gd name="connsiteY18" fmla="*/ 1319956 h 2906652"/>
              <a:gd name="connsiteX19" fmla="*/ 261353 w 3431907"/>
              <a:gd name="connsiteY19" fmla="*/ 1080378 h 2906652"/>
              <a:gd name="connsiteX20" fmla="*/ 96 w 3431907"/>
              <a:gd name="connsiteY20" fmla="*/ 897498 h 2906652"/>
              <a:gd name="connsiteX0" fmla="*/ 11824 w 3225735"/>
              <a:gd name="connsiteY0" fmla="*/ 703227 h 2893965"/>
              <a:gd name="connsiteX1" fmla="*/ 81307 w 3225735"/>
              <a:gd name="connsiteY1" fmla="*/ 31371 h 2893965"/>
              <a:gd name="connsiteX2" fmla="*/ 708324 w 3225735"/>
              <a:gd name="connsiteY2" fmla="*/ 135873 h 2893965"/>
              <a:gd name="connsiteX3" fmla="*/ 1152498 w 3225735"/>
              <a:gd name="connsiteY3" fmla="*/ 360702 h 2893965"/>
              <a:gd name="connsiteX4" fmla="*/ 1927524 w 3225735"/>
              <a:gd name="connsiteY4" fmla="*/ 310045 h 2893965"/>
              <a:gd name="connsiteX5" fmla="*/ 2476164 w 3225735"/>
              <a:gd name="connsiteY5" fmla="*/ 414548 h 2893965"/>
              <a:gd name="connsiteX6" fmla="*/ 2946390 w 3225735"/>
              <a:gd name="connsiteY6" fmla="*/ 1198393 h 2893965"/>
              <a:gd name="connsiteX7" fmla="*/ 3225101 w 3225735"/>
              <a:gd name="connsiteY7" fmla="*/ 1807919 h 2893965"/>
              <a:gd name="connsiteX8" fmla="*/ 3014464 w 3225735"/>
              <a:gd name="connsiteY8" fmla="*/ 2641089 h 2893965"/>
              <a:gd name="connsiteX9" fmla="*/ 2754838 w 3225735"/>
              <a:gd name="connsiteY9" fmla="*/ 2887782 h 2893965"/>
              <a:gd name="connsiteX10" fmla="*/ 2415204 w 3225735"/>
              <a:gd name="connsiteY10" fmla="*/ 2783279 h 2893965"/>
              <a:gd name="connsiteX11" fmla="*/ 2149500 w 3225735"/>
              <a:gd name="connsiteY11" fmla="*/ 2397286 h 2893965"/>
              <a:gd name="connsiteX12" fmla="*/ 1753353 w 3225735"/>
              <a:gd name="connsiteY12" fmla="*/ 2077885 h 2893965"/>
              <a:gd name="connsiteX13" fmla="*/ 1455890 w 3225735"/>
              <a:gd name="connsiteY13" fmla="*/ 2491635 h 2893965"/>
              <a:gd name="connsiteX14" fmla="*/ 1013124 w 3225735"/>
              <a:gd name="connsiteY14" fmla="*/ 2574273 h 2893965"/>
              <a:gd name="connsiteX15" fmla="*/ 497798 w 3225735"/>
              <a:gd name="connsiteY15" fmla="*/ 2728286 h 2893965"/>
              <a:gd name="connsiteX16" fmla="*/ 142267 w 3225735"/>
              <a:gd name="connsiteY16" fmla="*/ 2243348 h 2893965"/>
              <a:gd name="connsiteX17" fmla="*/ 534153 w 3225735"/>
              <a:gd name="connsiteY17" fmla="*/ 1659873 h 2893965"/>
              <a:gd name="connsiteX18" fmla="*/ 521070 w 3225735"/>
              <a:gd name="connsiteY18" fmla="*/ 1307269 h 2893965"/>
              <a:gd name="connsiteX19" fmla="*/ 55181 w 3225735"/>
              <a:gd name="connsiteY19" fmla="*/ 1067691 h 2893965"/>
              <a:gd name="connsiteX20" fmla="*/ 11824 w 3225735"/>
              <a:gd name="connsiteY20" fmla="*/ 703227 h 28939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225735" h="2893965">
                <a:moveTo>
                  <a:pt x="11824" y="703227"/>
                </a:moveTo>
                <a:cubicBezTo>
                  <a:pt x="16178" y="530507"/>
                  <a:pt x="-34776" y="125930"/>
                  <a:pt x="81307" y="31371"/>
                </a:cubicBezTo>
                <a:cubicBezTo>
                  <a:pt x="197390" y="-63188"/>
                  <a:pt x="529792" y="80984"/>
                  <a:pt x="708324" y="135873"/>
                </a:cubicBezTo>
                <a:cubicBezTo>
                  <a:pt x="886856" y="190762"/>
                  <a:pt x="949298" y="331673"/>
                  <a:pt x="1152498" y="360702"/>
                </a:cubicBezTo>
                <a:cubicBezTo>
                  <a:pt x="1355698" y="389731"/>
                  <a:pt x="1706913" y="301071"/>
                  <a:pt x="1927524" y="310045"/>
                </a:cubicBezTo>
                <a:cubicBezTo>
                  <a:pt x="2148135" y="319019"/>
                  <a:pt x="2306353" y="266490"/>
                  <a:pt x="2476164" y="414548"/>
                </a:cubicBezTo>
                <a:cubicBezTo>
                  <a:pt x="2645975" y="562606"/>
                  <a:pt x="2821567" y="966165"/>
                  <a:pt x="2946390" y="1198393"/>
                </a:cubicBezTo>
                <a:cubicBezTo>
                  <a:pt x="3071213" y="1430621"/>
                  <a:pt x="3213755" y="1567470"/>
                  <a:pt x="3225101" y="1807919"/>
                </a:cubicBezTo>
                <a:cubicBezTo>
                  <a:pt x="3236447" y="2048368"/>
                  <a:pt x="3092841" y="2461112"/>
                  <a:pt x="3014464" y="2641089"/>
                </a:cubicBezTo>
                <a:cubicBezTo>
                  <a:pt x="2936087" y="2821066"/>
                  <a:pt x="2854715" y="2864084"/>
                  <a:pt x="2754838" y="2887782"/>
                </a:cubicBezTo>
                <a:cubicBezTo>
                  <a:pt x="2654961" y="2911480"/>
                  <a:pt x="2516094" y="2865028"/>
                  <a:pt x="2415204" y="2783279"/>
                </a:cubicBezTo>
                <a:cubicBezTo>
                  <a:pt x="2314314" y="2701530"/>
                  <a:pt x="2259808" y="2514852"/>
                  <a:pt x="2149500" y="2397286"/>
                </a:cubicBezTo>
                <a:cubicBezTo>
                  <a:pt x="2039192" y="2279720"/>
                  <a:pt x="1868955" y="2062160"/>
                  <a:pt x="1753353" y="2077885"/>
                </a:cubicBezTo>
                <a:cubicBezTo>
                  <a:pt x="1637751" y="2093610"/>
                  <a:pt x="1579261" y="2408904"/>
                  <a:pt x="1455890" y="2491635"/>
                </a:cubicBezTo>
                <a:cubicBezTo>
                  <a:pt x="1332519" y="2574366"/>
                  <a:pt x="1172806" y="2534831"/>
                  <a:pt x="1013124" y="2574273"/>
                </a:cubicBezTo>
                <a:cubicBezTo>
                  <a:pt x="853442" y="2613715"/>
                  <a:pt x="642941" y="2783440"/>
                  <a:pt x="497798" y="2728286"/>
                </a:cubicBezTo>
                <a:cubicBezTo>
                  <a:pt x="352655" y="2673132"/>
                  <a:pt x="136208" y="2421417"/>
                  <a:pt x="142267" y="2243348"/>
                </a:cubicBezTo>
                <a:cubicBezTo>
                  <a:pt x="148326" y="2065279"/>
                  <a:pt x="471019" y="1815886"/>
                  <a:pt x="534153" y="1659873"/>
                </a:cubicBezTo>
                <a:cubicBezTo>
                  <a:pt x="597287" y="1503860"/>
                  <a:pt x="600899" y="1405966"/>
                  <a:pt x="521070" y="1307269"/>
                </a:cubicBezTo>
                <a:cubicBezTo>
                  <a:pt x="441241" y="1208572"/>
                  <a:pt x="140055" y="1168365"/>
                  <a:pt x="55181" y="1067691"/>
                </a:cubicBezTo>
                <a:cubicBezTo>
                  <a:pt x="-29693" y="967017"/>
                  <a:pt x="7470" y="875947"/>
                  <a:pt x="11824" y="703227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フリーフォーム 5"/>
          <p:cNvSpPr/>
          <p:nvPr/>
        </p:nvSpPr>
        <p:spPr>
          <a:xfrm>
            <a:off x="511306" y="391673"/>
            <a:ext cx="2994524" cy="2357413"/>
          </a:xfrm>
          <a:custGeom>
            <a:avLst/>
            <a:gdLst>
              <a:gd name="connsiteX0" fmla="*/ 100 w 3476528"/>
              <a:gd name="connsiteY0" fmla="*/ 901817 h 2916469"/>
              <a:gd name="connsiteX1" fmla="*/ 287483 w 3476528"/>
              <a:gd name="connsiteY1" fmla="*/ 48377 h 2916469"/>
              <a:gd name="connsiteX2" fmla="*/ 914500 w 3476528"/>
              <a:gd name="connsiteY2" fmla="*/ 152879 h 2916469"/>
              <a:gd name="connsiteX3" fmla="*/ 1315094 w 3476528"/>
              <a:gd name="connsiteY3" fmla="*/ 544765 h 2916469"/>
              <a:gd name="connsiteX4" fmla="*/ 2133700 w 3476528"/>
              <a:gd name="connsiteY4" fmla="*/ 327051 h 2916469"/>
              <a:gd name="connsiteX5" fmla="*/ 2682340 w 3476528"/>
              <a:gd name="connsiteY5" fmla="*/ 431554 h 2916469"/>
              <a:gd name="connsiteX6" fmla="*/ 3196146 w 3476528"/>
              <a:gd name="connsiteY6" fmla="*/ 1128239 h 2916469"/>
              <a:gd name="connsiteX7" fmla="*/ 3431277 w 3476528"/>
              <a:gd name="connsiteY7" fmla="*/ 1824925 h 2916469"/>
              <a:gd name="connsiteX8" fmla="*/ 3431277 w 3476528"/>
              <a:gd name="connsiteY8" fmla="*/ 2599988 h 2916469"/>
              <a:gd name="connsiteX9" fmla="*/ 2961014 w 3476528"/>
              <a:gd name="connsiteY9" fmla="*/ 2904788 h 2916469"/>
              <a:gd name="connsiteX10" fmla="*/ 2621380 w 3476528"/>
              <a:gd name="connsiteY10" fmla="*/ 2800285 h 2916469"/>
              <a:gd name="connsiteX11" fmla="*/ 2464626 w 3476528"/>
              <a:gd name="connsiteY11" fmla="*/ 2312605 h 2916469"/>
              <a:gd name="connsiteX12" fmla="*/ 1959529 w 3476528"/>
              <a:gd name="connsiteY12" fmla="*/ 2094891 h 2916469"/>
              <a:gd name="connsiteX13" fmla="*/ 1567643 w 3476528"/>
              <a:gd name="connsiteY13" fmla="*/ 2399691 h 2916469"/>
              <a:gd name="connsiteX14" fmla="*/ 1219300 w 3476528"/>
              <a:gd name="connsiteY14" fmla="*/ 2591279 h 2916469"/>
              <a:gd name="connsiteX15" fmla="*/ 783871 w 3476528"/>
              <a:gd name="connsiteY15" fmla="*/ 2556445 h 2916469"/>
              <a:gd name="connsiteX16" fmla="*/ 348443 w 3476528"/>
              <a:gd name="connsiteY16" fmla="*/ 2260354 h 2916469"/>
              <a:gd name="connsiteX17" fmla="*/ 740329 w 3476528"/>
              <a:gd name="connsiteY17" fmla="*/ 1676879 h 2916469"/>
              <a:gd name="connsiteX18" fmla="*/ 749037 w 3476528"/>
              <a:gd name="connsiteY18" fmla="*/ 1215325 h 2916469"/>
              <a:gd name="connsiteX19" fmla="*/ 261357 w 3476528"/>
              <a:gd name="connsiteY19" fmla="*/ 1084697 h 2916469"/>
              <a:gd name="connsiteX20" fmla="*/ 100 w 3476528"/>
              <a:gd name="connsiteY20" fmla="*/ 901817 h 2916469"/>
              <a:gd name="connsiteX0" fmla="*/ 100 w 3476528"/>
              <a:gd name="connsiteY0" fmla="*/ 903900 h 2918552"/>
              <a:gd name="connsiteX1" fmla="*/ 287483 w 3476528"/>
              <a:gd name="connsiteY1" fmla="*/ 50460 h 2918552"/>
              <a:gd name="connsiteX2" fmla="*/ 650381 w 3476528"/>
              <a:gd name="connsiteY2" fmla="*/ 147149 h 2918552"/>
              <a:gd name="connsiteX3" fmla="*/ 1315094 w 3476528"/>
              <a:gd name="connsiteY3" fmla="*/ 546848 h 2918552"/>
              <a:gd name="connsiteX4" fmla="*/ 2133700 w 3476528"/>
              <a:gd name="connsiteY4" fmla="*/ 329134 h 2918552"/>
              <a:gd name="connsiteX5" fmla="*/ 2682340 w 3476528"/>
              <a:gd name="connsiteY5" fmla="*/ 433637 h 2918552"/>
              <a:gd name="connsiteX6" fmla="*/ 3196146 w 3476528"/>
              <a:gd name="connsiteY6" fmla="*/ 1130322 h 2918552"/>
              <a:gd name="connsiteX7" fmla="*/ 3431277 w 3476528"/>
              <a:gd name="connsiteY7" fmla="*/ 1827008 h 2918552"/>
              <a:gd name="connsiteX8" fmla="*/ 3431277 w 3476528"/>
              <a:gd name="connsiteY8" fmla="*/ 2602071 h 2918552"/>
              <a:gd name="connsiteX9" fmla="*/ 2961014 w 3476528"/>
              <a:gd name="connsiteY9" fmla="*/ 2906871 h 2918552"/>
              <a:gd name="connsiteX10" fmla="*/ 2621380 w 3476528"/>
              <a:gd name="connsiteY10" fmla="*/ 2802368 h 2918552"/>
              <a:gd name="connsiteX11" fmla="*/ 2464626 w 3476528"/>
              <a:gd name="connsiteY11" fmla="*/ 2314688 h 2918552"/>
              <a:gd name="connsiteX12" fmla="*/ 1959529 w 3476528"/>
              <a:gd name="connsiteY12" fmla="*/ 2096974 h 2918552"/>
              <a:gd name="connsiteX13" fmla="*/ 1567643 w 3476528"/>
              <a:gd name="connsiteY13" fmla="*/ 2401774 h 2918552"/>
              <a:gd name="connsiteX14" fmla="*/ 1219300 w 3476528"/>
              <a:gd name="connsiteY14" fmla="*/ 2593362 h 2918552"/>
              <a:gd name="connsiteX15" fmla="*/ 783871 w 3476528"/>
              <a:gd name="connsiteY15" fmla="*/ 2558528 h 2918552"/>
              <a:gd name="connsiteX16" fmla="*/ 348443 w 3476528"/>
              <a:gd name="connsiteY16" fmla="*/ 2262437 h 2918552"/>
              <a:gd name="connsiteX17" fmla="*/ 740329 w 3476528"/>
              <a:gd name="connsiteY17" fmla="*/ 1678962 h 2918552"/>
              <a:gd name="connsiteX18" fmla="*/ 749037 w 3476528"/>
              <a:gd name="connsiteY18" fmla="*/ 1217408 h 2918552"/>
              <a:gd name="connsiteX19" fmla="*/ 261357 w 3476528"/>
              <a:gd name="connsiteY19" fmla="*/ 1086780 h 2918552"/>
              <a:gd name="connsiteX20" fmla="*/ 100 w 3476528"/>
              <a:gd name="connsiteY20" fmla="*/ 903900 h 2918552"/>
              <a:gd name="connsiteX0" fmla="*/ 13293 w 3489721"/>
              <a:gd name="connsiteY0" fmla="*/ 950673 h 2965325"/>
              <a:gd name="connsiteX1" fmla="*/ 104473 w 3489721"/>
              <a:gd name="connsiteY1" fmla="*/ 42540 h 2965325"/>
              <a:gd name="connsiteX2" fmla="*/ 663574 w 3489721"/>
              <a:gd name="connsiteY2" fmla="*/ 193922 h 2965325"/>
              <a:gd name="connsiteX3" fmla="*/ 1328287 w 3489721"/>
              <a:gd name="connsiteY3" fmla="*/ 593621 h 2965325"/>
              <a:gd name="connsiteX4" fmla="*/ 2146893 w 3489721"/>
              <a:gd name="connsiteY4" fmla="*/ 375907 h 2965325"/>
              <a:gd name="connsiteX5" fmla="*/ 2695533 w 3489721"/>
              <a:gd name="connsiteY5" fmla="*/ 480410 h 2965325"/>
              <a:gd name="connsiteX6" fmla="*/ 3209339 w 3489721"/>
              <a:gd name="connsiteY6" fmla="*/ 1177095 h 2965325"/>
              <a:gd name="connsiteX7" fmla="*/ 3444470 w 3489721"/>
              <a:gd name="connsiteY7" fmla="*/ 1873781 h 2965325"/>
              <a:gd name="connsiteX8" fmla="*/ 3444470 w 3489721"/>
              <a:gd name="connsiteY8" fmla="*/ 2648844 h 2965325"/>
              <a:gd name="connsiteX9" fmla="*/ 2974207 w 3489721"/>
              <a:gd name="connsiteY9" fmla="*/ 2953644 h 2965325"/>
              <a:gd name="connsiteX10" fmla="*/ 2634573 w 3489721"/>
              <a:gd name="connsiteY10" fmla="*/ 2849141 h 2965325"/>
              <a:gd name="connsiteX11" fmla="*/ 2477819 w 3489721"/>
              <a:gd name="connsiteY11" fmla="*/ 2361461 h 2965325"/>
              <a:gd name="connsiteX12" fmla="*/ 1972722 w 3489721"/>
              <a:gd name="connsiteY12" fmla="*/ 2143747 h 2965325"/>
              <a:gd name="connsiteX13" fmla="*/ 1580836 w 3489721"/>
              <a:gd name="connsiteY13" fmla="*/ 2448547 h 2965325"/>
              <a:gd name="connsiteX14" fmla="*/ 1232493 w 3489721"/>
              <a:gd name="connsiteY14" fmla="*/ 2640135 h 2965325"/>
              <a:gd name="connsiteX15" fmla="*/ 797064 w 3489721"/>
              <a:gd name="connsiteY15" fmla="*/ 2605301 h 2965325"/>
              <a:gd name="connsiteX16" fmla="*/ 361636 w 3489721"/>
              <a:gd name="connsiteY16" fmla="*/ 2309210 h 2965325"/>
              <a:gd name="connsiteX17" fmla="*/ 753522 w 3489721"/>
              <a:gd name="connsiteY17" fmla="*/ 1725735 h 2965325"/>
              <a:gd name="connsiteX18" fmla="*/ 762230 w 3489721"/>
              <a:gd name="connsiteY18" fmla="*/ 1264181 h 2965325"/>
              <a:gd name="connsiteX19" fmla="*/ 274550 w 3489721"/>
              <a:gd name="connsiteY19" fmla="*/ 1133553 h 2965325"/>
              <a:gd name="connsiteX20" fmla="*/ 13293 w 3489721"/>
              <a:gd name="connsiteY20" fmla="*/ 950673 h 2965325"/>
              <a:gd name="connsiteX0" fmla="*/ 3760 w 3631113"/>
              <a:gd name="connsiteY0" fmla="*/ 625434 h 2944799"/>
              <a:gd name="connsiteX1" fmla="*/ 245865 w 3631113"/>
              <a:gd name="connsiteY1" fmla="*/ 22014 h 2944799"/>
              <a:gd name="connsiteX2" fmla="*/ 804966 w 3631113"/>
              <a:gd name="connsiteY2" fmla="*/ 173396 h 2944799"/>
              <a:gd name="connsiteX3" fmla="*/ 1469679 w 3631113"/>
              <a:gd name="connsiteY3" fmla="*/ 573095 h 2944799"/>
              <a:gd name="connsiteX4" fmla="*/ 2288285 w 3631113"/>
              <a:gd name="connsiteY4" fmla="*/ 355381 h 2944799"/>
              <a:gd name="connsiteX5" fmla="*/ 2836925 w 3631113"/>
              <a:gd name="connsiteY5" fmla="*/ 459884 h 2944799"/>
              <a:gd name="connsiteX6" fmla="*/ 3350731 w 3631113"/>
              <a:gd name="connsiteY6" fmla="*/ 1156569 h 2944799"/>
              <a:gd name="connsiteX7" fmla="*/ 3585862 w 3631113"/>
              <a:gd name="connsiteY7" fmla="*/ 1853255 h 2944799"/>
              <a:gd name="connsiteX8" fmla="*/ 3585862 w 3631113"/>
              <a:gd name="connsiteY8" fmla="*/ 2628318 h 2944799"/>
              <a:gd name="connsiteX9" fmla="*/ 3115599 w 3631113"/>
              <a:gd name="connsiteY9" fmla="*/ 2933118 h 2944799"/>
              <a:gd name="connsiteX10" fmla="*/ 2775965 w 3631113"/>
              <a:gd name="connsiteY10" fmla="*/ 2828615 h 2944799"/>
              <a:gd name="connsiteX11" fmla="*/ 2619211 w 3631113"/>
              <a:gd name="connsiteY11" fmla="*/ 2340935 h 2944799"/>
              <a:gd name="connsiteX12" fmla="*/ 2114114 w 3631113"/>
              <a:gd name="connsiteY12" fmla="*/ 2123221 h 2944799"/>
              <a:gd name="connsiteX13" fmla="*/ 1722228 w 3631113"/>
              <a:gd name="connsiteY13" fmla="*/ 2428021 h 2944799"/>
              <a:gd name="connsiteX14" fmla="*/ 1373885 w 3631113"/>
              <a:gd name="connsiteY14" fmla="*/ 2619609 h 2944799"/>
              <a:gd name="connsiteX15" fmla="*/ 938456 w 3631113"/>
              <a:gd name="connsiteY15" fmla="*/ 2584775 h 2944799"/>
              <a:gd name="connsiteX16" fmla="*/ 503028 w 3631113"/>
              <a:gd name="connsiteY16" fmla="*/ 2288684 h 2944799"/>
              <a:gd name="connsiteX17" fmla="*/ 894914 w 3631113"/>
              <a:gd name="connsiteY17" fmla="*/ 1705209 h 2944799"/>
              <a:gd name="connsiteX18" fmla="*/ 903622 w 3631113"/>
              <a:gd name="connsiteY18" fmla="*/ 1243655 h 2944799"/>
              <a:gd name="connsiteX19" fmla="*/ 415942 w 3631113"/>
              <a:gd name="connsiteY19" fmla="*/ 1113027 h 2944799"/>
              <a:gd name="connsiteX20" fmla="*/ 3760 w 3631113"/>
              <a:gd name="connsiteY20" fmla="*/ 625434 h 2944799"/>
              <a:gd name="connsiteX0" fmla="*/ 3484 w 3630837"/>
              <a:gd name="connsiteY0" fmla="*/ 625434 h 2944799"/>
              <a:gd name="connsiteX1" fmla="*/ 245589 w 3630837"/>
              <a:gd name="connsiteY1" fmla="*/ 22014 h 2944799"/>
              <a:gd name="connsiteX2" fmla="*/ 804690 w 3630837"/>
              <a:gd name="connsiteY2" fmla="*/ 173396 h 2944799"/>
              <a:gd name="connsiteX3" fmla="*/ 1469403 w 3630837"/>
              <a:gd name="connsiteY3" fmla="*/ 573095 h 2944799"/>
              <a:gd name="connsiteX4" fmla="*/ 2288009 w 3630837"/>
              <a:gd name="connsiteY4" fmla="*/ 355381 h 2944799"/>
              <a:gd name="connsiteX5" fmla="*/ 2836649 w 3630837"/>
              <a:gd name="connsiteY5" fmla="*/ 459884 h 2944799"/>
              <a:gd name="connsiteX6" fmla="*/ 3350455 w 3630837"/>
              <a:gd name="connsiteY6" fmla="*/ 1156569 h 2944799"/>
              <a:gd name="connsiteX7" fmla="*/ 3585586 w 3630837"/>
              <a:gd name="connsiteY7" fmla="*/ 1853255 h 2944799"/>
              <a:gd name="connsiteX8" fmla="*/ 3585586 w 3630837"/>
              <a:gd name="connsiteY8" fmla="*/ 2628318 h 2944799"/>
              <a:gd name="connsiteX9" fmla="*/ 3115323 w 3630837"/>
              <a:gd name="connsiteY9" fmla="*/ 2933118 h 2944799"/>
              <a:gd name="connsiteX10" fmla="*/ 2775689 w 3630837"/>
              <a:gd name="connsiteY10" fmla="*/ 2828615 h 2944799"/>
              <a:gd name="connsiteX11" fmla="*/ 2618935 w 3630837"/>
              <a:gd name="connsiteY11" fmla="*/ 2340935 h 2944799"/>
              <a:gd name="connsiteX12" fmla="*/ 2113838 w 3630837"/>
              <a:gd name="connsiteY12" fmla="*/ 2123221 h 2944799"/>
              <a:gd name="connsiteX13" fmla="*/ 1721952 w 3630837"/>
              <a:gd name="connsiteY13" fmla="*/ 2428021 h 2944799"/>
              <a:gd name="connsiteX14" fmla="*/ 1373609 w 3630837"/>
              <a:gd name="connsiteY14" fmla="*/ 2619609 h 2944799"/>
              <a:gd name="connsiteX15" fmla="*/ 938180 w 3630837"/>
              <a:gd name="connsiteY15" fmla="*/ 2584775 h 2944799"/>
              <a:gd name="connsiteX16" fmla="*/ 502752 w 3630837"/>
              <a:gd name="connsiteY16" fmla="*/ 2288684 h 2944799"/>
              <a:gd name="connsiteX17" fmla="*/ 894638 w 3630837"/>
              <a:gd name="connsiteY17" fmla="*/ 1705209 h 2944799"/>
              <a:gd name="connsiteX18" fmla="*/ 903346 w 3630837"/>
              <a:gd name="connsiteY18" fmla="*/ 1243655 h 2944799"/>
              <a:gd name="connsiteX19" fmla="*/ 408120 w 3630837"/>
              <a:gd name="connsiteY19" fmla="*/ 917698 h 2944799"/>
              <a:gd name="connsiteX20" fmla="*/ 3484 w 3630837"/>
              <a:gd name="connsiteY20" fmla="*/ 625434 h 2944799"/>
              <a:gd name="connsiteX0" fmla="*/ 5883 w 3633236"/>
              <a:gd name="connsiteY0" fmla="*/ 625434 h 2944799"/>
              <a:gd name="connsiteX1" fmla="*/ 247988 w 3633236"/>
              <a:gd name="connsiteY1" fmla="*/ 22014 h 2944799"/>
              <a:gd name="connsiteX2" fmla="*/ 807089 w 3633236"/>
              <a:gd name="connsiteY2" fmla="*/ 173396 h 2944799"/>
              <a:gd name="connsiteX3" fmla="*/ 1471802 w 3633236"/>
              <a:gd name="connsiteY3" fmla="*/ 573095 h 2944799"/>
              <a:gd name="connsiteX4" fmla="*/ 2290408 w 3633236"/>
              <a:gd name="connsiteY4" fmla="*/ 355381 h 2944799"/>
              <a:gd name="connsiteX5" fmla="*/ 2839048 w 3633236"/>
              <a:gd name="connsiteY5" fmla="*/ 459884 h 2944799"/>
              <a:gd name="connsiteX6" fmla="*/ 3352854 w 3633236"/>
              <a:gd name="connsiteY6" fmla="*/ 1156569 h 2944799"/>
              <a:gd name="connsiteX7" fmla="*/ 3587985 w 3633236"/>
              <a:gd name="connsiteY7" fmla="*/ 1853255 h 2944799"/>
              <a:gd name="connsiteX8" fmla="*/ 3587985 w 3633236"/>
              <a:gd name="connsiteY8" fmla="*/ 2628318 h 2944799"/>
              <a:gd name="connsiteX9" fmla="*/ 3117722 w 3633236"/>
              <a:gd name="connsiteY9" fmla="*/ 2933118 h 2944799"/>
              <a:gd name="connsiteX10" fmla="*/ 2778088 w 3633236"/>
              <a:gd name="connsiteY10" fmla="*/ 2828615 h 2944799"/>
              <a:gd name="connsiteX11" fmla="*/ 2621334 w 3633236"/>
              <a:gd name="connsiteY11" fmla="*/ 2340935 h 2944799"/>
              <a:gd name="connsiteX12" fmla="*/ 2116237 w 3633236"/>
              <a:gd name="connsiteY12" fmla="*/ 2123221 h 2944799"/>
              <a:gd name="connsiteX13" fmla="*/ 1724351 w 3633236"/>
              <a:gd name="connsiteY13" fmla="*/ 2428021 h 2944799"/>
              <a:gd name="connsiteX14" fmla="*/ 1376008 w 3633236"/>
              <a:gd name="connsiteY14" fmla="*/ 2619609 h 2944799"/>
              <a:gd name="connsiteX15" fmla="*/ 940579 w 3633236"/>
              <a:gd name="connsiteY15" fmla="*/ 2584775 h 2944799"/>
              <a:gd name="connsiteX16" fmla="*/ 505151 w 3633236"/>
              <a:gd name="connsiteY16" fmla="*/ 2288684 h 2944799"/>
              <a:gd name="connsiteX17" fmla="*/ 897037 w 3633236"/>
              <a:gd name="connsiteY17" fmla="*/ 1705209 h 2944799"/>
              <a:gd name="connsiteX18" fmla="*/ 905745 w 3633236"/>
              <a:gd name="connsiteY18" fmla="*/ 1243655 h 2944799"/>
              <a:gd name="connsiteX19" fmla="*/ 470889 w 3633236"/>
              <a:gd name="connsiteY19" fmla="*/ 870819 h 2944799"/>
              <a:gd name="connsiteX20" fmla="*/ 5883 w 3633236"/>
              <a:gd name="connsiteY20" fmla="*/ 625434 h 2944799"/>
              <a:gd name="connsiteX0" fmla="*/ 5883 w 3633236"/>
              <a:gd name="connsiteY0" fmla="*/ 625434 h 2944799"/>
              <a:gd name="connsiteX1" fmla="*/ 247988 w 3633236"/>
              <a:gd name="connsiteY1" fmla="*/ 22014 h 2944799"/>
              <a:gd name="connsiteX2" fmla="*/ 807089 w 3633236"/>
              <a:gd name="connsiteY2" fmla="*/ 173396 h 2944799"/>
              <a:gd name="connsiteX3" fmla="*/ 1471802 w 3633236"/>
              <a:gd name="connsiteY3" fmla="*/ 573095 h 2944799"/>
              <a:gd name="connsiteX4" fmla="*/ 2290408 w 3633236"/>
              <a:gd name="connsiteY4" fmla="*/ 355381 h 2944799"/>
              <a:gd name="connsiteX5" fmla="*/ 2839048 w 3633236"/>
              <a:gd name="connsiteY5" fmla="*/ 459884 h 2944799"/>
              <a:gd name="connsiteX6" fmla="*/ 3352854 w 3633236"/>
              <a:gd name="connsiteY6" fmla="*/ 1156569 h 2944799"/>
              <a:gd name="connsiteX7" fmla="*/ 3587985 w 3633236"/>
              <a:gd name="connsiteY7" fmla="*/ 1853255 h 2944799"/>
              <a:gd name="connsiteX8" fmla="*/ 3587985 w 3633236"/>
              <a:gd name="connsiteY8" fmla="*/ 2628318 h 2944799"/>
              <a:gd name="connsiteX9" fmla="*/ 3117722 w 3633236"/>
              <a:gd name="connsiteY9" fmla="*/ 2933118 h 2944799"/>
              <a:gd name="connsiteX10" fmla="*/ 2778088 w 3633236"/>
              <a:gd name="connsiteY10" fmla="*/ 2828615 h 2944799"/>
              <a:gd name="connsiteX11" fmla="*/ 2621334 w 3633236"/>
              <a:gd name="connsiteY11" fmla="*/ 2340935 h 2944799"/>
              <a:gd name="connsiteX12" fmla="*/ 2116237 w 3633236"/>
              <a:gd name="connsiteY12" fmla="*/ 2123221 h 2944799"/>
              <a:gd name="connsiteX13" fmla="*/ 1724351 w 3633236"/>
              <a:gd name="connsiteY13" fmla="*/ 2428021 h 2944799"/>
              <a:gd name="connsiteX14" fmla="*/ 1376008 w 3633236"/>
              <a:gd name="connsiteY14" fmla="*/ 2619609 h 2944799"/>
              <a:gd name="connsiteX15" fmla="*/ 940579 w 3633236"/>
              <a:gd name="connsiteY15" fmla="*/ 2584775 h 2944799"/>
              <a:gd name="connsiteX16" fmla="*/ 505151 w 3633236"/>
              <a:gd name="connsiteY16" fmla="*/ 2288684 h 2944799"/>
              <a:gd name="connsiteX17" fmla="*/ 897037 w 3633236"/>
              <a:gd name="connsiteY17" fmla="*/ 1705209 h 2944799"/>
              <a:gd name="connsiteX18" fmla="*/ 1018939 w 3633236"/>
              <a:gd name="connsiteY18" fmla="*/ 1142084 h 2944799"/>
              <a:gd name="connsiteX19" fmla="*/ 470889 w 3633236"/>
              <a:gd name="connsiteY19" fmla="*/ 870819 h 2944799"/>
              <a:gd name="connsiteX20" fmla="*/ 5883 w 3633236"/>
              <a:gd name="connsiteY20" fmla="*/ 625434 h 2944799"/>
              <a:gd name="connsiteX0" fmla="*/ 5883 w 3633236"/>
              <a:gd name="connsiteY0" fmla="*/ 625434 h 2944799"/>
              <a:gd name="connsiteX1" fmla="*/ 247988 w 3633236"/>
              <a:gd name="connsiteY1" fmla="*/ 22014 h 2944799"/>
              <a:gd name="connsiteX2" fmla="*/ 807089 w 3633236"/>
              <a:gd name="connsiteY2" fmla="*/ 173396 h 2944799"/>
              <a:gd name="connsiteX3" fmla="*/ 1471802 w 3633236"/>
              <a:gd name="connsiteY3" fmla="*/ 573095 h 2944799"/>
              <a:gd name="connsiteX4" fmla="*/ 2290408 w 3633236"/>
              <a:gd name="connsiteY4" fmla="*/ 355381 h 2944799"/>
              <a:gd name="connsiteX5" fmla="*/ 2839048 w 3633236"/>
              <a:gd name="connsiteY5" fmla="*/ 459884 h 2944799"/>
              <a:gd name="connsiteX6" fmla="*/ 3352854 w 3633236"/>
              <a:gd name="connsiteY6" fmla="*/ 1156569 h 2944799"/>
              <a:gd name="connsiteX7" fmla="*/ 3587985 w 3633236"/>
              <a:gd name="connsiteY7" fmla="*/ 1853255 h 2944799"/>
              <a:gd name="connsiteX8" fmla="*/ 3587985 w 3633236"/>
              <a:gd name="connsiteY8" fmla="*/ 2628318 h 2944799"/>
              <a:gd name="connsiteX9" fmla="*/ 3117722 w 3633236"/>
              <a:gd name="connsiteY9" fmla="*/ 2933118 h 2944799"/>
              <a:gd name="connsiteX10" fmla="*/ 2778088 w 3633236"/>
              <a:gd name="connsiteY10" fmla="*/ 2828615 h 2944799"/>
              <a:gd name="connsiteX11" fmla="*/ 2621334 w 3633236"/>
              <a:gd name="connsiteY11" fmla="*/ 2340935 h 2944799"/>
              <a:gd name="connsiteX12" fmla="*/ 2116237 w 3633236"/>
              <a:gd name="connsiteY12" fmla="*/ 2123221 h 2944799"/>
              <a:gd name="connsiteX13" fmla="*/ 1724351 w 3633236"/>
              <a:gd name="connsiteY13" fmla="*/ 2428021 h 2944799"/>
              <a:gd name="connsiteX14" fmla="*/ 1376008 w 3633236"/>
              <a:gd name="connsiteY14" fmla="*/ 2619609 h 2944799"/>
              <a:gd name="connsiteX15" fmla="*/ 940579 w 3633236"/>
              <a:gd name="connsiteY15" fmla="*/ 2584775 h 2944799"/>
              <a:gd name="connsiteX16" fmla="*/ 505151 w 3633236"/>
              <a:gd name="connsiteY16" fmla="*/ 2288684 h 2944799"/>
              <a:gd name="connsiteX17" fmla="*/ 995138 w 3633236"/>
              <a:gd name="connsiteY17" fmla="*/ 1728649 h 2944799"/>
              <a:gd name="connsiteX18" fmla="*/ 1018939 w 3633236"/>
              <a:gd name="connsiteY18" fmla="*/ 1142084 h 2944799"/>
              <a:gd name="connsiteX19" fmla="*/ 470889 w 3633236"/>
              <a:gd name="connsiteY19" fmla="*/ 870819 h 2944799"/>
              <a:gd name="connsiteX20" fmla="*/ 5883 w 3633236"/>
              <a:gd name="connsiteY20" fmla="*/ 625434 h 2944799"/>
              <a:gd name="connsiteX0" fmla="*/ 5883 w 3633236"/>
              <a:gd name="connsiteY0" fmla="*/ 625434 h 2944799"/>
              <a:gd name="connsiteX1" fmla="*/ 247988 w 3633236"/>
              <a:gd name="connsiteY1" fmla="*/ 22014 h 2944799"/>
              <a:gd name="connsiteX2" fmla="*/ 807089 w 3633236"/>
              <a:gd name="connsiteY2" fmla="*/ 173396 h 2944799"/>
              <a:gd name="connsiteX3" fmla="*/ 1471802 w 3633236"/>
              <a:gd name="connsiteY3" fmla="*/ 573095 h 2944799"/>
              <a:gd name="connsiteX4" fmla="*/ 2290408 w 3633236"/>
              <a:gd name="connsiteY4" fmla="*/ 355381 h 2944799"/>
              <a:gd name="connsiteX5" fmla="*/ 2839048 w 3633236"/>
              <a:gd name="connsiteY5" fmla="*/ 459884 h 2944799"/>
              <a:gd name="connsiteX6" fmla="*/ 3352854 w 3633236"/>
              <a:gd name="connsiteY6" fmla="*/ 1156569 h 2944799"/>
              <a:gd name="connsiteX7" fmla="*/ 3587985 w 3633236"/>
              <a:gd name="connsiteY7" fmla="*/ 1853255 h 2944799"/>
              <a:gd name="connsiteX8" fmla="*/ 3587985 w 3633236"/>
              <a:gd name="connsiteY8" fmla="*/ 2628318 h 2944799"/>
              <a:gd name="connsiteX9" fmla="*/ 3117722 w 3633236"/>
              <a:gd name="connsiteY9" fmla="*/ 2933118 h 2944799"/>
              <a:gd name="connsiteX10" fmla="*/ 2778088 w 3633236"/>
              <a:gd name="connsiteY10" fmla="*/ 2828615 h 2944799"/>
              <a:gd name="connsiteX11" fmla="*/ 2621334 w 3633236"/>
              <a:gd name="connsiteY11" fmla="*/ 2340935 h 2944799"/>
              <a:gd name="connsiteX12" fmla="*/ 2116237 w 3633236"/>
              <a:gd name="connsiteY12" fmla="*/ 2123221 h 2944799"/>
              <a:gd name="connsiteX13" fmla="*/ 1724351 w 3633236"/>
              <a:gd name="connsiteY13" fmla="*/ 2428021 h 2944799"/>
              <a:gd name="connsiteX14" fmla="*/ 1376008 w 3633236"/>
              <a:gd name="connsiteY14" fmla="*/ 2619609 h 2944799"/>
              <a:gd name="connsiteX15" fmla="*/ 940579 w 3633236"/>
              <a:gd name="connsiteY15" fmla="*/ 2584775 h 2944799"/>
              <a:gd name="connsiteX16" fmla="*/ 573067 w 3633236"/>
              <a:gd name="connsiteY16" fmla="*/ 2484013 h 2944799"/>
              <a:gd name="connsiteX17" fmla="*/ 995138 w 3633236"/>
              <a:gd name="connsiteY17" fmla="*/ 1728649 h 2944799"/>
              <a:gd name="connsiteX18" fmla="*/ 1018939 w 3633236"/>
              <a:gd name="connsiteY18" fmla="*/ 1142084 h 2944799"/>
              <a:gd name="connsiteX19" fmla="*/ 470889 w 3633236"/>
              <a:gd name="connsiteY19" fmla="*/ 870819 h 2944799"/>
              <a:gd name="connsiteX20" fmla="*/ 5883 w 3633236"/>
              <a:gd name="connsiteY20" fmla="*/ 625434 h 2944799"/>
              <a:gd name="connsiteX0" fmla="*/ 5883 w 3633236"/>
              <a:gd name="connsiteY0" fmla="*/ 625434 h 2944799"/>
              <a:gd name="connsiteX1" fmla="*/ 247988 w 3633236"/>
              <a:gd name="connsiteY1" fmla="*/ 22014 h 2944799"/>
              <a:gd name="connsiteX2" fmla="*/ 807089 w 3633236"/>
              <a:gd name="connsiteY2" fmla="*/ 173396 h 2944799"/>
              <a:gd name="connsiteX3" fmla="*/ 1471802 w 3633236"/>
              <a:gd name="connsiteY3" fmla="*/ 573095 h 2944799"/>
              <a:gd name="connsiteX4" fmla="*/ 2290408 w 3633236"/>
              <a:gd name="connsiteY4" fmla="*/ 355381 h 2944799"/>
              <a:gd name="connsiteX5" fmla="*/ 2839048 w 3633236"/>
              <a:gd name="connsiteY5" fmla="*/ 459884 h 2944799"/>
              <a:gd name="connsiteX6" fmla="*/ 3352854 w 3633236"/>
              <a:gd name="connsiteY6" fmla="*/ 1156569 h 2944799"/>
              <a:gd name="connsiteX7" fmla="*/ 3587985 w 3633236"/>
              <a:gd name="connsiteY7" fmla="*/ 1853255 h 2944799"/>
              <a:gd name="connsiteX8" fmla="*/ 3587985 w 3633236"/>
              <a:gd name="connsiteY8" fmla="*/ 2628318 h 2944799"/>
              <a:gd name="connsiteX9" fmla="*/ 3117722 w 3633236"/>
              <a:gd name="connsiteY9" fmla="*/ 2933118 h 2944799"/>
              <a:gd name="connsiteX10" fmla="*/ 2778088 w 3633236"/>
              <a:gd name="connsiteY10" fmla="*/ 2828615 h 2944799"/>
              <a:gd name="connsiteX11" fmla="*/ 2621334 w 3633236"/>
              <a:gd name="connsiteY11" fmla="*/ 2340935 h 2944799"/>
              <a:gd name="connsiteX12" fmla="*/ 2116237 w 3633236"/>
              <a:gd name="connsiteY12" fmla="*/ 2123221 h 2944799"/>
              <a:gd name="connsiteX13" fmla="*/ 1724351 w 3633236"/>
              <a:gd name="connsiteY13" fmla="*/ 2428021 h 2944799"/>
              <a:gd name="connsiteX14" fmla="*/ 1376008 w 3633236"/>
              <a:gd name="connsiteY14" fmla="*/ 2619609 h 2944799"/>
              <a:gd name="connsiteX15" fmla="*/ 940579 w 3633236"/>
              <a:gd name="connsiteY15" fmla="*/ 2584775 h 2944799"/>
              <a:gd name="connsiteX16" fmla="*/ 618345 w 3633236"/>
              <a:gd name="connsiteY16" fmla="*/ 2382442 h 2944799"/>
              <a:gd name="connsiteX17" fmla="*/ 995138 w 3633236"/>
              <a:gd name="connsiteY17" fmla="*/ 1728649 h 2944799"/>
              <a:gd name="connsiteX18" fmla="*/ 1018939 w 3633236"/>
              <a:gd name="connsiteY18" fmla="*/ 1142084 h 2944799"/>
              <a:gd name="connsiteX19" fmla="*/ 470889 w 3633236"/>
              <a:gd name="connsiteY19" fmla="*/ 870819 h 2944799"/>
              <a:gd name="connsiteX20" fmla="*/ 5883 w 3633236"/>
              <a:gd name="connsiteY20" fmla="*/ 625434 h 2944799"/>
              <a:gd name="connsiteX0" fmla="*/ 5883 w 3633236"/>
              <a:gd name="connsiteY0" fmla="*/ 625434 h 2944799"/>
              <a:gd name="connsiteX1" fmla="*/ 247988 w 3633236"/>
              <a:gd name="connsiteY1" fmla="*/ 22014 h 2944799"/>
              <a:gd name="connsiteX2" fmla="*/ 807089 w 3633236"/>
              <a:gd name="connsiteY2" fmla="*/ 173396 h 2944799"/>
              <a:gd name="connsiteX3" fmla="*/ 1471802 w 3633236"/>
              <a:gd name="connsiteY3" fmla="*/ 573095 h 2944799"/>
              <a:gd name="connsiteX4" fmla="*/ 2290408 w 3633236"/>
              <a:gd name="connsiteY4" fmla="*/ 355381 h 2944799"/>
              <a:gd name="connsiteX5" fmla="*/ 2839048 w 3633236"/>
              <a:gd name="connsiteY5" fmla="*/ 459884 h 2944799"/>
              <a:gd name="connsiteX6" fmla="*/ 3352854 w 3633236"/>
              <a:gd name="connsiteY6" fmla="*/ 1156569 h 2944799"/>
              <a:gd name="connsiteX7" fmla="*/ 3587985 w 3633236"/>
              <a:gd name="connsiteY7" fmla="*/ 1853255 h 2944799"/>
              <a:gd name="connsiteX8" fmla="*/ 3587985 w 3633236"/>
              <a:gd name="connsiteY8" fmla="*/ 2628318 h 2944799"/>
              <a:gd name="connsiteX9" fmla="*/ 3117722 w 3633236"/>
              <a:gd name="connsiteY9" fmla="*/ 2933118 h 2944799"/>
              <a:gd name="connsiteX10" fmla="*/ 2778088 w 3633236"/>
              <a:gd name="connsiteY10" fmla="*/ 2828615 h 2944799"/>
              <a:gd name="connsiteX11" fmla="*/ 2621334 w 3633236"/>
              <a:gd name="connsiteY11" fmla="*/ 2340935 h 2944799"/>
              <a:gd name="connsiteX12" fmla="*/ 2116237 w 3633236"/>
              <a:gd name="connsiteY12" fmla="*/ 2123221 h 2944799"/>
              <a:gd name="connsiteX13" fmla="*/ 1724351 w 3633236"/>
              <a:gd name="connsiteY13" fmla="*/ 2428021 h 2944799"/>
              <a:gd name="connsiteX14" fmla="*/ 1345823 w 3633236"/>
              <a:gd name="connsiteY14" fmla="*/ 2588357 h 2944799"/>
              <a:gd name="connsiteX15" fmla="*/ 940579 w 3633236"/>
              <a:gd name="connsiteY15" fmla="*/ 2584775 h 2944799"/>
              <a:gd name="connsiteX16" fmla="*/ 618345 w 3633236"/>
              <a:gd name="connsiteY16" fmla="*/ 2382442 h 2944799"/>
              <a:gd name="connsiteX17" fmla="*/ 995138 w 3633236"/>
              <a:gd name="connsiteY17" fmla="*/ 1728649 h 2944799"/>
              <a:gd name="connsiteX18" fmla="*/ 1018939 w 3633236"/>
              <a:gd name="connsiteY18" fmla="*/ 1142084 h 2944799"/>
              <a:gd name="connsiteX19" fmla="*/ 470889 w 3633236"/>
              <a:gd name="connsiteY19" fmla="*/ 870819 h 2944799"/>
              <a:gd name="connsiteX20" fmla="*/ 5883 w 3633236"/>
              <a:gd name="connsiteY20" fmla="*/ 625434 h 2944799"/>
              <a:gd name="connsiteX0" fmla="*/ 5883 w 3633236"/>
              <a:gd name="connsiteY0" fmla="*/ 625434 h 2944799"/>
              <a:gd name="connsiteX1" fmla="*/ 247988 w 3633236"/>
              <a:gd name="connsiteY1" fmla="*/ 22014 h 2944799"/>
              <a:gd name="connsiteX2" fmla="*/ 807089 w 3633236"/>
              <a:gd name="connsiteY2" fmla="*/ 173396 h 2944799"/>
              <a:gd name="connsiteX3" fmla="*/ 1471802 w 3633236"/>
              <a:gd name="connsiteY3" fmla="*/ 573095 h 2944799"/>
              <a:gd name="connsiteX4" fmla="*/ 2290408 w 3633236"/>
              <a:gd name="connsiteY4" fmla="*/ 355381 h 2944799"/>
              <a:gd name="connsiteX5" fmla="*/ 2839048 w 3633236"/>
              <a:gd name="connsiteY5" fmla="*/ 459884 h 2944799"/>
              <a:gd name="connsiteX6" fmla="*/ 3352854 w 3633236"/>
              <a:gd name="connsiteY6" fmla="*/ 1156569 h 2944799"/>
              <a:gd name="connsiteX7" fmla="*/ 3587985 w 3633236"/>
              <a:gd name="connsiteY7" fmla="*/ 1853255 h 2944799"/>
              <a:gd name="connsiteX8" fmla="*/ 3587985 w 3633236"/>
              <a:gd name="connsiteY8" fmla="*/ 2628318 h 2944799"/>
              <a:gd name="connsiteX9" fmla="*/ 3117722 w 3633236"/>
              <a:gd name="connsiteY9" fmla="*/ 2933118 h 2944799"/>
              <a:gd name="connsiteX10" fmla="*/ 2778088 w 3633236"/>
              <a:gd name="connsiteY10" fmla="*/ 2828615 h 2944799"/>
              <a:gd name="connsiteX11" fmla="*/ 2621334 w 3633236"/>
              <a:gd name="connsiteY11" fmla="*/ 2340935 h 2944799"/>
              <a:gd name="connsiteX12" fmla="*/ 2116237 w 3633236"/>
              <a:gd name="connsiteY12" fmla="*/ 2123221 h 2944799"/>
              <a:gd name="connsiteX13" fmla="*/ 1671527 w 3633236"/>
              <a:gd name="connsiteY13" fmla="*/ 2318637 h 2944799"/>
              <a:gd name="connsiteX14" fmla="*/ 1345823 w 3633236"/>
              <a:gd name="connsiteY14" fmla="*/ 2588357 h 2944799"/>
              <a:gd name="connsiteX15" fmla="*/ 940579 w 3633236"/>
              <a:gd name="connsiteY15" fmla="*/ 2584775 h 2944799"/>
              <a:gd name="connsiteX16" fmla="*/ 618345 w 3633236"/>
              <a:gd name="connsiteY16" fmla="*/ 2382442 h 2944799"/>
              <a:gd name="connsiteX17" fmla="*/ 995138 w 3633236"/>
              <a:gd name="connsiteY17" fmla="*/ 1728649 h 2944799"/>
              <a:gd name="connsiteX18" fmla="*/ 1018939 w 3633236"/>
              <a:gd name="connsiteY18" fmla="*/ 1142084 h 2944799"/>
              <a:gd name="connsiteX19" fmla="*/ 470889 w 3633236"/>
              <a:gd name="connsiteY19" fmla="*/ 870819 h 2944799"/>
              <a:gd name="connsiteX20" fmla="*/ 5883 w 3633236"/>
              <a:gd name="connsiteY20" fmla="*/ 625434 h 2944799"/>
              <a:gd name="connsiteX0" fmla="*/ 5883 w 3633236"/>
              <a:gd name="connsiteY0" fmla="*/ 625434 h 2944799"/>
              <a:gd name="connsiteX1" fmla="*/ 247988 w 3633236"/>
              <a:gd name="connsiteY1" fmla="*/ 22014 h 2944799"/>
              <a:gd name="connsiteX2" fmla="*/ 807089 w 3633236"/>
              <a:gd name="connsiteY2" fmla="*/ 173396 h 2944799"/>
              <a:gd name="connsiteX3" fmla="*/ 1471802 w 3633236"/>
              <a:gd name="connsiteY3" fmla="*/ 573095 h 2944799"/>
              <a:gd name="connsiteX4" fmla="*/ 2290408 w 3633236"/>
              <a:gd name="connsiteY4" fmla="*/ 355381 h 2944799"/>
              <a:gd name="connsiteX5" fmla="*/ 2839048 w 3633236"/>
              <a:gd name="connsiteY5" fmla="*/ 459884 h 2944799"/>
              <a:gd name="connsiteX6" fmla="*/ 3352854 w 3633236"/>
              <a:gd name="connsiteY6" fmla="*/ 1156569 h 2944799"/>
              <a:gd name="connsiteX7" fmla="*/ 3587985 w 3633236"/>
              <a:gd name="connsiteY7" fmla="*/ 1853255 h 2944799"/>
              <a:gd name="connsiteX8" fmla="*/ 3587985 w 3633236"/>
              <a:gd name="connsiteY8" fmla="*/ 2628318 h 2944799"/>
              <a:gd name="connsiteX9" fmla="*/ 3117722 w 3633236"/>
              <a:gd name="connsiteY9" fmla="*/ 2933118 h 2944799"/>
              <a:gd name="connsiteX10" fmla="*/ 2778088 w 3633236"/>
              <a:gd name="connsiteY10" fmla="*/ 2828615 h 2944799"/>
              <a:gd name="connsiteX11" fmla="*/ 2621334 w 3633236"/>
              <a:gd name="connsiteY11" fmla="*/ 2340935 h 2944799"/>
              <a:gd name="connsiteX12" fmla="*/ 2116237 w 3633236"/>
              <a:gd name="connsiteY12" fmla="*/ 2123221 h 2944799"/>
              <a:gd name="connsiteX13" fmla="*/ 1671527 w 3633236"/>
              <a:gd name="connsiteY13" fmla="*/ 2318637 h 2944799"/>
              <a:gd name="connsiteX14" fmla="*/ 1345823 w 3633236"/>
              <a:gd name="connsiteY14" fmla="*/ 2588357 h 2944799"/>
              <a:gd name="connsiteX15" fmla="*/ 940579 w 3633236"/>
              <a:gd name="connsiteY15" fmla="*/ 2584775 h 2944799"/>
              <a:gd name="connsiteX16" fmla="*/ 618345 w 3633236"/>
              <a:gd name="connsiteY16" fmla="*/ 2382442 h 2944799"/>
              <a:gd name="connsiteX17" fmla="*/ 995138 w 3633236"/>
              <a:gd name="connsiteY17" fmla="*/ 1728649 h 2944799"/>
              <a:gd name="connsiteX18" fmla="*/ 1018939 w 3633236"/>
              <a:gd name="connsiteY18" fmla="*/ 1142084 h 2944799"/>
              <a:gd name="connsiteX19" fmla="*/ 470889 w 3633236"/>
              <a:gd name="connsiteY19" fmla="*/ 870819 h 2944799"/>
              <a:gd name="connsiteX20" fmla="*/ 5883 w 3633236"/>
              <a:gd name="connsiteY20" fmla="*/ 625434 h 2944799"/>
              <a:gd name="connsiteX0" fmla="*/ 5883 w 3633236"/>
              <a:gd name="connsiteY0" fmla="*/ 625434 h 2945136"/>
              <a:gd name="connsiteX1" fmla="*/ 247988 w 3633236"/>
              <a:gd name="connsiteY1" fmla="*/ 22014 h 2945136"/>
              <a:gd name="connsiteX2" fmla="*/ 807089 w 3633236"/>
              <a:gd name="connsiteY2" fmla="*/ 173396 h 2945136"/>
              <a:gd name="connsiteX3" fmla="*/ 1471802 w 3633236"/>
              <a:gd name="connsiteY3" fmla="*/ 573095 h 2945136"/>
              <a:gd name="connsiteX4" fmla="*/ 2290408 w 3633236"/>
              <a:gd name="connsiteY4" fmla="*/ 355381 h 2945136"/>
              <a:gd name="connsiteX5" fmla="*/ 2839048 w 3633236"/>
              <a:gd name="connsiteY5" fmla="*/ 459884 h 2945136"/>
              <a:gd name="connsiteX6" fmla="*/ 3352854 w 3633236"/>
              <a:gd name="connsiteY6" fmla="*/ 1156569 h 2945136"/>
              <a:gd name="connsiteX7" fmla="*/ 3587985 w 3633236"/>
              <a:gd name="connsiteY7" fmla="*/ 1853255 h 2945136"/>
              <a:gd name="connsiteX8" fmla="*/ 3587985 w 3633236"/>
              <a:gd name="connsiteY8" fmla="*/ 2628318 h 2945136"/>
              <a:gd name="connsiteX9" fmla="*/ 3117722 w 3633236"/>
              <a:gd name="connsiteY9" fmla="*/ 2933118 h 2945136"/>
              <a:gd name="connsiteX10" fmla="*/ 2778088 w 3633236"/>
              <a:gd name="connsiteY10" fmla="*/ 2828615 h 2945136"/>
              <a:gd name="connsiteX11" fmla="*/ 2930731 w 3633236"/>
              <a:gd name="connsiteY11" fmla="*/ 2325309 h 2945136"/>
              <a:gd name="connsiteX12" fmla="*/ 2116237 w 3633236"/>
              <a:gd name="connsiteY12" fmla="*/ 2123221 h 2945136"/>
              <a:gd name="connsiteX13" fmla="*/ 1671527 w 3633236"/>
              <a:gd name="connsiteY13" fmla="*/ 2318637 h 2945136"/>
              <a:gd name="connsiteX14" fmla="*/ 1345823 w 3633236"/>
              <a:gd name="connsiteY14" fmla="*/ 2588357 h 2945136"/>
              <a:gd name="connsiteX15" fmla="*/ 940579 w 3633236"/>
              <a:gd name="connsiteY15" fmla="*/ 2584775 h 2945136"/>
              <a:gd name="connsiteX16" fmla="*/ 618345 w 3633236"/>
              <a:gd name="connsiteY16" fmla="*/ 2382442 h 2945136"/>
              <a:gd name="connsiteX17" fmla="*/ 995138 w 3633236"/>
              <a:gd name="connsiteY17" fmla="*/ 1728649 h 2945136"/>
              <a:gd name="connsiteX18" fmla="*/ 1018939 w 3633236"/>
              <a:gd name="connsiteY18" fmla="*/ 1142084 h 2945136"/>
              <a:gd name="connsiteX19" fmla="*/ 470889 w 3633236"/>
              <a:gd name="connsiteY19" fmla="*/ 870819 h 2945136"/>
              <a:gd name="connsiteX20" fmla="*/ 5883 w 3633236"/>
              <a:gd name="connsiteY20" fmla="*/ 625434 h 2945136"/>
              <a:gd name="connsiteX0" fmla="*/ 5883 w 3633236"/>
              <a:gd name="connsiteY0" fmla="*/ 625434 h 2951245"/>
              <a:gd name="connsiteX1" fmla="*/ 247988 w 3633236"/>
              <a:gd name="connsiteY1" fmla="*/ 22014 h 2951245"/>
              <a:gd name="connsiteX2" fmla="*/ 807089 w 3633236"/>
              <a:gd name="connsiteY2" fmla="*/ 173396 h 2951245"/>
              <a:gd name="connsiteX3" fmla="*/ 1471802 w 3633236"/>
              <a:gd name="connsiteY3" fmla="*/ 573095 h 2951245"/>
              <a:gd name="connsiteX4" fmla="*/ 2290408 w 3633236"/>
              <a:gd name="connsiteY4" fmla="*/ 355381 h 2951245"/>
              <a:gd name="connsiteX5" fmla="*/ 2839048 w 3633236"/>
              <a:gd name="connsiteY5" fmla="*/ 459884 h 2951245"/>
              <a:gd name="connsiteX6" fmla="*/ 3352854 w 3633236"/>
              <a:gd name="connsiteY6" fmla="*/ 1156569 h 2951245"/>
              <a:gd name="connsiteX7" fmla="*/ 3587985 w 3633236"/>
              <a:gd name="connsiteY7" fmla="*/ 1853255 h 2951245"/>
              <a:gd name="connsiteX8" fmla="*/ 3587985 w 3633236"/>
              <a:gd name="connsiteY8" fmla="*/ 2628318 h 2951245"/>
              <a:gd name="connsiteX9" fmla="*/ 3117722 w 3633236"/>
              <a:gd name="connsiteY9" fmla="*/ 2933118 h 2951245"/>
              <a:gd name="connsiteX10" fmla="*/ 3034661 w 3633236"/>
              <a:gd name="connsiteY10" fmla="*/ 2852055 h 2951245"/>
              <a:gd name="connsiteX11" fmla="*/ 2930731 w 3633236"/>
              <a:gd name="connsiteY11" fmla="*/ 2325309 h 2951245"/>
              <a:gd name="connsiteX12" fmla="*/ 2116237 w 3633236"/>
              <a:gd name="connsiteY12" fmla="*/ 2123221 h 2951245"/>
              <a:gd name="connsiteX13" fmla="*/ 1671527 w 3633236"/>
              <a:gd name="connsiteY13" fmla="*/ 2318637 h 2951245"/>
              <a:gd name="connsiteX14" fmla="*/ 1345823 w 3633236"/>
              <a:gd name="connsiteY14" fmla="*/ 2588357 h 2951245"/>
              <a:gd name="connsiteX15" fmla="*/ 940579 w 3633236"/>
              <a:gd name="connsiteY15" fmla="*/ 2584775 h 2951245"/>
              <a:gd name="connsiteX16" fmla="*/ 618345 w 3633236"/>
              <a:gd name="connsiteY16" fmla="*/ 2382442 h 2951245"/>
              <a:gd name="connsiteX17" fmla="*/ 995138 w 3633236"/>
              <a:gd name="connsiteY17" fmla="*/ 1728649 h 2951245"/>
              <a:gd name="connsiteX18" fmla="*/ 1018939 w 3633236"/>
              <a:gd name="connsiteY18" fmla="*/ 1142084 h 2951245"/>
              <a:gd name="connsiteX19" fmla="*/ 470889 w 3633236"/>
              <a:gd name="connsiteY19" fmla="*/ 870819 h 2951245"/>
              <a:gd name="connsiteX20" fmla="*/ 5883 w 3633236"/>
              <a:gd name="connsiteY20" fmla="*/ 625434 h 2951245"/>
              <a:gd name="connsiteX0" fmla="*/ 5883 w 3609014"/>
              <a:gd name="connsiteY0" fmla="*/ 625434 h 2933565"/>
              <a:gd name="connsiteX1" fmla="*/ 247988 w 3609014"/>
              <a:gd name="connsiteY1" fmla="*/ 22014 h 2933565"/>
              <a:gd name="connsiteX2" fmla="*/ 807089 w 3609014"/>
              <a:gd name="connsiteY2" fmla="*/ 173396 h 2933565"/>
              <a:gd name="connsiteX3" fmla="*/ 1471802 w 3609014"/>
              <a:gd name="connsiteY3" fmla="*/ 573095 h 2933565"/>
              <a:gd name="connsiteX4" fmla="*/ 2290408 w 3609014"/>
              <a:gd name="connsiteY4" fmla="*/ 355381 h 2933565"/>
              <a:gd name="connsiteX5" fmla="*/ 2839048 w 3609014"/>
              <a:gd name="connsiteY5" fmla="*/ 459884 h 2933565"/>
              <a:gd name="connsiteX6" fmla="*/ 3352854 w 3609014"/>
              <a:gd name="connsiteY6" fmla="*/ 1156569 h 2933565"/>
              <a:gd name="connsiteX7" fmla="*/ 3587985 w 3609014"/>
              <a:gd name="connsiteY7" fmla="*/ 1853255 h 2933565"/>
              <a:gd name="connsiteX8" fmla="*/ 3587985 w 3609014"/>
              <a:gd name="connsiteY8" fmla="*/ 2628318 h 2933565"/>
              <a:gd name="connsiteX9" fmla="*/ 3502581 w 3609014"/>
              <a:gd name="connsiteY9" fmla="*/ 2909679 h 2933565"/>
              <a:gd name="connsiteX10" fmla="*/ 3034661 w 3609014"/>
              <a:gd name="connsiteY10" fmla="*/ 2852055 h 2933565"/>
              <a:gd name="connsiteX11" fmla="*/ 2930731 w 3609014"/>
              <a:gd name="connsiteY11" fmla="*/ 2325309 h 2933565"/>
              <a:gd name="connsiteX12" fmla="*/ 2116237 w 3609014"/>
              <a:gd name="connsiteY12" fmla="*/ 2123221 h 2933565"/>
              <a:gd name="connsiteX13" fmla="*/ 1671527 w 3609014"/>
              <a:gd name="connsiteY13" fmla="*/ 2318637 h 2933565"/>
              <a:gd name="connsiteX14" fmla="*/ 1345823 w 3609014"/>
              <a:gd name="connsiteY14" fmla="*/ 2588357 h 2933565"/>
              <a:gd name="connsiteX15" fmla="*/ 940579 w 3609014"/>
              <a:gd name="connsiteY15" fmla="*/ 2584775 h 2933565"/>
              <a:gd name="connsiteX16" fmla="*/ 618345 w 3609014"/>
              <a:gd name="connsiteY16" fmla="*/ 2382442 h 2933565"/>
              <a:gd name="connsiteX17" fmla="*/ 995138 w 3609014"/>
              <a:gd name="connsiteY17" fmla="*/ 1728649 h 2933565"/>
              <a:gd name="connsiteX18" fmla="*/ 1018939 w 3609014"/>
              <a:gd name="connsiteY18" fmla="*/ 1142084 h 2933565"/>
              <a:gd name="connsiteX19" fmla="*/ 470889 w 3609014"/>
              <a:gd name="connsiteY19" fmla="*/ 870819 h 2933565"/>
              <a:gd name="connsiteX20" fmla="*/ 5883 w 3609014"/>
              <a:gd name="connsiteY20" fmla="*/ 625434 h 2933565"/>
              <a:gd name="connsiteX0" fmla="*/ 5883 w 3616520"/>
              <a:gd name="connsiteY0" fmla="*/ 625434 h 2940959"/>
              <a:gd name="connsiteX1" fmla="*/ 247988 w 3616520"/>
              <a:gd name="connsiteY1" fmla="*/ 22014 h 2940959"/>
              <a:gd name="connsiteX2" fmla="*/ 807089 w 3616520"/>
              <a:gd name="connsiteY2" fmla="*/ 173396 h 2940959"/>
              <a:gd name="connsiteX3" fmla="*/ 1471802 w 3616520"/>
              <a:gd name="connsiteY3" fmla="*/ 573095 h 2940959"/>
              <a:gd name="connsiteX4" fmla="*/ 2290408 w 3616520"/>
              <a:gd name="connsiteY4" fmla="*/ 355381 h 2940959"/>
              <a:gd name="connsiteX5" fmla="*/ 2839048 w 3616520"/>
              <a:gd name="connsiteY5" fmla="*/ 459884 h 2940959"/>
              <a:gd name="connsiteX6" fmla="*/ 3352854 w 3616520"/>
              <a:gd name="connsiteY6" fmla="*/ 1156569 h 2940959"/>
              <a:gd name="connsiteX7" fmla="*/ 3587985 w 3616520"/>
              <a:gd name="connsiteY7" fmla="*/ 1853255 h 2940959"/>
              <a:gd name="connsiteX8" fmla="*/ 3603078 w 3616520"/>
              <a:gd name="connsiteY8" fmla="*/ 2526747 h 2940959"/>
              <a:gd name="connsiteX9" fmla="*/ 3502581 w 3616520"/>
              <a:gd name="connsiteY9" fmla="*/ 2909679 h 2940959"/>
              <a:gd name="connsiteX10" fmla="*/ 3034661 w 3616520"/>
              <a:gd name="connsiteY10" fmla="*/ 2852055 h 2940959"/>
              <a:gd name="connsiteX11" fmla="*/ 2930731 w 3616520"/>
              <a:gd name="connsiteY11" fmla="*/ 2325309 h 2940959"/>
              <a:gd name="connsiteX12" fmla="*/ 2116237 w 3616520"/>
              <a:gd name="connsiteY12" fmla="*/ 2123221 h 2940959"/>
              <a:gd name="connsiteX13" fmla="*/ 1671527 w 3616520"/>
              <a:gd name="connsiteY13" fmla="*/ 2318637 h 2940959"/>
              <a:gd name="connsiteX14" fmla="*/ 1345823 w 3616520"/>
              <a:gd name="connsiteY14" fmla="*/ 2588357 h 2940959"/>
              <a:gd name="connsiteX15" fmla="*/ 940579 w 3616520"/>
              <a:gd name="connsiteY15" fmla="*/ 2584775 h 2940959"/>
              <a:gd name="connsiteX16" fmla="*/ 618345 w 3616520"/>
              <a:gd name="connsiteY16" fmla="*/ 2382442 h 2940959"/>
              <a:gd name="connsiteX17" fmla="*/ 995138 w 3616520"/>
              <a:gd name="connsiteY17" fmla="*/ 1728649 h 2940959"/>
              <a:gd name="connsiteX18" fmla="*/ 1018939 w 3616520"/>
              <a:gd name="connsiteY18" fmla="*/ 1142084 h 2940959"/>
              <a:gd name="connsiteX19" fmla="*/ 470889 w 3616520"/>
              <a:gd name="connsiteY19" fmla="*/ 870819 h 2940959"/>
              <a:gd name="connsiteX20" fmla="*/ 5883 w 3616520"/>
              <a:gd name="connsiteY20" fmla="*/ 625434 h 2940959"/>
              <a:gd name="connsiteX0" fmla="*/ 5883 w 3616520"/>
              <a:gd name="connsiteY0" fmla="*/ 625434 h 2937990"/>
              <a:gd name="connsiteX1" fmla="*/ 247988 w 3616520"/>
              <a:gd name="connsiteY1" fmla="*/ 22014 h 2937990"/>
              <a:gd name="connsiteX2" fmla="*/ 807089 w 3616520"/>
              <a:gd name="connsiteY2" fmla="*/ 173396 h 2937990"/>
              <a:gd name="connsiteX3" fmla="*/ 1471802 w 3616520"/>
              <a:gd name="connsiteY3" fmla="*/ 573095 h 2937990"/>
              <a:gd name="connsiteX4" fmla="*/ 2290408 w 3616520"/>
              <a:gd name="connsiteY4" fmla="*/ 355381 h 2937990"/>
              <a:gd name="connsiteX5" fmla="*/ 2839048 w 3616520"/>
              <a:gd name="connsiteY5" fmla="*/ 459884 h 2937990"/>
              <a:gd name="connsiteX6" fmla="*/ 3352854 w 3616520"/>
              <a:gd name="connsiteY6" fmla="*/ 1156569 h 2937990"/>
              <a:gd name="connsiteX7" fmla="*/ 3587985 w 3616520"/>
              <a:gd name="connsiteY7" fmla="*/ 1853255 h 2937990"/>
              <a:gd name="connsiteX8" fmla="*/ 3603078 w 3616520"/>
              <a:gd name="connsiteY8" fmla="*/ 2526747 h 2937990"/>
              <a:gd name="connsiteX9" fmla="*/ 3502581 w 3616520"/>
              <a:gd name="connsiteY9" fmla="*/ 2909679 h 2937990"/>
              <a:gd name="connsiteX10" fmla="*/ 3215771 w 3616520"/>
              <a:gd name="connsiteY10" fmla="*/ 2844242 h 2937990"/>
              <a:gd name="connsiteX11" fmla="*/ 2930731 w 3616520"/>
              <a:gd name="connsiteY11" fmla="*/ 2325309 h 2937990"/>
              <a:gd name="connsiteX12" fmla="*/ 2116237 w 3616520"/>
              <a:gd name="connsiteY12" fmla="*/ 2123221 h 2937990"/>
              <a:gd name="connsiteX13" fmla="*/ 1671527 w 3616520"/>
              <a:gd name="connsiteY13" fmla="*/ 2318637 h 2937990"/>
              <a:gd name="connsiteX14" fmla="*/ 1345823 w 3616520"/>
              <a:gd name="connsiteY14" fmla="*/ 2588357 h 2937990"/>
              <a:gd name="connsiteX15" fmla="*/ 940579 w 3616520"/>
              <a:gd name="connsiteY15" fmla="*/ 2584775 h 2937990"/>
              <a:gd name="connsiteX16" fmla="*/ 618345 w 3616520"/>
              <a:gd name="connsiteY16" fmla="*/ 2382442 h 2937990"/>
              <a:gd name="connsiteX17" fmla="*/ 995138 w 3616520"/>
              <a:gd name="connsiteY17" fmla="*/ 1728649 h 2937990"/>
              <a:gd name="connsiteX18" fmla="*/ 1018939 w 3616520"/>
              <a:gd name="connsiteY18" fmla="*/ 1142084 h 2937990"/>
              <a:gd name="connsiteX19" fmla="*/ 470889 w 3616520"/>
              <a:gd name="connsiteY19" fmla="*/ 870819 h 2937990"/>
              <a:gd name="connsiteX20" fmla="*/ 5883 w 3616520"/>
              <a:gd name="connsiteY20" fmla="*/ 625434 h 2937990"/>
              <a:gd name="connsiteX0" fmla="*/ 5883 w 3616520"/>
              <a:gd name="connsiteY0" fmla="*/ 625434 h 2937990"/>
              <a:gd name="connsiteX1" fmla="*/ 247988 w 3616520"/>
              <a:gd name="connsiteY1" fmla="*/ 22014 h 2937990"/>
              <a:gd name="connsiteX2" fmla="*/ 807089 w 3616520"/>
              <a:gd name="connsiteY2" fmla="*/ 173396 h 2937990"/>
              <a:gd name="connsiteX3" fmla="*/ 1471802 w 3616520"/>
              <a:gd name="connsiteY3" fmla="*/ 573095 h 2937990"/>
              <a:gd name="connsiteX4" fmla="*/ 2290408 w 3616520"/>
              <a:gd name="connsiteY4" fmla="*/ 355381 h 2937990"/>
              <a:gd name="connsiteX5" fmla="*/ 2839048 w 3616520"/>
              <a:gd name="connsiteY5" fmla="*/ 459884 h 2937990"/>
              <a:gd name="connsiteX6" fmla="*/ 3352854 w 3616520"/>
              <a:gd name="connsiteY6" fmla="*/ 1156569 h 2937990"/>
              <a:gd name="connsiteX7" fmla="*/ 3587985 w 3616520"/>
              <a:gd name="connsiteY7" fmla="*/ 1853255 h 2937990"/>
              <a:gd name="connsiteX8" fmla="*/ 3603078 w 3616520"/>
              <a:gd name="connsiteY8" fmla="*/ 2526747 h 2937990"/>
              <a:gd name="connsiteX9" fmla="*/ 3502581 w 3616520"/>
              <a:gd name="connsiteY9" fmla="*/ 2909679 h 2937990"/>
              <a:gd name="connsiteX10" fmla="*/ 3215771 w 3616520"/>
              <a:gd name="connsiteY10" fmla="*/ 2844242 h 2937990"/>
              <a:gd name="connsiteX11" fmla="*/ 2930731 w 3616520"/>
              <a:gd name="connsiteY11" fmla="*/ 2325309 h 2937990"/>
              <a:gd name="connsiteX12" fmla="*/ 2116237 w 3616520"/>
              <a:gd name="connsiteY12" fmla="*/ 2123221 h 2937990"/>
              <a:gd name="connsiteX13" fmla="*/ 1656435 w 3616520"/>
              <a:gd name="connsiteY13" fmla="*/ 2224880 h 2937990"/>
              <a:gd name="connsiteX14" fmla="*/ 1345823 w 3616520"/>
              <a:gd name="connsiteY14" fmla="*/ 2588357 h 2937990"/>
              <a:gd name="connsiteX15" fmla="*/ 940579 w 3616520"/>
              <a:gd name="connsiteY15" fmla="*/ 2584775 h 2937990"/>
              <a:gd name="connsiteX16" fmla="*/ 618345 w 3616520"/>
              <a:gd name="connsiteY16" fmla="*/ 2382442 h 2937990"/>
              <a:gd name="connsiteX17" fmla="*/ 995138 w 3616520"/>
              <a:gd name="connsiteY17" fmla="*/ 1728649 h 2937990"/>
              <a:gd name="connsiteX18" fmla="*/ 1018939 w 3616520"/>
              <a:gd name="connsiteY18" fmla="*/ 1142084 h 2937990"/>
              <a:gd name="connsiteX19" fmla="*/ 470889 w 3616520"/>
              <a:gd name="connsiteY19" fmla="*/ 870819 h 2937990"/>
              <a:gd name="connsiteX20" fmla="*/ 5883 w 3616520"/>
              <a:gd name="connsiteY20" fmla="*/ 625434 h 2937990"/>
              <a:gd name="connsiteX0" fmla="*/ 5883 w 3616520"/>
              <a:gd name="connsiteY0" fmla="*/ 625434 h 2937990"/>
              <a:gd name="connsiteX1" fmla="*/ 247988 w 3616520"/>
              <a:gd name="connsiteY1" fmla="*/ 22014 h 2937990"/>
              <a:gd name="connsiteX2" fmla="*/ 807089 w 3616520"/>
              <a:gd name="connsiteY2" fmla="*/ 173396 h 2937990"/>
              <a:gd name="connsiteX3" fmla="*/ 1471802 w 3616520"/>
              <a:gd name="connsiteY3" fmla="*/ 573095 h 2937990"/>
              <a:gd name="connsiteX4" fmla="*/ 2290408 w 3616520"/>
              <a:gd name="connsiteY4" fmla="*/ 355381 h 2937990"/>
              <a:gd name="connsiteX5" fmla="*/ 2839048 w 3616520"/>
              <a:gd name="connsiteY5" fmla="*/ 459884 h 2937990"/>
              <a:gd name="connsiteX6" fmla="*/ 3352854 w 3616520"/>
              <a:gd name="connsiteY6" fmla="*/ 1156569 h 2937990"/>
              <a:gd name="connsiteX7" fmla="*/ 3587985 w 3616520"/>
              <a:gd name="connsiteY7" fmla="*/ 1853255 h 2937990"/>
              <a:gd name="connsiteX8" fmla="*/ 3603078 w 3616520"/>
              <a:gd name="connsiteY8" fmla="*/ 2526747 h 2937990"/>
              <a:gd name="connsiteX9" fmla="*/ 3502581 w 3616520"/>
              <a:gd name="connsiteY9" fmla="*/ 2909679 h 2937990"/>
              <a:gd name="connsiteX10" fmla="*/ 3215771 w 3616520"/>
              <a:gd name="connsiteY10" fmla="*/ 2844242 h 2937990"/>
              <a:gd name="connsiteX11" fmla="*/ 2930731 w 3616520"/>
              <a:gd name="connsiteY11" fmla="*/ 2325309 h 2937990"/>
              <a:gd name="connsiteX12" fmla="*/ 2244523 w 3616520"/>
              <a:gd name="connsiteY12" fmla="*/ 2060716 h 2937990"/>
              <a:gd name="connsiteX13" fmla="*/ 1656435 w 3616520"/>
              <a:gd name="connsiteY13" fmla="*/ 2224880 h 2937990"/>
              <a:gd name="connsiteX14" fmla="*/ 1345823 w 3616520"/>
              <a:gd name="connsiteY14" fmla="*/ 2588357 h 2937990"/>
              <a:gd name="connsiteX15" fmla="*/ 940579 w 3616520"/>
              <a:gd name="connsiteY15" fmla="*/ 2584775 h 2937990"/>
              <a:gd name="connsiteX16" fmla="*/ 618345 w 3616520"/>
              <a:gd name="connsiteY16" fmla="*/ 2382442 h 2937990"/>
              <a:gd name="connsiteX17" fmla="*/ 995138 w 3616520"/>
              <a:gd name="connsiteY17" fmla="*/ 1728649 h 2937990"/>
              <a:gd name="connsiteX18" fmla="*/ 1018939 w 3616520"/>
              <a:gd name="connsiteY18" fmla="*/ 1142084 h 2937990"/>
              <a:gd name="connsiteX19" fmla="*/ 470889 w 3616520"/>
              <a:gd name="connsiteY19" fmla="*/ 870819 h 2937990"/>
              <a:gd name="connsiteX20" fmla="*/ 5883 w 3616520"/>
              <a:gd name="connsiteY20" fmla="*/ 625434 h 2937990"/>
              <a:gd name="connsiteX0" fmla="*/ 5769 w 3616406"/>
              <a:gd name="connsiteY0" fmla="*/ 615240 h 2927796"/>
              <a:gd name="connsiteX1" fmla="*/ 247874 w 3616406"/>
              <a:gd name="connsiteY1" fmla="*/ 11820 h 2927796"/>
              <a:gd name="connsiteX2" fmla="*/ 784336 w 3616406"/>
              <a:gd name="connsiteY2" fmla="*/ 241334 h 2927796"/>
              <a:gd name="connsiteX3" fmla="*/ 1471688 w 3616406"/>
              <a:gd name="connsiteY3" fmla="*/ 562901 h 2927796"/>
              <a:gd name="connsiteX4" fmla="*/ 2290294 w 3616406"/>
              <a:gd name="connsiteY4" fmla="*/ 345187 h 2927796"/>
              <a:gd name="connsiteX5" fmla="*/ 2838934 w 3616406"/>
              <a:gd name="connsiteY5" fmla="*/ 449690 h 2927796"/>
              <a:gd name="connsiteX6" fmla="*/ 3352740 w 3616406"/>
              <a:gd name="connsiteY6" fmla="*/ 1146375 h 2927796"/>
              <a:gd name="connsiteX7" fmla="*/ 3587871 w 3616406"/>
              <a:gd name="connsiteY7" fmla="*/ 1843061 h 2927796"/>
              <a:gd name="connsiteX8" fmla="*/ 3602964 w 3616406"/>
              <a:gd name="connsiteY8" fmla="*/ 2516553 h 2927796"/>
              <a:gd name="connsiteX9" fmla="*/ 3502467 w 3616406"/>
              <a:gd name="connsiteY9" fmla="*/ 2899485 h 2927796"/>
              <a:gd name="connsiteX10" fmla="*/ 3215657 w 3616406"/>
              <a:gd name="connsiteY10" fmla="*/ 2834048 h 2927796"/>
              <a:gd name="connsiteX11" fmla="*/ 2930617 w 3616406"/>
              <a:gd name="connsiteY11" fmla="*/ 2315115 h 2927796"/>
              <a:gd name="connsiteX12" fmla="*/ 2244409 w 3616406"/>
              <a:gd name="connsiteY12" fmla="*/ 2050522 h 2927796"/>
              <a:gd name="connsiteX13" fmla="*/ 1656321 w 3616406"/>
              <a:gd name="connsiteY13" fmla="*/ 2214686 h 2927796"/>
              <a:gd name="connsiteX14" fmla="*/ 1345709 w 3616406"/>
              <a:gd name="connsiteY14" fmla="*/ 2578163 h 2927796"/>
              <a:gd name="connsiteX15" fmla="*/ 940465 w 3616406"/>
              <a:gd name="connsiteY15" fmla="*/ 2574581 h 2927796"/>
              <a:gd name="connsiteX16" fmla="*/ 618231 w 3616406"/>
              <a:gd name="connsiteY16" fmla="*/ 2372248 h 2927796"/>
              <a:gd name="connsiteX17" fmla="*/ 995024 w 3616406"/>
              <a:gd name="connsiteY17" fmla="*/ 1718455 h 2927796"/>
              <a:gd name="connsiteX18" fmla="*/ 1018825 w 3616406"/>
              <a:gd name="connsiteY18" fmla="*/ 1131890 h 2927796"/>
              <a:gd name="connsiteX19" fmla="*/ 470775 w 3616406"/>
              <a:gd name="connsiteY19" fmla="*/ 860625 h 2927796"/>
              <a:gd name="connsiteX20" fmla="*/ 5769 w 3616406"/>
              <a:gd name="connsiteY20" fmla="*/ 615240 h 2927796"/>
              <a:gd name="connsiteX0" fmla="*/ 5769 w 3616406"/>
              <a:gd name="connsiteY0" fmla="*/ 615785 h 2928341"/>
              <a:gd name="connsiteX1" fmla="*/ 247874 w 3616406"/>
              <a:gd name="connsiteY1" fmla="*/ 12365 h 2928341"/>
              <a:gd name="connsiteX2" fmla="*/ 784336 w 3616406"/>
              <a:gd name="connsiteY2" fmla="*/ 241879 h 2928341"/>
              <a:gd name="connsiteX3" fmla="*/ 1350948 w 3616406"/>
              <a:gd name="connsiteY3" fmla="*/ 633764 h 2928341"/>
              <a:gd name="connsiteX4" fmla="*/ 2290294 w 3616406"/>
              <a:gd name="connsiteY4" fmla="*/ 345732 h 2928341"/>
              <a:gd name="connsiteX5" fmla="*/ 2838934 w 3616406"/>
              <a:gd name="connsiteY5" fmla="*/ 450235 h 2928341"/>
              <a:gd name="connsiteX6" fmla="*/ 3352740 w 3616406"/>
              <a:gd name="connsiteY6" fmla="*/ 1146920 h 2928341"/>
              <a:gd name="connsiteX7" fmla="*/ 3587871 w 3616406"/>
              <a:gd name="connsiteY7" fmla="*/ 1843606 h 2928341"/>
              <a:gd name="connsiteX8" fmla="*/ 3602964 w 3616406"/>
              <a:gd name="connsiteY8" fmla="*/ 2517098 h 2928341"/>
              <a:gd name="connsiteX9" fmla="*/ 3502467 w 3616406"/>
              <a:gd name="connsiteY9" fmla="*/ 2900030 h 2928341"/>
              <a:gd name="connsiteX10" fmla="*/ 3215657 w 3616406"/>
              <a:gd name="connsiteY10" fmla="*/ 2834593 h 2928341"/>
              <a:gd name="connsiteX11" fmla="*/ 2930617 w 3616406"/>
              <a:gd name="connsiteY11" fmla="*/ 2315660 h 2928341"/>
              <a:gd name="connsiteX12" fmla="*/ 2244409 w 3616406"/>
              <a:gd name="connsiteY12" fmla="*/ 2051067 h 2928341"/>
              <a:gd name="connsiteX13" fmla="*/ 1656321 w 3616406"/>
              <a:gd name="connsiteY13" fmla="*/ 2215231 h 2928341"/>
              <a:gd name="connsiteX14" fmla="*/ 1345709 w 3616406"/>
              <a:gd name="connsiteY14" fmla="*/ 2578708 h 2928341"/>
              <a:gd name="connsiteX15" fmla="*/ 940465 w 3616406"/>
              <a:gd name="connsiteY15" fmla="*/ 2575126 h 2928341"/>
              <a:gd name="connsiteX16" fmla="*/ 618231 w 3616406"/>
              <a:gd name="connsiteY16" fmla="*/ 2372793 h 2928341"/>
              <a:gd name="connsiteX17" fmla="*/ 995024 w 3616406"/>
              <a:gd name="connsiteY17" fmla="*/ 1719000 h 2928341"/>
              <a:gd name="connsiteX18" fmla="*/ 1018825 w 3616406"/>
              <a:gd name="connsiteY18" fmla="*/ 1132435 h 2928341"/>
              <a:gd name="connsiteX19" fmla="*/ 470775 w 3616406"/>
              <a:gd name="connsiteY19" fmla="*/ 861170 h 2928341"/>
              <a:gd name="connsiteX20" fmla="*/ 5769 w 3616406"/>
              <a:gd name="connsiteY20" fmla="*/ 615785 h 2928341"/>
              <a:gd name="connsiteX0" fmla="*/ 5769 w 3616406"/>
              <a:gd name="connsiteY0" fmla="*/ 615785 h 2928341"/>
              <a:gd name="connsiteX1" fmla="*/ 247874 w 3616406"/>
              <a:gd name="connsiteY1" fmla="*/ 12365 h 2928341"/>
              <a:gd name="connsiteX2" fmla="*/ 784336 w 3616406"/>
              <a:gd name="connsiteY2" fmla="*/ 241879 h 2928341"/>
              <a:gd name="connsiteX3" fmla="*/ 1350948 w 3616406"/>
              <a:gd name="connsiteY3" fmla="*/ 633764 h 2928341"/>
              <a:gd name="connsiteX4" fmla="*/ 2290294 w 3616406"/>
              <a:gd name="connsiteY4" fmla="*/ 345732 h 2928341"/>
              <a:gd name="connsiteX5" fmla="*/ 2838934 w 3616406"/>
              <a:gd name="connsiteY5" fmla="*/ 450235 h 2928341"/>
              <a:gd name="connsiteX6" fmla="*/ 3352740 w 3616406"/>
              <a:gd name="connsiteY6" fmla="*/ 1146920 h 2928341"/>
              <a:gd name="connsiteX7" fmla="*/ 3587871 w 3616406"/>
              <a:gd name="connsiteY7" fmla="*/ 1843606 h 2928341"/>
              <a:gd name="connsiteX8" fmla="*/ 3602964 w 3616406"/>
              <a:gd name="connsiteY8" fmla="*/ 2517098 h 2928341"/>
              <a:gd name="connsiteX9" fmla="*/ 3502467 w 3616406"/>
              <a:gd name="connsiteY9" fmla="*/ 2900030 h 2928341"/>
              <a:gd name="connsiteX10" fmla="*/ 3215657 w 3616406"/>
              <a:gd name="connsiteY10" fmla="*/ 2834593 h 2928341"/>
              <a:gd name="connsiteX11" fmla="*/ 2930617 w 3616406"/>
              <a:gd name="connsiteY11" fmla="*/ 2315660 h 2928341"/>
              <a:gd name="connsiteX12" fmla="*/ 2244409 w 3616406"/>
              <a:gd name="connsiteY12" fmla="*/ 2051067 h 2928341"/>
              <a:gd name="connsiteX13" fmla="*/ 1656321 w 3616406"/>
              <a:gd name="connsiteY13" fmla="*/ 2215231 h 2928341"/>
              <a:gd name="connsiteX14" fmla="*/ 1345709 w 3616406"/>
              <a:gd name="connsiteY14" fmla="*/ 2578708 h 2928341"/>
              <a:gd name="connsiteX15" fmla="*/ 940465 w 3616406"/>
              <a:gd name="connsiteY15" fmla="*/ 2575126 h 2928341"/>
              <a:gd name="connsiteX16" fmla="*/ 618231 w 3616406"/>
              <a:gd name="connsiteY16" fmla="*/ 2372793 h 2928341"/>
              <a:gd name="connsiteX17" fmla="*/ 995024 w 3616406"/>
              <a:gd name="connsiteY17" fmla="*/ 1719000 h 2928341"/>
              <a:gd name="connsiteX18" fmla="*/ 1018825 w 3616406"/>
              <a:gd name="connsiteY18" fmla="*/ 1132435 h 2928341"/>
              <a:gd name="connsiteX19" fmla="*/ 470775 w 3616406"/>
              <a:gd name="connsiteY19" fmla="*/ 861170 h 2928341"/>
              <a:gd name="connsiteX20" fmla="*/ 5769 w 3616406"/>
              <a:gd name="connsiteY20" fmla="*/ 615785 h 2928341"/>
              <a:gd name="connsiteX0" fmla="*/ 5769 w 3616406"/>
              <a:gd name="connsiteY0" fmla="*/ 615785 h 2889040"/>
              <a:gd name="connsiteX1" fmla="*/ 247874 w 3616406"/>
              <a:gd name="connsiteY1" fmla="*/ 12365 h 2889040"/>
              <a:gd name="connsiteX2" fmla="*/ 784336 w 3616406"/>
              <a:gd name="connsiteY2" fmla="*/ 241879 h 2889040"/>
              <a:gd name="connsiteX3" fmla="*/ 1350948 w 3616406"/>
              <a:gd name="connsiteY3" fmla="*/ 633764 h 2889040"/>
              <a:gd name="connsiteX4" fmla="*/ 2290294 w 3616406"/>
              <a:gd name="connsiteY4" fmla="*/ 345732 h 2889040"/>
              <a:gd name="connsiteX5" fmla="*/ 2838934 w 3616406"/>
              <a:gd name="connsiteY5" fmla="*/ 450235 h 2889040"/>
              <a:gd name="connsiteX6" fmla="*/ 3352740 w 3616406"/>
              <a:gd name="connsiteY6" fmla="*/ 1146920 h 2889040"/>
              <a:gd name="connsiteX7" fmla="*/ 3587871 w 3616406"/>
              <a:gd name="connsiteY7" fmla="*/ 1843606 h 2889040"/>
              <a:gd name="connsiteX8" fmla="*/ 3602964 w 3616406"/>
              <a:gd name="connsiteY8" fmla="*/ 2517098 h 2889040"/>
              <a:gd name="connsiteX9" fmla="*/ 3502467 w 3616406"/>
              <a:gd name="connsiteY9" fmla="*/ 2837525 h 2889040"/>
              <a:gd name="connsiteX10" fmla="*/ 3215657 w 3616406"/>
              <a:gd name="connsiteY10" fmla="*/ 2834593 h 2889040"/>
              <a:gd name="connsiteX11" fmla="*/ 2930617 w 3616406"/>
              <a:gd name="connsiteY11" fmla="*/ 2315660 h 2889040"/>
              <a:gd name="connsiteX12" fmla="*/ 2244409 w 3616406"/>
              <a:gd name="connsiteY12" fmla="*/ 2051067 h 2889040"/>
              <a:gd name="connsiteX13" fmla="*/ 1656321 w 3616406"/>
              <a:gd name="connsiteY13" fmla="*/ 2215231 h 2889040"/>
              <a:gd name="connsiteX14" fmla="*/ 1345709 w 3616406"/>
              <a:gd name="connsiteY14" fmla="*/ 2578708 h 2889040"/>
              <a:gd name="connsiteX15" fmla="*/ 940465 w 3616406"/>
              <a:gd name="connsiteY15" fmla="*/ 2575126 h 2889040"/>
              <a:gd name="connsiteX16" fmla="*/ 618231 w 3616406"/>
              <a:gd name="connsiteY16" fmla="*/ 2372793 h 2889040"/>
              <a:gd name="connsiteX17" fmla="*/ 995024 w 3616406"/>
              <a:gd name="connsiteY17" fmla="*/ 1719000 h 2889040"/>
              <a:gd name="connsiteX18" fmla="*/ 1018825 w 3616406"/>
              <a:gd name="connsiteY18" fmla="*/ 1132435 h 2889040"/>
              <a:gd name="connsiteX19" fmla="*/ 470775 w 3616406"/>
              <a:gd name="connsiteY19" fmla="*/ 861170 h 2889040"/>
              <a:gd name="connsiteX20" fmla="*/ 5769 w 3616406"/>
              <a:gd name="connsiteY20" fmla="*/ 615785 h 2889040"/>
              <a:gd name="connsiteX0" fmla="*/ 5769 w 3616406"/>
              <a:gd name="connsiteY0" fmla="*/ 615785 h 2889040"/>
              <a:gd name="connsiteX1" fmla="*/ 247874 w 3616406"/>
              <a:gd name="connsiteY1" fmla="*/ 12365 h 2889040"/>
              <a:gd name="connsiteX2" fmla="*/ 784336 w 3616406"/>
              <a:gd name="connsiteY2" fmla="*/ 241879 h 2889040"/>
              <a:gd name="connsiteX3" fmla="*/ 1350948 w 3616406"/>
              <a:gd name="connsiteY3" fmla="*/ 633764 h 2889040"/>
              <a:gd name="connsiteX4" fmla="*/ 2290294 w 3616406"/>
              <a:gd name="connsiteY4" fmla="*/ 408238 h 2889040"/>
              <a:gd name="connsiteX5" fmla="*/ 2838934 w 3616406"/>
              <a:gd name="connsiteY5" fmla="*/ 450235 h 2889040"/>
              <a:gd name="connsiteX6" fmla="*/ 3352740 w 3616406"/>
              <a:gd name="connsiteY6" fmla="*/ 1146920 h 2889040"/>
              <a:gd name="connsiteX7" fmla="*/ 3587871 w 3616406"/>
              <a:gd name="connsiteY7" fmla="*/ 1843606 h 2889040"/>
              <a:gd name="connsiteX8" fmla="*/ 3602964 w 3616406"/>
              <a:gd name="connsiteY8" fmla="*/ 2517098 h 2889040"/>
              <a:gd name="connsiteX9" fmla="*/ 3502467 w 3616406"/>
              <a:gd name="connsiteY9" fmla="*/ 2837525 h 2889040"/>
              <a:gd name="connsiteX10" fmla="*/ 3215657 w 3616406"/>
              <a:gd name="connsiteY10" fmla="*/ 2834593 h 2889040"/>
              <a:gd name="connsiteX11" fmla="*/ 2930617 w 3616406"/>
              <a:gd name="connsiteY11" fmla="*/ 2315660 h 2889040"/>
              <a:gd name="connsiteX12" fmla="*/ 2244409 w 3616406"/>
              <a:gd name="connsiteY12" fmla="*/ 2051067 h 2889040"/>
              <a:gd name="connsiteX13" fmla="*/ 1656321 w 3616406"/>
              <a:gd name="connsiteY13" fmla="*/ 2215231 h 2889040"/>
              <a:gd name="connsiteX14" fmla="*/ 1345709 w 3616406"/>
              <a:gd name="connsiteY14" fmla="*/ 2578708 h 2889040"/>
              <a:gd name="connsiteX15" fmla="*/ 940465 w 3616406"/>
              <a:gd name="connsiteY15" fmla="*/ 2575126 h 2889040"/>
              <a:gd name="connsiteX16" fmla="*/ 618231 w 3616406"/>
              <a:gd name="connsiteY16" fmla="*/ 2372793 h 2889040"/>
              <a:gd name="connsiteX17" fmla="*/ 995024 w 3616406"/>
              <a:gd name="connsiteY17" fmla="*/ 1719000 h 2889040"/>
              <a:gd name="connsiteX18" fmla="*/ 1018825 w 3616406"/>
              <a:gd name="connsiteY18" fmla="*/ 1132435 h 2889040"/>
              <a:gd name="connsiteX19" fmla="*/ 470775 w 3616406"/>
              <a:gd name="connsiteY19" fmla="*/ 861170 h 2889040"/>
              <a:gd name="connsiteX20" fmla="*/ 5769 w 3616406"/>
              <a:gd name="connsiteY20" fmla="*/ 615785 h 2889040"/>
              <a:gd name="connsiteX0" fmla="*/ 5769 w 3616406"/>
              <a:gd name="connsiteY0" fmla="*/ 615785 h 2889040"/>
              <a:gd name="connsiteX1" fmla="*/ 247874 w 3616406"/>
              <a:gd name="connsiteY1" fmla="*/ 12365 h 2889040"/>
              <a:gd name="connsiteX2" fmla="*/ 784336 w 3616406"/>
              <a:gd name="connsiteY2" fmla="*/ 241879 h 2889040"/>
              <a:gd name="connsiteX3" fmla="*/ 1350948 w 3616406"/>
              <a:gd name="connsiteY3" fmla="*/ 633764 h 2889040"/>
              <a:gd name="connsiteX4" fmla="*/ 2290294 w 3616406"/>
              <a:gd name="connsiteY4" fmla="*/ 408238 h 2889040"/>
              <a:gd name="connsiteX5" fmla="*/ 2861573 w 3616406"/>
              <a:gd name="connsiteY5" fmla="*/ 520554 h 2889040"/>
              <a:gd name="connsiteX6" fmla="*/ 3352740 w 3616406"/>
              <a:gd name="connsiteY6" fmla="*/ 1146920 h 2889040"/>
              <a:gd name="connsiteX7" fmla="*/ 3587871 w 3616406"/>
              <a:gd name="connsiteY7" fmla="*/ 1843606 h 2889040"/>
              <a:gd name="connsiteX8" fmla="*/ 3602964 w 3616406"/>
              <a:gd name="connsiteY8" fmla="*/ 2517098 h 2889040"/>
              <a:gd name="connsiteX9" fmla="*/ 3502467 w 3616406"/>
              <a:gd name="connsiteY9" fmla="*/ 2837525 h 2889040"/>
              <a:gd name="connsiteX10" fmla="*/ 3215657 w 3616406"/>
              <a:gd name="connsiteY10" fmla="*/ 2834593 h 2889040"/>
              <a:gd name="connsiteX11" fmla="*/ 2930617 w 3616406"/>
              <a:gd name="connsiteY11" fmla="*/ 2315660 h 2889040"/>
              <a:gd name="connsiteX12" fmla="*/ 2244409 w 3616406"/>
              <a:gd name="connsiteY12" fmla="*/ 2051067 h 2889040"/>
              <a:gd name="connsiteX13" fmla="*/ 1656321 w 3616406"/>
              <a:gd name="connsiteY13" fmla="*/ 2215231 h 2889040"/>
              <a:gd name="connsiteX14" fmla="*/ 1345709 w 3616406"/>
              <a:gd name="connsiteY14" fmla="*/ 2578708 h 2889040"/>
              <a:gd name="connsiteX15" fmla="*/ 940465 w 3616406"/>
              <a:gd name="connsiteY15" fmla="*/ 2575126 h 2889040"/>
              <a:gd name="connsiteX16" fmla="*/ 618231 w 3616406"/>
              <a:gd name="connsiteY16" fmla="*/ 2372793 h 2889040"/>
              <a:gd name="connsiteX17" fmla="*/ 995024 w 3616406"/>
              <a:gd name="connsiteY17" fmla="*/ 1719000 h 2889040"/>
              <a:gd name="connsiteX18" fmla="*/ 1018825 w 3616406"/>
              <a:gd name="connsiteY18" fmla="*/ 1132435 h 2889040"/>
              <a:gd name="connsiteX19" fmla="*/ 470775 w 3616406"/>
              <a:gd name="connsiteY19" fmla="*/ 861170 h 2889040"/>
              <a:gd name="connsiteX20" fmla="*/ 5769 w 3616406"/>
              <a:gd name="connsiteY20" fmla="*/ 615785 h 2889040"/>
              <a:gd name="connsiteX0" fmla="*/ 5769 w 3603100"/>
              <a:gd name="connsiteY0" fmla="*/ 615785 h 2889040"/>
              <a:gd name="connsiteX1" fmla="*/ 247874 w 3603100"/>
              <a:gd name="connsiteY1" fmla="*/ 12365 h 2889040"/>
              <a:gd name="connsiteX2" fmla="*/ 784336 w 3603100"/>
              <a:gd name="connsiteY2" fmla="*/ 241879 h 2889040"/>
              <a:gd name="connsiteX3" fmla="*/ 1350948 w 3603100"/>
              <a:gd name="connsiteY3" fmla="*/ 633764 h 2889040"/>
              <a:gd name="connsiteX4" fmla="*/ 2290294 w 3603100"/>
              <a:gd name="connsiteY4" fmla="*/ 408238 h 2889040"/>
              <a:gd name="connsiteX5" fmla="*/ 2861573 w 3603100"/>
              <a:gd name="connsiteY5" fmla="*/ 520554 h 2889040"/>
              <a:gd name="connsiteX6" fmla="*/ 3352740 w 3603100"/>
              <a:gd name="connsiteY6" fmla="*/ 1146920 h 2889040"/>
              <a:gd name="connsiteX7" fmla="*/ 3519955 w 3603100"/>
              <a:gd name="connsiteY7" fmla="*/ 1843606 h 2889040"/>
              <a:gd name="connsiteX8" fmla="*/ 3602964 w 3603100"/>
              <a:gd name="connsiteY8" fmla="*/ 2517098 h 2889040"/>
              <a:gd name="connsiteX9" fmla="*/ 3502467 w 3603100"/>
              <a:gd name="connsiteY9" fmla="*/ 2837525 h 2889040"/>
              <a:gd name="connsiteX10" fmla="*/ 3215657 w 3603100"/>
              <a:gd name="connsiteY10" fmla="*/ 2834593 h 2889040"/>
              <a:gd name="connsiteX11" fmla="*/ 2930617 w 3603100"/>
              <a:gd name="connsiteY11" fmla="*/ 2315660 h 2889040"/>
              <a:gd name="connsiteX12" fmla="*/ 2244409 w 3603100"/>
              <a:gd name="connsiteY12" fmla="*/ 2051067 h 2889040"/>
              <a:gd name="connsiteX13" fmla="*/ 1656321 w 3603100"/>
              <a:gd name="connsiteY13" fmla="*/ 2215231 h 2889040"/>
              <a:gd name="connsiteX14" fmla="*/ 1345709 w 3603100"/>
              <a:gd name="connsiteY14" fmla="*/ 2578708 h 2889040"/>
              <a:gd name="connsiteX15" fmla="*/ 940465 w 3603100"/>
              <a:gd name="connsiteY15" fmla="*/ 2575126 h 2889040"/>
              <a:gd name="connsiteX16" fmla="*/ 618231 w 3603100"/>
              <a:gd name="connsiteY16" fmla="*/ 2372793 h 2889040"/>
              <a:gd name="connsiteX17" fmla="*/ 995024 w 3603100"/>
              <a:gd name="connsiteY17" fmla="*/ 1719000 h 2889040"/>
              <a:gd name="connsiteX18" fmla="*/ 1018825 w 3603100"/>
              <a:gd name="connsiteY18" fmla="*/ 1132435 h 2889040"/>
              <a:gd name="connsiteX19" fmla="*/ 470775 w 3603100"/>
              <a:gd name="connsiteY19" fmla="*/ 861170 h 2889040"/>
              <a:gd name="connsiteX20" fmla="*/ 5769 w 3603100"/>
              <a:gd name="connsiteY20" fmla="*/ 615785 h 2889040"/>
              <a:gd name="connsiteX0" fmla="*/ 5769 w 3603112"/>
              <a:gd name="connsiteY0" fmla="*/ 615785 h 2889040"/>
              <a:gd name="connsiteX1" fmla="*/ 247874 w 3603112"/>
              <a:gd name="connsiteY1" fmla="*/ 12365 h 2889040"/>
              <a:gd name="connsiteX2" fmla="*/ 784336 w 3603112"/>
              <a:gd name="connsiteY2" fmla="*/ 241879 h 2889040"/>
              <a:gd name="connsiteX3" fmla="*/ 1350948 w 3603112"/>
              <a:gd name="connsiteY3" fmla="*/ 633764 h 2889040"/>
              <a:gd name="connsiteX4" fmla="*/ 2290294 w 3603112"/>
              <a:gd name="connsiteY4" fmla="*/ 408238 h 2889040"/>
              <a:gd name="connsiteX5" fmla="*/ 2861573 w 3603112"/>
              <a:gd name="connsiteY5" fmla="*/ 520554 h 2889040"/>
              <a:gd name="connsiteX6" fmla="*/ 3330101 w 3603112"/>
              <a:gd name="connsiteY6" fmla="*/ 1170359 h 2889040"/>
              <a:gd name="connsiteX7" fmla="*/ 3519955 w 3603112"/>
              <a:gd name="connsiteY7" fmla="*/ 1843606 h 2889040"/>
              <a:gd name="connsiteX8" fmla="*/ 3602964 w 3603112"/>
              <a:gd name="connsiteY8" fmla="*/ 2517098 h 2889040"/>
              <a:gd name="connsiteX9" fmla="*/ 3502467 w 3603112"/>
              <a:gd name="connsiteY9" fmla="*/ 2837525 h 2889040"/>
              <a:gd name="connsiteX10" fmla="*/ 3215657 w 3603112"/>
              <a:gd name="connsiteY10" fmla="*/ 2834593 h 2889040"/>
              <a:gd name="connsiteX11" fmla="*/ 2930617 w 3603112"/>
              <a:gd name="connsiteY11" fmla="*/ 2315660 h 2889040"/>
              <a:gd name="connsiteX12" fmla="*/ 2244409 w 3603112"/>
              <a:gd name="connsiteY12" fmla="*/ 2051067 h 2889040"/>
              <a:gd name="connsiteX13" fmla="*/ 1656321 w 3603112"/>
              <a:gd name="connsiteY13" fmla="*/ 2215231 h 2889040"/>
              <a:gd name="connsiteX14" fmla="*/ 1345709 w 3603112"/>
              <a:gd name="connsiteY14" fmla="*/ 2578708 h 2889040"/>
              <a:gd name="connsiteX15" fmla="*/ 940465 w 3603112"/>
              <a:gd name="connsiteY15" fmla="*/ 2575126 h 2889040"/>
              <a:gd name="connsiteX16" fmla="*/ 618231 w 3603112"/>
              <a:gd name="connsiteY16" fmla="*/ 2372793 h 2889040"/>
              <a:gd name="connsiteX17" fmla="*/ 995024 w 3603112"/>
              <a:gd name="connsiteY17" fmla="*/ 1719000 h 2889040"/>
              <a:gd name="connsiteX18" fmla="*/ 1018825 w 3603112"/>
              <a:gd name="connsiteY18" fmla="*/ 1132435 h 2889040"/>
              <a:gd name="connsiteX19" fmla="*/ 470775 w 3603112"/>
              <a:gd name="connsiteY19" fmla="*/ 861170 h 2889040"/>
              <a:gd name="connsiteX20" fmla="*/ 5769 w 3603112"/>
              <a:gd name="connsiteY20" fmla="*/ 615785 h 2889040"/>
              <a:gd name="connsiteX0" fmla="*/ 5769 w 3603143"/>
              <a:gd name="connsiteY0" fmla="*/ 615785 h 2889040"/>
              <a:gd name="connsiteX1" fmla="*/ 247874 w 3603143"/>
              <a:gd name="connsiteY1" fmla="*/ 12365 h 2889040"/>
              <a:gd name="connsiteX2" fmla="*/ 784336 w 3603143"/>
              <a:gd name="connsiteY2" fmla="*/ 241879 h 2889040"/>
              <a:gd name="connsiteX3" fmla="*/ 1350948 w 3603143"/>
              <a:gd name="connsiteY3" fmla="*/ 633764 h 2889040"/>
              <a:gd name="connsiteX4" fmla="*/ 2290294 w 3603143"/>
              <a:gd name="connsiteY4" fmla="*/ 408238 h 2889040"/>
              <a:gd name="connsiteX5" fmla="*/ 2861573 w 3603143"/>
              <a:gd name="connsiteY5" fmla="*/ 520554 h 2889040"/>
              <a:gd name="connsiteX6" fmla="*/ 3284824 w 3603143"/>
              <a:gd name="connsiteY6" fmla="*/ 1207862 h 2889040"/>
              <a:gd name="connsiteX7" fmla="*/ 3519955 w 3603143"/>
              <a:gd name="connsiteY7" fmla="*/ 1843606 h 2889040"/>
              <a:gd name="connsiteX8" fmla="*/ 3602964 w 3603143"/>
              <a:gd name="connsiteY8" fmla="*/ 2517098 h 2889040"/>
              <a:gd name="connsiteX9" fmla="*/ 3502467 w 3603143"/>
              <a:gd name="connsiteY9" fmla="*/ 2837525 h 2889040"/>
              <a:gd name="connsiteX10" fmla="*/ 3215657 w 3603143"/>
              <a:gd name="connsiteY10" fmla="*/ 2834593 h 2889040"/>
              <a:gd name="connsiteX11" fmla="*/ 2930617 w 3603143"/>
              <a:gd name="connsiteY11" fmla="*/ 2315660 h 2889040"/>
              <a:gd name="connsiteX12" fmla="*/ 2244409 w 3603143"/>
              <a:gd name="connsiteY12" fmla="*/ 2051067 h 2889040"/>
              <a:gd name="connsiteX13" fmla="*/ 1656321 w 3603143"/>
              <a:gd name="connsiteY13" fmla="*/ 2215231 h 2889040"/>
              <a:gd name="connsiteX14" fmla="*/ 1345709 w 3603143"/>
              <a:gd name="connsiteY14" fmla="*/ 2578708 h 2889040"/>
              <a:gd name="connsiteX15" fmla="*/ 940465 w 3603143"/>
              <a:gd name="connsiteY15" fmla="*/ 2575126 h 2889040"/>
              <a:gd name="connsiteX16" fmla="*/ 618231 w 3603143"/>
              <a:gd name="connsiteY16" fmla="*/ 2372793 h 2889040"/>
              <a:gd name="connsiteX17" fmla="*/ 995024 w 3603143"/>
              <a:gd name="connsiteY17" fmla="*/ 1719000 h 2889040"/>
              <a:gd name="connsiteX18" fmla="*/ 1018825 w 3603143"/>
              <a:gd name="connsiteY18" fmla="*/ 1132435 h 2889040"/>
              <a:gd name="connsiteX19" fmla="*/ 470775 w 3603143"/>
              <a:gd name="connsiteY19" fmla="*/ 861170 h 2889040"/>
              <a:gd name="connsiteX20" fmla="*/ 5769 w 3603143"/>
              <a:gd name="connsiteY20" fmla="*/ 615785 h 2889040"/>
              <a:gd name="connsiteX0" fmla="*/ 5769 w 3748612"/>
              <a:gd name="connsiteY0" fmla="*/ 615785 h 2889040"/>
              <a:gd name="connsiteX1" fmla="*/ 247874 w 3748612"/>
              <a:gd name="connsiteY1" fmla="*/ 12365 h 2889040"/>
              <a:gd name="connsiteX2" fmla="*/ 784336 w 3748612"/>
              <a:gd name="connsiteY2" fmla="*/ 241879 h 2889040"/>
              <a:gd name="connsiteX3" fmla="*/ 1350948 w 3748612"/>
              <a:gd name="connsiteY3" fmla="*/ 633764 h 2889040"/>
              <a:gd name="connsiteX4" fmla="*/ 2290294 w 3748612"/>
              <a:gd name="connsiteY4" fmla="*/ 408238 h 2889040"/>
              <a:gd name="connsiteX5" fmla="*/ 2861573 w 3748612"/>
              <a:gd name="connsiteY5" fmla="*/ 520554 h 2889040"/>
              <a:gd name="connsiteX6" fmla="*/ 3284824 w 3748612"/>
              <a:gd name="connsiteY6" fmla="*/ 1207862 h 2889040"/>
              <a:gd name="connsiteX7" fmla="*/ 3737287 w 3748612"/>
              <a:gd name="connsiteY7" fmla="*/ 1834231 h 2889040"/>
              <a:gd name="connsiteX8" fmla="*/ 3602964 w 3748612"/>
              <a:gd name="connsiteY8" fmla="*/ 2517098 h 2889040"/>
              <a:gd name="connsiteX9" fmla="*/ 3502467 w 3748612"/>
              <a:gd name="connsiteY9" fmla="*/ 2837525 h 2889040"/>
              <a:gd name="connsiteX10" fmla="*/ 3215657 w 3748612"/>
              <a:gd name="connsiteY10" fmla="*/ 2834593 h 2889040"/>
              <a:gd name="connsiteX11" fmla="*/ 2930617 w 3748612"/>
              <a:gd name="connsiteY11" fmla="*/ 2315660 h 2889040"/>
              <a:gd name="connsiteX12" fmla="*/ 2244409 w 3748612"/>
              <a:gd name="connsiteY12" fmla="*/ 2051067 h 2889040"/>
              <a:gd name="connsiteX13" fmla="*/ 1656321 w 3748612"/>
              <a:gd name="connsiteY13" fmla="*/ 2215231 h 2889040"/>
              <a:gd name="connsiteX14" fmla="*/ 1345709 w 3748612"/>
              <a:gd name="connsiteY14" fmla="*/ 2578708 h 2889040"/>
              <a:gd name="connsiteX15" fmla="*/ 940465 w 3748612"/>
              <a:gd name="connsiteY15" fmla="*/ 2575126 h 2889040"/>
              <a:gd name="connsiteX16" fmla="*/ 618231 w 3748612"/>
              <a:gd name="connsiteY16" fmla="*/ 2372793 h 2889040"/>
              <a:gd name="connsiteX17" fmla="*/ 995024 w 3748612"/>
              <a:gd name="connsiteY17" fmla="*/ 1719000 h 2889040"/>
              <a:gd name="connsiteX18" fmla="*/ 1018825 w 3748612"/>
              <a:gd name="connsiteY18" fmla="*/ 1132435 h 2889040"/>
              <a:gd name="connsiteX19" fmla="*/ 470775 w 3748612"/>
              <a:gd name="connsiteY19" fmla="*/ 861170 h 2889040"/>
              <a:gd name="connsiteX20" fmla="*/ 5769 w 3748612"/>
              <a:gd name="connsiteY20" fmla="*/ 615785 h 2889040"/>
              <a:gd name="connsiteX0" fmla="*/ 5769 w 3748612"/>
              <a:gd name="connsiteY0" fmla="*/ 615785 h 2889040"/>
              <a:gd name="connsiteX1" fmla="*/ 247874 w 3748612"/>
              <a:gd name="connsiteY1" fmla="*/ 12365 h 2889040"/>
              <a:gd name="connsiteX2" fmla="*/ 784336 w 3748612"/>
              <a:gd name="connsiteY2" fmla="*/ 241879 h 2889040"/>
              <a:gd name="connsiteX3" fmla="*/ 1350948 w 3748612"/>
              <a:gd name="connsiteY3" fmla="*/ 633764 h 2889040"/>
              <a:gd name="connsiteX4" fmla="*/ 2290294 w 3748612"/>
              <a:gd name="connsiteY4" fmla="*/ 408238 h 2889040"/>
              <a:gd name="connsiteX5" fmla="*/ 2861573 w 3748612"/>
              <a:gd name="connsiteY5" fmla="*/ 520554 h 2889040"/>
              <a:gd name="connsiteX6" fmla="*/ 3284824 w 3748612"/>
              <a:gd name="connsiteY6" fmla="*/ 1207862 h 2889040"/>
              <a:gd name="connsiteX7" fmla="*/ 3737287 w 3748612"/>
              <a:gd name="connsiteY7" fmla="*/ 1834231 h 2889040"/>
              <a:gd name="connsiteX8" fmla="*/ 3602964 w 3748612"/>
              <a:gd name="connsiteY8" fmla="*/ 2517098 h 2889040"/>
              <a:gd name="connsiteX9" fmla="*/ 3502467 w 3748612"/>
              <a:gd name="connsiteY9" fmla="*/ 2837525 h 2889040"/>
              <a:gd name="connsiteX10" fmla="*/ 3215657 w 3748612"/>
              <a:gd name="connsiteY10" fmla="*/ 2834593 h 2889040"/>
              <a:gd name="connsiteX11" fmla="*/ 2930617 w 3748612"/>
              <a:gd name="connsiteY11" fmla="*/ 2315660 h 2889040"/>
              <a:gd name="connsiteX12" fmla="*/ 2244409 w 3748612"/>
              <a:gd name="connsiteY12" fmla="*/ 2051067 h 2889040"/>
              <a:gd name="connsiteX13" fmla="*/ 1656321 w 3748612"/>
              <a:gd name="connsiteY13" fmla="*/ 2215231 h 2889040"/>
              <a:gd name="connsiteX14" fmla="*/ 1345709 w 3748612"/>
              <a:gd name="connsiteY14" fmla="*/ 2578708 h 2889040"/>
              <a:gd name="connsiteX15" fmla="*/ 759355 w 3748612"/>
              <a:gd name="connsiteY15" fmla="*/ 2762642 h 2889040"/>
              <a:gd name="connsiteX16" fmla="*/ 618231 w 3748612"/>
              <a:gd name="connsiteY16" fmla="*/ 2372793 h 2889040"/>
              <a:gd name="connsiteX17" fmla="*/ 995024 w 3748612"/>
              <a:gd name="connsiteY17" fmla="*/ 1719000 h 2889040"/>
              <a:gd name="connsiteX18" fmla="*/ 1018825 w 3748612"/>
              <a:gd name="connsiteY18" fmla="*/ 1132435 h 2889040"/>
              <a:gd name="connsiteX19" fmla="*/ 470775 w 3748612"/>
              <a:gd name="connsiteY19" fmla="*/ 861170 h 2889040"/>
              <a:gd name="connsiteX20" fmla="*/ 5769 w 3748612"/>
              <a:gd name="connsiteY20" fmla="*/ 615785 h 2889040"/>
              <a:gd name="connsiteX0" fmla="*/ 5769 w 3748612"/>
              <a:gd name="connsiteY0" fmla="*/ 615785 h 2889040"/>
              <a:gd name="connsiteX1" fmla="*/ 247874 w 3748612"/>
              <a:gd name="connsiteY1" fmla="*/ 12365 h 2889040"/>
              <a:gd name="connsiteX2" fmla="*/ 784336 w 3748612"/>
              <a:gd name="connsiteY2" fmla="*/ 241879 h 2889040"/>
              <a:gd name="connsiteX3" fmla="*/ 1350948 w 3748612"/>
              <a:gd name="connsiteY3" fmla="*/ 633764 h 2889040"/>
              <a:gd name="connsiteX4" fmla="*/ 2290294 w 3748612"/>
              <a:gd name="connsiteY4" fmla="*/ 408238 h 2889040"/>
              <a:gd name="connsiteX5" fmla="*/ 2861573 w 3748612"/>
              <a:gd name="connsiteY5" fmla="*/ 520554 h 2889040"/>
              <a:gd name="connsiteX6" fmla="*/ 3284824 w 3748612"/>
              <a:gd name="connsiteY6" fmla="*/ 1207862 h 2889040"/>
              <a:gd name="connsiteX7" fmla="*/ 3737287 w 3748612"/>
              <a:gd name="connsiteY7" fmla="*/ 1834231 h 2889040"/>
              <a:gd name="connsiteX8" fmla="*/ 3602964 w 3748612"/>
              <a:gd name="connsiteY8" fmla="*/ 2517098 h 2889040"/>
              <a:gd name="connsiteX9" fmla="*/ 3502467 w 3748612"/>
              <a:gd name="connsiteY9" fmla="*/ 2837525 h 2889040"/>
              <a:gd name="connsiteX10" fmla="*/ 3215657 w 3748612"/>
              <a:gd name="connsiteY10" fmla="*/ 2834593 h 2889040"/>
              <a:gd name="connsiteX11" fmla="*/ 2930617 w 3748612"/>
              <a:gd name="connsiteY11" fmla="*/ 2315660 h 2889040"/>
              <a:gd name="connsiteX12" fmla="*/ 2244409 w 3748612"/>
              <a:gd name="connsiteY12" fmla="*/ 2051067 h 2889040"/>
              <a:gd name="connsiteX13" fmla="*/ 1656321 w 3748612"/>
              <a:gd name="connsiteY13" fmla="*/ 2215231 h 2889040"/>
              <a:gd name="connsiteX14" fmla="*/ 1345709 w 3748612"/>
              <a:gd name="connsiteY14" fmla="*/ 2578708 h 2889040"/>
              <a:gd name="connsiteX15" fmla="*/ 759355 w 3748612"/>
              <a:gd name="connsiteY15" fmla="*/ 2762642 h 2889040"/>
              <a:gd name="connsiteX16" fmla="*/ 500509 w 3748612"/>
              <a:gd name="connsiteY16" fmla="*/ 2372793 h 2889040"/>
              <a:gd name="connsiteX17" fmla="*/ 995024 w 3748612"/>
              <a:gd name="connsiteY17" fmla="*/ 1719000 h 2889040"/>
              <a:gd name="connsiteX18" fmla="*/ 1018825 w 3748612"/>
              <a:gd name="connsiteY18" fmla="*/ 1132435 h 2889040"/>
              <a:gd name="connsiteX19" fmla="*/ 470775 w 3748612"/>
              <a:gd name="connsiteY19" fmla="*/ 861170 h 2889040"/>
              <a:gd name="connsiteX20" fmla="*/ 5769 w 3748612"/>
              <a:gd name="connsiteY20" fmla="*/ 615785 h 2889040"/>
              <a:gd name="connsiteX0" fmla="*/ 5769 w 3748612"/>
              <a:gd name="connsiteY0" fmla="*/ 614484 h 2887739"/>
              <a:gd name="connsiteX1" fmla="*/ 247874 w 3748612"/>
              <a:gd name="connsiteY1" fmla="*/ 11064 h 2887739"/>
              <a:gd name="connsiteX2" fmla="*/ 784336 w 3748612"/>
              <a:gd name="connsiteY2" fmla="*/ 240578 h 2887739"/>
              <a:gd name="connsiteX3" fmla="*/ 1305671 w 3748612"/>
              <a:gd name="connsiteY3" fmla="*/ 454324 h 2887739"/>
              <a:gd name="connsiteX4" fmla="*/ 2290294 w 3748612"/>
              <a:gd name="connsiteY4" fmla="*/ 406937 h 2887739"/>
              <a:gd name="connsiteX5" fmla="*/ 2861573 w 3748612"/>
              <a:gd name="connsiteY5" fmla="*/ 519253 h 2887739"/>
              <a:gd name="connsiteX6" fmla="*/ 3284824 w 3748612"/>
              <a:gd name="connsiteY6" fmla="*/ 1206561 h 2887739"/>
              <a:gd name="connsiteX7" fmla="*/ 3737287 w 3748612"/>
              <a:gd name="connsiteY7" fmla="*/ 1832930 h 2887739"/>
              <a:gd name="connsiteX8" fmla="*/ 3602964 w 3748612"/>
              <a:gd name="connsiteY8" fmla="*/ 2515797 h 2887739"/>
              <a:gd name="connsiteX9" fmla="*/ 3502467 w 3748612"/>
              <a:gd name="connsiteY9" fmla="*/ 2836224 h 2887739"/>
              <a:gd name="connsiteX10" fmla="*/ 3215657 w 3748612"/>
              <a:gd name="connsiteY10" fmla="*/ 2833292 h 2887739"/>
              <a:gd name="connsiteX11" fmla="*/ 2930617 w 3748612"/>
              <a:gd name="connsiteY11" fmla="*/ 2314359 h 2887739"/>
              <a:gd name="connsiteX12" fmla="*/ 2244409 w 3748612"/>
              <a:gd name="connsiteY12" fmla="*/ 2049766 h 2887739"/>
              <a:gd name="connsiteX13" fmla="*/ 1656321 w 3748612"/>
              <a:gd name="connsiteY13" fmla="*/ 2213930 h 2887739"/>
              <a:gd name="connsiteX14" fmla="*/ 1345709 w 3748612"/>
              <a:gd name="connsiteY14" fmla="*/ 2577407 h 2887739"/>
              <a:gd name="connsiteX15" fmla="*/ 759355 w 3748612"/>
              <a:gd name="connsiteY15" fmla="*/ 2761341 h 2887739"/>
              <a:gd name="connsiteX16" fmla="*/ 500509 w 3748612"/>
              <a:gd name="connsiteY16" fmla="*/ 2371492 h 2887739"/>
              <a:gd name="connsiteX17" fmla="*/ 995024 w 3748612"/>
              <a:gd name="connsiteY17" fmla="*/ 1717699 h 2887739"/>
              <a:gd name="connsiteX18" fmla="*/ 1018825 w 3748612"/>
              <a:gd name="connsiteY18" fmla="*/ 1131134 h 2887739"/>
              <a:gd name="connsiteX19" fmla="*/ 470775 w 3748612"/>
              <a:gd name="connsiteY19" fmla="*/ 859869 h 2887739"/>
              <a:gd name="connsiteX20" fmla="*/ 5769 w 3748612"/>
              <a:gd name="connsiteY20" fmla="*/ 614484 h 2887739"/>
              <a:gd name="connsiteX0" fmla="*/ 5859 w 3748702"/>
              <a:gd name="connsiteY0" fmla="*/ 629891 h 2903146"/>
              <a:gd name="connsiteX1" fmla="*/ 247964 w 3748702"/>
              <a:gd name="connsiteY1" fmla="*/ 26471 h 2903146"/>
              <a:gd name="connsiteX2" fmla="*/ 802537 w 3748702"/>
              <a:gd name="connsiteY2" fmla="*/ 143476 h 2903146"/>
              <a:gd name="connsiteX3" fmla="*/ 1305761 w 3748702"/>
              <a:gd name="connsiteY3" fmla="*/ 469731 h 2903146"/>
              <a:gd name="connsiteX4" fmla="*/ 2290384 w 3748702"/>
              <a:gd name="connsiteY4" fmla="*/ 422344 h 2903146"/>
              <a:gd name="connsiteX5" fmla="*/ 2861663 w 3748702"/>
              <a:gd name="connsiteY5" fmla="*/ 534660 h 2903146"/>
              <a:gd name="connsiteX6" fmla="*/ 3284914 w 3748702"/>
              <a:gd name="connsiteY6" fmla="*/ 1221968 h 2903146"/>
              <a:gd name="connsiteX7" fmla="*/ 3737377 w 3748702"/>
              <a:gd name="connsiteY7" fmla="*/ 1848337 h 2903146"/>
              <a:gd name="connsiteX8" fmla="*/ 3603054 w 3748702"/>
              <a:gd name="connsiteY8" fmla="*/ 2531204 h 2903146"/>
              <a:gd name="connsiteX9" fmla="*/ 3502557 w 3748702"/>
              <a:gd name="connsiteY9" fmla="*/ 2851631 h 2903146"/>
              <a:gd name="connsiteX10" fmla="*/ 3215747 w 3748702"/>
              <a:gd name="connsiteY10" fmla="*/ 2848699 h 2903146"/>
              <a:gd name="connsiteX11" fmla="*/ 2930707 w 3748702"/>
              <a:gd name="connsiteY11" fmla="*/ 2329766 h 2903146"/>
              <a:gd name="connsiteX12" fmla="*/ 2244499 w 3748702"/>
              <a:gd name="connsiteY12" fmla="*/ 2065173 h 2903146"/>
              <a:gd name="connsiteX13" fmla="*/ 1656411 w 3748702"/>
              <a:gd name="connsiteY13" fmla="*/ 2229337 h 2903146"/>
              <a:gd name="connsiteX14" fmla="*/ 1345799 w 3748702"/>
              <a:gd name="connsiteY14" fmla="*/ 2592814 h 2903146"/>
              <a:gd name="connsiteX15" fmla="*/ 759445 w 3748702"/>
              <a:gd name="connsiteY15" fmla="*/ 2776748 h 2903146"/>
              <a:gd name="connsiteX16" fmla="*/ 500599 w 3748702"/>
              <a:gd name="connsiteY16" fmla="*/ 2386899 h 2903146"/>
              <a:gd name="connsiteX17" fmla="*/ 995114 w 3748702"/>
              <a:gd name="connsiteY17" fmla="*/ 1733106 h 2903146"/>
              <a:gd name="connsiteX18" fmla="*/ 1018915 w 3748702"/>
              <a:gd name="connsiteY18" fmla="*/ 1146541 h 2903146"/>
              <a:gd name="connsiteX19" fmla="*/ 470865 w 3748702"/>
              <a:gd name="connsiteY19" fmla="*/ 875276 h 2903146"/>
              <a:gd name="connsiteX20" fmla="*/ 5859 w 3748702"/>
              <a:gd name="connsiteY20" fmla="*/ 629891 h 2903146"/>
              <a:gd name="connsiteX0" fmla="*/ 42196 w 3558652"/>
              <a:gd name="connsiteY0" fmla="*/ 589842 h 2900600"/>
              <a:gd name="connsiteX1" fmla="*/ 57914 w 3558652"/>
              <a:gd name="connsiteY1" fmla="*/ 23925 h 2900600"/>
              <a:gd name="connsiteX2" fmla="*/ 612487 w 3558652"/>
              <a:gd name="connsiteY2" fmla="*/ 140930 h 2900600"/>
              <a:gd name="connsiteX3" fmla="*/ 1115711 w 3558652"/>
              <a:gd name="connsiteY3" fmla="*/ 467185 h 2900600"/>
              <a:gd name="connsiteX4" fmla="*/ 2100334 w 3558652"/>
              <a:gd name="connsiteY4" fmla="*/ 419798 h 2900600"/>
              <a:gd name="connsiteX5" fmla="*/ 2671613 w 3558652"/>
              <a:gd name="connsiteY5" fmla="*/ 532114 h 2900600"/>
              <a:gd name="connsiteX6" fmla="*/ 3094864 w 3558652"/>
              <a:gd name="connsiteY6" fmla="*/ 1219422 h 2900600"/>
              <a:gd name="connsiteX7" fmla="*/ 3547327 w 3558652"/>
              <a:gd name="connsiteY7" fmla="*/ 1845791 h 2900600"/>
              <a:gd name="connsiteX8" fmla="*/ 3413004 w 3558652"/>
              <a:gd name="connsiteY8" fmla="*/ 2528658 h 2900600"/>
              <a:gd name="connsiteX9" fmla="*/ 3312507 w 3558652"/>
              <a:gd name="connsiteY9" fmla="*/ 2849085 h 2900600"/>
              <a:gd name="connsiteX10" fmla="*/ 3025697 w 3558652"/>
              <a:gd name="connsiteY10" fmla="*/ 2846153 h 2900600"/>
              <a:gd name="connsiteX11" fmla="*/ 2740657 w 3558652"/>
              <a:gd name="connsiteY11" fmla="*/ 2327220 h 2900600"/>
              <a:gd name="connsiteX12" fmla="*/ 2054449 w 3558652"/>
              <a:gd name="connsiteY12" fmla="*/ 2062627 h 2900600"/>
              <a:gd name="connsiteX13" fmla="*/ 1466361 w 3558652"/>
              <a:gd name="connsiteY13" fmla="*/ 2226791 h 2900600"/>
              <a:gd name="connsiteX14" fmla="*/ 1155749 w 3558652"/>
              <a:gd name="connsiteY14" fmla="*/ 2590268 h 2900600"/>
              <a:gd name="connsiteX15" fmla="*/ 569395 w 3558652"/>
              <a:gd name="connsiteY15" fmla="*/ 2774202 h 2900600"/>
              <a:gd name="connsiteX16" fmla="*/ 310549 w 3558652"/>
              <a:gd name="connsiteY16" fmla="*/ 2384353 h 2900600"/>
              <a:gd name="connsiteX17" fmla="*/ 805064 w 3558652"/>
              <a:gd name="connsiteY17" fmla="*/ 1730560 h 2900600"/>
              <a:gd name="connsiteX18" fmla="*/ 828865 w 3558652"/>
              <a:gd name="connsiteY18" fmla="*/ 1143995 h 2900600"/>
              <a:gd name="connsiteX19" fmla="*/ 280815 w 3558652"/>
              <a:gd name="connsiteY19" fmla="*/ 872730 h 2900600"/>
              <a:gd name="connsiteX20" fmla="*/ 42196 w 3558652"/>
              <a:gd name="connsiteY20" fmla="*/ 589842 h 2900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558652" h="2900600">
                <a:moveTo>
                  <a:pt x="42196" y="589842"/>
                </a:moveTo>
                <a:cubicBezTo>
                  <a:pt x="5046" y="448375"/>
                  <a:pt x="-37134" y="98744"/>
                  <a:pt x="57914" y="23925"/>
                </a:cubicBezTo>
                <a:cubicBezTo>
                  <a:pt x="152962" y="-50894"/>
                  <a:pt x="436188" y="67053"/>
                  <a:pt x="612487" y="140930"/>
                </a:cubicBezTo>
                <a:cubicBezTo>
                  <a:pt x="788787" y="214807"/>
                  <a:pt x="867737" y="420707"/>
                  <a:pt x="1115711" y="467185"/>
                </a:cubicBezTo>
                <a:cubicBezTo>
                  <a:pt x="1363685" y="513663"/>
                  <a:pt x="1841017" y="408977"/>
                  <a:pt x="2100334" y="419798"/>
                </a:cubicBezTo>
                <a:cubicBezTo>
                  <a:pt x="2359651" y="430619"/>
                  <a:pt x="2505858" y="398843"/>
                  <a:pt x="2671613" y="532114"/>
                </a:cubicBezTo>
                <a:cubicBezTo>
                  <a:pt x="2837368" y="665385"/>
                  <a:pt x="2948912" y="1000476"/>
                  <a:pt x="3094864" y="1219422"/>
                </a:cubicBezTo>
                <a:cubicBezTo>
                  <a:pt x="3240816" y="1438368"/>
                  <a:pt x="3494304" y="1627585"/>
                  <a:pt x="3547327" y="1845791"/>
                </a:cubicBezTo>
                <a:cubicBezTo>
                  <a:pt x="3600350" y="2063997"/>
                  <a:pt x="3452141" y="2361442"/>
                  <a:pt x="3413004" y="2528658"/>
                </a:cubicBezTo>
                <a:cubicBezTo>
                  <a:pt x="3373867" y="2695874"/>
                  <a:pt x="3377058" y="2796169"/>
                  <a:pt x="3312507" y="2849085"/>
                </a:cubicBezTo>
                <a:cubicBezTo>
                  <a:pt x="3247956" y="2902001"/>
                  <a:pt x="3121005" y="2933131"/>
                  <a:pt x="3025697" y="2846153"/>
                </a:cubicBezTo>
                <a:cubicBezTo>
                  <a:pt x="2930389" y="2759176"/>
                  <a:pt x="2902532" y="2457808"/>
                  <a:pt x="2740657" y="2327220"/>
                </a:cubicBezTo>
                <a:cubicBezTo>
                  <a:pt x="2578782" y="2196632"/>
                  <a:pt x="2266832" y="2079365"/>
                  <a:pt x="2054449" y="2062627"/>
                </a:cubicBezTo>
                <a:cubicBezTo>
                  <a:pt x="1842066" y="2045889"/>
                  <a:pt x="1616144" y="2138851"/>
                  <a:pt x="1466361" y="2226791"/>
                </a:cubicBezTo>
                <a:cubicBezTo>
                  <a:pt x="1316578" y="2314731"/>
                  <a:pt x="1305243" y="2499033"/>
                  <a:pt x="1155749" y="2590268"/>
                </a:cubicBezTo>
                <a:cubicBezTo>
                  <a:pt x="1006255" y="2681503"/>
                  <a:pt x="710262" y="2808521"/>
                  <a:pt x="569395" y="2774202"/>
                </a:cubicBezTo>
                <a:cubicBezTo>
                  <a:pt x="428528" y="2739883"/>
                  <a:pt x="271271" y="2558293"/>
                  <a:pt x="310549" y="2384353"/>
                </a:cubicBezTo>
                <a:cubicBezTo>
                  <a:pt x="349827" y="2210413"/>
                  <a:pt x="718678" y="1937286"/>
                  <a:pt x="805064" y="1730560"/>
                </a:cubicBezTo>
                <a:cubicBezTo>
                  <a:pt x="891450" y="1523834"/>
                  <a:pt x="908694" y="1242692"/>
                  <a:pt x="828865" y="1143995"/>
                </a:cubicBezTo>
                <a:cubicBezTo>
                  <a:pt x="749036" y="1045298"/>
                  <a:pt x="411926" y="965089"/>
                  <a:pt x="280815" y="872730"/>
                </a:cubicBezTo>
                <a:cubicBezTo>
                  <a:pt x="149704" y="780371"/>
                  <a:pt x="79346" y="731309"/>
                  <a:pt x="42196" y="589842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7" name="円/楕円 6"/>
          <p:cNvSpPr/>
          <p:nvPr/>
        </p:nvSpPr>
        <p:spPr>
          <a:xfrm>
            <a:off x="1853807" y="684017"/>
            <a:ext cx="95003" cy="95003"/>
          </a:xfrm>
          <a:prstGeom prst="ellipse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円/楕円 7"/>
          <p:cNvSpPr/>
          <p:nvPr/>
        </p:nvSpPr>
        <p:spPr>
          <a:xfrm>
            <a:off x="1967019" y="550519"/>
            <a:ext cx="95003" cy="950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円/楕円 8"/>
          <p:cNvSpPr/>
          <p:nvPr/>
        </p:nvSpPr>
        <p:spPr>
          <a:xfrm>
            <a:off x="2132780" y="636515"/>
            <a:ext cx="95003" cy="95003"/>
          </a:xfrm>
          <a:prstGeom prst="ellipse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フリーフォーム 9"/>
          <p:cNvSpPr/>
          <p:nvPr/>
        </p:nvSpPr>
        <p:spPr>
          <a:xfrm>
            <a:off x="379311" y="278298"/>
            <a:ext cx="3235070" cy="2684147"/>
          </a:xfrm>
          <a:custGeom>
            <a:avLst/>
            <a:gdLst>
              <a:gd name="connsiteX0" fmla="*/ 1552491 w 3235070"/>
              <a:gd name="connsiteY0" fmla="*/ 312252 h 2684147"/>
              <a:gd name="connsiteX1" fmla="*/ 1219116 w 3235070"/>
              <a:gd name="connsiteY1" fmla="*/ 359877 h 2684147"/>
              <a:gd name="connsiteX2" fmla="*/ 933366 w 3235070"/>
              <a:gd name="connsiteY2" fmla="*/ 274152 h 2684147"/>
              <a:gd name="connsiteX3" fmla="*/ 419016 w 3235070"/>
              <a:gd name="connsiteY3" fmla="*/ 45552 h 2684147"/>
              <a:gd name="connsiteX4" fmla="*/ 190416 w 3235070"/>
              <a:gd name="connsiteY4" fmla="*/ 16977 h 2684147"/>
              <a:gd name="connsiteX5" fmla="*/ 9441 w 3235070"/>
              <a:gd name="connsiteY5" fmla="*/ 245577 h 2684147"/>
              <a:gd name="connsiteX6" fmla="*/ 57066 w 3235070"/>
              <a:gd name="connsiteY6" fmla="*/ 721827 h 2684147"/>
              <a:gd name="connsiteX7" fmla="*/ 323766 w 3235070"/>
              <a:gd name="connsiteY7" fmla="*/ 1026627 h 2684147"/>
              <a:gd name="connsiteX8" fmla="*/ 628566 w 3235070"/>
              <a:gd name="connsiteY8" fmla="*/ 1198077 h 2684147"/>
              <a:gd name="connsiteX9" fmla="*/ 619041 w 3235070"/>
              <a:gd name="connsiteY9" fmla="*/ 1579077 h 2684147"/>
              <a:gd name="connsiteX10" fmla="*/ 295191 w 3235070"/>
              <a:gd name="connsiteY10" fmla="*/ 1960077 h 2684147"/>
              <a:gd name="connsiteX11" fmla="*/ 247566 w 3235070"/>
              <a:gd name="connsiteY11" fmla="*/ 2379177 h 2684147"/>
              <a:gd name="connsiteX12" fmla="*/ 580941 w 3235070"/>
              <a:gd name="connsiteY12" fmla="*/ 2503002 h 2684147"/>
              <a:gd name="connsiteX13" fmla="*/ 1095291 w 3235070"/>
              <a:gd name="connsiteY13" fmla="*/ 2445852 h 2684147"/>
              <a:gd name="connsiteX14" fmla="*/ 1457241 w 3235070"/>
              <a:gd name="connsiteY14" fmla="*/ 2198202 h 2684147"/>
              <a:gd name="connsiteX15" fmla="*/ 1647741 w 3235070"/>
              <a:gd name="connsiteY15" fmla="*/ 1931502 h 2684147"/>
              <a:gd name="connsiteX16" fmla="*/ 2076366 w 3235070"/>
              <a:gd name="connsiteY16" fmla="*/ 1998177 h 2684147"/>
              <a:gd name="connsiteX17" fmla="*/ 2457366 w 3235070"/>
              <a:gd name="connsiteY17" fmla="*/ 2322027 h 2684147"/>
              <a:gd name="connsiteX18" fmla="*/ 2647866 w 3235070"/>
              <a:gd name="connsiteY18" fmla="*/ 2645877 h 2684147"/>
              <a:gd name="connsiteX19" fmla="*/ 2914566 w 3235070"/>
              <a:gd name="connsiteY19" fmla="*/ 2617302 h 2684147"/>
              <a:gd name="connsiteX20" fmla="*/ 3124116 w 3235070"/>
              <a:gd name="connsiteY20" fmla="*/ 2102952 h 2684147"/>
              <a:gd name="connsiteX21" fmla="*/ 3219366 w 3235070"/>
              <a:gd name="connsiteY21" fmla="*/ 1655277 h 2684147"/>
              <a:gd name="connsiteX22" fmla="*/ 2800266 w 3235070"/>
              <a:gd name="connsiteY22" fmla="*/ 940902 h 2684147"/>
              <a:gd name="connsiteX23" fmla="*/ 2495466 w 3235070"/>
              <a:gd name="connsiteY23" fmla="*/ 445602 h 2684147"/>
              <a:gd name="connsiteX24" fmla="*/ 2000166 w 3235070"/>
              <a:gd name="connsiteY24" fmla="*/ 283677 h 2684147"/>
              <a:gd name="connsiteX25" fmla="*/ 1552491 w 3235070"/>
              <a:gd name="connsiteY25" fmla="*/ 226527 h 2684147"/>
              <a:gd name="connsiteX26" fmla="*/ 1323891 w 3235070"/>
              <a:gd name="connsiteY26" fmla="*/ 312252 h 2684147"/>
              <a:gd name="connsiteX27" fmla="*/ 980991 w 3235070"/>
              <a:gd name="connsiteY27" fmla="*/ 255102 h 2684147"/>
              <a:gd name="connsiteX0" fmla="*/ 1605831 w 3235070"/>
              <a:gd name="connsiteY0" fmla="*/ 327492 h 2684147"/>
              <a:gd name="connsiteX1" fmla="*/ 1219116 w 3235070"/>
              <a:gd name="connsiteY1" fmla="*/ 359877 h 2684147"/>
              <a:gd name="connsiteX2" fmla="*/ 933366 w 3235070"/>
              <a:gd name="connsiteY2" fmla="*/ 274152 h 2684147"/>
              <a:gd name="connsiteX3" fmla="*/ 419016 w 3235070"/>
              <a:gd name="connsiteY3" fmla="*/ 45552 h 2684147"/>
              <a:gd name="connsiteX4" fmla="*/ 190416 w 3235070"/>
              <a:gd name="connsiteY4" fmla="*/ 16977 h 2684147"/>
              <a:gd name="connsiteX5" fmla="*/ 9441 w 3235070"/>
              <a:gd name="connsiteY5" fmla="*/ 245577 h 2684147"/>
              <a:gd name="connsiteX6" fmla="*/ 57066 w 3235070"/>
              <a:gd name="connsiteY6" fmla="*/ 721827 h 2684147"/>
              <a:gd name="connsiteX7" fmla="*/ 323766 w 3235070"/>
              <a:gd name="connsiteY7" fmla="*/ 1026627 h 2684147"/>
              <a:gd name="connsiteX8" fmla="*/ 628566 w 3235070"/>
              <a:gd name="connsiteY8" fmla="*/ 1198077 h 2684147"/>
              <a:gd name="connsiteX9" fmla="*/ 619041 w 3235070"/>
              <a:gd name="connsiteY9" fmla="*/ 1579077 h 2684147"/>
              <a:gd name="connsiteX10" fmla="*/ 295191 w 3235070"/>
              <a:gd name="connsiteY10" fmla="*/ 1960077 h 2684147"/>
              <a:gd name="connsiteX11" fmla="*/ 247566 w 3235070"/>
              <a:gd name="connsiteY11" fmla="*/ 2379177 h 2684147"/>
              <a:gd name="connsiteX12" fmla="*/ 580941 w 3235070"/>
              <a:gd name="connsiteY12" fmla="*/ 2503002 h 2684147"/>
              <a:gd name="connsiteX13" fmla="*/ 1095291 w 3235070"/>
              <a:gd name="connsiteY13" fmla="*/ 2445852 h 2684147"/>
              <a:gd name="connsiteX14" fmla="*/ 1457241 w 3235070"/>
              <a:gd name="connsiteY14" fmla="*/ 2198202 h 2684147"/>
              <a:gd name="connsiteX15" fmla="*/ 1647741 w 3235070"/>
              <a:gd name="connsiteY15" fmla="*/ 1931502 h 2684147"/>
              <a:gd name="connsiteX16" fmla="*/ 2076366 w 3235070"/>
              <a:gd name="connsiteY16" fmla="*/ 1998177 h 2684147"/>
              <a:gd name="connsiteX17" fmla="*/ 2457366 w 3235070"/>
              <a:gd name="connsiteY17" fmla="*/ 2322027 h 2684147"/>
              <a:gd name="connsiteX18" fmla="*/ 2647866 w 3235070"/>
              <a:gd name="connsiteY18" fmla="*/ 2645877 h 2684147"/>
              <a:gd name="connsiteX19" fmla="*/ 2914566 w 3235070"/>
              <a:gd name="connsiteY19" fmla="*/ 2617302 h 2684147"/>
              <a:gd name="connsiteX20" fmla="*/ 3124116 w 3235070"/>
              <a:gd name="connsiteY20" fmla="*/ 2102952 h 2684147"/>
              <a:gd name="connsiteX21" fmla="*/ 3219366 w 3235070"/>
              <a:gd name="connsiteY21" fmla="*/ 1655277 h 2684147"/>
              <a:gd name="connsiteX22" fmla="*/ 2800266 w 3235070"/>
              <a:gd name="connsiteY22" fmla="*/ 940902 h 2684147"/>
              <a:gd name="connsiteX23" fmla="*/ 2495466 w 3235070"/>
              <a:gd name="connsiteY23" fmla="*/ 445602 h 2684147"/>
              <a:gd name="connsiteX24" fmla="*/ 2000166 w 3235070"/>
              <a:gd name="connsiteY24" fmla="*/ 283677 h 2684147"/>
              <a:gd name="connsiteX25" fmla="*/ 1552491 w 3235070"/>
              <a:gd name="connsiteY25" fmla="*/ 226527 h 2684147"/>
              <a:gd name="connsiteX26" fmla="*/ 1323891 w 3235070"/>
              <a:gd name="connsiteY26" fmla="*/ 312252 h 2684147"/>
              <a:gd name="connsiteX27" fmla="*/ 980991 w 3235070"/>
              <a:gd name="connsiteY27" fmla="*/ 255102 h 26841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3235070" h="2684147">
                <a:moveTo>
                  <a:pt x="1605831" y="327492"/>
                </a:moveTo>
                <a:cubicBezTo>
                  <a:pt x="1490737" y="354479"/>
                  <a:pt x="1331194" y="368767"/>
                  <a:pt x="1219116" y="359877"/>
                </a:cubicBezTo>
                <a:cubicBezTo>
                  <a:pt x="1107038" y="350987"/>
                  <a:pt x="1066716" y="326540"/>
                  <a:pt x="933366" y="274152"/>
                </a:cubicBezTo>
                <a:cubicBezTo>
                  <a:pt x="800016" y="221764"/>
                  <a:pt x="542841" y="88414"/>
                  <a:pt x="419016" y="45552"/>
                </a:cubicBezTo>
                <a:cubicBezTo>
                  <a:pt x="295191" y="2690"/>
                  <a:pt x="258678" y="-16360"/>
                  <a:pt x="190416" y="16977"/>
                </a:cubicBezTo>
                <a:cubicBezTo>
                  <a:pt x="122154" y="50314"/>
                  <a:pt x="31666" y="128102"/>
                  <a:pt x="9441" y="245577"/>
                </a:cubicBezTo>
                <a:cubicBezTo>
                  <a:pt x="-12784" y="363052"/>
                  <a:pt x="4678" y="591652"/>
                  <a:pt x="57066" y="721827"/>
                </a:cubicBezTo>
                <a:cubicBezTo>
                  <a:pt x="109453" y="852002"/>
                  <a:pt x="228516" y="947252"/>
                  <a:pt x="323766" y="1026627"/>
                </a:cubicBezTo>
                <a:cubicBezTo>
                  <a:pt x="419016" y="1106002"/>
                  <a:pt x="579354" y="1106002"/>
                  <a:pt x="628566" y="1198077"/>
                </a:cubicBezTo>
                <a:cubicBezTo>
                  <a:pt x="677778" y="1290152"/>
                  <a:pt x="674604" y="1452077"/>
                  <a:pt x="619041" y="1579077"/>
                </a:cubicBezTo>
                <a:cubicBezTo>
                  <a:pt x="563478" y="1706077"/>
                  <a:pt x="357103" y="1826727"/>
                  <a:pt x="295191" y="1960077"/>
                </a:cubicBezTo>
                <a:cubicBezTo>
                  <a:pt x="233279" y="2093427"/>
                  <a:pt x="199941" y="2288690"/>
                  <a:pt x="247566" y="2379177"/>
                </a:cubicBezTo>
                <a:cubicBezTo>
                  <a:pt x="295191" y="2469664"/>
                  <a:pt x="439653" y="2491890"/>
                  <a:pt x="580941" y="2503002"/>
                </a:cubicBezTo>
                <a:cubicBezTo>
                  <a:pt x="722228" y="2514115"/>
                  <a:pt x="949241" y="2496652"/>
                  <a:pt x="1095291" y="2445852"/>
                </a:cubicBezTo>
                <a:cubicBezTo>
                  <a:pt x="1241341" y="2395052"/>
                  <a:pt x="1365166" y="2283927"/>
                  <a:pt x="1457241" y="2198202"/>
                </a:cubicBezTo>
                <a:cubicBezTo>
                  <a:pt x="1549316" y="2112477"/>
                  <a:pt x="1544553" y="1964840"/>
                  <a:pt x="1647741" y="1931502"/>
                </a:cubicBezTo>
                <a:cubicBezTo>
                  <a:pt x="1750929" y="1898165"/>
                  <a:pt x="1941429" y="1933090"/>
                  <a:pt x="2076366" y="1998177"/>
                </a:cubicBezTo>
                <a:cubicBezTo>
                  <a:pt x="2211303" y="2063264"/>
                  <a:pt x="2362116" y="2214077"/>
                  <a:pt x="2457366" y="2322027"/>
                </a:cubicBezTo>
                <a:cubicBezTo>
                  <a:pt x="2552616" y="2429977"/>
                  <a:pt x="2571666" y="2596665"/>
                  <a:pt x="2647866" y="2645877"/>
                </a:cubicBezTo>
                <a:cubicBezTo>
                  <a:pt x="2724066" y="2695089"/>
                  <a:pt x="2835191" y="2707789"/>
                  <a:pt x="2914566" y="2617302"/>
                </a:cubicBezTo>
                <a:cubicBezTo>
                  <a:pt x="2993941" y="2526815"/>
                  <a:pt x="3073316" y="2263289"/>
                  <a:pt x="3124116" y="2102952"/>
                </a:cubicBezTo>
                <a:cubicBezTo>
                  <a:pt x="3174916" y="1942615"/>
                  <a:pt x="3273341" y="1848952"/>
                  <a:pt x="3219366" y="1655277"/>
                </a:cubicBezTo>
                <a:cubicBezTo>
                  <a:pt x="3165391" y="1461602"/>
                  <a:pt x="2920916" y="1142514"/>
                  <a:pt x="2800266" y="940902"/>
                </a:cubicBezTo>
                <a:cubicBezTo>
                  <a:pt x="2679616" y="739290"/>
                  <a:pt x="2628816" y="555139"/>
                  <a:pt x="2495466" y="445602"/>
                </a:cubicBezTo>
                <a:cubicBezTo>
                  <a:pt x="2362116" y="336065"/>
                  <a:pt x="2157328" y="320189"/>
                  <a:pt x="2000166" y="283677"/>
                </a:cubicBezTo>
                <a:cubicBezTo>
                  <a:pt x="1843004" y="247165"/>
                  <a:pt x="1665204" y="221764"/>
                  <a:pt x="1552491" y="226527"/>
                </a:cubicBezTo>
                <a:cubicBezTo>
                  <a:pt x="1439778" y="231289"/>
                  <a:pt x="1419141" y="307490"/>
                  <a:pt x="1323891" y="312252"/>
                </a:cubicBezTo>
                <a:cubicBezTo>
                  <a:pt x="1228641" y="317014"/>
                  <a:pt x="1104816" y="286058"/>
                  <a:pt x="980991" y="255102"/>
                </a:cubicBezTo>
              </a:path>
            </a:pathLst>
          </a:custGeom>
          <a:noFill/>
          <a:ln w="63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1468909" y="1262973"/>
            <a:ext cx="1318242" cy="461665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200" dirty="0" smtClean="0">
                <a:solidFill>
                  <a:srgbClr val="FF0000"/>
                </a:solidFill>
              </a:rPr>
              <a:t>赤の粒子が持つ</a:t>
            </a:r>
            <a:endParaRPr kumimoji="1" lang="en-US" altLang="ja-JP" sz="1200" dirty="0" smtClean="0">
              <a:solidFill>
                <a:srgbClr val="FF0000"/>
              </a:solidFill>
            </a:endParaRPr>
          </a:p>
          <a:p>
            <a:pPr algn="ctr"/>
            <a:r>
              <a:rPr kumimoji="1" lang="ja-JP" altLang="en-US" sz="1200" dirty="0" smtClean="0">
                <a:solidFill>
                  <a:srgbClr val="FF0000"/>
                </a:solidFill>
              </a:rPr>
              <a:t>地図と軌跡</a:t>
            </a:r>
            <a:endParaRPr kumimoji="1" lang="ja-JP" altLang="en-US" sz="1200" dirty="0">
              <a:solidFill>
                <a:srgbClr val="FF0000"/>
              </a:solidFill>
            </a:endParaRPr>
          </a:p>
        </p:txBody>
      </p:sp>
      <p:sp>
        <p:nvSpPr>
          <p:cNvPr id="12" name="正方形/長方形 11"/>
          <p:cNvSpPr/>
          <p:nvPr/>
        </p:nvSpPr>
        <p:spPr>
          <a:xfrm>
            <a:off x="4040417" y="0"/>
            <a:ext cx="3907120" cy="323958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フリーフォーム 12"/>
          <p:cNvSpPr/>
          <p:nvPr/>
        </p:nvSpPr>
        <p:spPr>
          <a:xfrm>
            <a:off x="4161619" y="88618"/>
            <a:ext cx="3579658" cy="3005907"/>
          </a:xfrm>
          <a:custGeom>
            <a:avLst/>
            <a:gdLst>
              <a:gd name="connsiteX0" fmla="*/ 100 w 3476528"/>
              <a:gd name="connsiteY0" fmla="*/ 901817 h 2916469"/>
              <a:gd name="connsiteX1" fmla="*/ 287483 w 3476528"/>
              <a:gd name="connsiteY1" fmla="*/ 48377 h 2916469"/>
              <a:gd name="connsiteX2" fmla="*/ 914500 w 3476528"/>
              <a:gd name="connsiteY2" fmla="*/ 152879 h 2916469"/>
              <a:gd name="connsiteX3" fmla="*/ 1315094 w 3476528"/>
              <a:gd name="connsiteY3" fmla="*/ 544765 h 2916469"/>
              <a:gd name="connsiteX4" fmla="*/ 2133700 w 3476528"/>
              <a:gd name="connsiteY4" fmla="*/ 327051 h 2916469"/>
              <a:gd name="connsiteX5" fmla="*/ 2682340 w 3476528"/>
              <a:gd name="connsiteY5" fmla="*/ 431554 h 2916469"/>
              <a:gd name="connsiteX6" fmla="*/ 3196146 w 3476528"/>
              <a:gd name="connsiteY6" fmla="*/ 1128239 h 2916469"/>
              <a:gd name="connsiteX7" fmla="*/ 3431277 w 3476528"/>
              <a:gd name="connsiteY7" fmla="*/ 1824925 h 2916469"/>
              <a:gd name="connsiteX8" fmla="*/ 3431277 w 3476528"/>
              <a:gd name="connsiteY8" fmla="*/ 2599988 h 2916469"/>
              <a:gd name="connsiteX9" fmla="*/ 2961014 w 3476528"/>
              <a:gd name="connsiteY9" fmla="*/ 2904788 h 2916469"/>
              <a:gd name="connsiteX10" fmla="*/ 2621380 w 3476528"/>
              <a:gd name="connsiteY10" fmla="*/ 2800285 h 2916469"/>
              <a:gd name="connsiteX11" fmla="*/ 2464626 w 3476528"/>
              <a:gd name="connsiteY11" fmla="*/ 2312605 h 2916469"/>
              <a:gd name="connsiteX12" fmla="*/ 1959529 w 3476528"/>
              <a:gd name="connsiteY12" fmla="*/ 2094891 h 2916469"/>
              <a:gd name="connsiteX13" fmla="*/ 1567643 w 3476528"/>
              <a:gd name="connsiteY13" fmla="*/ 2399691 h 2916469"/>
              <a:gd name="connsiteX14" fmla="*/ 1219300 w 3476528"/>
              <a:gd name="connsiteY14" fmla="*/ 2591279 h 2916469"/>
              <a:gd name="connsiteX15" fmla="*/ 783871 w 3476528"/>
              <a:gd name="connsiteY15" fmla="*/ 2556445 h 2916469"/>
              <a:gd name="connsiteX16" fmla="*/ 348443 w 3476528"/>
              <a:gd name="connsiteY16" fmla="*/ 2260354 h 2916469"/>
              <a:gd name="connsiteX17" fmla="*/ 740329 w 3476528"/>
              <a:gd name="connsiteY17" fmla="*/ 1676879 h 2916469"/>
              <a:gd name="connsiteX18" fmla="*/ 749037 w 3476528"/>
              <a:gd name="connsiteY18" fmla="*/ 1215325 h 2916469"/>
              <a:gd name="connsiteX19" fmla="*/ 261357 w 3476528"/>
              <a:gd name="connsiteY19" fmla="*/ 1084697 h 2916469"/>
              <a:gd name="connsiteX20" fmla="*/ 100 w 3476528"/>
              <a:gd name="connsiteY20" fmla="*/ 901817 h 2916469"/>
              <a:gd name="connsiteX0" fmla="*/ 100 w 3476528"/>
              <a:gd name="connsiteY0" fmla="*/ 893644 h 2908296"/>
              <a:gd name="connsiteX1" fmla="*/ 287483 w 3476528"/>
              <a:gd name="connsiteY1" fmla="*/ 40204 h 2908296"/>
              <a:gd name="connsiteX2" fmla="*/ 914500 w 3476528"/>
              <a:gd name="connsiteY2" fmla="*/ 144706 h 2908296"/>
              <a:gd name="connsiteX3" fmla="*/ 1439609 w 3476528"/>
              <a:gd name="connsiteY3" fmla="*/ 196252 h 2908296"/>
              <a:gd name="connsiteX4" fmla="*/ 2133700 w 3476528"/>
              <a:gd name="connsiteY4" fmla="*/ 318878 h 2908296"/>
              <a:gd name="connsiteX5" fmla="*/ 2682340 w 3476528"/>
              <a:gd name="connsiteY5" fmla="*/ 423381 h 2908296"/>
              <a:gd name="connsiteX6" fmla="*/ 3196146 w 3476528"/>
              <a:gd name="connsiteY6" fmla="*/ 1120066 h 2908296"/>
              <a:gd name="connsiteX7" fmla="*/ 3431277 w 3476528"/>
              <a:gd name="connsiteY7" fmla="*/ 1816752 h 2908296"/>
              <a:gd name="connsiteX8" fmla="*/ 3431277 w 3476528"/>
              <a:gd name="connsiteY8" fmla="*/ 2591815 h 2908296"/>
              <a:gd name="connsiteX9" fmla="*/ 2961014 w 3476528"/>
              <a:gd name="connsiteY9" fmla="*/ 2896615 h 2908296"/>
              <a:gd name="connsiteX10" fmla="*/ 2621380 w 3476528"/>
              <a:gd name="connsiteY10" fmla="*/ 2792112 h 2908296"/>
              <a:gd name="connsiteX11" fmla="*/ 2464626 w 3476528"/>
              <a:gd name="connsiteY11" fmla="*/ 2304432 h 2908296"/>
              <a:gd name="connsiteX12" fmla="*/ 1959529 w 3476528"/>
              <a:gd name="connsiteY12" fmla="*/ 2086718 h 2908296"/>
              <a:gd name="connsiteX13" fmla="*/ 1567643 w 3476528"/>
              <a:gd name="connsiteY13" fmla="*/ 2391518 h 2908296"/>
              <a:gd name="connsiteX14" fmla="*/ 1219300 w 3476528"/>
              <a:gd name="connsiteY14" fmla="*/ 2583106 h 2908296"/>
              <a:gd name="connsiteX15" fmla="*/ 783871 w 3476528"/>
              <a:gd name="connsiteY15" fmla="*/ 2548272 h 2908296"/>
              <a:gd name="connsiteX16" fmla="*/ 348443 w 3476528"/>
              <a:gd name="connsiteY16" fmla="*/ 2252181 h 2908296"/>
              <a:gd name="connsiteX17" fmla="*/ 740329 w 3476528"/>
              <a:gd name="connsiteY17" fmla="*/ 1668706 h 2908296"/>
              <a:gd name="connsiteX18" fmla="*/ 749037 w 3476528"/>
              <a:gd name="connsiteY18" fmla="*/ 1207152 h 2908296"/>
              <a:gd name="connsiteX19" fmla="*/ 261357 w 3476528"/>
              <a:gd name="connsiteY19" fmla="*/ 1076524 h 2908296"/>
              <a:gd name="connsiteX20" fmla="*/ 100 w 3476528"/>
              <a:gd name="connsiteY20" fmla="*/ 893644 h 2908296"/>
              <a:gd name="connsiteX0" fmla="*/ 100 w 3476528"/>
              <a:gd name="connsiteY0" fmla="*/ 893644 h 2908296"/>
              <a:gd name="connsiteX1" fmla="*/ 287483 w 3476528"/>
              <a:gd name="connsiteY1" fmla="*/ 40204 h 2908296"/>
              <a:gd name="connsiteX2" fmla="*/ 914500 w 3476528"/>
              <a:gd name="connsiteY2" fmla="*/ 144706 h 2908296"/>
              <a:gd name="connsiteX3" fmla="*/ 1439609 w 3476528"/>
              <a:gd name="connsiteY3" fmla="*/ 196252 h 2908296"/>
              <a:gd name="connsiteX4" fmla="*/ 2083894 w 3476528"/>
              <a:gd name="connsiteY4" fmla="*/ 484896 h 2908296"/>
              <a:gd name="connsiteX5" fmla="*/ 2682340 w 3476528"/>
              <a:gd name="connsiteY5" fmla="*/ 423381 h 2908296"/>
              <a:gd name="connsiteX6" fmla="*/ 3196146 w 3476528"/>
              <a:gd name="connsiteY6" fmla="*/ 1120066 h 2908296"/>
              <a:gd name="connsiteX7" fmla="*/ 3431277 w 3476528"/>
              <a:gd name="connsiteY7" fmla="*/ 1816752 h 2908296"/>
              <a:gd name="connsiteX8" fmla="*/ 3431277 w 3476528"/>
              <a:gd name="connsiteY8" fmla="*/ 2591815 h 2908296"/>
              <a:gd name="connsiteX9" fmla="*/ 2961014 w 3476528"/>
              <a:gd name="connsiteY9" fmla="*/ 2896615 h 2908296"/>
              <a:gd name="connsiteX10" fmla="*/ 2621380 w 3476528"/>
              <a:gd name="connsiteY10" fmla="*/ 2792112 h 2908296"/>
              <a:gd name="connsiteX11" fmla="*/ 2464626 w 3476528"/>
              <a:gd name="connsiteY11" fmla="*/ 2304432 h 2908296"/>
              <a:gd name="connsiteX12" fmla="*/ 1959529 w 3476528"/>
              <a:gd name="connsiteY12" fmla="*/ 2086718 h 2908296"/>
              <a:gd name="connsiteX13" fmla="*/ 1567643 w 3476528"/>
              <a:gd name="connsiteY13" fmla="*/ 2391518 h 2908296"/>
              <a:gd name="connsiteX14" fmla="*/ 1219300 w 3476528"/>
              <a:gd name="connsiteY14" fmla="*/ 2583106 h 2908296"/>
              <a:gd name="connsiteX15" fmla="*/ 783871 w 3476528"/>
              <a:gd name="connsiteY15" fmla="*/ 2548272 h 2908296"/>
              <a:gd name="connsiteX16" fmla="*/ 348443 w 3476528"/>
              <a:gd name="connsiteY16" fmla="*/ 2252181 h 2908296"/>
              <a:gd name="connsiteX17" fmla="*/ 740329 w 3476528"/>
              <a:gd name="connsiteY17" fmla="*/ 1668706 h 2908296"/>
              <a:gd name="connsiteX18" fmla="*/ 749037 w 3476528"/>
              <a:gd name="connsiteY18" fmla="*/ 1207152 h 2908296"/>
              <a:gd name="connsiteX19" fmla="*/ 261357 w 3476528"/>
              <a:gd name="connsiteY19" fmla="*/ 1076524 h 2908296"/>
              <a:gd name="connsiteX20" fmla="*/ 100 w 3476528"/>
              <a:gd name="connsiteY20" fmla="*/ 893644 h 2908296"/>
              <a:gd name="connsiteX0" fmla="*/ 100 w 3476528"/>
              <a:gd name="connsiteY0" fmla="*/ 893644 h 2908296"/>
              <a:gd name="connsiteX1" fmla="*/ 287483 w 3476528"/>
              <a:gd name="connsiteY1" fmla="*/ 40204 h 2908296"/>
              <a:gd name="connsiteX2" fmla="*/ 914500 w 3476528"/>
              <a:gd name="connsiteY2" fmla="*/ 144706 h 2908296"/>
              <a:gd name="connsiteX3" fmla="*/ 1439609 w 3476528"/>
              <a:gd name="connsiteY3" fmla="*/ 196252 h 2908296"/>
              <a:gd name="connsiteX4" fmla="*/ 2083894 w 3476528"/>
              <a:gd name="connsiteY4" fmla="*/ 484896 h 2908296"/>
              <a:gd name="connsiteX5" fmla="*/ 2806855 w 3476528"/>
              <a:gd name="connsiteY5" fmla="*/ 705614 h 2908296"/>
              <a:gd name="connsiteX6" fmla="*/ 3196146 w 3476528"/>
              <a:gd name="connsiteY6" fmla="*/ 1120066 h 2908296"/>
              <a:gd name="connsiteX7" fmla="*/ 3431277 w 3476528"/>
              <a:gd name="connsiteY7" fmla="*/ 1816752 h 2908296"/>
              <a:gd name="connsiteX8" fmla="*/ 3431277 w 3476528"/>
              <a:gd name="connsiteY8" fmla="*/ 2591815 h 2908296"/>
              <a:gd name="connsiteX9" fmla="*/ 2961014 w 3476528"/>
              <a:gd name="connsiteY9" fmla="*/ 2896615 h 2908296"/>
              <a:gd name="connsiteX10" fmla="*/ 2621380 w 3476528"/>
              <a:gd name="connsiteY10" fmla="*/ 2792112 h 2908296"/>
              <a:gd name="connsiteX11" fmla="*/ 2464626 w 3476528"/>
              <a:gd name="connsiteY11" fmla="*/ 2304432 h 2908296"/>
              <a:gd name="connsiteX12" fmla="*/ 1959529 w 3476528"/>
              <a:gd name="connsiteY12" fmla="*/ 2086718 h 2908296"/>
              <a:gd name="connsiteX13" fmla="*/ 1567643 w 3476528"/>
              <a:gd name="connsiteY13" fmla="*/ 2391518 h 2908296"/>
              <a:gd name="connsiteX14" fmla="*/ 1219300 w 3476528"/>
              <a:gd name="connsiteY14" fmla="*/ 2583106 h 2908296"/>
              <a:gd name="connsiteX15" fmla="*/ 783871 w 3476528"/>
              <a:gd name="connsiteY15" fmla="*/ 2548272 h 2908296"/>
              <a:gd name="connsiteX16" fmla="*/ 348443 w 3476528"/>
              <a:gd name="connsiteY16" fmla="*/ 2252181 h 2908296"/>
              <a:gd name="connsiteX17" fmla="*/ 740329 w 3476528"/>
              <a:gd name="connsiteY17" fmla="*/ 1668706 h 2908296"/>
              <a:gd name="connsiteX18" fmla="*/ 749037 w 3476528"/>
              <a:gd name="connsiteY18" fmla="*/ 1207152 h 2908296"/>
              <a:gd name="connsiteX19" fmla="*/ 261357 w 3476528"/>
              <a:gd name="connsiteY19" fmla="*/ 1076524 h 2908296"/>
              <a:gd name="connsiteX20" fmla="*/ 100 w 3476528"/>
              <a:gd name="connsiteY20" fmla="*/ 893644 h 2908296"/>
              <a:gd name="connsiteX0" fmla="*/ 100 w 3461887"/>
              <a:gd name="connsiteY0" fmla="*/ 893644 h 2874102"/>
              <a:gd name="connsiteX1" fmla="*/ 287483 w 3461887"/>
              <a:gd name="connsiteY1" fmla="*/ 40204 h 2874102"/>
              <a:gd name="connsiteX2" fmla="*/ 914500 w 3461887"/>
              <a:gd name="connsiteY2" fmla="*/ 144706 h 2874102"/>
              <a:gd name="connsiteX3" fmla="*/ 1439609 w 3461887"/>
              <a:gd name="connsiteY3" fmla="*/ 196252 h 2874102"/>
              <a:gd name="connsiteX4" fmla="*/ 2083894 w 3461887"/>
              <a:gd name="connsiteY4" fmla="*/ 484896 h 2874102"/>
              <a:gd name="connsiteX5" fmla="*/ 2806855 w 3461887"/>
              <a:gd name="connsiteY5" fmla="*/ 705614 h 2874102"/>
              <a:gd name="connsiteX6" fmla="*/ 3196146 w 3461887"/>
              <a:gd name="connsiteY6" fmla="*/ 1120066 h 2874102"/>
              <a:gd name="connsiteX7" fmla="*/ 3431277 w 3461887"/>
              <a:gd name="connsiteY7" fmla="*/ 1816752 h 2874102"/>
              <a:gd name="connsiteX8" fmla="*/ 3431277 w 3461887"/>
              <a:gd name="connsiteY8" fmla="*/ 2591815 h 2874102"/>
              <a:gd name="connsiteX9" fmla="*/ 3176838 w 3461887"/>
              <a:gd name="connsiteY9" fmla="*/ 2855111 h 2874102"/>
              <a:gd name="connsiteX10" fmla="*/ 2621380 w 3461887"/>
              <a:gd name="connsiteY10" fmla="*/ 2792112 h 2874102"/>
              <a:gd name="connsiteX11" fmla="*/ 2464626 w 3461887"/>
              <a:gd name="connsiteY11" fmla="*/ 2304432 h 2874102"/>
              <a:gd name="connsiteX12" fmla="*/ 1959529 w 3461887"/>
              <a:gd name="connsiteY12" fmla="*/ 2086718 h 2874102"/>
              <a:gd name="connsiteX13" fmla="*/ 1567643 w 3461887"/>
              <a:gd name="connsiteY13" fmla="*/ 2391518 h 2874102"/>
              <a:gd name="connsiteX14" fmla="*/ 1219300 w 3461887"/>
              <a:gd name="connsiteY14" fmla="*/ 2583106 h 2874102"/>
              <a:gd name="connsiteX15" fmla="*/ 783871 w 3461887"/>
              <a:gd name="connsiteY15" fmla="*/ 2548272 h 2874102"/>
              <a:gd name="connsiteX16" fmla="*/ 348443 w 3461887"/>
              <a:gd name="connsiteY16" fmla="*/ 2252181 h 2874102"/>
              <a:gd name="connsiteX17" fmla="*/ 740329 w 3461887"/>
              <a:gd name="connsiteY17" fmla="*/ 1668706 h 2874102"/>
              <a:gd name="connsiteX18" fmla="*/ 749037 w 3461887"/>
              <a:gd name="connsiteY18" fmla="*/ 1207152 h 2874102"/>
              <a:gd name="connsiteX19" fmla="*/ 261357 w 3461887"/>
              <a:gd name="connsiteY19" fmla="*/ 1076524 h 2874102"/>
              <a:gd name="connsiteX20" fmla="*/ 100 w 3461887"/>
              <a:gd name="connsiteY20" fmla="*/ 893644 h 2874102"/>
              <a:gd name="connsiteX0" fmla="*/ 100 w 3461887"/>
              <a:gd name="connsiteY0" fmla="*/ 893644 h 2855672"/>
              <a:gd name="connsiteX1" fmla="*/ 287483 w 3461887"/>
              <a:gd name="connsiteY1" fmla="*/ 40204 h 2855672"/>
              <a:gd name="connsiteX2" fmla="*/ 914500 w 3461887"/>
              <a:gd name="connsiteY2" fmla="*/ 144706 h 2855672"/>
              <a:gd name="connsiteX3" fmla="*/ 1439609 w 3461887"/>
              <a:gd name="connsiteY3" fmla="*/ 196252 h 2855672"/>
              <a:gd name="connsiteX4" fmla="*/ 2083894 w 3461887"/>
              <a:gd name="connsiteY4" fmla="*/ 484896 h 2855672"/>
              <a:gd name="connsiteX5" fmla="*/ 2806855 w 3461887"/>
              <a:gd name="connsiteY5" fmla="*/ 705614 h 2855672"/>
              <a:gd name="connsiteX6" fmla="*/ 3196146 w 3461887"/>
              <a:gd name="connsiteY6" fmla="*/ 1120066 h 2855672"/>
              <a:gd name="connsiteX7" fmla="*/ 3431277 w 3461887"/>
              <a:gd name="connsiteY7" fmla="*/ 1816752 h 2855672"/>
              <a:gd name="connsiteX8" fmla="*/ 3431277 w 3461887"/>
              <a:gd name="connsiteY8" fmla="*/ 2591815 h 2855672"/>
              <a:gd name="connsiteX9" fmla="*/ 3176838 w 3461887"/>
              <a:gd name="connsiteY9" fmla="*/ 2855111 h 2855672"/>
              <a:gd name="connsiteX10" fmla="*/ 2887011 w 3461887"/>
              <a:gd name="connsiteY10" fmla="*/ 2650997 h 2855672"/>
              <a:gd name="connsiteX11" fmla="*/ 2464626 w 3461887"/>
              <a:gd name="connsiteY11" fmla="*/ 2304432 h 2855672"/>
              <a:gd name="connsiteX12" fmla="*/ 1959529 w 3461887"/>
              <a:gd name="connsiteY12" fmla="*/ 2086718 h 2855672"/>
              <a:gd name="connsiteX13" fmla="*/ 1567643 w 3461887"/>
              <a:gd name="connsiteY13" fmla="*/ 2391518 h 2855672"/>
              <a:gd name="connsiteX14" fmla="*/ 1219300 w 3461887"/>
              <a:gd name="connsiteY14" fmla="*/ 2583106 h 2855672"/>
              <a:gd name="connsiteX15" fmla="*/ 783871 w 3461887"/>
              <a:gd name="connsiteY15" fmla="*/ 2548272 h 2855672"/>
              <a:gd name="connsiteX16" fmla="*/ 348443 w 3461887"/>
              <a:gd name="connsiteY16" fmla="*/ 2252181 h 2855672"/>
              <a:gd name="connsiteX17" fmla="*/ 740329 w 3461887"/>
              <a:gd name="connsiteY17" fmla="*/ 1668706 h 2855672"/>
              <a:gd name="connsiteX18" fmla="*/ 749037 w 3461887"/>
              <a:gd name="connsiteY18" fmla="*/ 1207152 h 2855672"/>
              <a:gd name="connsiteX19" fmla="*/ 261357 w 3461887"/>
              <a:gd name="connsiteY19" fmla="*/ 1076524 h 2855672"/>
              <a:gd name="connsiteX20" fmla="*/ 100 w 3461887"/>
              <a:gd name="connsiteY20" fmla="*/ 893644 h 2855672"/>
              <a:gd name="connsiteX0" fmla="*/ 100 w 3461887"/>
              <a:gd name="connsiteY0" fmla="*/ 893644 h 2855767"/>
              <a:gd name="connsiteX1" fmla="*/ 287483 w 3461887"/>
              <a:gd name="connsiteY1" fmla="*/ 40204 h 2855767"/>
              <a:gd name="connsiteX2" fmla="*/ 914500 w 3461887"/>
              <a:gd name="connsiteY2" fmla="*/ 144706 h 2855767"/>
              <a:gd name="connsiteX3" fmla="*/ 1439609 w 3461887"/>
              <a:gd name="connsiteY3" fmla="*/ 196252 h 2855767"/>
              <a:gd name="connsiteX4" fmla="*/ 2083894 w 3461887"/>
              <a:gd name="connsiteY4" fmla="*/ 484896 h 2855767"/>
              <a:gd name="connsiteX5" fmla="*/ 2806855 w 3461887"/>
              <a:gd name="connsiteY5" fmla="*/ 705614 h 2855767"/>
              <a:gd name="connsiteX6" fmla="*/ 3196146 w 3461887"/>
              <a:gd name="connsiteY6" fmla="*/ 1120066 h 2855767"/>
              <a:gd name="connsiteX7" fmla="*/ 3431277 w 3461887"/>
              <a:gd name="connsiteY7" fmla="*/ 1816752 h 2855767"/>
              <a:gd name="connsiteX8" fmla="*/ 3431277 w 3461887"/>
              <a:gd name="connsiteY8" fmla="*/ 2591815 h 2855767"/>
              <a:gd name="connsiteX9" fmla="*/ 3176838 w 3461887"/>
              <a:gd name="connsiteY9" fmla="*/ 2855111 h 2855767"/>
              <a:gd name="connsiteX10" fmla="*/ 2887011 w 3461887"/>
              <a:gd name="connsiteY10" fmla="*/ 2650997 h 2855767"/>
              <a:gd name="connsiteX11" fmla="*/ 2522733 w 3461887"/>
              <a:gd name="connsiteY11" fmla="*/ 2188219 h 2855767"/>
              <a:gd name="connsiteX12" fmla="*/ 1959529 w 3461887"/>
              <a:gd name="connsiteY12" fmla="*/ 2086718 h 2855767"/>
              <a:gd name="connsiteX13" fmla="*/ 1567643 w 3461887"/>
              <a:gd name="connsiteY13" fmla="*/ 2391518 h 2855767"/>
              <a:gd name="connsiteX14" fmla="*/ 1219300 w 3461887"/>
              <a:gd name="connsiteY14" fmla="*/ 2583106 h 2855767"/>
              <a:gd name="connsiteX15" fmla="*/ 783871 w 3461887"/>
              <a:gd name="connsiteY15" fmla="*/ 2548272 h 2855767"/>
              <a:gd name="connsiteX16" fmla="*/ 348443 w 3461887"/>
              <a:gd name="connsiteY16" fmla="*/ 2252181 h 2855767"/>
              <a:gd name="connsiteX17" fmla="*/ 740329 w 3461887"/>
              <a:gd name="connsiteY17" fmla="*/ 1668706 h 2855767"/>
              <a:gd name="connsiteX18" fmla="*/ 749037 w 3461887"/>
              <a:gd name="connsiteY18" fmla="*/ 1207152 h 2855767"/>
              <a:gd name="connsiteX19" fmla="*/ 261357 w 3461887"/>
              <a:gd name="connsiteY19" fmla="*/ 1076524 h 2855767"/>
              <a:gd name="connsiteX20" fmla="*/ 100 w 3461887"/>
              <a:gd name="connsiteY20" fmla="*/ 893644 h 2855767"/>
              <a:gd name="connsiteX0" fmla="*/ 100 w 3461887"/>
              <a:gd name="connsiteY0" fmla="*/ 893644 h 2855767"/>
              <a:gd name="connsiteX1" fmla="*/ 287483 w 3461887"/>
              <a:gd name="connsiteY1" fmla="*/ 40204 h 2855767"/>
              <a:gd name="connsiteX2" fmla="*/ 914500 w 3461887"/>
              <a:gd name="connsiteY2" fmla="*/ 144706 h 2855767"/>
              <a:gd name="connsiteX3" fmla="*/ 1439609 w 3461887"/>
              <a:gd name="connsiteY3" fmla="*/ 196252 h 2855767"/>
              <a:gd name="connsiteX4" fmla="*/ 2083894 w 3461887"/>
              <a:gd name="connsiteY4" fmla="*/ 484896 h 2855767"/>
              <a:gd name="connsiteX5" fmla="*/ 2806855 w 3461887"/>
              <a:gd name="connsiteY5" fmla="*/ 705614 h 2855767"/>
              <a:gd name="connsiteX6" fmla="*/ 3196146 w 3461887"/>
              <a:gd name="connsiteY6" fmla="*/ 1120066 h 2855767"/>
              <a:gd name="connsiteX7" fmla="*/ 3431277 w 3461887"/>
              <a:gd name="connsiteY7" fmla="*/ 1816752 h 2855767"/>
              <a:gd name="connsiteX8" fmla="*/ 3431277 w 3461887"/>
              <a:gd name="connsiteY8" fmla="*/ 2591815 h 2855767"/>
              <a:gd name="connsiteX9" fmla="*/ 3176838 w 3461887"/>
              <a:gd name="connsiteY9" fmla="*/ 2855111 h 2855767"/>
              <a:gd name="connsiteX10" fmla="*/ 2887011 w 3461887"/>
              <a:gd name="connsiteY10" fmla="*/ 2650997 h 2855767"/>
              <a:gd name="connsiteX11" fmla="*/ 2522733 w 3461887"/>
              <a:gd name="connsiteY11" fmla="*/ 2188219 h 2855767"/>
              <a:gd name="connsiteX12" fmla="*/ 1959529 w 3461887"/>
              <a:gd name="connsiteY12" fmla="*/ 2086718 h 2855767"/>
              <a:gd name="connsiteX13" fmla="*/ 1567643 w 3461887"/>
              <a:gd name="connsiteY13" fmla="*/ 2391518 h 2855767"/>
              <a:gd name="connsiteX14" fmla="*/ 1219300 w 3461887"/>
              <a:gd name="connsiteY14" fmla="*/ 2583106 h 2855767"/>
              <a:gd name="connsiteX15" fmla="*/ 783871 w 3461887"/>
              <a:gd name="connsiteY15" fmla="*/ 2548272 h 2855767"/>
              <a:gd name="connsiteX16" fmla="*/ 456356 w 3461887"/>
              <a:gd name="connsiteY16" fmla="*/ 2218976 h 2855767"/>
              <a:gd name="connsiteX17" fmla="*/ 740329 w 3461887"/>
              <a:gd name="connsiteY17" fmla="*/ 1668706 h 2855767"/>
              <a:gd name="connsiteX18" fmla="*/ 749037 w 3461887"/>
              <a:gd name="connsiteY18" fmla="*/ 1207152 h 2855767"/>
              <a:gd name="connsiteX19" fmla="*/ 261357 w 3461887"/>
              <a:gd name="connsiteY19" fmla="*/ 1076524 h 2855767"/>
              <a:gd name="connsiteX20" fmla="*/ 100 w 3461887"/>
              <a:gd name="connsiteY20" fmla="*/ 893644 h 2855767"/>
              <a:gd name="connsiteX0" fmla="*/ 93 w 3461880"/>
              <a:gd name="connsiteY0" fmla="*/ 893644 h 2855767"/>
              <a:gd name="connsiteX1" fmla="*/ 287476 w 3461880"/>
              <a:gd name="connsiteY1" fmla="*/ 40204 h 2855767"/>
              <a:gd name="connsiteX2" fmla="*/ 914493 w 3461880"/>
              <a:gd name="connsiteY2" fmla="*/ 144706 h 2855767"/>
              <a:gd name="connsiteX3" fmla="*/ 1439602 w 3461880"/>
              <a:gd name="connsiteY3" fmla="*/ 196252 h 2855767"/>
              <a:gd name="connsiteX4" fmla="*/ 2083887 w 3461880"/>
              <a:gd name="connsiteY4" fmla="*/ 484896 h 2855767"/>
              <a:gd name="connsiteX5" fmla="*/ 2806848 w 3461880"/>
              <a:gd name="connsiteY5" fmla="*/ 705614 h 2855767"/>
              <a:gd name="connsiteX6" fmla="*/ 3196139 w 3461880"/>
              <a:gd name="connsiteY6" fmla="*/ 1120066 h 2855767"/>
              <a:gd name="connsiteX7" fmla="*/ 3431270 w 3461880"/>
              <a:gd name="connsiteY7" fmla="*/ 1816752 h 2855767"/>
              <a:gd name="connsiteX8" fmla="*/ 3431270 w 3461880"/>
              <a:gd name="connsiteY8" fmla="*/ 2591815 h 2855767"/>
              <a:gd name="connsiteX9" fmla="*/ 3176831 w 3461880"/>
              <a:gd name="connsiteY9" fmla="*/ 2855111 h 2855767"/>
              <a:gd name="connsiteX10" fmla="*/ 2887004 w 3461880"/>
              <a:gd name="connsiteY10" fmla="*/ 2650997 h 2855767"/>
              <a:gd name="connsiteX11" fmla="*/ 2522726 w 3461880"/>
              <a:gd name="connsiteY11" fmla="*/ 2188219 h 2855767"/>
              <a:gd name="connsiteX12" fmla="*/ 1959522 w 3461880"/>
              <a:gd name="connsiteY12" fmla="*/ 2086718 h 2855767"/>
              <a:gd name="connsiteX13" fmla="*/ 1567636 w 3461880"/>
              <a:gd name="connsiteY13" fmla="*/ 2391518 h 2855767"/>
              <a:gd name="connsiteX14" fmla="*/ 1219293 w 3461880"/>
              <a:gd name="connsiteY14" fmla="*/ 2583106 h 2855767"/>
              <a:gd name="connsiteX15" fmla="*/ 783864 w 3461880"/>
              <a:gd name="connsiteY15" fmla="*/ 2548272 h 2855767"/>
              <a:gd name="connsiteX16" fmla="*/ 456349 w 3461880"/>
              <a:gd name="connsiteY16" fmla="*/ 2218976 h 2855767"/>
              <a:gd name="connsiteX17" fmla="*/ 740322 w 3461880"/>
              <a:gd name="connsiteY17" fmla="*/ 1668706 h 2855767"/>
              <a:gd name="connsiteX18" fmla="*/ 690923 w 3461880"/>
              <a:gd name="connsiteY18" fmla="*/ 1306764 h 2855767"/>
              <a:gd name="connsiteX19" fmla="*/ 261350 w 3461880"/>
              <a:gd name="connsiteY19" fmla="*/ 1076524 h 2855767"/>
              <a:gd name="connsiteX20" fmla="*/ 93 w 3461880"/>
              <a:gd name="connsiteY20" fmla="*/ 893644 h 2855767"/>
              <a:gd name="connsiteX0" fmla="*/ 127 w 3412108"/>
              <a:gd name="connsiteY0" fmla="*/ 840447 h 2852376"/>
              <a:gd name="connsiteX1" fmla="*/ 237704 w 3412108"/>
              <a:gd name="connsiteY1" fmla="*/ 36813 h 2852376"/>
              <a:gd name="connsiteX2" fmla="*/ 864721 w 3412108"/>
              <a:gd name="connsiteY2" fmla="*/ 141315 h 2852376"/>
              <a:gd name="connsiteX3" fmla="*/ 1389830 w 3412108"/>
              <a:gd name="connsiteY3" fmla="*/ 192861 h 2852376"/>
              <a:gd name="connsiteX4" fmla="*/ 2034115 w 3412108"/>
              <a:gd name="connsiteY4" fmla="*/ 481505 h 2852376"/>
              <a:gd name="connsiteX5" fmla="*/ 2757076 w 3412108"/>
              <a:gd name="connsiteY5" fmla="*/ 702223 h 2852376"/>
              <a:gd name="connsiteX6" fmla="*/ 3146367 w 3412108"/>
              <a:gd name="connsiteY6" fmla="*/ 1116675 h 2852376"/>
              <a:gd name="connsiteX7" fmla="*/ 3381498 w 3412108"/>
              <a:gd name="connsiteY7" fmla="*/ 1813361 h 2852376"/>
              <a:gd name="connsiteX8" fmla="*/ 3381498 w 3412108"/>
              <a:gd name="connsiteY8" fmla="*/ 2588424 h 2852376"/>
              <a:gd name="connsiteX9" fmla="*/ 3127059 w 3412108"/>
              <a:gd name="connsiteY9" fmla="*/ 2851720 h 2852376"/>
              <a:gd name="connsiteX10" fmla="*/ 2837232 w 3412108"/>
              <a:gd name="connsiteY10" fmla="*/ 2647606 h 2852376"/>
              <a:gd name="connsiteX11" fmla="*/ 2472954 w 3412108"/>
              <a:gd name="connsiteY11" fmla="*/ 2184828 h 2852376"/>
              <a:gd name="connsiteX12" fmla="*/ 1909750 w 3412108"/>
              <a:gd name="connsiteY12" fmla="*/ 2083327 h 2852376"/>
              <a:gd name="connsiteX13" fmla="*/ 1517864 w 3412108"/>
              <a:gd name="connsiteY13" fmla="*/ 2388127 h 2852376"/>
              <a:gd name="connsiteX14" fmla="*/ 1169521 w 3412108"/>
              <a:gd name="connsiteY14" fmla="*/ 2579715 h 2852376"/>
              <a:gd name="connsiteX15" fmla="*/ 734092 w 3412108"/>
              <a:gd name="connsiteY15" fmla="*/ 2544881 h 2852376"/>
              <a:gd name="connsiteX16" fmla="*/ 406577 w 3412108"/>
              <a:gd name="connsiteY16" fmla="*/ 2215585 h 2852376"/>
              <a:gd name="connsiteX17" fmla="*/ 690550 w 3412108"/>
              <a:gd name="connsiteY17" fmla="*/ 1665315 h 2852376"/>
              <a:gd name="connsiteX18" fmla="*/ 641151 w 3412108"/>
              <a:gd name="connsiteY18" fmla="*/ 1303373 h 2852376"/>
              <a:gd name="connsiteX19" fmla="*/ 211578 w 3412108"/>
              <a:gd name="connsiteY19" fmla="*/ 1073133 h 2852376"/>
              <a:gd name="connsiteX20" fmla="*/ 127 w 3412108"/>
              <a:gd name="connsiteY20" fmla="*/ 840447 h 2852376"/>
              <a:gd name="connsiteX0" fmla="*/ 127 w 3412108"/>
              <a:gd name="connsiteY0" fmla="*/ 856599 h 2868528"/>
              <a:gd name="connsiteX1" fmla="*/ 237704 w 3412108"/>
              <a:gd name="connsiteY1" fmla="*/ 52965 h 2868528"/>
              <a:gd name="connsiteX2" fmla="*/ 939430 w 3412108"/>
              <a:gd name="connsiteY2" fmla="*/ 91060 h 2868528"/>
              <a:gd name="connsiteX3" fmla="*/ 1389830 w 3412108"/>
              <a:gd name="connsiteY3" fmla="*/ 209013 h 2868528"/>
              <a:gd name="connsiteX4" fmla="*/ 2034115 w 3412108"/>
              <a:gd name="connsiteY4" fmla="*/ 497657 h 2868528"/>
              <a:gd name="connsiteX5" fmla="*/ 2757076 w 3412108"/>
              <a:gd name="connsiteY5" fmla="*/ 718375 h 2868528"/>
              <a:gd name="connsiteX6" fmla="*/ 3146367 w 3412108"/>
              <a:gd name="connsiteY6" fmla="*/ 1132827 h 2868528"/>
              <a:gd name="connsiteX7" fmla="*/ 3381498 w 3412108"/>
              <a:gd name="connsiteY7" fmla="*/ 1829513 h 2868528"/>
              <a:gd name="connsiteX8" fmla="*/ 3381498 w 3412108"/>
              <a:gd name="connsiteY8" fmla="*/ 2604576 h 2868528"/>
              <a:gd name="connsiteX9" fmla="*/ 3127059 w 3412108"/>
              <a:gd name="connsiteY9" fmla="*/ 2867872 h 2868528"/>
              <a:gd name="connsiteX10" fmla="*/ 2837232 w 3412108"/>
              <a:gd name="connsiteY10" fmla="*/ 2663758 h 2868528"/>
              <a:gd name="connsiteX11" fmla="*/ 2472954 w 3412108"/>
              <a:gd name="connsiteY11" fmla="*/ 2200980 h 2868528"/>
              <a:gd name="connsiteX12" fmla="*/ 1909750 w 3412108"/>
              <a:gd name="connsiteY12" fmla="*/ 2099479 h 2868528"/>
              <a:gd name="connsiteX13" fmla="*/ 1517864 w 3412108"/>
              <a:gd name="connsiteY13" fmla="*/ 2404279 h 2868528"/>
              <a:gd name="connsiteX14" fmla="*/ 1169521 w 3412108"/>
              <a:gd name="connsiteY14" fmla="*/ 2595867 h 2868528"/>
              <a:gd name="connsiteX15" fmla="*/ 734092 w 3412108"/>
              <a:gd name="connsiteY15" fmla="*/ 2561033 h 2868528"/>
              <a:gd name="connsiteX16" fmla="*/ 406577 w 3412108"/>
              <a:gd name="connsiteY16" fmla="*/ 2231737 h 2868528"/>
              <a:gd name="connsiteX17" fmla="*/ 690550 w 3412108"/>
              <a:gd name="connsiteY17" fmla="*/ 1681467 h 2868528"/>
              <a:gd name="connsiteX18" fmla="*/ 641151 w 3412108"/>
              <a:gd name="connsiteY18" fmla="*/ 1319525 h 2868528"/>
              <a:gd name="connsiteX19" fmla="*/ 211578 w 3412108"/>
              <a:gd name="connsiteY19" fmla="*/ 1089285 h 2868528"/>
              <a:gd name="connsiteX20" fmla="*/ 127 w 3412108"/>
              <a:gd name="connsiteY20" fmla="*/ 856599 h 2868528"/>
              <a:gd name="connsiteX0" fmla="*/ 127 w 3412108"/>
              <a:gd name="connsiteY0" fmla="*/ 853283 h 2865212"/>
              <a:gd name="connsiteX1" fmla="*/ 237704 w 3412108"/>
              <a:gd name="connsiteY1" fmla="*/ 49649 h 2865212"/>
              <a:gd name="connsiteX2" fmla="*/ 939430 w 3412108"/>
              <a:gd name="connsiteY2" fmla="*/ 87744 h 2865212"/>
              <a:gd name="connsiteX3" fmla="*/ 1522645 w 3412108"/>
              <a:gd name="connsiteY3" fmla="*/ 97785 h 2865212"/>
              <a:gd name="connsiteX4" fmla="*/ 2034115 w 3412108"/>
              <a:gd name="connsiteY4" fmla="*/ 494341 h 2865212"/>
              <a:gd name="connsiteX5" fmla="*/ 2757076 w 3412108"/>
              <a:gd name="connsiteY5" fmla="*/ 715059 h 2865212"/>
              <a:gd name="connsiteX6" fmla="*/ 3146367 w 3412108"/>
              <a:gd name="connsiteY6" fmla="*/ 1129511 h 2865212"/>
              <a:gd name="connsiteX7" fmla="*/ 3381498 w 3412108"/>
              <a:gd name="connsiteY7" fmla="*/ 1826197 h 2865212"/>
              <a:gd name="connsiteX8" fmla="*/ 3381498 w 3412108"/>
              <a:gd name="connsiteY8" fmla="*/ 2601260 h 2865212"/>
              <a:gd name="connsiteX9" fmla="*/ 3127059 w 3412108"/>
              <a:gd name="connsiteY9" fmla="*/ 2864556 h 2865212"/>
              <a:gd name="connsiteX10" fmla="*/ 2837232 w 3412108"/>
              <a:gd name="connsiteY10" fmla="*/ 2660442 h 2865212"/>
              <a:gd name="connsiteX11" fmla="*/ 2472954 w 3412108"/>
              <a:gd name="connsiteY11" fmla="*/ 2197664 h 2865212"/>
              <a:gd name="connsiteX12" fmla="*/ 1909750 w 3412108"/>
              <a:gd name="connsiteY12" fmla="*/ 2096163 h 2865212"/>
              <a:gd name="connsiteX13" fmla="*/ 1517864 w 3412108"/>
              <a:gd name="connsiteY13" fmla="*/ 2400963 h 2865212"/>
              <a:gd name="connsiteX14" fmla="*/ 1169521 w 3412108"/>
              <a:gd name="connsiteY14" fmla="*/ 2592551 h 2865212"/>
              <a:gd name="connsiteX15" fmla="*/ 734092 w 3412108"/>
              <a:gd name="connsiteY15" fmla="*/ 2557717 h 2865212"/>
              <a:gd name="connsiteX16" fmla="*/ 406577 w 3412108"/>
              <a:gd name="connsiteY16" fmla="*/ 2228421 h 2865212"/>
              <a:gd name="connsiteX17" fmla="*/ 690550 w 3412108"/>
              <a:gd name="connsiteY17" fmla="*/ 1678151 h 2865212"/>
              <a:gd name="connsiteX18" fmla="*/ 641151 w 3412108"/>
              <a:gd name="connsiteY18" fmla="*/ 1316209 h 2865212"/>
              <a:gd name="connsiteX19" fmla="*/ 211578 w 3412108"/>
              <a:gd name="connsiteY19" fmla="*/ 1085969 h 2865212"/>
              <a:gd name="connsiteX20" fmla="*/ 127 w 3412108"/>
              <a:gd name="connsiteY20" fmla="*/ 853283 h 2865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412108" h="2865212">
                <a:moveTo>
                  <a:pt x="127" y="853283"/>
                </a:moveTo>
                <a:cubicBezTo>
                  <a:pt x="4481" y="680563"/>
                  <a:pt x="81154" y="177239"/>
                  <a:pt x="237704" y="49649"/>
                </a:cubicBezTo>
                <a:cubicBezTo>
                  <a:pt x="394255" y="-77941"/>
                  <a:pt x="725273" y="79721"/>
                  <a:pt x="939430" y="87744"/>
                </a:cubicBezTo>
                <a:cubicBezTo>
                  <a:pt x="1153587" y="95767"/>
                  <a:pt x="1340198" y="30019"/>
                  <a:pt x="1522645" y="97785"/>
                </a:cubicBezTo>
                <a:cubicBezTo>
                  <a:pt x="1705092" y="165551"/>
                  <a:pt x="1828377" y="391462"/>
                  <a:pt x="2034115" y="494341"/>
                </a:cubicBezTo>
                <a:cubicBezTo>
                  <a:pt x="2239853" y="597220"/>
                  <a:pt x="2571701" y="609197"/>
                  <a:pt x="2757076" y="715059"/>
                </a:cubicBezTo>
                <a:cubicBezTo>
                  <a:pt x="2942451" y="820921"/>
                  <a:pt x="3042297" y="944321"/>
                  <a:pt x="3146367" y="1129511"/>
                </a:cubicBezTo>
                <a:cubicBezTo>
                  <a:pt x="3250437" y="1314701"/>
                  <a:pt x="3342310" y="1580906"/>
                  <a:pt x="3381498" y="1826197"/>
                </a:cubicBezTo>
                <a:cubicBezTo>
                  <a:pt x="3420687" y="2071489"/>
                  <a:pt x="3423905" y="2428200"/>
                  <a:pt x="3381498" y="2601260"/>
                </a:cubicBezTo>
                <a:cubicBezTo>
                  <a:pt x="3339092" y="2774320"/>
                  <a:pt x="3217770" y="2854692"/>
                  <a:pt x="3127059" y="2864556"/>
                </a:cubicBezTo>
                <a:cubicBezTo>
                  <a:pt x="3036348" y="2874420"/>
                  <a:pt x="2946249" y="2771591"/>
                  <a:pt x="2837232" y="2660442"/>
                </a:cubicBezTo>
                <a:cubicBezTo>
                  <a:pt x="2728215" y="2549293"/>
                  <a:pt x="2627534" y="2291710"/>
                  <a:pt x="2472954" y="2197664"/>
                </a:cubicBezTo>
                <a:cubicBezTo>
                  <a:pt x="2318374" y="2103618"/>
                  <a:pt x="2068932" y="2062280"/>
                  <a:pt x="1909750" y="2096163"/>
                </a:cubicBezTo>
                <a:cubicBezTo>
                  <a:pt x="1750568" y="2130046"/>
                  <a:pt x="1641235" y="2318232"/>
                  <a:pt x="1517864" y="2400963"/>
                </a:cubicBezTo>
                <a:cubicBezTo>
                  <a:pt x="1394493" y="2483694"/>
                  <a:pt x="1300150" y="2566425"/>
                  <a:pt x="1169521" y="2592551"/>
                </a:cubicBezTo>
                <a:cubicBezTo>
                  <a:pt x="1038892" y="2618677"/>
                  <a:pt x="861249" y="2618405"/>
                  <a:pt x="734092" y="2557717"/>
                </a:cubicBezTo>
                <a:cubicBezTo>
                  <a:pt x="606935" y="2497029"/>
                  <a:pt x="413834" y="2375015"/>
                  <a:pt x="406577" y="2228421"/>
                </a:cubicBezTo>
                <a:cubicBezTo>
                  <a:pt x="399320" y="2081827"/>
                  <a:pt x="651454" y="1830186"/>
                  <a:pt x="690550" y="1678151"/>
                </a:cubicBezTo>
                <a:cubicBezTo>
                  <a:pt x="729646" y="1526116"/>
                  <a:pt x="720980" y="1414906"/>
                  <a:pt x="641151" y="1316209"/>
                </a:cubicBezTo>
                <a:cubicBezTo>
                  <a:pt x="561322" y="1217512"/>
                  <a:pt x="318415" y="1163123"/>
                  <a:pt x="211578" y="1085969"/>
                </a:cubicBezTo>
                <a:cubicBezTo>
                  <a:pt x="104741" y="1008815"/>
                  <a:pt x="-4227" y="1026003"/>
                  <a:pt x="127" y="853283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フリーフォーム 13"/>
          <p:cNvSpPr/>
          <p:nvPr/>
        </p:nvSpPr>
        <p:spPr>
          <a:xfrm>
            <a:off x="4474850" y="475863"/>
            <a:ext cx="3072114" cy="2194395"/>
          </a:xfrm>
          <a:custGeom>
            <a:avLst/>
            <a:gdLst>
              <a:gd name="connsiteX0" fmla="*/ 100 w 3476528"/>
              <a:gd name="connsiteY0" fmla="*/ 901817 h 2916469"/>
              <a:gd name="connsiteX1" fmla="*/ 287483 w 3476528"/>
              <a:gd name="connsiteY1" fmla="*/ 48377 h 2916469"/>
              <a:gd name="connsiteX2" fmla="*/ 914500 w 3476528"/>
              <a:gd name="connsiteY2" fmla="*/ 152879 h 2916469"/>
              <a:gd name="connsiteX3" fmla="*/ 1315094 w 3476528"/>
              <a:gd name="connsiteY3" fmla="*/ 544765 h 2916469"/>
              <a:gd name="connsiteX4" fmla="*/ 2133700 w 3476528"/>
              <a:gd name="connsiteY4" fmla="*/ 327051 h 2916469"/>
              <a:gd name="connsiteX5" fmla="*/ 2682340 w 3476528"/>
              <a:gd name="connsiteY5" fmla="*/ 431554 h 2916469"/>
              <a:gd name="connsiteX6" fmla="*/ 3196146 w 3476528"/>
              <a:gd name="connsiteY6" fmla="*/ 1128239 h 2916469"/>
              <a:gd name="connsiteX7" fmla="*/ 3431277 w 3476528"/>
              <a:gd name="connsiteY7" fmla="*/ 1824925 h 2916469"/>
              <a:gd name="connsiteX8" fmla="*/ 3431277 w 3476528"/>
              <a:gd name="connsiteY8" fmla="*/ 2599988 h 2916469"/>
              <a:gd name="connsiteX9" fmla="*/ 2961014 w 3476528"/>
              <a:gd name="connsiteY9" fmla="*/ 2904788 h 2916469"/>
              <a:gd name="connsiteX10" fmla="*/ 2621380 w 3476528"/>
              <a:gd name="connsiteY10" fmla="*/ 2800285 h 2916469"/>
              <a:gd name="connsiteX11" fmla="*/ 2464626 w 3476528"/>
              <a:gd name="connsiteY11" fmla="*/ 2312605 h 2916469"/>
              <a:gd name="connsiteX12" fmla="*/ 1959529 w 3476528"/>
              <a:gd name="connsiteY12" fmla="*/ 2094891 h 2916469"/>
              <a:gd name="connsiteX13" fmla="*/ 1567643 w 3476528"/>
              <a:gd name="connsiteY13" fmla="*/ 2399691 h 2916469"/>
              <a:gd name="connsiteX14" fmla="*/ 1219300 w 3476528"/>
              <a:gd name="connsiteY14" fmla="*/ 2591279 h 2916469"/>
              <a:gd name="connsiteX15" fmla="*/ 783871 w 3476528"/>
              <a:gd name="connsiteY15" fmla="*/ 2556445 h 2916469"/>
              <a:gd name="connsiteX16" fmla="*/ 348443 w 3476528"/>
              <a:gd name="connsiteY16" fmla="*/ 2260354 h 2916469"/>
              <a:gd name="connsiteX17" fmla="*/ 740329 w 3476528"/>
              <a:gd name="connsiteY17" fmla="*/ 1676879 h 2916469"/>
              <a:gd name="connsiteX18" fmla="*/ 749037 w 3476528"/>
              <a:gd name="connsiteY18" fmla="*/ 1215325 h 2916469"/>
              <a:gd name="connsiteX19" fmla="*/ 261357 w 3476528"/>
              <a:gd name="connsiteY19" fmla="*/ 1084697 h 2916469"/>
              <a:gd name="connsiteX20" fmla="*/ 100 w 3476528"/>
              <a:gd name="connsiteY20" fmla="*/ 901817 h 2916469"/>
              <a:gd name="connsiteX0" fmla="*/ 100 w 3476528"/>
              <a:gd name="connsiteY0" fmla="*/ 903900 h 2918552"/>
              <a:gd name="connsiteX1" fmla="*/ 287483 w 3476528"/>
              <a:gd name="connsiteY1" fmla="*/ 50460 h 2918552"/>
              <a:gd name="connsiteX2" fmla="*/ 650381 w 3476528"/>
              <a:gd name="connsiteY2" fmla="*/ 147149 h 2918552"/>
              <a:gd name="connsiteX3" fmla="*/ 1315094 w 3476528"/>
              <a:gd name="connsiteY3" fmla="*/ 546848 h 2918552"/>
              <a:gd name="connsiteX4" fmla="*/ 2133700 w 3476528"/>
              <a:gd name="connsiteY4" fmla="*/ 329134 h 2918552"/>
              <a:gd name="connsiteX5" fmla="*/ 2682340 w 3476528"/>
              <a:gd name="connsiteY5" fmla="*/ 433637 h 2918552"/>
              <a:gd name="connsiteX6" fmla="*/ 3196146 w 3476528"/>
              <a:gd name="connsiteY6" fmla="*/ 1130322 h 2918552"/>
              <a:gd name="connsiteX7" fmla="*/ 3431277 w 3476528"/>
              <a:gd name="connsiteY7" fmla="*/ 1827008 h 2918552"/>
              <a:gd name="connsiteX8" fmla="*/ 3431277 w 3476528"/>
              <a:gd name="connsiteY8" fmla="*/ 2602071 h 2918552"/>
              <a:gd name="connsiteX9" fmla="*/ 2961014 w 3476528"/>
              <a:gd name="connsiteY9" fmla="*/ 2906871 h 2918552"/>
              <a:gd name="connsiteX10" fmla="*/ 2621380 w 3476528"/>
              <a:gd name="connsiteY10" fmla="*/ 2802368 h 2918552"/>
              <a:gd name="connsiteX11" fmla="*/ 2464626 w 3476528"/>
              <a:gd name="connsiteY11" fmla="*/ 2314688 h 2918552"/>
              <a:gd name="connsiteX12" fmla="*/ 1959529 w 3476528"/>
              <a:gd name="connsiteY12" fmla="*/ 2096974 h 2918552"/>
              <a:gd name="connsiteX13" fmla="*/ 1567643 w 3476528"/>
              <a:gd name="connsiteY13" fmla="*/ 2401774 h 2918552"/>
              <a:gd name="connsiteX14" fmla="*/ 1219300 w 3476528"/>
              <a:gd name="connsiteY14" fmla="*/ 2593362 h 2918552"/>
              <a:gd name="connsiteX15" fmla="*/ 783871 w 3476528"/>
              <a:gd name="connsiteY15" fmla="*/ 2558528 h 2918552"/>
              <a:gd name="connsiteX16" fmla="*/ 348443 w 3476528"/>
              <a:gd name="connsiteY16" fmla="*/ 2262437 h 2918552"/>
              <a:gd name="connsiteX17" fmla="*/ 740329 w 3476528"/>
              <a:gd name="connsiteY17" fmla="*/ 1678962 h 2918552"/>
              <a:gd name="connsiteX18" fmla="*/ 749037 w 3476528"/>
              <a:gd name="connsiteY18" fmla="*/ 1217408 h 2918552"/>
              <a:gd name="connsiteX19" fmla="*/ 261357 w 3476528"/>
              <a:gd name="connsiteY19" fmla="*/ 1086780 h 2918552"/>
              <a:gd name="connsiteX20" fmla="*/ 100 w 3476528"/>
              <a:gd name="connsiteY20" fmla="*/ 903900 h 2918552"/>
              <a:gd name="connsiteX0" fmla="*/ 13293 w 3489721"/>
              <a:gd name="connsiteY0" fmla="*/ 950673 h 2965325"/>
              <a:gd name="connsiteX1" fmla="*/ 104473 w 3489721"/>
              <a:gd name="connsiteY1" fmla="*/ 42540 h 2965325"/>
              <a:gd name="connsiteX2" fmla="*/ 663574 w 3489721"/>
              <a:gd name="connsiteY2" fmla="*/ 193922 h 2965325"/>
              <a:gd name="connsiteX3" fmla="*/ 1328287 w 3489721"/>
              <a:gd name="connsiteY3" fmla="*/ 593621 h 2965325"/>
              <a:gd name="connsiteX4" fmla="*/ 2146893 w 3489721"/>
              <a:gd name="connsiteY4" fmla="*/ 375907 h 2965325"/>
              <a:gd name="connsiteX5" fmla="*/ 2695533 w 3489721"/>
              <a:gd name="connsiteY5" fmla="*/ 480410 h 2965325"/>
              <a:gd name="connsiteX6" fmla="*/ 3209339 w 3489721"/>
              <a:gd name="connsiteY6" fmla="*/ 1177095 h 2965325"/>
              <a:gd name="connsiteX7" fmla="*/ 3444470 w 3489721"/>
              <a:gd name="connsiteY7" fmla="*/ 1873781 h 2965325"/>
              <a:gd name="connsiteX8" fmla="*/ 3444470 w 3489721"/>
              <a:gd name="connsiteY8" fmla="*/ 2648844 h 2965325"/>
              <a:gd name="connsiteX9" fmla="*/ 2974207 w 3489721"/>
              <a:gd name="connsiteY9" fmla="*/ 2953644 h 2965325"/>
              <a:gd name="connsiteX10" fmla="*/ 2634573 w 3489721"/>
              <a:gd name="connsiteY10" fmla="*/ 2849141 h 2965325"/>
              <a:gd name="connsiteX11" fmla="*/ 2477819 w 3489721"/>
              <a:gd name="connsiteY11" fmla="*/ 2361461 h 2965325"/>
              <a:gd name="connsiteX12" fmla="*/ 1972722 w 3489721"/>
              <a:gd name="connsiteY12" fmla="*/ 2143747 h 2965325"/>
              <a:gd name="connsiteX13" fmla="*/ 1580836 w 3489721"/>
              <a:gd name="connsiteY13" fmla="*/ 2448547 h 2965325"/>
              <a:gd name="connsiteX14" fmla="*/ 1232493 w 3489721"/>
              <a:gd name="connsiteY14" fmla="*/ 2640135 h 2965325"/>
              <a:gd name="connsiteX15" fmla="*/ 797064 w 3489721"/>
              <a:gd name="connsiteY15" fmla="*/ 2605301 h 2965325"/>
              <a:gd name="connsiteX16" fmla="*/ 361636 w 3489721"/>
              <a:gd name="connsiteY16" fmla="*/ 2309210 h 2965325"/>
              <a:gd name="connsiteX17" fmla="*/ 753522 w 3489721"/>
              <a:gd name="connsiteY17" fmla="*/ 1725735 h 2965325"/>
              <a:gd name="connsiteX18" fmla="*/ 762230 w 3489721"/>
              <a:gd name="connsiteY18" fmla="*/ 1264181 h 2965325"/>
              <a:gd name="connsiteX19" fmla="*/ 274550 w 3489721"/>
              <a:gd name="connsiteY19" fmla="*/ 1133553 h 2965325"/>
              <a:gd name="connsiteX20" fmla="*/ 13293 w 3489721"/>
              <a:gd name="connsiteY20" fmla="*/ 950673 h 2965325"/>
              <a:gd name="connsiteX0" fmla="*/ 3760 w 3631113"/>
              <a:gd name="connsiteY0" fmla="*/ 625434 h 2944799"/>
              <a:gd name="connsiteX1" fmla="*/ 245865 w 3631113"/>
              <a:gd name="connsiteY1" fmla="*/ 22014 h 2944799"/>
              <a:gd name="connsiteX2" fmla="*/ 804966 w 3631113"/>
              <a:gd name="connsiteY2" fmla="*/ 173396 h 2944799"/>
              <a:gd name="connsiteX3" fmla="*/ 1469679 w 3631113"/>
              <a:gd name="connsiteY3" fmla="*/ 573095 h 2944799"/>
              <a:gd name="connsiteX4" fmla="*/ 2288285 w 3631113"/>
              <a:gd name="connsiteY4" fmla="*/ 355381 h 2944799"/>
              <a:gd name="connsiteX5" fmla="*/ 2836925 w 3631113"/>
              <a:gd name="connsiteY5" fmla="*/ 459884 h 2944799"/>
              <a:gd name="connsiteX6" fmla="*/ 3350731 w 3631113"/>
              <a:gd name="connsiteY6" fmla="*/ 1156569 h 2944799"/>
              <a:gd name="connsiteX7" fmla="*/ 3585862 w 3631113"/>
              <a:gd name="connsiteY7" fmla="*/ 1853255 h 2944799"/>
              <a:gd name="connsiteX8" fmla="*/ 3585862 w 3631113"/>
              <a:gd name="connsiteY8" fmla="*/ 2628318 h 2944799"/>
              <a:gd name="connsiteX9" fmla="*/ 3115599 w 3631113"/>
              <a:gd name="connsiteY9" fmla="*/ 2933118 h 2944799"/>
              <a:gd name="connsiteX10" fmla="*/ 2775965 w 3631113"/>
              <a:gd name="connsiteY10" fmla="*/ 2828615 h 2944799"/>
              <a:gd name="connsiteX11" fmla="*/ 2619211 w 3631113"/>
              <a:gd name="connsiteY11" fmla="*/ 2340935 h 2944799"/>
              <a:gd name="connsiteX12" fmla="*/ 2114114 w 3631113"/>
              <a:gd name="connsiteY12" fmla="*/ 2123221 h 2944799"/>
              <a:gd name="connsiteX13" fmla="*/ 1722228 w 3631113"/>
              <a:gd name="connsiteY13" fmla="*/ 2428021 h 2944799"/>
              <a:gd name="connsiteX14" fmla="*/ 1373885 w 3631113"/>
              <a:gd name="connsiteY14" fmla="*/ 2619609 h 2944799"/>
              <a:gd name="connsiteX15" fmla="*/ 938456 w 3631113"/>
              <a:gd name="connsiteY15" fmla="*/ 2584775 h 2944799"/>
              <a:gd name="connsiteX16" fmla="*/ 503028 w 3631113"/>
              <a:gd name="connsiteY16" fmla="*/ 2288684 h 2944799"/>
              <a:gd name="connsiteX17" fmla="*/ 894914 w 3631113"/>
              <a:gd name="connsiteY17" fmla="*/ 1705209 h 2944799"/>
              <a:gd name="connsiteX18" fmla="*/ 903622 w 3631113"/>
              <a:gd name="connsiteY18" fmla="*/ 1243655 h 2944799"/>
              <a:gd name="connsiteX19" fmla="*/ 415942 w 3631113"/>
              <a:gd name="connsiteY19" fmla="*/ 1113027 h 2944799"/>
              <a:gd name="connsiteX20" fmla="*/ 3760 w 3631113"/>
              <a:gd name="connsiteY20" fmla="*/ 625434 h 2944799"/>
              <a:gd name="connsiteX0" fmla="*/ 3484 w 3630837"/>
              <a:gd name="connsiteY0" fmla="*/ 625434 h 2944799"/>
              <a:gd name="connsiteX1" fmla="*/ 245589 w 3630837"/>
              <a:gd name="connsiteY1" fmla="*/ 22014 h 2944799"/>
              <a:gd name="connsiteX2" fmla="*/ 804690 w 3630837"/>
              <a:gd name="connsiteY2" fmla="*/ 173396 h 2944799"/>
              <a:gd name="connsiteX3" fmla="*/ 1469403 w 3630837"/>
              <a:gd name="connsiteY3" fmla="*/ 573095 h 2944799"/>
              <a:gd name="connsiteX4" fmla="*/ 2288009 w 3630837"/>
              <a:gd name="connsiteY4" fmla="*/ 355381 h 2944799"/>
              <a:gd name="connsiteX5" fmla="*/ 2836649 w 3630837"/>
              <a:gd name="connsiteY5" fmla="*/ 459884 h 2944799"/>
              <a:gd name="connsiteX6" fmla="*/ 3350455 w 3630837"/>
              <a:gd name="connsiteY6" fmla="*/ 1156569 h 2944799"/>
              <a:gd name="connsiteX7" fmla="*/ 3585586 w 3630837"/>
              <a:gd name="connsiteY7" fmla="*/ 1853255 h 2944799"/>
              <a:gd name="connsiteX8" fmla="*/ 3585586 w 3630837"/>
              <a:gd name="connsiteY8" fmla="*/ 2628318 h 2944799"/>
              <a:gd name="connsiteX9" fmla="*/ 3115323 w 3630837"/>
              <a:gd name="connsiteY9" fmla="*/ 2933118 h 2944799"/>
              <a:gd name="connsiteX10" fmla="*/ 2775689 w 3630837"/>
              <a:gd name="connsiteY10" fmla="*/ 2828615 h 2944799"/>
              <a:gd name="connsiteX11" fmla="*/ 2618935 w 3630837"/>
              <a:gd name="connsiteY11" fmla="*/ 2340935 h 2944799"/>
              <a:gd name="connsiteX12" fmla="*/ 2113838 w 3630837"/>
              <a:gd name="connsiteY12" fmla="*/ 2123221 h 2944799"/>
              <a:gd name="connsiteX13" fmla="*/ 1721952 w 3630837"/>
              <a:gd name="connsiteY13" fmla="*/ 2428021 h 2944799"/>
              <a:gd name="connsiteX14" fmla="*/ 1373609 w 3630837"/>
              <a:gd name="connsiteY14" fmla="*/ 2619609 h 2944799"/>
              <a:gd name="connsiteX15" fmla="*/ 938180 w 3630837"/>
              <a:gd name="connsiteY15" fmla="*/ 2584775 h 2944799"/>
              <a:gd name="connsiteX16" fmla="*/ 502752 w 3630837"/>
              <a:gd name="connsiteY16" fmla="*/ 2288684 h 2944799"/>
              <a:gd name="connsiteX17" fmla="*/ 894638 w 3630837"/>
              <a:gd name="connsiteY17" fmla="*/ 1705209 h 2944799"/>
              <a:gd name="connsiteX18" fmla="*/ 903346 w 3630837"/>
              <a:gd name="connsiteY18" fmla="*/ 1243655 h 2944799"/>
              <a:gd name="connsiteX19" fmla="*/ 408120 w 3630837"/>
              <a:gd name="connsiteY19" fmla="*/ 917698 h 2944799"/>
              <a:gd name="connsiteX20" fmla="*/ 3484 w 3630837"/>
              <a:gd name="connsiteY20" fmla="*/ 625434 h 2944799"/>
              <a:gd name="connsiteX0" fmla="*/ 5883 w 3633236"/>
              <a:gd name="connsiteY0" fmla="*/ 625434 h 2944799"/>
              <a:gd name="connsiteX1" fmla="*/ 247988 w 3633236"/>
              <a:gd name="connsiteY1" fmla="*/ 22014 h 2944799"/>
              <a:gd name="connsiteX2" fmla="*/ 807089 w 3633236"/>
              <a:gd name="connsiteY2" fmla="*/ 173396 h 2944799"/>
              <a:gd name="connsiteX3" fmla="*/ 1471802 w 3633236"/>
              <a:gd name="connsiteY3" fmla="*/ 573095 h 2944799"/>
              <a:gd name="connsiteX4" fmla="*/ 2290408 w 3633236"/>
              <a:gd name="connsiteY4" fmla="*/ 355381 h 2944799"/>
              <a:gd name="connsiteX5" fmla="*/ 2839048 w 3633236"/>
              <a:gd name="connsiteY5" fmla="*/ 459884 h 2944799"/>
              <a:gd name="connsiteX6" fmla="*/ 3352854 w 3633236"/>
              <a:gd name="connsiteY6" fmla="*/ 1156569 h 2944799"/>
              <a:gd name="connsiteX7" fmla="*/ 3587985 w 3633236"/>
              <a:gd name="connsiteY7" fmla="*/ 1853255 h 2944799"/>
              <a:gd name="connsiteX8" fmla="*/ 3587985 w 3633236"/>
              <a:gd name="connsiteY8" fmla="*/ 2628318 h 2944799"/>
              <a:gd name="connsiteX9" fmla="*/ 3117722 w 3633236"/>
              <a:gd name="connsiteY9" fmla="*/ 2933118 h 2944799"/>
              <a:gd name="connsiteX10" fmla="*/ 2778088 w 3633236"/>
              <a:gd name="connsiteY10" fmla="*/ 2828615 h 2944799"/>
              <a:gd name="connsiteX11" fmla="*/ 2621334 w 3633236"/>
              <a:gd name="connsiteY11" fmla="*/ 2340935 h 2944799"/>
              <a:gd name="connsiteX12" fmla="*/ 2116237 w 3633236"/>
              <a:gd name="connsiteY12" fmla="*/ 2123221 h 2944799"/>
              <a:gd name="connsiteX13" fmla="*/ 1724351 w 3633236"/>
              <a:gd name="connsiteY13" fmla="*/ 2428021 h 2944799"/>
              <a:gd name="connsiteX14" fmla="*/ 1376008 w 3633236"/>
              <a:gd name="connsiteY14" fmla="*/ 2619609 h 2944799"/>
              <a:gd name="connsiteX15" fmla="*/ 940579 w 3633236"/>
              <a:gd name="connsiteY15" fmla="*/ 2584775 h 2944799"/>
              <a:gd name="connsiteX16" fmla="*/ 505151 w 3633236"/>
              <a:gd name="connsiteY16" fmla="*/ 2288684 h 2944799"/>
              <a:gd name="connsiteX17" fmla="*/ 897037 w 3633236"/>
              <a:gd name="connsiteY17" fmla="*/ 1705209 h 2944799"/>
              <a:gd name="connsiteX18" fmla="*/ 905745 w 3633236"/>
              <a:gd name="connsiteY18" fmla="*/ 1243655 h 2944799"/>
              <a:gd name="connsiteX19" fmla="*/ 470889 w 3633236"/>
              <a:gd name="connsiteY19" fmla="*/ 870819 h 2944799"/>
              <a:gd name="connsiteX20" fmla="*/ 5883 w 3633236"/>
              <a:gd name="connsiteY20" fmla="*/ 625434 h 2944799"/>
              <a:gd name="connsiteX0" fmla="*/ 5883 w 3633236"/>
              <a:gd name="connsiteY0" fmla="*/ 625434 h 2944799"/>
              <a:gd name="connsiteX1" fmla="*/ 247988 w 3633236"/>
              <a:gd name="connsiteY1" fmla="*/ 22014 h 2944799"/>
              <a:gd name="connsiteX2" fmla="*/ 807089 w 3633236"/>
              <a:gd name="connsiteY2" fmla="*/ 173396 h 2944799"/>
              <a:gd name="connsiteX3" fmla="*/ 1471802 w 3633236"/>
              <a:gd name="connsiteY3" fmla="*/ 573095 h 2944799"/>
              <a:gd name="connsiteX4" fmla="*/ 2290408 w 3633236"/>
              <a:gd name="connsiteY4" fmla="*/ 355381 h 2944799"/>
              <a:gd name="connsiteX5" fmla="*/ 2839048 w 3633236"/>
              <a:gd name="connsiteY5" fmla="*/ 459884 h 2944799"/>
              <a:gd name="connsiteX6" fmla="*/ 3352854 w 3633236"/>
              <a:gd name="connsiteY6" fmla="*/ 1156569 h 2944799"/>
              <a:gd name="connsiteX7" fmla="*/ 3587985 w 3633236"/>
              <a:gd name="connsiteY7" fmla="*/ 1853255 h 2944799"/>
              <a:gd name="connsiteX8" fmla="*/ 3587985 w 3633236"/>
              <a:gd name="connsiteY8" fmla="*/ 2628318 h 2944799"/>
              <a:gd name="connsiteX9" fmla="*/ 3117722 w 3633236"/>
              <a:gd name="connsiteY9" fmla="*/ 2933118 h 2944799"/>
              <a:gd name="connsiteX10" fmla="*/ 2778088 w 3633236"/>
              <a:gd name="connsiteY10" fmla="*/ 2828615 h 2944799"/>
              <a:gd name="connsiteX11" fmla="*/ 2621334 w 3633236"/>
              <a:gd name="connsiteY11" fmla="*/ 2340935 h 2944799"/>
              <a:gd name="connsiteX12" fmla="*/ 2116237 w 3633236"/>
              <a:gd name="connsiteY12" fmla="*/ 2123221 h 2944799"/>
              <a:gd name="connsiteX13" fmla="*/ 1724351 w 3633236"/>
              <a:gd name="connsiteY13" fmla="*/ 2428021 h 2944799"/>
              <a:gd name="connsiteX14" fmla="*/ 1376008 w 3633236"/>
              <a:gd name="connsiteY14" fmla="*/ 2619609 h 2944799"/>
              <a:gd name="connsiteX15" fmla="*/ 940579 w 3633236"/>
              <a:gd name="connsiteY15" fmla="*/ 2584775 h 2944799"/>
              <a:gd name="connsiteX16" fmla="*/ 505151 w 3633236"/>
              <a:gd name="connsiteY16" fmla="*/ 2288684 h 2944799"/>
              <a:gd name="connsiteX17" fmla="*/ 897037 w 3633236"/>
              <a:gd name="connsiteY17" fmla="*/ 1705209 h 2944799"/>
              <a:gd name="connsiteX18" fmla="*/ 1018939 w 3633236"/>
              <a:gd name="connsiteY18" fmla="*/ 1142084 h 2944799"/>
              <a:gd name="connsiteX19" fmla="*/ 470889 w 3633236"/>
              <a:gd name="connsiteY19" fmla="*/ 870819 h 2944799"/>
              <a:gd name="connsiteX20" fmla="*/ 5883 w 3633236"/>
              <a:gd name="connsiteY20" fmla="*/ 625434 h 2944799"/>
              <a:gd name="connsiteX0" fmla="*/ 5883 w 3633236"/>
              <a:gd name="connsiteY0" fmla="*/ 625434 h 2944799"/>
              <a:gd name="connsiteX1" fmla="*/ 247988 w 3633236"/>
              <a:gd name="connsiteY1" fmla="*/ 22014 h 2944799"/>
              <a:gd name="connsiteX2" fmla="*/ 807089 w 3633236"/>
              <a:gd name="connsiteY2" fmla="*/ 173396 h 2944799"/>
              <a:gd name="connsiteX3" fmla="*/ 1471802 w 3633236"/>
              <a:gd name="connsiteY3" fmla="*/ 573095 h 2944799"/>
              <a:gd name="connsiteX4" fmla="*/ 2290408 w 3633236"/>
              <a:gd name="connsiteY4" fmla="*/ 355381 h 2944799"/>
              <a:gd name="connsiteX5" fmla="*/ 2839048 w 3633236"/>
              <a:gd name="connsiteY5" fmla="*/ 459884 h 2944799"/>
              <a:gd name="connsiteX6" fmla="*/ 3352854 w 3633236"/>
              <a:gd name="connsiteY6" fmla="*/ 1156569 h 2944799"/>
              <a:gd name="connsiteX7" fmla="*/ 3587985 w 3633236"/>
              <a:gd name="connsiteY7" fmla="*/ 1853255 h 2944799"/>
              <a:gd name="connsiteX8" fmla="*/ 3587985 w 3633236"/>
              <a:gd name="connsiteY8" fmla="*/ 2628318 h 2944799"/>
              <a:gd name="connsiteX9" fmla="*/ 3117722 w 3633236"/>
              <a:gd name="connsiteY9" fmla="*/ 2933118 h 2944799"/>
              <a:gd name="connsiteX10" fmla="*/ 2778088 w 3633236"/>
              <a:gd name="connsiteY10" fmla="*/ 2828615 h 2944799"/>
              <a:gd name="connsiteX11" fmla="*/ 2621334 w 3633236"/>
              <a:gd name="connsiteY11" fmla="*/ 2340935 h 2944799"/>
              <a:gd name="connsiteX12" fmla="*/ 2116237 w 3633236"/>
              <a:gd name="connsiteY12" fmla="*/ 2123221 h 2944799"/>
              <a:gd name="connsiteX13" fmla="*/ 1724351 w 3633236"/>
              <a:gd name="connsiteY13" fmla="*/ 2428021 h 2944799"/>
              <a:gd name="connsiteX14" fmla="*/ 1376008 w 3633236"/>
              <a:gd name="connsiteY14" fmla="*/ 2619609 h 2944799"/>
              <a:gd name="connsiteX15" fmla="*/ 940579 w 3633236"/>
              <a:gd name="connsiteY15" fmla="*/ 2584775 h 2944799"/>
              <a:gd name="connsiteX16" fmla="*/ 505151 w 3633236"/>
              <a:gd name="connsiteY16" fmla="*/ 2288684 h 2944799"/>
              <a:gd name="connsiteX17" fmla="*/ 995138 w 3633236"/>
              <a:gd name="connsiteY17" fmla="*/ 1728649 h 2944799"/>
              <a:gd name="connsiteX18" fmla="*/ 1018939 w 3633236"/>
              <a:gd name="connsiteY18" fmla="*/ 1142084 h 2944799"/>
              <a:gd name="connsiteX19" fmla="*/ 470889 w 3633236"/>
              <a:gd name="connsiteY19" fmla="*/ 870819 h 2944799"/>
              <a:gd name="connsiteX20" fmla="*/ 5883 w 3633236"/>
              <a:gd name="connsiteY20" fmla="*/ 625434 h 2944799"/>
              <a:gd name="connsiteX0" fmla="*/ 5883 w 3633236"/>
              <a:gd name="connsiteY0" fmla="*/ 625434 h 2944799"/>
              <a:gd name="connsiteX1" fmla="*/ 247988 w 3633236"/>
              <a:gd name="connsiteY1" fmla="*/ 22014 h 2944799"/>
              <a:gd name="connsiteX2" fmla="*/ 807089 w 3633236"/>
              <a:gd name="connsiteY2" fmla="*/ 173396 h 2944799"/>
              <a:gd name="connsiteX3" fmla="*/ 1471802 w 3633236"/>
              <a:gd name="connsiteY3" fmla="*/ 573095 h 2944799"/>
              <a:gd name="connsiteX4" fmla="*/ 2290408 w 3633236"/>
              <a:gd name="connsiteY4" fmla="*/ 355381 h 2944799"/>
              <a:gd name="connsiteX5" fmla="*/ 2839048 w 3633236"/>
              <a:gd name="connsiteY5" fmla="*/ 459884 h 2944799"/>
              <a:gd name="connsiteX6" fmla="*/ 3352854 w 3633236"/>
              <a:gd name="connsiteY6" fmla="*/ 1156569 h 2944799"/>
              <a:gd name="connsiteX7" fmla="*/ 3587985 w 3633236"/>
              <a:gd name="connsiteY7" fmla="*/ 1853255 h 2944799"/>
              <a:gd name="connsiteX8" fmla="*/ 3587985 w 3633236"/>
              <a:gd name="connsiteY8" fmla="*/ 2628318 h 2944799"/>
              <a:gd name="connsiteX9" fmla="*/ 3117722 w 3633236"/>
              <a:gd name="connsiteY9" fmla="*/ 2933118 h 2944799"/>
              <a:gd name="connsiteX10" fmla="*/ 2778088 w 3633236"/>
              <a:gd name="connsiteY10" fmla="*/ 2828615 h 2944799"/>
              <a:gd name="connsiteX11" fmla="*/ 2621334 w 3633236"/>
              <a:gd name="connsiteY11" fmla="*/ 2340935 h 2944799"/>
              <a:gd name="connsiteX12" fmla="*/ 2116237 w 3633236"/>
              <a:gd name="connsiteY12" fmla="*/ 2123221 h 2944799"/>
              <a:gd name="connsiteX13" fmla="*/ 1724351 w 3633236"/>
              <a:gd name="connsiteY13" fmla="*/ 2428021 h 2944799"/>
              <a:gd name="connsiteX14" fmla="*/ 1376008 w 3633236"/>
              <a:gd name="connsiteY14" fmla="*/ 2619609 h 2944799"/>
              <a:gd name="connsiteX15" fmla="*/ 940579 w 3633236"/>
              <a:gd name="connsiteY15" fmla="*/ 2584775 h 2944799"/>
              <a:gd name="connsiteX16" fmla="*/ 573067 w 3633236"/>
              <a:gd name="connsiteY16" fmla="*/ 2484013 h 2944799"/>
              <a:gd name="connsiteX17" fmla="*/ 995138 w 3633236"/>
              <a:gd name="connsiteY17" fmla="*/ 1728649 h 2944799"/>
              <a:gd name="connsiteX18" fmla="*/ 1018939 w 3633236"/>
              <a:gd name="connsiteY18" fmla="*/ 1142084 h 2944799"/>
              <a:gd name="connsiteX19" fmla="*/ 470889 w 3633236"/>
              <a:gd name="connsiteY19" fmla="*/ 870819 h 2944799"/>
              <a:gd name="connsiteX20" fmla="*/ 5883 w 3633236"/>
              <a:gd name="connsiteY20" fmla="*/ 625434 h 2944799"/>
              <a:gd name="connsiteX0" fmla="*/ 5883 w 3633236"/>
              <a:gd name="connsiteY0" fmla="*/ 625434 h 2944799"/>
              <a:gd name="connsiteX1" fmla="*/ 247988 w 3633236"/>
              <a:gd name="connsiteY1" fmla="*/ 22014 h 2944799"/>
              <a:gd name="connsiteX2" fmla="*/ 807089 w 3633236"/>
              <a:gd name="connsiteY2" fmla="*/ 173396 h 2944799"/>
              <a:gd name="connsiteX3" fmla="*/ 1471802 w 3633236"/>
              <a:gd name="connsiteY3" fmla="*/ 573095 h 2944799"/>
              <a:gd name="connsiteX4" fmla="*/ 2290408 w 3633236"/>
              <a:gd name="connsiteY4" fmla="*/ 355381 h 2944799"/>
              <a:gd name="connsiteX5" fmla="*/ 2839048 w 3633236"/>
              <a:gd name="connsiteY5" fmla="*/ 459884 h 2944799"/>
              <a:gd name="connsiteX6" fmla="*/ 3352854 w 3633236"/>
              <a:gd name="connsiteY6" fmla="*/ 1156569 h 2944799"/>
              <a:gd name="connsiteX7" fmla="*/ 3587985 w 3633236"/>
              <a:gd name="connsiteY7" fmla="*/ 1853255 h 2944799"/>
              <a:gd name="connsiteX8" fmla="*/ 3587985 w 3633236"/>
              <a:gd name="connsiteY8" fmla="*/ 2628318 h 2944799"/>
              <a:gd name="connsiteX9" fmla="*/ 3117722 w 3633236"/>
              <a:gd name="connsiteY9" fmla="*/ 2933118 h 2944799"/>
              <a:gd name="connsiteX10" fmla="*/ 2778088 w 3633236"/>
              <a:gd name="connsiteY10" fmla="*/ 2828615 h 2944799"/>
              <a:gd name="connsiteX11" fmla="*/ 2621334 w 3633236"/>
              <a:gd name="connsiteY11" fmla="*/ 2340935 h 2944799"/>
              <a:gd name="connsiteX12" fmla="*/ 2116237 w 3633236"/>
              <a:gd name="connsiteY12" fmla="*/ 2123221 h 2944799"/>
              <a:gd name="connsiteX13" fmla="*/ 1724351 w 3633236"/>
              <a:gd name="connsiteY13" fmla="*/ 2428021 h 2944799"/>
              <a:gd name="connsiteX14" fmla="*/ 1376008 w 3633236"/>
              <a:gd name="connsiteY14" fmla="*/ 2619609 h 2944799"/>
              <a:gd name="connsiteX15" fmla="*/ 940579 w 3633236"/>
              <a:gd name="connsiteY15" fmla="*/ 2584775 h 2944799"/>
              <a:gd name="connsiteX16" fmla="*/ 618345 w 3633236"/>
              <a:gd name="connsiteY16" fmla="*/ 2382442 h 2944799"/>
              <a:gd name="connsiteX17" fmla="*/ 995138 w 3633236"/>
              <a:gd name="connsiteY17" fmla="*/ 1728649 h 2944799"/>
              <a:gd name="connsiteX18" fmla="*/ 1018939 w 3633236"/>
              <a:gd name="connsiteY18" fmla="*/ 1142084 h 2944799"/>
              <a:gd name="connsiteX19" fmla="*/ 470889 w 3633236"/>
              <a:gd name="connsiteY19" fmla="*/ 870819 h 2944799"/>
              <a:gd name="connsiteX20" fmla="*/ 5883 w 3633236"/>
              <a:gd name="connsiteY20" fmla="*/ 625434 h 2944799"/>
              <a:gd name="connsiteX0" fmla="*/ 5883 w 3633236"/>
              <a:gd name="connsiteY0" fmla="*/ 625434 h 2944799"/>
              <a:gd name="connsiteX1" fmla="*/ 247988 w 3633236"/>
              <a:gd name="connsiteY1" fmla="*/ 22014 h 2944799"/>
              <a:gd name="connsiteX2" fmla="*/ 807089 w 3633236"/>
              <a:gd name="connsiteY2" fmla="*/ 173396 h 2944799"/>
              <a:gd name="connsiteX3" fmla="*/ 1471802 w 3633236"/>
              <a:gd name="connsiteY3" fmla="*/ 573095 h 2944799"/>
              <a:gd name="connsiteX4" fmla="*/ 2290408 w 3633236"/>
              <a:gd name="connsiteY4" fmla="*/ 355381 h 2944799"/>
              <a:gd name="connsiteX5" fmla="*/ 2839048 w 3633236"/>
              <a:gd name="connsiteY5" fmla="*/ 459884 h 2944799"/>
              <a:gd name="connsiteX6" fmla="*/ 3352854 w 3633236"/>
              <a:gd name="connsiteY6" fmla="*/ 1156569 h 2944799"/>
              <a:gd name="connsiteX7" fmla="*/ 3587985 w 3633236"/>
              <a:gd name="connsiteY7" fmla="*/ 1853255 h 2944799"/>
              <a:gd name="connsiteX8" fmla="*/ 3587985 w 3633236"/>
              <a:gd name="connsiteY8" fmla="*/ 2628318 h 2944799"/>
              <a:gd name="connsiteX9" fmla="*/ 3117722 w 3633236"/>
              <a:gd name="connsiteY9" fmla="*/ 2933118 h 2944799"/>
              <a:gd name="connsiteX10" fmla="*/ 2778088 w 3633236"/>
              <a:gd name="connsiteY10" fmla="*/ 2828615 h 2944799"/>
              <a:gd name="connsiteX11" fmla="*/ 2621334 w 3633236"/>
              <a:gd name="connsiteY11" fmla="*/ 2340935 h 2944799"/>
              <a:gd name="connsiteX12" fmla="*/ 2116237 w 3633236"/>
              <a:gd name="connsiteY12" fmla="*/ 2123221 h 2944799"/>
              <a:gd name="connsiteX13" fmla="*/ 1724351 w 3633236"/>
              <a:gd name="connsiteY13" fmla="*/ 2428021 h 2944799"/>
              <a:gd name="connsiteX14" fmla="*/ 1345823 w 3633236"/>
              <a:gd name="connsiteY14" fmla="*/ 2588357 h 2944799"/>
              <a:gd name="connsiteX15" fmla="*/ 940579 w 3633236"/>
              <a:gd name="connsiteY15" fmla="*/ 2584775 h 2944799"/>
              <a:gd name="connsiteX16" fmla="*/ 618345 w 3633236"/>
              <a:gd name="connsiteY16" fmla="*/ 2382442 h 2944799"/>
              <a:gd name="connsiteX17" fmla="*/ 995138 w 3633236"/>
              <a:gd name="connsiteY17" fmla="*/ 1728649 h 2944799"/>
              <a:gd name="connsiteX18" fmla="*/ 1018939 w 3633236"/>
              <a:gd name="connsiteY18" fmla="*/ 1142084 h 2944799"/>
              <a:gd name="connsiteX19" fmla="*/ 470889 w 3633236"/>
              <a:gd name="connsiteY19" fmla="*/ 870819 h 2944799"/>
              <a:gd name="connsiteX20" fmla="*/ 5883 w 3633236"/>
              <a:gd name="connsiteY20" fmla="*/ 625434 h 2944799"/>
              <a:gd name="connsiteX0" fmla="*/ 5883 w 3633236"/>
              <a:gd name="connsiteY0" fmla="*/ 625434 h 2944799"/>
              <a:gd name="connsiteX1" fmla="*/ 247988 w 3633236"/>
              <a:gd name="connsiteY1" fmla="*/ 22014 h 2944799"/>
              <a:gd name="connsiteX2" fmla="*/ 807089 w 3633236"/>
              <a:gd name="connsiteY2" fmla="*/ 173396 h 2944799"/>
              <a:gd name="connsiteX3" fmla="*/ 1471802 w 3633236"/>
              <a:gd name="connsiteY3" fmla="*/ 573095 h 2944799"/>
              <a:gd name="connsiteX4" fmla="*/ 2290408 w 3633236"/>
              <a:gd name="connsiteY4" fmla="*/ 355381 h 2944799"/>
              <a:gd name="connsiteX5" fmla="*/ 2839048 w 3633236"/>
              <a:gd name="connsiteY5" fmla="*/ 459884 h 2944799"/>
              <a:gd name="connsiteX6" fmla="*/ 3352854 w 3633236"/>
              <a:gd name="connsiteY6" fmla="*/ 1156569 h 2944799"/>
              <a:gd name="connsiteX7" fmla="*/ 3587985 w 3633236"/>
              <a:gd name="connsiteY7" fmla="*/ 1853255 h 2944799"/>
              <a:gd name="connsiteX8" fmla="*/ 3587985 w 3633236"/>
              <a:gd name="connsiteY8" fmla="*/ 2628318 h 2944799"/>
              <a:gd name="connsiteX9" fmla="*/ 3117722 w 3633236"/>
              <a:gd name="connsiteY9" fmla="*/ 2933118 h 2944799"/>
              <a:gd name="connsiteX10" fmla="*/ 2778088 w 3633236"/>
              <a:gd name="connsiteY10" fmla="*/ 2828615 h 2944799"/>
              <a:gd name="connsiteX11" fmla="*/ 2621334 w 3633236"/>
              <a:gd name="connsiteY11" fmla="*/ 2340935 h 2944799"/>
              <a:gd name="connsiteX12" fmla="*/ 2116237 w 3633236"/>
              <a:gd name="connsiteY12" fmla="*/ 2123221 h 2944799"/>
              <a:gd name="connsiteX13" fmla="*/ 1671527 w 3633236"/>
              <a:gd name="connsiteY13" fmla="*/ 2318637 h 2944799"/>
              <a:gd name="connsiteX14" fmla="*/ 1345823 w 3633236"/>
              <a:gd name="connsiteY14" fmla="*/ 2588357 h 2944799"/>
              <a:gd name="connsiteX15" fmla="*/ 940579 w 3633236"/>
              <a:gd name="connsiteY15" fmla="*/ 2584775 h 2944799"/>
              <a:gd name="connsiteX16" fmla="*/ 618345 w 3633236"/>
              <a:gd name="connsiteY16" fmla="*/ 2382442 h 2944799"/>
              <a:gd name="connsiteX17" fmla="*/ 995138 w 3633236"/>
              <a:gd name="connsiteY17" fmla="*/ 1728649 h 2944799"/>
              <a:gd name="connsiteX18" fmla="*/ 1018939 w 3633236"/>
              <a:gd name="connsiteY18" fmla="*/ 1142084 h 2944799"/>
              <a:gd name="connsiteX19" fmla="*/ 470889 w 3633236"/>
              <a:gd name="connsiteY19" fmla="*/ 870819 h 2944799"/>
              <a:gd name="connsiteX20" fmla="*/ 5883 w 3633236"/>
              <a:gd name="connsiteY20" fmla="*/ 625434 h 2944799"/>
              <a:gd name="connsiteX0" fmla="*/ 5883 w 3633236"/>
              <a:gd name="connsiteY0" fmla="*/ 625434 h 2944799"/>
              <a:gd name="connsiteX1" fmla="*/ 247988 w 3633236"/>
              <a:gd name="connsiteY1" fmla="*/ 22014 h 2944799"/>
              <a:gd name="connsiteX2" fmla="*/ 807089 w 3633236"/>
              <a:gd name="connsiteY2" fmla="*/ 173396 h 2944799"/>
              <a:gd name="connsiteX3" fmla="*/ 1471802 w 3633236"/>
              <a:gd name="connsiteY3" fmla="*/ 573095 h 2944799"/>
              <a:gd name="connsiteX4" fmla="*/ 2290408 w 3633236"/>
              <a:gd name="connsiteY4" fmla="*/ 355381 h 2944799"/>
              <a:gd name="connsiteX5" fmla="*/ 2839048 w 3633236"/>
              <a:gd name="connsiteY5" fmla="*/ 459884 h 2944799"/>
              <a:gd name="connsiteX6" fmla="*/ 3352854 w 3633236"/>
              <a:gd name="connsiteY6" fmla="*/ 1156569 h 2944799"/>
              <a:gd name="connsiteX7" fmla="*/ 3587985 w 3633236"/>
              <a:gd name="connsiteY7" fmla="*/ 1853255 h 2944799"/>
              <a:gd name="connsiteX8" fmla="*/ 3587985 w 3633236"/>
              <a:gd name="connsiteY8" fmla="*/ 2628318 h 2944799"/>
              <a:gd name="connsiteX9" fmla="*/ 3117722 w 3633236"/>
              <a:gd name="connsiteY9" fmla="*/ 2933118 h 2944799"/>
              <a:gd name="connsiteX10" fmla="*/ 2778088 w 3633236"/>
              <a:gd name="connsiteY10" fmla="*/ 2828615 h 2944799"/>
              <a:gd name="connsiteX11" fmla="*/ 2621334 w 3633236"/>
              <a:gd name="connsiteY11" fmla="*/ 2340935 h 2944799"/>
              <a:gd name="connsiteX12" fmla="*/ 2116237 w 3633236"/>
              <a:gd name="connsiteY12" fmla="*/ 2123221 h 2944799"/>
              <a:gd name="connsiteX13" fmla="*/ 1671527 w 3633236"/>
              <a:gd name="connsiteY13" fmla="*/ 2318637 h 2944799"/>
              <a:gd name="connsiteX14" fmla="*/ 1345823 w 3633236"/>
              <a:gd name="connsiteY14" fmla="*/ 2588357 h 2944799"/>
              <a:gd name="connsiteX15" fmla="*/ 940579 w 3633236"/>
              <a:gd name="connsiteY15" fmla="*/ 2584775 h 2944799"/>
              <a:gd name="connsiteX16" fmla="*/ 618345 w 3633236"/>
              <a:gd name="connsiteY16" fmla="*/ 2382442 h 2944799"/>
              <a:gd name="connsiteX17" fmla="*/ 995138 w 3633236"/>
              <a:gd name="connsiteY17" fmla="*/ 1728649 h 2944799"/>
              <a:gd name="connsiteX18" fmla="*/ 1018939 w 3633236"/>
              <a:gd name="connsiteY18" fmla="*/ 1142084 h 2944799"/>
              <a:gd name="connsiteX19" fmla="*/ 470889 w 3633236"/>
              <a:gd name="connsiteY19" fmla="*/ 870819 h 2944799"/>
              <a:gd name="connsiteX20" fmla="*/ 5883 w 3633236"/>
              <a:gd name="connsiteY20" fmla="*/ 625434 h 2944799"/>
              <a:gd name="connsiteX0" fmla="*/ 5883 w 3633236"/>
              <a:gd name="connsiteY0" fmla="*/ 625434 h 2945136"/>
              <a:gd name="connsiteX1" fmla="*/ 247988 w 3633236"/>
              <a:gd name="connsiteY1" fmla="*/ 22014 h 2945136"/>
              <a:gd name="connsiteX2" fmla="*/ 807089 w 3633236"/>
              <a:gd name="connsiteY2" fmla="*/ 173396 h 2945136"/>
              <a:gd name="connsiteX3" fmla="*/ 1471802 w 3633236"/>
              <a:gd name="connsiteY3" fmla="*/ 573095 h 2945136"/>
              <a:gd name="connsiteX4" fmla="*/ 2290408 w 3633236"/>
              <a:gd name="connsiteY4" fmla="*/ 355381 h 2945136"/>
              <a:gd name="connsiteX5" fmla="*/ 2839048 w 3633236"/>
              <a:gd name="connsiteY5" fmla="*/ 459884 h 2945136"/>
              <a:gd name="connsiteX6" fmla="*/ 3352854 w 3633236"/>
              <a:gd name="connsiteY6" fmla="*/ 1156569 h 2945136"/>
              <a:gd name="connsiteX7" fmla="*/ 3587985 w 3633236"/>
              <a:gd name="connsiteY7" fmla="*/ 1853255 h 2945136"/>
              <a:gd name="connsiteX8" fmla="*/ 3587985 w 3633236"/>
              <a:gd name="connsiteY8" fmla="*/ 2628318 h 2945136"/>
              <a:gd name="connsiteX9" fmla="*/ 3117722 w 3633236"/>
              <a:gd name="connsiteY9" fmla="*/ 2933118 h 2945136"/>
              <a:gd name="connsiteX10" fmla="*/ 2778088 w 3633236"/>
              <a:gd name="connsiteY10" fmla="*/ 2828615 h 2945136"/>
              <a:gd name="connsiteX11" fmla="*/ 2930731 w 3633236"/>
              <a:gd name="connsiteY11" fmla="*/ 2325309 h 2945136"/>
              <a:gd name="connsiteX12" fmla="*/ 2116237 w 3633236"/>
              <a:gd name="connsiteY12" fmla="*/ 2123221 h 2945136"/>
              <a:gd name="connsiteX13" fmla="*/ 1671527 w 3633236"/>
              <a:gd name="connsiteY13" fmla="*/ 2318637 h 2945136"/>
              <a:gd name="connsiteX14" fmla="*/ 1345823 w 3633236"/>
              <a:gd name="connsiteY14" fmla="*/ 2588357 h 2945136"/>
              <a:gd name="connsiteX15" fmla="*/ 940579 w 3633236"/>
              <a:gd name="connsiteY15" fmla="*/ 2584775 h 2945136"/>
              <a:gd name="connsiteX16" fmla="*/ 618345 w 3633236"/>
              <a:gd name="connsiteY16" fmla="*/ 2382442 h 2945136"/>
              <a:gd name="connsiteX17" fmla="*/ 995138 w 3633236"/>
              <a:gd name="connsiteY17" fmla="*/ 1728649 h 2945136"/>
              <a:gd name="connsiteX18" fmla="*/ 1018939 w 3633236"/>
              <a:gd name="connsiteY18" fmla="*/ 1142084 h 2945136"/>
              <a:gd name="connsiteX19" fmla="*/ 470889 w 3633236"/>
              <a:gd name="connsiteY19" fmla="*/ 870819 h 2945136"/>
              <a:gd name="connsiteX20" fmla="*/ 5883 w 3633236"/>
              <a:gd name="connsiteY20" fmla="*/ 625434 h 2945136"/>
              <a:gd name="connsiteX0" fmla="*/ 5883 w 3633236"/>
              <a:gd name="connsiteY0" fmla="*/ 625434 h 2951245"/>
              <a:gd name="connsiteX1" fmla="*/ 247988 w 3633236"/>
              <a:gd name="connsiteY1" fmla="*/ 22014 h 2951245"/>
              <a:gd name="connsiteX2" fmla="*/ 807089 w 3633236"/>
              <a:gd name="connsiteY2" fmla="*/ 173396 h 2951245"/>
              <a:gd name="connsiteX3" fmla="*/ 1471802 w 3633236"/>
              <a:gd name="connsiteY3" fmla="*/ 573095 h 2951245"/>
              <a:gd name="connsiteX4" fmla="*/ 2290408 w 3633236"/>
              <a:gd name="connsiteY4" fmla="*/ 355381 h 2951245"/>
              <a:gd name="connsiteX5" fmla="*/ 2839048 w 3633236"/>
              <a:gd name="connsiteY5" fmla="*/ 459884 h 2951245"/>
              <a:gd name="connsiteX6" fmla="*/ 3352854 w 3633236"/>
              <a:gd name="connsiteY6" fmla="*/ 1156569 h 2951245"/>
              <a:gd name="connsiteX7" fmla="*/ 3587985 w 3633236"/>
              <a:gd name="connsiteY7" fmla="*/ 1853255 h 2951245"/>
              <a:gd name="connsiteX8" fmla="*/ 3587985 w 3633236"/>
              <a:gd name="connsiteY8" fmla="*/ 2628318 h 2951245"/>
              <a:gd name="connsiteX9" fmla="*/ 3117722 w 3633236"/>
              <a:gd name="connsiteY9" fmla="*/ 2933118 h 2951245"/>
              <a:gd name="connsiteX10" fmla="*/ 3034661 w 3633236"/>
              <a:gd name="connsiteY10" fmla="*/ 2852055 h 2951245"/>
              <a:gd name="connsiteX11" fmla="*/ 2930731 w 3633236"/>
              <a:gd name="connsiteY11" fmla="*/ 2325309 h 2951245"/>
              <a:gd name="connsiteX12" fmla="*/ 2116237 w 3633236"/>
              <a:gd name="connsiteY12" fmla="*/ 2123221 h 2951245"/>
              <a:gd name="connsiteX13" fmla="*/ 1671527 w 3633236"/>
              <a:gd name="connsiteY13" fmla="*/ 2318637 h 2951245"/>
              <a:gd name="connsiteX14" fmla="*/ 1345823 w 3633236"/>
              <a:gd name="connsiteY14" fmla="*/ 2588357 h 2951245"/>
              <a:gd name="connsiteX15" fmla="*/ 940579 w 3633236"/>
              <a:gd name="connsiteY15" fmla="*/ 2584775 h 2951245"/>
              <a:gd name="connsiteX16" fmla="*/ 618345 w 3633236"/>
              <a:gd name="connsiteY16" fmla="*/ 2382442 h 2951245"/>
              <a:gd name="connsiteX17" fmla="*/ 995138 w 3633236"/>
              <a:gd name="connsiteY17" fmla="*/ 1728649 h 2951245"/>
              <a:gd name="connsiteX18" fmla="*/ 1018939 w 3633236"/>
              <a:gd name="connsiteY18" fmla="*/ 1142084 h 2951245"/>
              <a:gd name="connsiteX19" fmla="*/ 470889 w 3633236"/>
              <a:gd name="connsiteY19" fmla="*/ 870819 h 2951245"/>
              <a:gd name="connsiteX20" fmla="*/ 5883 w 3633236"/>
              <a:gd name="connsiteY20" fmla="*/ 625434 h 2951245"/>
              <a:gd name="connsiteX0" fmla="*/ 5883 w 3609014"/>
              <a:gd name="connsiteY0" fmla="*/ 625434 h 2933565"/>
              <a:gd name="connsiteX1" fmla="*/ 247988 w 3609014"/>
              <a:gd name="connsiteY1" fmla="*/ 22014 h 2933565"/>
              <a:gd name="connsiteX2" fmla="*/ 807089 w 3609014"/>
              <a:gd name="connsiteY2" fmla="*/ 173396 h 2933565"/>
              <a:gd name="connsiteX3" fmla="*/ 1471802 w 3609014"/>
              <a:gd name="connsiteY3" fmla="*/ 573095 h 2933565"/>
              <a:gd name="connsiteX4" fmla="*/ 2290408 w 3609014"/>
              <a:gd name="connsiteY4" fmla="*/ 355381 h 2933565"/>
              <a:gd name="connsiteX5" fmla="*/ 2839048 w 3609014"/>
              <a:gd name="connsiteY5" fmla="*/ 459884 h 2933565"/>
              <a:gd name="connsiteX6" fmla="*/ 3352854 w 3609014"/>
              <a:gd name="connsiteY6" fmla="*/ 1156569 h 2933565"/>
              <a:gd name="connsiteX7" fmla="*/ 3587985 w 3609014"/>
              <a:gd name="connsiteY7" fmla="*/ 1853255 h 2933565"/>
              <a:gd name="connsiteX8" fmla="*/ 3587985 w 3609014"/>
              <a:gd name="connsiteY8" fmla="*/ 2628318 h 2933565"/>
              <a:gd name="connsiteX9" fmla="*/ 3502581 w 3609014"/>
              <a:gd name="connsiteY9" fmla="*/ 2909679 h 2933565"/>
              <a:gd name="connsiteX10" fmla="*/ 3034661 w 3609014"/>
              <a:gd name="connsiteY10" fmla="*/ 2852055 h 2933565"/>
              <a:gd name="connsiteX11" fmla="*/ 2930731 w 3609014"/>
              <a:gd name="connsiteY11" fmla="*/ 2325309 h 2933565"/>
              <a:gd name="connsiteX12" fmla="*/ 2116237 w 3609014"/>
              <a:gd name="connsiteY12" fmla="*/ 2123221 h 2933565"/>
              <a:gd name="connsiteX13" fmla="*/ 1671527 w 3609014"/>
              <a:gd name="connsiteY13" fmla="*/ 2318637 h 2933565"/>
              <a:gd name="connsiteX14" fmla="*/ 1345823 w 3609014"/>
              <a:gd name="connsiteY14" fmla="*/ 2588357 h 2933565"/>
              <a:gd name="connsiteX15" fmla="*/ 940579 w 3609014"/>
              <a:gd name="connsiteY15" fmla="*/ 2584775 h 2933565"/>
              <a:gd name="connsiteX16" fmla="*/ 618345 w 3609014"/>
              <a:gd name="connsiteY16" fmla="*/ 2382442 h 2933565"/>
              <a:gd name="connsiteX17" fmla="*/ 995138 w 3609014"/>
              <a:gd name="connsiteY17" fmla="*/ 1728649 h 2933565"/>
              <a:gd name="connsiteX18" fmla="*/ 1018939 w 3609014"/>
              <a:gd name="connsiteY18" fmla="*/ 1142084 h 2933565"/>
              <a:gd name="connsiteX19" fmla="*/ 470889 w 3609014"/>
              <a:gd name="connsiteY19" fmla="*/ 870819 h 2933565"/>
              <a:gd name="connsiteX20" fmla="*/ 5883 w 3609014"/>
              <a:gd name="connsiteY20" fmla="*/ 625434 h 2933565"/>
              <a:gd name="connsiteX0" fmla="*/ 5883 w 3616520"/>
              <a:gd name="connsiteY0" fmla="*/ 625434 h 2940959"/>
              <a:gd name="connsiteX1" fmla="*/ 247988 w 3616520"/>
              <a:gd name="connsiteY1" fmla="*/ 22014 h 2940959"/>
              <a:gd name="connsiteX2" fmla="*/ 807089 w 3616520"/>
              <a:gd name="connsiteY2" fmla="*/ 173396 h 2940959"/>
              <a:gd name="connsiteX3" fmla="*/ 1471802 w 3616520"/>
              <a:gd name="connsiteY3" fmla="*/ 573095 h 2940959"/>
              <a:gd name="connsiteX4" fmla="*/ 2290408 w 3616520"/>
              <a:gd name="connsiteY4" fmla="*/ 355381 h 2940959"/>
              <a:gd name="connsiteX5" fmla="*/ 2839048 w 3616520"/>
              <a:gd name="connsiteY5" fmla="*/ 459884 h 2940959"/>
              <a:gd name="connsiteX6" fmla="*/ 3352854 w 3616520"/>
              <a:gd name="connsiteY6" fmla="*/ 1156569 h 2940959"/>
              <a:gd name="connsiteX7" fmla="*/ 3587985 w 3616520"/>
              <a:gd name="connsiteY7" fmla="*/ 1853255 h 2940959"/>
              <a:gd name="connsiteX8" fmla="*/ 3603078 w 3616520"/>
              <a:gd name="connsiteY8" fmla="*/ 2526747 h 2940959"/>
              <a:gd name="connsiteX9" fmla="*/ 3502581 w 3616520"/>
              <a:gd name="connsiteY9" fmla="*/ 2909679 h 2940959"/>
              <a:gd name="connsiteX10" fmla="*/ 3034661 w 3616520"/>
              <a:gd name="connsiteY10" fmla="*/ 2852055 h 2940959"/>
              <a:gd name="connsiteX11" fmla="*/ 2930731 w 3616520"/>
              <a:gd name="connsiteY11" fmla="*/ 2325309 h 2940959"/>
              <a:gd name="connsiteX12" fmla="*/ 2116237 w 3616520"/>
              <a:gd name="connsiteY12" fmla="*/ 2123221 h 2940959"/>
              <a:gd name="connsiteX13" fmla="*/ 1671527 w 3616520"/>
              <a:gd name="connsiteY13" fmla="*/ 2318637 h 2940959"/>
              <a:gd name="connsiteX14" fmla="*/ 1345823 w 3616520"/>
              <a:gd name="connsiteY14" fmla="*/ 2588357 h 2940959"/>
              <a:gd name="connsiteX15" fmla="*/ 940579 w 3616520"/>
              <a:gd name="connsiteY15" fmla="*/ 2584775 h 2940959"/>
              <a:gd name="connsiteX16" fmla="*/ 618345 w 3616520"/>
              <a:gd name="connsiteY16" fmla="*/ 2382442 h 2940959"/>
              <a:gd name="connsiteX17" fmla="*/ 995138 w 3616520"/>
              <a:gd name="connsiteY17" fmla="*/ 1728649 h 2940959"/>
              <a:gd name="connsiteX18" fmla="*/ 1018939 w 3616520"/>
              <a:gd name="connsiteY18" fmla="*/ 1142084 h 2940959"/>
              <a:gd name="connsiteX19" fmla="*/ 470889 w 3616520"/>
              <a:gd name="connsiteY19" fmla="*/ 870819 h 2940959"/>
              <a:gd name="connsiteX20" fmla="*/ 5883 w 3616520"/>
              <a:gd name="connsiteY20" fmla="*/ 625434 h 2940959"/>
              <a:gd name="connsiteX0" fmla="*/ 5883 w 3616520"/>
              <a:gd name="connsiteY0" fmla="*/ 625434 h 2937990"/>
              <a:gd name="connsiteX1" fmla="*/ 247988 w 3616520"/>
              <a:gd name="connsiteY1" fmla="*/ 22014 h 2937990"/>
              <a:gd name="connsiteX2" fmla="*/ 807089 w 3616520"/>
              <a:gd name="connsiteY2" fmla="*/ 173396 h 2937990"/>
              <a:gd name="connsiteX3" fmla="*/ 1471802 w 3616520"/>
              <a:gd name="connsiteY3" fmla="*/ 573095 h 2937990"/>
              <a:gd name="connsiteX4" fmla="*/ 2290408 w 3616520"/>
              <a:gd name="connsiteY4" fmla="*/ 355381 h 2937990"/>
              <a:gd name="connsiteX5" fmla="*/ 2839048 w 3616520"/>
              <a:gd name="connsiteY5" fmla="*/ 459884 h 2937990"/>
              <a:gd name="connsiteX6" fmla="*/ 3352854 w 3616520"/>
              <a:gd name="connsiteY6" fmla="*/ 1156569 h 2937990"/>
              <a:gd name="connsiteX7" fmla="*/ 3587985 w 3616520"/>
              <a:gd name="connsiteY7" fmla="*/ 1853255 h 2937990"/>
              <a:gd name="connsiteX8" fmla="*/ 3603078 w 3616520"/>
              <a:gd name="connsiteY8" fmla="*/ 2526747 h 2937990"/>
              <a:gd name="connsiteX9" fmla="*/ 3502581 w 3616520"/>
              <a:gd name="connsiteY9" fmla="*/ 2909679 h 2937990"/>
              <a:gd name="connsiteX10" fmla="*/ 3215771 w 3616520"/>
              <a:gd name="connsiteY10" fmla="*/ 2844242 h 2937990"/>
              <a:gd name="connsiteX11" fmla="*/ 2930731 w 3616520"/>
              <a:gd name="connsiteY11" fmla="*/ 2325309 h 2937990"/>
              <a:gd name="connsiteX12" fmla="*/ 2116237 w 3616520"/>
              <a:gd name="connsiteY12" fmla="*/ 2123221 h 2937990"/>
              <a:gd name="connsiteX13" fmla="*/ 1671527 w 3616520"/>
              <a:gd name="connsiteY13" fmla="*/ 2318637 h 2937990"/>
              <a:gd name="connsiteX14" fmla="*/ 1345823 w 3616520"/>
              <a:gd name="connsiteY14" fmla="*/ 2588357 h 2937990"/>
              <a:gd name="connsiteX15" fmla="*/ 940579 w 3616520"/>
              <a:gd name="connsiteY15" fmla="*/ 2584775 h 2937990"/>
              <a:gd name="connsiteX16" fmla="*/ 618345 w 3616520"/>
              <a:gd name="connsiteY16" fmla="*/ 2382442 h 2937990"/>
              <a:gd name="connsiteX17" fmla="*/ 995138 w 3616520"/>
              <a:gd name="connsiteY17" fmla="*/ 1728649 h 2937990"/>
              <a:gd name="connsiteX18" fmla="*/ 1018939 w 3616520"/>
              <a:gd name="connsiteY18" fmla="*/ 1142084 h 2937990"/>
              <a:gd name="connsiteX19" fmla="*/ 470889 w 3616520"/>
              <a:gd name="connsiteY19" fmla="*/ 870819 h 2937990"/>
              <a:gd name="connsiteX20" fmla="*/ 5883 w 3616520"/>
              <a:gd name="connsiteY20" fmla="*/ 625434 h 2937990"/>
              <a:gd name="connsiteX0" fmla="*/ 5883 w 3616520"/>
              <a:gd name="connsiteY0" fmla="*/ 625434 h 2937990"/>
              <a:gd name="connsiteX1" fmla="*/ 247988 w 3616520"/>
              <a:gd name="connsiteY1" fmla="*/ 22014 h 2937990"/>
              <a:gd name="connsiteX2" fmla="*/ 807089 w 3616520"/>
              <a:gd name="connsiteY2" fmla="*/ 173396 h 2937990"/>
              <a:gd name="connsiteX3" fmla="*/ 1471802 w 3616520"/>
              <a:gd name="connsiteY3" fmla="*/ 573095 h 2937990"/>
              <a:gd name="connsiteX4" fmla="*/ 2290408 w 3616520"/>
              <a:gd name="connsiteY4" fmla="*/ 355381 h 2937990"/>
              <a:gd name="connsiteX5" fmla="*/ 2839048 w 3616520"/>
              <a:gd name="connsiteY5" fmla="*/ 459884 h 2937990"/>
              <a:gd name="connsiteX6" fmla="*/ 3352854 w 3616520"/>
              <a:gd name="connsiteY6" fmla="*/ 1156569 h 2937990"/>
              <a:gd name="connsiteX7" fmla="*/ 3587985 w 3616520"/>
              <a:gd name="connsiteY7" fmla="*/ 1853255 h 2937990"/>
              <a:gd name="connsiteX8" fmla="*/ 3603078 w 3616520"/>
              <a:gd name="connsiteY8" fmla="*/ 2526747 h 2937990"/>
              <a:gd name="connsiteX9" fmla="*/ 3502581 w 3616520"/>
              <a:gd name="connsiteY9" fmla="*/ 2909679 h 2937990"/>
              <a:gd name="connsiteX10" fmla="*/ 3215771 w 3616520"/>
              <a:gd name="connsiteY10" fmla="*/ 2844242 h 2937990"/>
              <a:gd name="connsiteX11" fmla="*/ 2930731 w 3616520"/>
              <a:gd name="connsiteY11" fmla="*/ 2325309 h 2937990"/>
              <a:gd name="connsiteX12" fmla="*/ 2116237 w 3616520"/>
              <a:gd name="connsiteY12" fmla="*/ 2123221 h 2937990"/>
              <a:gd name="connsiteX13" fmla="*/ 1656435 w 3616520"/>
              <a:gd name="connsiteY13" fmla="*/ 2224880 h 2937990"/>
              <a:gd name="connsiteX14" fmla="*/ 1345823 w 3616520"/>
              <a:gd name="connsiteY14" fmla="*/ 2588357 h 2937990"/>
              <a:gd name="connsiteX15" fmla="*/ 940579 w 3616520"/>
              <a:gd name="connsiteY15" fmla="*/ 2584775 h 2937990"/>
              <a:gd name="connsiteX16" fmla="*/ 618345 w 3616520"/>
              <a:gd name="connsiteY16" fmla="*/ 2382442 h 2937990"/>
              <a:gd name="connsiteX17" fmla="*/ 995138 w 3616520"/>
              <a:gd name="connsiteY17" fmla="*/ 1728649 h 2937990"/>
              <a:gd name="connsiteX18" fmla="*/ 1018939 w 3616520"/>
              <a:gd name="connsiteY18" fmla="*/ 1142084 h 2937990"/>
              <a:gd name="connsiteX19" fmla="*/ 470889 w 3616520"/>
              <a:gd name="connsiteY19" fmla="*/ 870819 h 2937990"/>
              <a:gd name="connsiteX20" fmla="*/ 5883 w 3616520"/>
              <a:gd name="connsiteY20" fmla="*/ 625434 h 2937990"/>
              <a:gd name="connsiteX0" fmla="*/ 5883 w 3616520"/>
              <a:gd name="connsiteY0" fmla="*/ 625434 h 2937990"/>
              <a:gd name="connsiteX1" fmla="*/ 247988 w 3616520"/>
              <a:gd name="connsiteY1" fmla="*/ 22014 h 2937990"/>
              <a:gd name="connsiteX2" fmla="*/ 807089 w 3616520"/>
              <a:gd name="connsiteY2" fmla="*/ 173396 h 2937990"/>
              <a:gd name="connsiteX3" fmla="*/ 1471802 w 3616520"/>
              <a:gd name="connsiteY3" fmla="*/ 573095 h 2937990"/>
              <a:gd name="connsiteX4" fmla="*/ 2290408 w 3616520"/>
              <a:gd name="connsiteY4" fmla="*/ 355381 h 2937990"/>
              <a:gd name="connsiteX5" fmla="*/ 2839048 w 3616520"/>
              <a:gd name="connsiteY5" fmla="*/ 459884 h 2937990"/>
              <a:gd name="connsiteX6" fmla="*/ 3352854 w 3616520"/>
              <a:gd name="connsiteY6" fmla="*/ 1156569 h 2937990"/>
              <a:gd name="connsiteX7" fmla="*/ 3587985 w 3616520"/>
              <a:gd name="connsiteY7" fmla="*/ 1853255 h 2937990"/>
              <a:gd name="connsiteX8" fmla="*/ 3603078 w 3616520"/>
              <a:gd name="connsiteY8" fmla="*/ 2526747 h 2937990"/>
              <a:gd name="connsiteX9" fmla="*/ 3502581 w 3616520"/>
              <a:gd name="connsiteY9" fmla="*/ 2909679 h 2937990"/>
              <a:gd name="connsiteX10" fmla="*/ 3215771 w 3616520"/>
              <a:gd name="connsiteY10" fmla="*/ 2844242 h 2937990"/>
              <a:gd name="connsiteX11" fmla="*/ 2930731 w 3616520"/>
              <a:gd name="connsiteY11" fmla="*/ 2325309 h 2937990"/>
              <a:gd name="connsiteX12" fmla="*/ 2244523 w 3616520"/>
              <a:gd name="connsiteY12" fmla="*/ 2060716 h 2937990"/>
              <a:gd name="connsiteX13" fmla="*/ 1656435 w 3616520"/>
              <a:gd name="connsiteY13" fmla="*/ 2224880 h 2937990"/>
              <a:gd name="connsiteX14" fmla="*/ 1345823 w 3616520"/>
              <a:gd name="connsiteY14" fmla="*/ 2588357 h 2937990"/>
              <a:gd name="connsiteX15" fmla="*/ 940579 w 3616520"/>
              <a:gd name="connsiteY15" fmla="*/ 2584775 h 2937990"/>
              <a:gd name="connsiteX16" fmla="*/ 618345 w 3616520"/>
              <a:gd name="connsiteY16" fmla="*/ 2382442 h 2937990"/>
              <a:gd name="connsiteX17" fmla="*/ 995138 w 3616520"/>
              <a:gd name="connsiteY17" fmla="*/ 1728649 h 2937990"/>
              <a:gd name="connsiteX18" fmla="*/ 1018939 w 3616520"/>
              <a:gd name="connsiteY18" fmla="*/ 1142084 h 2937990"/>
              <a:gd name="connsiteX19" fmla="*/ 470889 w 3616520"/>
              <a:gd name="connsiteY19" fmla="*/ 870819 h 2937990"/>
              <a:gd name="connsiteX20" fmla="*/ 5883 w 3616520"/>
              <a:gd name="connsiteY20" fmla="*/ 625434 h 2937990"/>
              <a:gd name="connsiteX0" fmla="*/ 5769 w 3616406"/>
              <a:gd name="connsiteY0" fmla="*/ 615240 h 2927796"/>
              <a:gd name="connsiteX1" fmla="*/ 247874 w 3616406"/>
              <a:gd name="connsiteY1" fmla="*/ 11820 h 2927796"/>
              <a:gd name="connsiteX2" fmla="*/ 784336 w 3616406"/>
              <a:gd name="connsiteY2" fmla="*/ 241334 h 2927796"/>
              <a:gd name="connsiteX3" fmla="*/ 1471688 w 3616406"/>
              <a:gd name="connsiteY3" fmla="*/ 562901 h 2927796"/>
              <a:gd name="connsiteX4" fmla="*/ 2290294 w 3616406"/>
              <a:gd name="connsiteY4" fmla="*/ 345187 h 2927796"/>
              <a:gd name="connsiteX5" fmla="*/ 2838934 w 3616406"/>
              <a:gd name="connsiteY5" fmla="*/ 449690 h 2927796"/>
              <a:gd name="connsiteX6" fmla="*/ 3352740 w 3616406"/>
              <a:gd name="connsiteY6" fmla="*/ 1146375 h 2927796"/>
              <a:gd name="connsiteX7" fmla="*/ 3587871 w 3616406"/>
              <a:gd name="connsiteY7" fmla="*/ 1843061 h 2927796"/>
              <a:gd name="connsiteX8" fmla="*/ 3602964 w 3616406"/>
              <a:gd name="connsiteY8" fmla="*/ 2516553 h 2927796"/>
              <a:gd name="connsiteX9" fmla="*/ 3502467 w 3616406"/>
              <a:gd name="connsiteY9" fmla="*/ 2899485 h 2927796"/>
              <a:gd name="connsiteX10" fmla="*/ 3215657 w 3616406"/>
              <a:gd name="connsiteY10" fmla="*/ 2834048 h 2927796"/>
              <a:gd name="connsiteX11" fmla="*/ 2930617 w 3616406"/>
              <a:gd name="connsiteY11" fmla="*/ 2315115 h 2927796"/>
              <a:gd name="connsiteX12" fmla="*/ 2244409 w 3616406"/>
              <a:gd name="connsiteY12" fmla="*/ 2050522 h 2927796"/>
              <a:gd name="connsiteX13" fmla="*/ 1656321 w 3616406"/>
              <a:gd name="connsiteY13" fmla="*/ 2214686 h 2927796"/>
              <a:gd name="connsiteX14" fmla="*/ 1345709 w 3616406"/>
              <a:gd name="connsiteY14" fmla="*/ 2578163 h 2927796"/>
              <a:gd name="connsiteX15" fmla="*/ 940465 w 3616406"/>
              <a:gd name="connsiteY15" fmla="*/ 2574581 h 2927796"/>
              <a:gd name="connsiteX16" fmla="*/ 618231 w 3616406"/>
              <a:gd name="connsiteY16" fmla="*/ 2372248 h 2927796"/>
              <a:gd name="connsiteX17" fmla="*/ 995024 w 3616406"/>
              <a:gd name="connsiteY17" fmla="*/ 1718455 h 2927796"/>
              <a:gd name="connsiteX18" fmla="*/ 1018825 w 3616406"/>
              <a:gd name="connsiteY18" fmla="*/ 1131890 h 2927796"/>
              <a:gd name="connsiteX19" fmla="*/ 470775 w 3616406"/>
              <a:gd name="connsiteY19" fmla="*/ 860625 h 2927796"/>
              <a:gd name="connsiteX20" fmla="*/ 5769 w 3616406"/>
              <a:gd name="connsiteY20" fmla="*/ 615240 h 2927796"/>
              <a:gd name="connsiteX0" fmla="*/ 5769 w 3616406"/>
              <a:gd name="connsiteY0" fmla="*/ 615785 h 2928341"/>
              <a:gd name="connsiteX1" fmla="*/ 247874 w 3616406"/>
              <a:gd name="connsiteY1" fmla="*/ 12365 h 2928341"/>
              <a:gd name="connsiteX2" fmla="*/ 784336 w 3616406"/>
              <a:gd name="connsiteY2" fmla="*/ 241879 h 2928341"/>
              <a:gd name="connsiteX3" fmla="*/ 1350948 w 3616406"/>
              <a:gd name="connsiteY3" fmla="*/ 633764 h 2928341"/>
              <a:gd name="connsiteX4" fmla="*/ 2290294 w 3616406"/>
              <a:gd name="connsiteY4" fmla="*/ 345732 h 2928341"/>
              <a:gd name="connsiteX5" fmla="*/ 2838934 w 3616406"/>
              <a:gd name="connsiteY5" fmla="*/ 450235 h 2928341"/>
              <a:gd name="connsiteX6" fmla="*/ 3352740 w 3616406"/>
              <a:gd name="connsiteY6" fmla="*/ 1146920 h 2928341"/>
              <a:gd name="connsiteX7" fmla="*/ 3587871 w 3616406"/>
              <a:gd name="connsiteY7" fmla="*/ 1843606 h 2928341"/>
              <a:gd name="connsiteX8" fmla="*/ 3602964 w 3616406"/>
              <a:gd name="connsiteY8" fmla="*/ 2517098 h 2928341"/>
              <a:gd name="connsiteX9" fmla="*/ 3502467 w 3616406"/>
              <a:gd name="connsiteY9" fmla="*/ 2900030 h 2928341"/>
              <a:gd name="connsiteX10" fmla="*/ 3215657 w 3616406"/>
              <a:gd name="connsiteY10" fmla="*/ 2834593 h 2928341"/>
              <a:gd name="connsiteX11" fmla="*/ 2930617 w 3616406"/>
              <a:gd name="connsiteY11" fmla="*/ 2315660 h 2928341"/>
              <a:gd name="connsiteX12" fmla="*/ 2244409 w 3616406"/>
              <a:gd name="connsiteY12" fmla="*/ 2051067 h 2928341"/>
              <a:gd name="connsiteX13" fmla="*/ 1656321 w 3616406"/>
              <a:gd name="connsiteY13" fmla="*/ 2215231 h 2928341"/>
              <a:gd name="connsiteX14" fmla="*/ 1345709 w 3616406"/>
              <a:gd name="connsiteY14" fmla="*/ 2578708 h 2928341"/>
              <a:gd name="connsiteX15" fmla="*/ 940465 w 3616406"/>
              <a:gd name="connsiteY15" fmla="*/ 2575126 h 2928341"/>
              <a:gd name="connsiteX16" fmla="*/ 618231 w 3616406"/>
              <a:gd name="connsiteY16" fmla="*/ 2372793 h 2928341"/>
              <a:gd name="connsiteX17" fmla="*/ 995024 w 3616406"/>
              <a:gd name="connsiteY17" fmla="*/ 1719000 h 2928341"/>
              <a:gd name="connsiteX18" fmla="*/ 1018825 w 3616406"/>
              <a:gd name="connsiteY18" fmla="*/ 1132435 h 2928341"/>
              <a:gd name="connsiteX19" fmla="*/ 470775 w 3616406"/>
              <a:gd name="connsiteY19" fmla="*/ 861170 h 2928341"/>
              <a:gd name="connsiteX20" fmla="*/ 5769 w 3616406"/>
              <a:gd name="connsiteY20" fmla="*/ 615785 h 2928341"/>
              <a:gd name="connsiteX0" fmla="*/ 5769 w 3616406"/>
              <a:gd name="connsiteY0" fmla="*/ 615785 h 2928341"/>
              <a:gd name="connsiteX1" fmla="*/ 247874 w 3616406"/>
              <a:gd name="connsiteY1" fmla="*/ 12365 h 2928341"/>
              <a:gd name="connsiteX2" fmla="*/ 784336 w 3616406"/>
              <a:gd name="connsiteY2" fmla="*/ 241879 h 2928341"/>
              <a:gd name="connsiteX3" fmla="*/ 1350948 w 3616406"/>
              <a:gd name="connsiteY3" fmla="*/ 633764 h 2928341"/>
              <a:gd name="connsiteX4" fmla="*/ 2290294 w 3616406"/>
              <a:gd name="connsiteY4" fmla="*/ 345732 h 2928341"/>
              <a:gd name="connsiteX5" fmla="*/ 2838934 w 3616406"/>
              <a:gd name="connsiteY5" fmla="*/ 450235 h 2928341"/>
              <a:gd name="connsiteX6" fmla="*/ 3352740 w 3616406"/>
              <a:gd name="connsiteY6" fmla="*/ 1146920 h 2928341"/>
              <a:gd name="connsiteX7" fmla="*/ 3587871 w 3616406"/>
              <a:gd name="connsiteY7" fmla="*/ 1843606 h 2928341"/>
              <a:gd name="connsiteX8" fmla="*/ 3602964 w 3616406"/>
              <a:gd name="connsiteY8" fmla="*/ 2517098 h 2928341"/>
              <a:gd name="connsiteX9" fmla="*/ 3502467 w 3616406"/>
              <a:gd name="connsiteY9" fmla="*/ 2900030 h 2928341"/>
              <a:gd name="connsiteX10" fmla="*/ 3215657 w 3616406"/>
              <a:gd name="connsiteY10" fmla="*/ 2834593 h 2928341"/>
              <a:gd name="connsiteX11" fmla="*/ 2930617 w 3616406"/>
              <a:gd name="connsiteY11" fmla="*/ 2315660 h 2928341"/>
              <a:gd name="connsiteX12" fmla="*/ 2244409 w 3616406"/>
              <a:gd name="connsiteY12" fmla="*/ 2051067 h 2928341"/>
              <a:gd name="connsiteX13" fmla="*/ 1656321 w 3616406"/>
              <a:gd name="connsiteY13" fmla="*/ 2215231 h 2928341"/>
              <a:gd name="connsiteX14" fmla="*/ 1345709 w 3616406"/>
              <a:gd name="connsiteY14" fmla="*/ 2578708 h 2928341"/>
              <a:gd name="connsiteX15" fmla="*/ 940465 w 3616406"/>
              <a:gd name="connsiteY15" fmla="*/ 2575126 h 2928341"/>
              <a:gd name="connsiteX16" fmla="*/ 618231 w 3616406"/>
              <a:gd name="connsiteY16" fmla="*/ 2372793 h 2928341"/>
              <a:gd name="connsiteX17" fmla="*/ 995024 w 3616406"/>
              <a:gd name="connsiteY17" fmla="*/ 1719000 h 2928341"/>
              <a:gd name="connsiteX18" fmla="*/ 1018825 w 3616406"/>
              <a:gd name="connsiteY18" fmla="*/ 1132435 h 2928341"/>
              <a:gd name="connsiteX19" fmla="*/ 470775 w 3616406"/>
              <a:gd name="connsiteY19" fmla="*/ 861170 h 2928341"/>
              <a:gd name="connsiteX20" fmla="*/ 5769 w 3616406"/>
              <a:gd name="connsiteY20" fmla="*/ 615785 h 2928341"/>
              <a:gd name="connsiteX0" fmla="*/ 5769 w 3616406"/>
              <a:gd name="connsiteY0" fmla="*/ 615785 h 2889040"/>
              <a:gd name="connsiteX1" fmla="*/ 247874 w 3616406"/>
              <a:gd name="connsiteY1" fmla="*/ 12365 h 2889040"/>
              <a:gd name="connsiteX2" fmla="*/ 784336 w 3616406"/>
              <a:gd name="connsiteY2" fmla="*/ 241879 h 2889040"/>
              <a:gd name="connsiteX3" fmla="*/ 1350948 w 3616406"/>
              <a:gd name="connsiteY3" fmla="*/ 633764 h 2889040"/>
              <a:gd name="connsiteX4" fmla="*/ 2290294 w 3616406"/>
              <a:gd name="connsiteY4" fmla="*/ 345732 h 2889040"/>
              <a:gd name="connsiteX5" fmla="*/ 2838934 w 3616406"/>
              <a:gd name="connsiteY5" fmla="*/ 450235 h 2889040"/>
              <a:gd name="connsiteX6" fmla="*/ 3352740 w 3616406"/>
              <a:gd name="connsiteY6" fmla="*/ 1146920 h 2889040"/>
              <a:gd name="connsiteX7" fmla="*/ 3587871 w 3616406"/>
              <a:gd name="connsiteY7" fmla="*/ 1843606 h 2889040"/>
              <a:gd name="connsiteX8" fmla="*/ 3602964 w 3616406"/>
              <a:gd name="connsiteY8" fmla="*/ 2517098 h 2889040"/>
              <a:gd name="connsiteX9" fmla="*/ 3502467 w 3616406"/>
              <a:gd name="connsiteY9" fmla="*/ 2837525 h 2889040"/>
              <a:gd name="connsiteX10" fmla="*/ 3215657 w 3616406"/>
              <a:gd name="connsiteY10" fmla="*/ 2834593 h 2889040"/>
              <a:gd name="connsiteX11" fmla="*/ 2930617 w 3616406"/>
              <a:gd name="connsiteY11" fmla="*/ 2315660 h 2889040"/>
              <a:gd name="connsiteX12" fmla="*/ 2244409 w 3616406"/>
              <a:gd name="connsiteY12" fmla="*/ 2051067 h 2889040"/>
              <a:gd name="connsiteX13" fmla="*/ 1656321 w 3616406"/>
              <a:gd name="connsiteY13" fmla="*/ 2215231 h 2889040"/>
              <a:gd name="connsiteX14" fmla="*/ 1345709 w 3616406"/>
              <a:gd name="connsiteY14" fmla="*/ 2578708 h 2889040"/>
              <a:gd name="connsiteX15" fmla="*/ 940465 w 3616406"/>
              <a:gd name="connsiteY15" fmla="*/ 2575126 h 2889040"/>
              <a:gd name="connsiteX16" fmla="*/ 618231 w 3616406"/>
              <a:gd name="connsiteY16" fmla="*/ 2372793 h 2889040"/>
              <a:gd name="connsiteX17" fmla="*/ 995024 w 3616406"/>
              <a:gd name="connsiteY17" fmla="*/ 1719000 h 2889040"/>
              <a:gd name="connsiteX18" fmla="*/ 1018825 w 3616406"/>
              <a:gd name="connsiteY18" fmla="*/ 1132435 h 2889040"/>
              <a:gd name="connsiteX19" fmla="*/ 470775 w 3616406"/>
              <a:gd name="connsiteY19" fmla="*/ 861170 h 2889040"/>
              <a:gd name="connsiteX20" fmla="*/ 5769 w 3616406"/>
              <a:gd name="connsiteY20" fmla="*/ 615785 h 2889040"/>
              <a:gd name="connsiteX0" fmla="*/ 5769 w 3616406"/>
              <a:gd name="connsiteY0" fmla="*/ 615785 h 2889040"/>
              <a:gd name="connsiteX1" fmla="*/ 247874 w 3616406"/>
              <a:gd name="connsiteY1" fmla="*/ 12365 h 2889040"/>
              <a:gd name="connsiteX2" fmla="*/ 784336 w 3616406"/>
              <a:gd name="connsiteY2" fmla="*/ 241879 h 2889040"/>
              <a:gd name="connsiteX3" fmla="*/ 1350948 w 3616406"/>
              <a:gd name="connsiteY3" fmla="*/ 633764 h 2889040"/>
              <a:gd name="connsiteX4" fmla="*/ 2290294 w 3616406"/>
              <a:gd name="connsiteY4" fmla="*/ 408238 h 2889040"/>
              <a:gd name="connsiteX5" fmla="*/ 2838934 w 3616406"/>
              <a:gd name="connsiteY5" fmla="*/ 450235 h 2889040"/>
              <a:gd name="connsiteX6" fmla="*/ 3352740 w 3616406"/>
              <a:gd name="connsiteY6" fmla="*/ 1146920 h 2889040"/>
              <a:gd name="connsiteX7" fmla="*/ 3587871 w 3616406"/>
              <a:gd name="connsiteY7" fmla="*/ 1843606 h 2889040"/>
              <a:gd name="connsiteX8" fmla="*/ 3602964 w 3616406"/>
              <a:gd name="connsiteY8" fmla="*/ 2517098 h 2889040"/>
              <a:gd name="connsiteX9" fmla="*/ 3502467 w 3616406"/>
              <a:gd name="connsiteY9" fmla="*/ 2837525 h 2889040"/>
              <a:gd name="connsiteX10" fmla="*/ 3215657 w 3616406"/>
              <a:gd name="connsiteY10" fmla="*/ 2834593 h 2889040"/>
              <a:gd name="connsiteX11" fmla="*/ 2930617 w 3616406"/>
              <a:gd name="connsiteY11" fmla="*/ 2315660 h 2889040"/>
              <a:gd name="connsiteX12" fmla="*/ 2244409 w 3616406"/>
              <a:gd name="connsiteY12" fmla="*/ 2051067 h 2889040"/>
              <a:gd name="connsiteX13" fmla="*/ 1656321 w 3616406"/>
              <a:gd name="connsiteY13" fmla="*/ 2215231 h 2889040"/>
              <a:gd name="connsiteX14" fmla="*/ 1345709 w 3616406"/>
              <a:gd name="connsiteY14" fmla="*/ 2578708 h 2889040"/>
              <a:gd name="connsiteX15" fmla="*/ 940465 w 3616406"/>
              <a:gd name="connsiteY15" fmla="*/ 2575126 h 2889040"/>
              <a:gd name="connsiteX16" fmla="*/ 618231 w 3616406"/>
              <a:gd name="connsiteY16" fmla="*/ 2372793 h 2889040"/>
              <a:gd name="connsiteX17" fmla="*/ 995024 w 3616406"/>
              <a:gd name="connsiteY17" fmla="*/ 1719000 h 2889040"/>
              <a:gd name="connsiteX18" fmla="*/ 1018825 w 3616406"/>
              <a:gd name="connsiteY18" fmla="*/ 1132435 h 2889040"/>
              <a:gd name="connsiteX19" fmla="*/ 470775 w 3616406"/>
              <a:gd name="connsiteY19" fmla="*/ 861170 h 2889040"/>
              <a:gd name="connsiteX20" fmla="*/ 5769 w 3616406"/>
              <a:gd name="connsiteY20" fmla="*/ 615785 h 2889040"/>
              <a:gd name="connsiteX0" fmla="*/ 5769 w 3616406"/>
              <a:gd name="connsiteY0" fmla="*/ 615785 h 2889040"/>
              <a:gd name="connsiteX1" fmla="*/ 247874 w 3616406"/>
              <a:gd name="connsiteY1" fmla="*/ 12365 h 2889040"/>
              <a:gd name="connsiteX2" fmla="*/ 784336 w 3616406"/>
              <a:gd name="connsiteY2" fmla="*/ 241879 h 2889040"/>
              <a:gd name="connsiteX3" fmla="*/ 1350948 w 3616406"/>
              <a:gd name="connsiteY3" fmla="*/ 633764 h 2889040"/>
              <a:gd name="connsiteX4" fmla="*/ 2290294 w 3616406"/>
              <a:gd name="connsiteY4" fmla="*/ 408238 h 2889040"/>
              <a:gd name="connsiteX5" fmla="*/ 2861573 w 3616406"/>
              <a:gd name="connsiteY5" fmla="*/ 520554 h 2889040"/>
              <a:gd name="connsiteX6" fmla="*/ 3352740 w 3616406"/>
              <a:gd name="connsiteY6" fmla="*/ 1146920 h 2889040"/>
              <a:gd name="connsiteX7" fmla="*/ 3587871 w 3616406"/>
              <a:gd name="connsiteY7" fmla="*/ 1843606 h 2889040"/>
              <a:gd name="connsiteX8" fmla="*/ 3602964 w 3616406"/>
              <a:gd name="connsiteY8" fmla="*/ 2517098 h 2889040"/>
              <a:gd name="connsiteX9" fmla="*/ 3502467 w 3616406"/>
              <a:gd name="connsiteY9" fmla="*/ 2837525 h 2889040"/>
              <a:gd name="connsiteX10" fmla="*/ 3215657 w 3616406"/>
              <a:gd name="connsiteY10" fmla="*/ 2834593 h 2889040"/>
              <a:gd name="connsiteX11" fmla="*/ 2930617 w 3616406"/>
              <a:gd name="connsiteY11" fmla="*/ 2315660 h 2889040"/>
              <a:gd name="connsiteX12" fmla="*/ 2244409 w 3616406"/>
              <a:gd name="connsiteY12" fmla="*/ 2051067 h 2889040"/>
              <a:gd name="connsiteX13" fmla="*/ 1656321 w 3616406"/>
              <a:gd name="connsiteY13" fmla="*/ 2215231 h 2889040"/>
              <a:gd name="connsiteX14" fmla="*/ 1345709 w 3616406"/>
              <a:gd name="connsiteY14" fmla="*/ 2578708 h 2889040"/>
              <a:gd name="connsiteX15" fmla="*/ 940465 w 3616406"/>
              <a:gd name="connsiteY15" fmla="*/ 2575126 h 2889040"/>
              <a:gd name="connsiteX16" fmla="*/ 618231 w 3616406"/>
              <a:gd name="connsiteY16" fmla="*/ 2372793 h 2889040"/>
              <a:gd name="connsiteX17" fmla="*/ 995024 w 3616406"/>
              <a:gd name="connsiteY17" fmla="*/ 1719000 h 2889040"/>
              <a:gd name="connsiteX18" fmla="*/ 1018825 w 3616406"/>
              <a:gd name="connsiteY18" fmla="*/ 1132435 h 2889040"/>
              <a:gd name="connsiteX19" fmla="*/ 470775 w 3616406"/>
              <a:gd name="connsiteY19" fmla="*/ 861170 h 2889040"/>
              <a:gd name="connsiteX20" fmla="*/ 5769 w 3616406"/>
              <a:gd name="connsiteY20" fmla="*/ 615785 h 2889040"/>
              <a:gd name="connsiteX0" fmla="*/ 5769 w 3603100"/>
              <a:gd name="connsiteY0" fmla="*/ 615785 h 2889040"/>
              <a:gd name="connsiteX1" fmla="*/ 247874 w 3603100"/>
              <a:gd name="connsiteY1" fmla="*/ 12365 h 2889040"/>
              <a:gd name="connsiteX2" fmla="*/ 784336 w 3603100"/>
              <a:gd name="connsiteY2" fmla="*/ 241879 h 2889040"/>
              <a:gd name="connsiteX3" fmla="*/ 1350948 w 3603100"/>
              <a:gd name="connsiteY3" fmla="*/ 633764 h 2889040"/>
              <a:gd name="connsiteX4" fmla="*/ 2290294 w 3603100"/>
              <a:gd name="connsiteY4" fmla="*/ 408238 h 2889040"/>
              <a:gd name="connsiteX5" fmla="*/ 2861573 w 3603100"/>
              <a:gd name="connsiteY5" fmla="*/ 520554 h 2889040"/>
              <a:gd name="connsiteX6" fmla="*/ 3352740 w 3603100"/>
              <a:gd name="connsiteY6" fmla="*/ 1146920 h 2889040"/>
              <a:gd name="connsiteX7" fmla="*/ 3519955 w 3603100"/>
              <a:gd name="connsiteY7" fmla="*/ 1843606 h 2889040"/>
              <a:gd name="connsiteX8" fmla="*/ 3602964 w 3603100"/>
              <a:gd name="connsiteY8" fmla="*/ 2517098 h 2889040"/>
              <a:gd name="connsiteX9" fmla="*/ 3502467 w 3603100"/>
              <a:gd name="connsiteY9" fmla="*/ 2837525 h 2889040"/>
              <a:gd name="connsiteX10" fmla="*/ 3215657 w 3603100"/>
              <a:gd name="connsiteY10" fmla="*/ 2834593 h 2889040"/>
              <a:gd name="connsiteX11" fmla="*/ 2930617 w 3603100"/>
              <a:gd name="connsiteY11" fmla="*/ 2315660 h 2889040"/>
              <a:gd name="connsiteX12" fmla="*/ 2244409 w 3603100"/>
              <a:gd name="connsiteY12" fmla="*/ 2051067 h 2889040"/>
              <a:gd name="connsiteX13" fmla="*/ 1656321 w 3603100"/>
              <a:gd name="connsiteY13" fmla="*/ 2215231 h 2889040"/>
              <a:gd name="connsiteX14" fmla="*/ 1345709 w 3603100"/>
              <a:gd name="connsiteY14" fmla="*/ 2578708 h 2889040"/>
              <a:gd name="connsiteX15" fmla="*/ 940465 w 3603100"/>
              <a:gd name="connsiteY15" fmla="*/ 2575126 h 2889040"/>
              <a:gd name="connsiteX16" fmla="*/ 618231 w 3603100"/>
              <a:gd name="connsiteY16" fmla="*/ 2372793 h 2889040"/>
              <a:gd name="connsiteX17" fmla="*/ 995024 w 3603100"/>
              <a:gd name="connsiteY17" fmla="*/ 1719000 h 2889040"/>
              <a:gd name="connsiteX18" fmla="*/ 1018825 w 3603100"/>
              <a:gd name="connsiteY18" fmla="*/ 1132435 h 2889040"/>
              <a:gd name="connsiteX19" fmla="*/ 470775 w 3603100"/>
              <a:gd name="connsiteY19" fmla="*/ 861170 h 2889040"/>
              <a:gd name="connsiteX20" fmla="*/ 5769 w 3603100"/>
              <a:gd name="connsiteY20" fmla="*/ 615785 h 2889040"/>
              <a:gd name="connsiteX0" fmla="*/ 5769 w 3603112"/>
              <a:gd name="connsiteY0" fmla="*/ 615785 h 2889040"/>
              <a:gd name="connsiteX1" fmla="*/ 247874 w 3603112"/>
              <a:gd name="connsiteY1" fmla="*/ 12365 h 2889040"/>
              <a:gd name="connsiteX2" fmla="*/ 784336 w 3603112"/>
              <a:gd name="connsiteY2" fmla="*/ 241879 h 2889040"/>
              <a:gd name="connsiteX3" fmla="*/ 1350948 w 3603112"/>
              <a:gd name="connsiteY3" fmla="*/ 633764 h 2889040"/>
              <a:gd name="connsiteX4" fmla="*/ 2290294 w 3603112"/>
              <a:gd name="connsiteY4" fmla="*/ 408238 h 2889040"/>
              <a:gd name="connsiteX5" fmla="*/ 2861573 w 3603112"/>
              <a:gd name="connsiteY5" fmla="*/ 520554 h 2889040"/>
              <a:gd name="connsiteX6" fmla="*/ 3330101 w 3603112"/>
              <a:gd name="connsiteY6" fmla="*/ 1170359 h 2889040"/>
              <a:gd name="connsiteX7" fmla="*/ 3519955 w 3603112"/>
              <a:gd name="connsiteY7" fmla="*/ 1843606 h 2889040"/>
              <a:gd name="connsiteX8" fmla="*/ 3602964 w 3603112"/>
              <a:gd name="connsiteY8" fmla="*/ 2517098 h 2889040"/>
              <a:gd name="connsiteX9" fmla="*/ 3502467 w 3603112"/>
              <a:gd name="connsiteY9" fmla="*/ 2837525 h 2889040"/>
              <a:gd name="connsiteX10" fmla="*/ 3215657 w 3603112"/>
              <a:gd name="connsiteY10" fmla="*/ 2834593 h 2889040"/>
              <a:gd name="connsiteX11" fmla="*/ 2930617 w 3603112"/>
              <a:gd name="connsiteY11" fmla="*/ 2315660 h 2889040"/>
              <a:gd name="connsiteX12" fmla="*/ 2244409 w 3603112"/>
              <a:gd name="connsiteY12" fmla="*/ 2051067 h 2889040"/>
              <a:gd name="connsiteX13" fmla="*/ 1656321 w 3603112"/>
              <a:gd name="connsiteY13" fmla="*/ 2215231 h 2889040"/>
              <a:gd name="connsiteX14" fmla="*/ 1345709 w 3603112"/>
              <a:gd name="connsiteY14" fmla="*/ 2578708 h 2889040"/>
              <a:gd name="connsiteX15" fmla="*/ 940465 w 3603112"/>
              <a:gd name="connsiteY15" fmla="*/ 2575126 h 2889040"/>
              <a:gd name="connsiteX16" fmla="*/ 618231 w 3603112"/>
              <a:gd name="connsiteY16" fmla="*/ 2372793 h 2889040"/>
              <a:gd name="connsiteX17" fmla="*/ 995024 w 3603112"/>
              <a:gd name="connsiteY17" fmla="*/ 1719000 h 2889040"/>
              <a:gd name="connsiteX18" fmla="*/ 1018825 w 3603112"/>
              <a:gd name="connsiteY18" fmla="*/ 1132435 h 2889040"/>
              <a:gd name="connsiteX19" fmla="*/ 470775 w 3603112"/>
              <a:gd name="connsiteY19" fmla="*/ 861170 h 2889040"/>
              <a:gd name="connsiteX20" fmla="*/ 5769 w 3603112"/>
              <a:gd name="connsiteY20" fmla="*/ 615785 h 2889040"/>
              <a:gd name="connsiteX0" fmla="*/ 5769 w 3603112"/>
              <a:gd name="connsiteY0" fmla="*/ 613092 h 2886347"/>
              <a:gd name="connsiteX1" fmla="*/ 247874 w 3603112"/>
              <a:gd name="connsiteY1" fmla="*/ 9672 h 2886347"/>
              <a:gd name="connsiteX2" fmla="*/ 784336 w 3603112"/>
              <a:gd name="connsiteY2" fmla="*/ 239186 h 2886347"/>
              <a:gd name="connsiteX3" fmla="*/ 1454439 w 3603112"/>
              <a:gd name="connsiteY3" fmla="*/ 213180 h 2886347"/>
              <a:gd name="connsiteX4" fmla="*/ 2290294 w 3603112"/>
              <a:gd name="connsiteY4" fmla="*/ 405545 h 2886347"/>
              <a:gd name="connsiteX5" fmla="*/ 2861573 w 3603112"/>
              <a:gd name="connsiteY5" fmla="*/ 517861 h 2886347"/>
              <a:gd name="connsiteX6" fmla="*/ 3330101 w 3603112"/>
              <a:gd name="connsiteY6" fmla="*/ 1167666 h 2886347"/>
              <a:gd name="connsiteX7" fmla="*/ 3519955 w 3603112"/>
              <a:gd name="connsiteY7" fmla="*/ 1840913 h 2886347"/>
              <a:gd name="connsiteX8" fmla="*/ 3602964 w 3603112"/>
              <a:gd name="connsiteY8" fmla="*/ 2514405 h 2886347"/>
              <a:gd name="connsiteX9" fmla="*/ 3502467 w 3603112"/>
              <a:gd name="connsiteY9" fmla="*/ 2834832 h 2886347"/>
              <a:gd name="connsiteX10" fmla="*/ 3215657 w 3603112"/>
              <a:gd name="connsiteY10" fmla="*/ 2831900 h 2886347"/>
              <a:gd name="connsiteX11" fmla="*/ 2930617 w 3603112"/>
              <a:gd name="connsiteY11" fmla="*/ 2312967 h 2886347"/>
              <a:gd name="connsiteX12" fmla="*/ 2244409 w 3603112"/>
              <a:gd name="connsiteY12" fmla="*/ 2048374 h 2886347"/>
              <a:gd name="connsiteX13" fmla="*/ 1656321 w 3603112"/>
              <a:gd name="connsiteY13" fmla="*/ 2212538 h 2886347"/>
              <a:gd name="connsiteX14" fmla="*/ 1345709 w 3603112"/>
              <a:gd name="connsiteY14" fmla="*/ 2576015 h 2886347"/>
              <a:gd name="connsiteX15" fmla="*/ 940465 w 3603112"/>
              <a:gd name="connsiteY15" fmla="*/ 2572433 h 2886347"/>
              <a:gd name="connsiteX16" fmla="*/ 618231 w 3603112"/>
              <a:gd name="connsiteY16" fmla="*/ 2370100 h 2886347"/>
              <a:gd name="connsiteX17" fmla="*/ 995024 w 3603112"/>
              <a:gd name="connsiteY17" fmla="*/ 1716307 h 2886347"/>
              <a:gd name="connsiteX18" fmla="*/ 1018825 w 3603112"/>
              <a:gd name="connsiteY18" fmla="*/ 1129742 h 2886347"/>
              <a:gd name="connsiteX19" fmla="*/ 470775 w 3603112"/>
              <a:gd name="connsiteY19" fmla="*/ 858477 h 2886347"/>
              <a:gd name="connsiteX20" fmla="*/ 5769 w 3603112"/>
              <a:gd name="connsiteY20" fmla="*/ 613092 h 2886347"/>
              <a:gd name="connsiteX0" fmla="*/ 5769 w 3603112"/>
              <a:gd name="connsiteY0" fmla="*/ 613092 h 2886347"/>
              <a:gd name="connsiteX1" fmla="*/ 247874 w 3603112"/>
              <a:gd name="connsiteY1" fmla="*/ 9672 h 2886347"/>
              <a:gd name="connsiteX2" fmla="*/ 784336 w 3603112"/>
              <a:gd name="connsiteY2" fmla="*/ 239186 h 2886347"/>
              <a:gd name="connsiteX3" fmla="*/ 1454439 w 3603112"/>
              <a:gd name="connsiteY3" fmla="*/ 213180 h 2886347"/>
              <a:gd name="connsiteX4" fmla="*/ 2248897 w 3603112"/>
              <a:gd name="connsiteY4" fmla="*/ 641280 h 2886347"/>
              <a:gd name="connsiteX5" fmla="*/ 2861573 w 3603112"/>
              <a:gd name="connsiteY5" fmla="*/ 517861 h 2886347"/>
              <a:gd name="connsiteX6" fmla="*/ 3330101 w 3603112"/>
              <a:gd name="connsiteY6" fmla="*/ 1167666 h 2886347"/>
              <a:gd name="connsiteX7" fmla="*/ 3519955 w 3603112"/>
              <a:gd name="connsiteY7" fmla="*/ 1840913 h 2886347"/>
              <a:gd name="connsiteX8" fmla="*/ 3602964 w 3603112"/>
              <a:gd name="connsiteY8" fmla="*/ 2514405 h 2886347"/>
              <a:gd name="connsiteX9" fmla="*/ 3502467 w 3603112"/>
              <a:gd name="connsiteY9" fmla="*/ 2834832 h 2886347"/>
              <a:gd name="connsiteX10" fmla="*/ 3215657 w 3603112"/>
              <a:gd name="connsiteY10" fmla="*/ 2831900 h 2886347"/>
              <a:gd name="connsiteX11" fmla="*/ 2930617 w 3603112"/>
              <a:gd name="connsiteY11" fmla="*/ 2312967 h 2886347"/>
              <a:gd name="connsiteX12" fmla="*/ 2244409 w 3603112"/>
              <a:gd name="connsiteY12" fmla="*/ 2048374 h 2886347"/>
              <a:gd name="connsiteX13" fmla="*/ 1656321 w 3603112"/>
              <a:gd name="connsiteY13" fmla="*/ 2212538 h 2886347"/>
              <a:gd name="connsiteX14" fmla="*/ 1345709 w 3603112"/>
              <a:gd name="connsiteY14" fmla="*/ 2576015 h 2886347"/>
              <a:gd name="connsiteX15" fmla="*/ 940465 w 3603112"/>
              <a:gd name="connsiteY15" fmla="*/ 2572433 h 2886347"/>
              <a:gd name="connsiteX16" fmla="*/ 618231 w 3603112"/>
              <a:gd name="connsiteY16" fmla="*/ 2370100 h 2886347"/>
              <a:gd name="connsiteX17" fmla="*/ 995024 w 3603112"/>
              <a:gd name="connsiteY17" fmla="*/ 1716307 h 2886347"/>
              <a:gd name="connsiteX18" fmla="*/ 1018825 w 3603112"/>
              <a:gd name="connsiteY18" fmla="*/ 1129742 h 2886347"/>
              <a:gd name="connsiteX19" fmla="*/ 470775 w 3603112"/>
              <a:gd name="connsiteY19" fmla="*/ 858477 h 2886347"/>
              <a:gd name="connsiteX20" fmla="*/ 5769 w 3603112"/>
              <a:gd name="connsiteY20" fmla="*/ 613092 h 2886347"/>
              <a:gd name="connsiteX0" fmla="*/ 5769 w 3603112"/>
              <a:gd name="connsiteY0" fmla="*/ 612878 h 2886133"/>
              <a:gd name="connsiteX1" fmla="*/ 247874 w 3603112"/>
              <a:gd name="connsiteY1" fmla="*/ 9458 h 2886133"/>
              <a:gd name="connsiteX2" fmla="*/ 784336 w 3603112"/>
              <a:gd name="connsiteY2" fmla="*/ 238972 h 2886133"/>
              <a:gd name="connsiteX3" fmla="*/ 1620025 w 3603112"/>
              <a:gd name="connsiteY3" fmla="*/ 170105 h 2886133"/>
              <a:gd name="connsiteX4" fmla="*/ 2248897 w 3603112"/>
              <a:gd name="connsiteY4" fmla="*/ 641066 h 2886133"/>
              <a:gd name="connsiteX5" fmla="*/ 2861573 w 3603112"/>
              <a:gd name="connsiteY5" fmla="*/ 517647 h 2886133"/>
              <a:gd name="connsiteX6" fmla="*/ 3330101 w 3603112"/>
              <a:gd name="connsiteY6" fmla="*/ 1167452 h 2886133"/>
              <a:gd name="connsiteX7" fmla="*/ 3519955 w 3603112"/>
              <a:gd name="connsiteY7" fmla="*/ 1840699 h 2886133"/>
              <a:gd name="connsiteX8" fmla="*/ 3602964 w 3603112"/>
              <a:gd name="connsiteY8" fmla="*/ 2514191 h 2886133"/>
              <a:gd name="connsiteX9" fmla="*/ 3502467 w 3603112"/>
              <a:gd name="connsiteY9" fmla="*/ 2834618 h 2886133"/>
              <a:gd name="connsiteX10" fmla="*/ 3215657 w 3603112"/>
              <a:gd name="connsiteY10" fmla="*/ 2831686 h 2886133"/>
              <a:gd name="connsiteX11" fmla="*/ 2930617 w 3603112"/>
              <a:gd name="connsiteY11" fmla="*/ 2312753 h 2886133"/>
              <a:gd name="connsiteX12" fmla="*/ 2244409 w 3603112"/>
              <a:gd name="connsiteY12" fmla="*/ 2048160 h 2886133"/>
              <a:gd name="connsiteX13" fmla="*/ 1656321 w 3603112"/>
              <a:gd name="connsiteY13" fmla="*/ 2212324 h 2886133"/>
              <a:gd name="connsiteX14" fmla="*/ 1345709 w 3603112"/>
              <a:gd name="connsiteY14" fmla="*/ 2575801 h 2886133"/>
              <a:gd name="connsiteX15" fmla="*/ 940465 w 3603112"/>
              <a:gd name="connsiteY15" fmla="*/ 2572219 h 2886133"/>
              <a:gd name="connsiteX16" fmla="*/ 618231 w 3603112"/>
              <a:gd name="connsiteY16" fmla="*/ 2369886 h 2886133"/>
              <a:gd name="connsiteX17" fmla="*/ 995024 w 3603112"/>
              <a:gd name="connsiteY17" fmla="*/ 1716093 h 2886133"/>
              <a:gd name="connsiteX18" fmla="*/ 1018825 w 3603112"/>
              <a:gd name="connsiteY18" fmla="*/ 1129528 h 2886133"/>
              <a:gd name="connsiteX19" fmla="*/ 470775 w 3603112"/>
              <a:gd name="connsiteY19" fmla="*/ 858263 h 2886133"/>
              <a:gd name="connsiteX20" fmla="*/ 5769 w 3603112"/>
              <a:gd name="connsiteY20" fmla="*/ 612878 h 2886133"/>
              <a:gd name="connsiteX0" fmla="*/ 5769 w 3603112"/>
              <a:gd name="connsiteY0" fmla="*/ 614601 h 2887856"/>
              <a:gd name="connsiteX1" fmla="*/ 247874 w 3603112"/>
              <a:gd name="connsiteY1" fmla="*/ 11181 h 2887856"/>
              <a:gd name="connsiteX2" fmla="*/ 784336 w 3603112"/>
              <a:gd name="connsiteY2" fmla="*/ 240695 h 2887856"/>
              <a:gd name="connsiteX3" fmla="*/ 1578628 w 3603112"/>
              <a:gd name="connsiteY3" fmla="*/ 471853 h 2887856"/>
              <a:gd name="connsiteX4" fmla="*/ 2248897 w 3603112"/>
              <a:gd name="connsiteY4" fmla="*/ 642789 h 2887856"/>
              <a:gd name="connsiteX5" fmla="*/ 2861573 w 3603112"/>
              <a:gd name="connsiteY5" fmla="*/ 519370 h 2887856"/>
              <a:gd name="connsiteX6" fmla="*/ 3330101 w 3603112"/>
              <a:gd name="connsiteY6" fmla="*/ 1169175 h 2887856"/>
              <a:gd name="connsiteX7" fmla="*/ 3519955 w 3603112"/>
              <a:gd name="connsiteY7" fmla="*/ 1842422 h 2887856"/>
              <a:gd name="connsiteX8" fmla="*/ 3602964 w 3603112"/>
              <a:gd name="connsiteY8" fmla="*/ 2515914 h 2887856"/>
              <a:gd name="connsiteX9" fmla="*/ 3502467 w 3603112"/>
              <a:gd name="connsiteY9" fmla="*/ 2836341 h 2887856"/>
              <a:gd name="connsiteX10" fmla="*/ 3215657 w 3603112"/>
              <a:gd name="connsiteY10" fmla="*/ 2833409 h 2887856"/>
              <a:gd name="connsiteX11" fmla="*/ 2930617 w 3603112"/>
              <a:gd name="connsiteY11" fmla="*/ 2314476 h 2887856"/>
              <a:gd name="connsiteX12" fmla="*/ 2244409 w 3603112"/>
              <a:gd name="connsiteY12" fmla="*/ 2049883 h 2887856"/>
              <a:gd name="connsiteX13" fmla="*/ 1656321 w 3603112"/>
              <a:gd name="connsiteY13" fmla="*/ 2214047 h 2887856"/>
              <a:gd name="connsiteX14" fmla="*/ 1345709 w 3603112"/>
              <a:gd name="connsiteY14" fmla="*/ 2577524 h 2887856"/>
              <a:gd name="connsiteX15" fmla="*/ 940465 w 3603112"/>
              <a:gd name="connsiteY15" fmla="*/ 2573942 h 2887856"/>
              <a:gd name="connsiteX16" fmla="*/ 618231 w 3603112"/>
              <a:gd name="connsiteY16" fmla="*/ 2371609 h 2887856"/>
              <a:gd name="connsiteX17" fmla="*/ 995024 w 3603112"/>
              <a:gd name="connsiteY17" fmla="*/ 1717816 h 2887856"/>
              <a:gd name="connsiteX18" fmla="*/ 1018825 w 3603112"/>
              <a:gd name="connsiteY18" fmla="*/ 1131251 h 2887856"/>
              <a:gd name="connsiteX19" fmla="*/ 470775 w 3603112"/>
              <a:gd name="connsiteY19" fmla="*/ 859986 h 2887856"/>
              <a:gd name="connsiteX20" fmla="*/ 5769 w 3603112"/>
              <a:gd name="connsiteY20" fmla="*/ 614601 h 2887856"/>
              <a:gd name="connsiteX0" fmla="*/ 5769 w 3603112"/>
              <a:gd name="connsiteY0" fmla="*/ 614601 h 2887856"/>
              <a:gd name="connsiteX1" fmla="*/ 247874 w 3603112"/>
              <a:gd name="connsiteY1" fmla="*/ 11181 h 2887856"/>
              <a:gd name="connsiteX2" fmla="*/ 784336 w 3603112"/>
              <a:gd name="connsiteY2" fmla="*/ 240695 h 2887856"/>
              <a:gd name="connsiteX3" fmla="*/ 1578628 w 3603112"/>
              <a:gd name="connsiteY3" fmla="*/ 471853 h 2887856"/>
              <a:gd name="connsiteX4" fmla="*/ 2248897 w 3603112"/>
              <a:gd name="connsiteY4" fmla="*/ 642789 h 2887856"/>
              <a:gd name="connsiteX5" fmla="*/ 2840875 w 3603112"/>
              <a:gd name="connsiteY5" fmla="*/ 637238 h 2887856"/>
              <a:gd name="connsiteX6" fmla="*/ 3330101 w 3603112"/>
              <a:gd name="connsiteY6" fmla="*/ 1169175 h 2887856"/>
              <a:gd name="connsiteX7" fmla="*/ 3519955 w 3603112"/>
              <a:gd name="connsiteY7" fmla="*/ 1842422 h 2887856"/>
              <a:gd name="connsiteX8" fmla="*/ 3602964 w 3603112"/>
              <a:gd name="connsiteY8" fmla="*/ 2515914 h 2887856"/>
              <a:gd name="connsiteX9" fmla="*/ 3502467 w 3603112"/>
              <a:gd name="connsiteY9" fmla="*/ 2836341 h 2887856"/>
              <a:gd name="connsiteX10" fmla="*/ 3215657 w 3603112"/>
              <a:gd name="connsiteY10" fmla="*/ 2833409 h 2887856"/>
              <a:gd name="connsiteX11" fmla="*/ 2930617 w 3603112"/>
              <a:gd name="connsiteY11" fmla="*/ 2314476 h 2887856"/>
              <a:gd name="connsiteX12" fmla="*/ 2244409 w 3603112"/>
              <a:gd name="connsiteY12" fmla="*/ 2049883 h 2887856"/>
              <a:gd name="connsiteX13" fmla="*/ 1656321 w 3603112"/>
              <a:gd name="connsiteY13" fmla="*/ 2214047 h 2887856"/>
              <a:gd name="connsiteX14" fmla="*/ 1345709 w 3603112"/>
              <a:gd name="connsiteY14" fmla="*/ 2577524 h 2887856"/>
              <a:gd name="connsiteX15" fmla="*/ 940465 w 3603112"/>
              <a:gd name="connsiteY15" fmla="*/ 2573942 h 2887856"/>
              <a:gd name="connsiteX16" fmla="*/ 618231 w 3603112"/>
              <a:gd name="connsiteY16" fmla="*/ 2371609 h 2887856"/>
              <a:gd name="connsiteX17" fmla="*/ 995024 w 3603112"/>
              <a:gd name="connsiteY17" fmla="*/ 1717816 h 2887856"/>
              <a:gd name="connsiteX18" fmla="*/ 1018825 w 3603112"/>
              <a:gd name="connsiteY18" fmla="*/ 1131251 h 2887856"/>
              <a:gd name="connsiteX19" fmla="*/ 470775 w 3603112"/>
              <a:gd name="connsiteY19" fmla="*/ 859986 h 2887856"/>
              <a:gd name="connsiteX20" fmla="*/ 5769 w 3603112"/>
              <a:gd name="connsiteY20" fmla="*/ 614601 h 2887856"/>
              <a:gd name="connsiteX0" fmla="*/ 5769 w 3603112"/>
              <a:gd name="connsiteY0" fmla="*/ 614601 h 2887856"/>
              <a:gd name="connsiteX1" fmla="*/ 247874 w 3603112"/>
              <a:gd name="connsiteY1" fmla="*/ 11181 h 2887856"/>
              <a:gd name="connsiteX2" fmla="*/ 784336 w 3603112"/>
              <a:gd name="connsiteY2" fmla="*/ 240695 h 2887856"/>
              <a:gd name="connsiteX3" fmla="*/ 1578628 w 3603112"/>
              <a:gd name="connsiteY3" fmla="*/ 471853 h 2887856"/>
              <a:gd name="connsiteX4" fmla="*/ 2248897 w 3603112"/>
              <a:gd name="connsiteY4" fmla="*/ 642789 h 2887856"/>
              <a:gd name="connsiteX5" fmla="*/ 2840875 w 3603112"/>
              <a:gd name="connsiteY5" fmla="*/ 637238 h 2887856"/>
              <a:gd name="connsiteX6" fmla="*/ 3330101 w 3603112"/>
              <a:gd name="connsiteY6" fmla="*/ 1169175 h 2887856"/>
              <a:gd name="connsiteX7" fmla="*/ 3519955 w 3603112"/>
              <a:gd name="connsiteY7" fmla="*/ 1842422 h 2887856"/>
              <a:gd name="connsiteX8" fmla="*/ 3602964 w 3603112"/>
              <a:gd name="connsiteY8" fmla="*/ 2515914 h 2887856"/>
              <a:gd name="connsiteX9" fmla="*/ 3502467 w 3603112"/>
              <a:gd name="connsiteY9" fmla="*/ 2836341 h 2887856"/>
              <a:gd name="connsiteX10" fmla="*/ 3215657 w 3603112"/>
              <a:gd name="connsiteY10" fmla="*/ 2833409 h 2887856"/>
              <a:gd name="connsiteX11" fmla="*/ 2930617 w 3603112"/>
              <a:gd name="connsiteY11" fmla="*/ 2314476 h 2887856"/>
              <a:gd name="connsiteX12" fmla="*/ 2244409 w 3603112"/>
              <a:gd name="connsiteY12" fmla="*/ 2049883 h 2887856"/>
              <a:gd name="connsiteX13" fmla="*/ 1656321 w 3603112"/>
              <a:gd name="connsiteY13" fmla="*/ 2214047 h 2887856"/>
              <a:gd name="connsiteX14" fmla="*/ 1345709 w 3603112"/>
              <a:gd name="connsiteY14" fmla="*/ 2577524 h 2887856"/>
              <a:gd name="connsiteX15" fmla="*/ 940465 w 3603112"/>
              <a:gd name="connsiteY15" fmla="*/ 2573942 h 2887856"/>
              <a:gd name="connsiteX16" fmla="*/ 618231 w 3603112"/>
              <a:gd name="connsiteY16" fmla="*/ 2371609 h 2887856"/>
              <a:gd name="connsiteX17" fmla="*/ 995024 w 3603112"/>
              <a:gd name="connsiteY17" fmla="*/ 1717816 h 2887856"/>
              <a:gd name="connsiteX18" fmla="*/ 925683 w 3603112"/>
              <a:gd name="connsiteY18" fmla="*/ 1152681 h 2887856"/>
              <a:gd name="connsiteX19" fmla="*/ 470775 w 3603112"/>
              <a:gd name="connsiteY19" fmla="*/ 859986 h 2887856"/>
              <a:gd name="connsiteX20" fmla="*/ 5769 w 3603112"/>
              <a:gd name="connsiteY20" fmla="*/ 614601 h 2887856"/>
              <a:gd name="connsiteX0" fmla="*/ 9853 w 3514054"/>
              <a:gd name="connsiteY0" fmla="*/ 569757 h 2885873"/>
              <a:gd name="connsiteX1" fmla="*/ 158816 w 3514054"/>
              <a:gd name="connsiteY1" fmla="*/ 9198 h 2885873"/>
              <a:gd name="connsiteX2" fmla="*/ 695278 w 3514054"/>
              <a:gd name="connsiteY2" fmla="*/ 238712 h 2885873"/>
              <a:gd name="connsiteX3" fmla="*/ 1489570 w 3514054"/>
              <a:gd name="connsiteY3" fmla="*/ 469870 h 2885873"/>
              <a:gd name="connsiteX4" fmla="*/ 2159839 w 3514054"/>
              <a:gd name="connsiteY4" fmla="*/ 640806 h 2885873"/>
              <a:gd name="connsiteX5" fmla="*/ 2751817 w 3514054"/>
              <a:gd name="connsiteY5" fmla="*/ 635255 h 2885873"/>
              <a:gd name="connsiteX6" fmla="*/ 3241043 w 3514054"/>
              <a:gd name="connsiteY6" fmla="*/ 1167192 h 2885873"/>
              <a:gd name="connsiteX7" fmla="*/ 3430897 w 3514054"/>
              <a:gd name="connsiteY7" fmla="*/ 1840439 h 2885873"/>
              <a:gd name="connsiteX8" fmla="*/ 3513906 w 3514054"/>
              <a:gd name="connsiteY8" fmla="*/ 2513931 h 2885873"/>
              <a:gd name="connsiteX9" fmla="*/ 3413409 w 3514054"/>
              <a:gd name="connsiteY9" fmla="*/ 2834358 h 2885873"/>
              <a:gd name="connsiteX10" fmla="*/ 3126599 w 3514054"/>
              <a:gd name="connsiteY10" fmla="*/ 2831426 h 2885873"/>
              <a:gd name="connsiteX11" fmla="*/ 2841559 w 3514054"/>
              <a:gd name="connsiteY11" fmla="*/ 2312493 h 2885873"/>
              <a:gd name="connsiteX12" fmla="*/ 2155351 w 3514054"/>
              <a:gd name="connsiteY12" fmla="*/ 2047900 h 2885873"/>
              <a:gd name="connsiteX13" fmla="*/ 1567263 w 3514054"/>
              <a:gd name="connsiteY13" fmla="*/ 2212064 h 2885873"/>
              <a:gd name="connsiteX14" fmla="*/ 1256651 w 3514054"/>
              <a:gd name="connsiteY14" fmla="*/ 2575541 h 2885873"/>
              <a:gd name="connsiteX15" fmla="*/ 851407 w 3514054"/>
              <a:gd name="connsiteY15" fmla="*/ 2571959 h 2885873"/>
              <a:gd name="connsiteX16" fmla="*/ 529173 w 3514054"/>
              <a:gd name="connsiteY16" fmla="*/ 2369626 h 2885873"/>
              <a:gd name="connsiteX17" fmla="*/ 905966 w 3514054"/>
              <a:gd name="connsiteY17" fmla="*/ 1715833 h 2885873"/>
              <a:gd name="connsiteX18" fmla="*/ 836625 w 3514054"/>
              <a:gd name="connsiteY18" fmla="*/ 1150698 h 2885873"/>
              <a:gd name="connsiteX19" fmla="*/ 381717 w 3514054"/>
              <a:gd name="connsiteY19" fmla="*/ 858003 h 2885873"/>
              <a:gd name="connsiteX20" fmla="*/ 9853 w 3514054"/>
              <a:gd name="connsiteY20" fmla="*/ 569757 h 2885873"/>
              <a:gd name="connsiteX0" fmla="*/ 1710 w 3505911"/>
              <a:gd name="connsiteY0" fmla="*/ 477645 h 2793761"/>
              <a:gd name="connsiteX1" fmla="*/ 254165 w 3505911"/>
              <a:gd name="connsiteY1" fmla="*/ 13523 h 2793761"/>
              <a:gd name="connsiteX2" fmla="*/ 687135 w 3505911"/>
              <a:gd name="connsiteY2" fmla="*/ 146600 h 2793761"/>
              <a:gd name="connsiteX3" fmla="*/ 1481427 w 3505911"/>
              <a:gd name="connsiteY3" fmla="*/ 377758 h 2793761"/>
              <a:gd name="connsiteX4" fmla="*/ 2151696 w 3505911"/>
              <a:gd name="connsiteY4" fmla="*/ 548694 h 2793761"/>
              <a:gd name="connsiteX5" fmla="*/ 2743674 w 3505911"/>
              <a:gd name="connsiteY5" fmla="*/ 543143 h 2793761"/>
              <a:gd name="connsiteX6" fmla="*/ 3232900 w 3505911"/>
              <a:gd name="connsiteY6" fmla="*/ 1075080 h 2793761"/>
              <a:gd name="connsiteX7" fmla="*/ 3422754 w 3505911"/>
              <a:gd name="connsiteY7" fmla="*/ 1748327 h 2793761"/>
              <a:gd name="connsiteX8" fmla="*/ 3505763 w 3505911"/>
              <a:gd name="connsiteY8" fmla="*/ 2421819 h 2793761"/>
              <a:gd name="connsiteX9" fmla="*/ 3405266 w 3505911"/>
              <a:gd name="connsiteY9" fmla="*/ 2742246 h 2793761"/>
              <a:gd name="connsiteX10" fmla="*/ 3118456 w 3505911"/>
              <a:gd name="connsiteY10" fmla="*/ 2739314 h 2793761"/>
              <a:gd name="connsiteX11" fmla="*/ 2833416 w 3505911"/>
              <a:gd name="connsiteY11" fmla="*/ 2220381 h 2793761"/>
              <a:gd name="connsiteX12" fmla="*/ 2147208 w 3505911"/>
              <a:gd name="connsiteY12" fmla="*/ 1955788 h 2793761"/>
              <a:gd name="connsiteX13" fmla="*/ 1559120 w 3505911"/>
              <a:gd name="connsiteY13" fmla="*/ 2119952 h 2793761"/>
              <a:gd name="connsiteX14" fmla="*/ 1248508 w 3505911"/>
              <a:gd name="connsiteY14" fmla="*/ 2483429 h 2793761"/>
              <a:gd name="connsiteX15" fmla="*/ 843264 w 3505911"/>
              <a:gd name="connsiteY15" fmla="*/ 2479847 h 2793761"/>
              <a:gd name="connsiteX16" fmla="*/ 521030 w 3505911"/>
              <a:gd name="connsiteY16" fmla="*/ 2277514 h 2793761"/>
              <a:gd name="connsiteX17" fmla="*/ 897823 w 3505911"/>
              <a:gd name="connsiteY17" fmla="*/ 1623721 h 2793761"/>
              <a:gd name="connsiteX18" fmla="*/ 828482 w 3505911"/>
              <a:gd name="connsiteY18" fmla="*/ 1058586 h 2793761"/>
              <a:gd name="connsiteX19" fmla="*/ 373574 w 3505911"/>
              <a:gd name="connsiteY19" fmla="*/ 765891 h 2793761"/>
              <a:gd name="connsiteX20" fmla="*/ 1710 w 3505911"/>
              <a:gd name="connsiteY20" fmla="*/ 477645 h 2793761"/>
              <a:gd name="connsiteX0" fmla="*/ 1851 w 3506052"/>
              <a:gd name="connsiteY0" fmla="*/ 480896 h 2797012"/>
              <a:gd name="connsiteX1" fmla="*/ 254306 w 3506052"/>
              <a:gd name="connsiteY1" fmla="*/ 16774 h 2797012"/>
              <a:gd name="connsiteX2" fmla="*/ 770069 w 3506052"/>
              <a:gd name="connsiteY2" fmla="*/ 128421 h 2797012"/>
              <a:gd name="connsiteX3" fmla="*/ 1481568 w 3506052"/>
              <a:gd name="connsiteY3" fmla="*/ 381009 h 2797012"/>
              <a:gd name="connsiteX4" fmla="*/ 2151837 w 3506052"/>
              <a:gd name="connsiteY4" fmla="*/ 551945 h 2797012"/>
              <a:gd name="connsiteX5" fmla="*/ 2743815 w 3506052"/>
              <a:gd name="connsiteY5" fmla="*/ 546394 h 2797012"/>
              <a:gd name="connsiteX6" fmla="*/ 3233041 w 3506052"/>
              <a:gd name="connsiteY6" fmla="*/ 1078331 h 2797012"/>
              <a:gd name="connsiteX7" fmla="*/ 3422895 w 3506052"/>
              <a:gd name="connsiteY7" fmla="*/ 1751578 h 2797012"/>
              <a:gd name="connsiteX8" fmla="*/ 3505904 w 3506052"/>
              <a:gd name="connsiteY8" fmla="*/ 2425070 h 2797012"/>
              <a:gd name="connsiteX9" fmla="*/ 3405407 w 3506052"/>
              <a:gd name="connsiteY9" fmla="*/ 2745497 h 2797012"/>
              <a:gd name="connsiteX10" fmla="*/ 3118597 w 3506052"/>
              <a:gd name="connsiteY10" fmla="*/ 2742565 h 2797012"/>
              <a:gd name="connsiteX11" fmla="*/ 2833557 w 3506052"/>
              <a:gd name="connsiteY11" fmla="*/ 2223632 h 2797012"/>
              <a:gd name="connsiteX12" fmla="*/ 2147349 w 3506052"/>
              <a:gd name="connsiteY12" fmla="*/ 1959039 h 2797012"/>
              <a:gd name="connsiteX13" fmla="*/ 1559261 w 3506052"/>
              <a:gd name="connsiteY13" fmla="*/ 2123203 h 2797012"/>
              <a:gd name="connsiteX14" fmla="*/ 1248649 w 3506052"/>
              <a:gd name="connsiteY14" fmla="*/ 2486680 h 2797012"/>
              <a:gd name="connsiteX15" fmla="*/ 843405 w 3506052"/>
              <a:gd name="connsiteY15" fmla="*/ 2483098 h 2797012"/>
              <a:gd name="connsiteX16" fmla="*/ 521171 w 3506052"/>
              <a:gd name="connsiteY16" fmla="*/ 2280765 h 2797012"/>
              <a:gd name="connsiteX17" fmla="*/ 897964 w 3506052"/>
              <a:gd name="connsiteY17" fmla="*/ 1626972 h 2797012"/>
              <a:gd name="connsiteX18" fmla="*/ 828623 w 3506052"/>
              <a:gd name="connsiteY18" fmla="*/ 1061837 h 2797012"/>
              <a:gd name="connsiteX19" fmla="*/ 373715 w 3506052"/>
              <a:gd name="connsiteY19" fmla="*/ 769142 h 2797012"/>
              <a:gd name="connsiteX20" fmla="*/ 1851 w 3506052"/>
              <a:gd name="connsiteY20" fmla="*/ 480896 h 2797012"/>
              <a:gd name="connsiteX0" fmla="*/ 1851 w 3581454"/>
              <a:gd name="connsiteY0" fmla="*/ 480896 h 2797012"/>
              <a:gd name="connsiteX1" fmla="*/ 254306 w 3581454"/>
              <a:gd name="connsiteY1" fmla="*/ 16774 h 2797012"/>
              <a:gd name="connsiteX2" fmla="*/ 770069 w 3581454"/>
              <a:gd name="connsiteY2" fmla="*/ 128421 h 2797012"/>
              <a:gd name="connsiteX3" fmla="*/ 1481568 w 3581454"/>
              <a:gd name="connsiteY3" fmla="*/ 381009 h 2797012"/>
              <a:gd name="connsiteX4" fmla="*/ 2151837 w 3581454"/>
              <a:gd name="connsiteY4" fmla="*/ 551945 h 2797012"/>
              <a:gd name="connsiteX5" fmla="*/ 2743815 w 3581454"/>
              <a:gd name="connsiteY5" fmla="*/ 546394 h 2797012"/>
              <a:gd name="connsiteX6" fmla="*/ 3233041 w 3581454"/>
              <a:gd name="connsiteY6" fmla="*/ 1078331 h 2797012"/>
              <a:gd name="connsiteX7" fmla="*/ 3567783 w 3581454"/>
              <a:gd name="connsiteY7" fmla="*/ 1676572 h 2797012"/>
              <a:gd name="connsiteX8" fmla="*/ 3505904 w 3581454"/>
              <a:gd name="connsiteY8" fmla="*/ 2425070 h 2797012"/>
              <a:gd name="connsiteX9" fmla="*/ 3405407 w 3581454"/>
              <a:gd name="connsiteY9" fmla="*/ 2745497 h 2797012"/>
              <a:gd name="connsiteX10" fmla="*/ 3118597 w 3581454"/>
              <a:gd name="connsiteY10" fmla="*/ 2742565 h 2797012"/>
              <a:gd name="connsiteX11" fmla="*/ 2833557 w 3581454"/>
              <a:gd name="connsiteY11" fmla="*/ 2223632 h 2797012"/>
              <a:gd name="connsiteX12" fmla="*/ 2147349 w 3581454"/>
              <a:gd name="connsiteY12" fmla="*/ 1959039 h 2797012"/>
              <a:gd name="connsiteX13" fmla="*/ 1559261 w 3581454"/>
              <a:gd name="connsiteY13" fmla="*/ 2123203 h 2797012"/>
              <a:gd name="connsiteX14" fmla="*/ 1248649 w 3581454"/>
              <a:gd name="connsiteY14" fmla="*/ 2486680 h 2797012"/>
              <a:gd name="connsiteX15" fmla="*/ 843405 w 3581454"/>
              <a:gd name="connsiteY15" fmla="*/ 2483098 h 2797012"/>
              <a:gd name="connsiteX16" fmla="*/ 521171 w 3581454"/>
              <a:gd name="connsiteY16" fmla="*/ 2280765 h 2797012"/>
              <a:gd name="connsiteX17" fmla="*/ 897964 w 3581454"/>
              <a:gd name="connsiteY17" fmla="*/ 1626972 h 2797012"/>
              <a:gd name="connsiteX18" fmla="*/ 828623 w 3581454"/>
              <a:gd name="connsiteY18" fmla="*/ 1061837 h 2797012"/>
              <a:gd name="connsiteX19" fmla="*/ 373715 w 3581454"/>
              <a:gd name="connsiteY19" fmla="*/ 769142 h 2797012"/>
              <a:gd name="connsiteX20" fmla="*/ 1851 w 3581454"/>
              <a:gd name="connsiteY20" fmla="*/ 480896 h 2797012"/>
              <a:gd name="connsiteX0" fmla="*/ 1851 w 3581454"/>
              <a:gd name="connsiteY0" fmla="*/ 480896 h 2755861"/>
              <a:gd name="connsiteX1" fmla="*/ 254306 w 3581454"/>
              <a:gd name="connsiteY1" fmla="*/ 16774 h 2755861"/>
              <a:gd name="connsiteX2" fmla="*/ 770069 w 3581454"/>
              <a:gd name="connsiteY2" fmla="*/ 128421 h 2755861"/>
              <a:gd name="connsiteX3" fmla="*/ 1481568 w 3581454"/>
              <a:gd name="connsiteY3" fmla="*/ 381009 h 2755861"/>
              <a:gd name="connsiteX4" fmla="*/ 2151837 w 3581454"/>
              <a:gd name="connsiteY4" fmla="*/ 551945 h 2755861"/>
              <a:gd name="connsiteX5" fmla="*/ 2743815 w 3581454"/>
              <a:gd name="connsiteY5" fmla="*/ 546394 h 2755861"/>
              <a:gd name="connsiteX6" fmla="*/ 3233041 w 3581454"/>
              <a:gd name="connsiteY6" fmla="*/ 1078331 h 2755861"/>
              <a:gd name="connsiteX7" fmla="*/ 3567783 w 3581454"/>
              <a:gd name="connsiteY7" fmla="*/ 1676572 h 2755861"/>
              <a:gd name="connsiteX8" fmla="*/ 3505904 w 3581454"/>
              <a:gd name="connsiteY8" fmla="*/ 2425070 h 2755861"/>
              <a:gd name="connsiteX9" fmla="*/ 3405407 w 3581454"/>
              <a:gd name="connsiteY9" fmla="*/ 2745497 h 2755861"/>
              <a:gd name="connsiteX10" fmla="*/ 3170342 w 3581454"/>
              <a:gd name="connsiteY10" fmla="*/ 2635414 h 2755861"/>
              <a:gd name="connsiteX11" fmla="*/ 2833557 w 3581454"/>
              <a:gd name="connsiteY11" fmla="*/ 2223632 h 2755861"/>
              <a:gd name="connsiteX12" fmla="*/ 2147349 w 3581454"/>
              <a:gd name="connsiteY12" fmla="*/ 1959039 h 2755861"/>
              <a:gd name="connsiteX13" fmla="*/ 1559261 w 3581454"/>
              <a:gd name="connsiteY13" fmla="*/ 2123203 h 2755861"/>
              <a:gd name="connsiteX14" fmla="*/ 1248649 w 3581454"/>
              <a:gd name="connsiteY14" fmla="*/ 2486680 h 2755861"/>
              <a:gd name="connsiteX15" fmla="*/ 843405 w 3581454"/>
              <a:gd name="connsiteY15" fmla="*/ 2483098 h 2755861"/>
              <a:gd name="connsiteX16" fmla="*/ 521171 w 3581454"/>
              <a:gd name="connsiteY16" fmla="*/ 2280765 h 2755861"/>
              <a:gd name="connsiteX17" fmla="*/ 897964 w 3581454"/>
              <a:gd name="connsiteY17" fmla="*/ 1626972 h 2755861"/>
              <a:gd name="connsiteX18" fmla="*/ 828623 w 3581454"/>
              <a:gd name="connsiteY18" fmla="*/ 1061837 h 2755861"/>
              <a:gd name="connsiteX19" fmla="*/ 373715 w 3581454"/>
              <a:gd name="connsiteY19" fmla="*/ 769142 h 2755861"/>
              <a:gd name="connsiteX20" fmla="*/ 1851 w 3581454"/>
              <a:gd name="connsiteY20" fmla="*/ 480896 h 2755861"/>
              <a:gd name="connsiteX0" fmla="*/ 1851 w 3581454"/>
              <a:gd name="connsiteY0" fmla="*/ 480896 h 2757867"/>
              <a:gd name="connsiteX1" fmla="*/ 254306 w 3581454"/>
              <a:gd name="connsiteY1" fmla="*/ 16774 h 2757867"/>
              <a:gd name="connsiteX2" fmla="*/ 770069 w 3581454"/>
              <a:gd name="connsiteY2" fmla="*/ 128421 h 2757867"/>
              <a:gd name="connsiteX3" fmla="*/ 1481568 w 3581454"/>
              <a:gd name="connsiteY3" fmla="*/ 381009 h 2757867"/>
              <a:gd name="connsiteX4" fmla="*/ 2151837 w 3581454"/>
              <a:gd name="connsiteY4" fmla="*/ 551945 h 2757867"/>
              <a:gd name="connsiteX5" fmla="*/ 2743815 w 3581454"/>
              <a:gd name="connsiteY5" fmla="*/ 546394 h 2757867"/>
              <a:gd name="connsiteX6" fmla="*/ 3233041 w 3581454"/>
              <a:gd name="connsiteY6" fmla="*/ 1078331 h 2757867"/>
              <a:gd name="connsiteX7" fmla="*/ 3567783 w 3581454"/>
              <a:gd name="connsiteY7" fmla="*/ 1676572 h 2757867"/>
              <a:gd name="connsiteX8" fmla="*/ 3505904 w 3581454"/>
              <a:gd name="connsiteY8" fmla="*/ 2425070 h 2757867"/>
              <a:gd name="connsiteX9" fmla="*/ 3405407 w 3581454"/>
              <a:gd name="connsiteY9" fmla="*/ 2745497 h 2757867"/>
              <a:gd name="connsiteX10" fmla="*/ 3170342 w 3581454"/>
              <a:gd name="connsiteY10" fmla="*/ 2635414 h 2757867"/>
              <a:gd name="connsiteX11" fmla="*/ 2854257 w 3581454"/>
              <a:gd name="connsiteY11" fmla="*/ 2116479 h 2757867"/>
              <a:gd name="connsiteX12" fmla="*/ 2147349 w 3581454"/>
              <a:gd name="connsiteY12" fmla="*/ 1959039 h 2757867"/>
              <a:gd name="connsiteX13" fmla="*/ 1559261 w 3581454"/>
              <a:gd name="connsiteY13" fmla="*/ 2123203 h 2757867"/>
              <a:gd name="connsiteX14" fmla="*/ 1248649 w 3581454"/>
              <a:gd name="connsiteY14" fmla="*/ 2486680 h 2757867"/>
              <a:gd name="connsiteX15" fmla="*/ 843405 w 3581454"/>
              <a:gd name="connsiteY15" fmla="*/ 2483098 h 2757867"/>
              <a:gd name="connsiteX16" fmla="*/ 521171 w 3581454"/>
              <a:gd name="connsiteY16" fmla="*/ 2280765 h 2757867"/>
              <a:gd name="connsiteX17" fmla="*/ 897964 w 3581454"/>
              <a:gd name="connsiteY17" fmla="*/ 1626972 h 2757867"/>
              <a:gd name="connsiteX18" fmla="*/ 828623 w 3581454"/>
              <a:gd name="connsiteY18" fmla="*/ 1061837 h 2757867"/>
              <a:gd name="connsiteX19" fmla="*/ 373715 w 3581454"/>
              <a:gd name="connsiteY19" fmla="*/ 769142 h 2757867"/>
              <a:gd name="connsiteX20" fmla="*/ 1851 w 3581454"/>
              <a:gd name="connsiteY20" fmla="*/ 480896 h 2757867"/>
              <a:gd name="connsiteX0" fmla="*/ 1851 w 3581454"/>
              <a:gd name="connsiteY0" fmla="*/ 480896 h 2749382"/>
              <a:gd name="connsiteX1" fmla="*/ 254306 w 3581454"/>
              <a:gd name="connsiteY1" fmla="*/ 16774 h 2749382"/>
              <a:gd name="connsiteX2" fmla="*/ 770069 w 3581454"/>
              <a:gd name="connsiteY2" fmla="*/ 128421 h 2749382"/>
              <a:gd name="connsiteX3" fmla="*/ 1481568 w 3581454"/>
              <a:gd name="connsiteY3" fmla="*/ 381009 h 2749382"/>
              <a:gd name="connsiteX4" fmla="*/ 2151837 w 3581454"/>
              <a:gd name="connsiteY4" fmla="*/ 551945 h 2749382"/>
              <a:gd name="connsiteX5" fmla="*/ 2743815 w 3581454"/>
              <a:gd name="connsiteY5" fmla="*/ 546394 h 2749382"/>
              <a:gd name="connsiteX6" fmla="*/ 3233041 w 3581454"/>
              <a:gd name="connsiteY6" fmla="*/ 1078331 h 2749382"/>
              <a:gd name="connsiteX7" fmla="*/ 3567783 w 3581454"/>
              <a:gd name="connsiteY7" fmla="*/ 1676572 h 2749382"/>
              <a:gd name="connsiteX8" fmla="*/ 3505904 w 3581454"/>
              <a:gd name="connsiteY8" fmla="*/ 2425070 h 2749382"/>
              <a:gd name="connsiteX9" fmla="*/ 3405407 w 3581454"/>
              <a:gd name="connsiteY9" fmla="*/ 2745497 h 2749382"/>
              <a:gd name="connsiteX10" fmla="*/ 3242786 w 3581454"/>
              <a:gd name="connsiteY10" fmla="*/ 2571124 h 2749382"/>
              <a:gd name="connsiteX11" fmla="*/ 2854257 w 3581454"/>
              <a:gd name="connsiteY11" fmla="*/ 2116479 h 2749382"/>
              <a:gd name="connsiteX12" fmla="*/ 2147349 w 3581454"/>
              <a:gd name="connsiteY12" fmla="*/ 1959039 h 2749382"/>
              <a:gd name="connsiteX13" fmla="*/ 1559261 w 3581454"/>
              <a:gd name="connsiteY13" fmla="*/ 2123203 h 2749382"/>
              <a:gd name="connsiteX14" fmla="*/ 1248649 w 3581454"/>
              <a:gd name="connsiteY14" fmla="*/ 2486680 h 2749382"/>
              <a:gd name="connsiteX15" fmla="*/ 843405 w 3581454"/>
              <a:gd name="connsiteY15" fmla="*/ 2483098 h 2749382"/>
              <a:gd name="connsiteX16" fmla="*/ 521171 w 3581454"/>
              <a:gd name="connsiteY16" fmla="*/ 2280765 h 2749382"/>
              <a:gd name="connsiteX17" fmla="*/ 897964 w 3581454"/>
              <a:gd name="connsiteY17" fmla="*/ 1626972 h 2749382"/>
              <a:gd name="connsiteX18" fmla="*/ 828623 w 3581454"/>
              <a:gd name="connsiteY18" fmla="*/ 1061837 h 2749382"/>
              <a:gd name="connsiteX19" fmla="*/ 373715 w 3581454"/>
              <a:gd name="connsiteY19" fmla="*/ 769142 h 2749382"/>
              <a:gd name="connsiteX20" fmla="*/ 1851 w 3581454"/>
              <a:gd name="connsiteY20" fmla="*/ 480896 h 2749382"/>
              <a:gd name="connsiteX0" fmla="*/ 1851 w 3579102"/>
              <a:gd name="connsiteY0" fmla="*/ 480896 h 2698088"/>
              <a:gd name="connsiteX1" fmla="*/ 254306 w 3579102"/>
              <a:gd name="connsiteY1" fmla="*/ 16774 h 2698088"/>
              <a:gd name="connsiteX2" fmla="*/ 770069 w 3579102"/>
              <a:gd name="connsiteY2" fmla="*/ 128421 h 2698088"/>
              <a:gd name="connsiteX3" fmla="*/ 1481568 w 3579102"/>
              <a:gd name="connsiteY3" fmla="*/ 381009 h 2698088"/>
              <a:gd name="connsiteX4" fmla="*/ 2151837 w 3579102"/>
              <a:gd name="connsiteY4" fmla="*/ 551945 h 2698088"/>
              <a:gd name="connsiteX5" fmla="*/ 2743815 w 3579102"/>
              <a:gd name="connsiteY5" fmla="*/ 546394 h 2698088"/>
              <a:gd name="connsiteX6" fmla="*/ 3233041 w 3579102"/>
              <a:gd name="connsiteY6" fmla="*/ 1078331 h 2698088"/>
              <a:gd name="connsiteX7" fmla="*/ 3567783 w 3579102"/>
              <a:gd name="connsiteY7" fmla="*/ 1676572 h 2698088"/>
              <a:gd name="connsiteX8" fmla="*/ 3505904 w 3579102"/>
              <a:gd name="connsiteY8" fmla="*/ 2425070 h 2698088"/>
              <a:gd name="connsiteX9" fmla="*/ 3560645 w 3579102"/>
              <a:gd name="connsiteY9" fmla="*/ 2691921 h 2698088"/>
              <a:gd name="connsiteX10" fmla="*/ 3242786 w 3579102"/>
              <a:gd name="connsiteY10" fmla="*/ 2571124 h 2698088"/>
              <a:gd name="connsiteX11" fmla="*/ 2854257 w 3579102"/>
              <a:gd name="connsiteY11" fmla="*/ 2116479 h 2698088"/>
              <a:gd name="connsiteX12" fmla="*/ 2147349 w 3579102"/>
              <a:gd name="connsiteY12" fmla="*/ 1959039 h 2698088"/>
              <a:gd name="connsiteX13" fmla="*/ 1559261 w 3579102"/>
              <a:gd name="connsiteY13" fmla="*/ 2123203 h 2698088"/>
              <a:gd name="connsiteX14" fmla="*/ 1248649 w 3579102"/>
              <a:gd name="connsiteY14" fmla="*/ 2486680 h 2698088"/>
              <a:gd name="connsiteX15" fmla="*/ 843405 w 3579102"/>
              <a:gd name="connsiteY15" fmla="*/ 2483098 h 2698088"/>
              <a:gd name="connsiteX16" fmla="*/ 521171 w 3579102"/>
              <a:gd name="connsiteY16" fmla="*/ 2280765 h 2698088"/>
              <a:gd name="connsiteX17" fmla="*/ 897964 w 3579102"/>
              <a:gd name="connsiteY17" fmla="*/ 1626972 h 2698088"/>
              <a:gd name="connsiteX18" fmla="*/ 828623 w 3579102"/>
              <a:gd name="connsiteY18" fmla="*/ 1061837 h 2698088"/>
              <a:gd name="connsiteX19" fmla="*/ 373715 w 3579102"/>
              <a:gd name="connsiteY19" fmla="*/ 769142 h 2698088"/>
              <a:gd name="connsiteX20" fmla="*/ 1851 w 3579102"/>
              <a:gd name="connsiteY20" fmla="*/ 480896 h 2698088"/>
              <a:gd name="connsiteX0" fmla="*/ 1851 w 3650858"/>
              <a:gd name="connsiteY0" fmla="*/ 480896 h 2700022"/>
              <a:gd name="connsiteX1" fmla="*/ 254306 w 3650858"/>
              <a:gd name="connsiteY1" fmla="*/ 16774 h 2700022"/>
              <a:gd name="connsiteX2" fmla="*/ 770069 w 3650858"/>
              <a:gd name="connsiteY2" fmla="*/ 128421 h 2700022"/>
              <a:gd name="connsiteX3" fmla="*/ 1481568 w 3650858"/>
              <a:gd name="connsiteY3" fmla="*/ 381009 h 2700022"/>
              <a:gd name="connsiteX4" fmla="*/ 2151837 w 3650858"/>
              <a:gd name="connsiteY4" fmla="*/ 551945 h 2700022"/>
              <a:gd name="connsiteX5" fmla="*/ 2743815 w 3650858"/>
              <a:gd name="connsiteY5" fmla="*/ 546394 h 2700022"/>
              <a:gd name="connsiteX6" fmla="*/ 3233041 w 3650858"/>
              <a:gd name="connsiteY6" fmla="*/ 1078331 h 2700022"/>
              <a:gd name="connsiteX7" fmla="*/ 3567783 w 3650858"/>
              <a:gd name="connsiteY7" fmla="*/ 1676572 h 2700022"/>
              <a:gd name="connsiteX8" fmla="*/ 3650793 w 3650858"/>
              <a:gd name="connsiteY8" fmla="*/ 2392925 h 2700022"/>
              <a:gd name="connsiteX9" fmla="*/ 3560645 w 3650858"/>
              <a:gd name="connsiteY9" fmla="*/ 2691921 h 2700022"/>
              <a:gd name="connsiteX10" fmla="*/ 3242786 w 3650858"/>
              <a:gd name="connsiteY10" fmla="*/ 2571124 h 2700022"/>
              <a:gd name="connsiteX11" fmla="*/ 2854257 w 3650858"/>
              <a:gd name="connsiteY11" fmla="*/ 2116479 h 2700022"/>
              <a:gd name="connsiteX12" fmla="*/ 2147349 w 3650858"/>
              <a:gd name="connsiteY12" fmla="*/ 1959039 h 2700022"/>
              <a:gd name="connsiteX13" fmla="*/ 1559261 w 3650858"/>
              <a:gd name="connsiteY13" fmla="*/ 2123203 h 2700022"/>
              <a:gd name="connsiteX14" fmla="*/ 1248649 w 3650858"/>
              <a:gd name="connsiteY14" fmla="*/ 2486680 h 2700022"/>
              <a:gd name="connsiteX15" fmla="*/ 843405 w 3650858"/>
              <a:gd name="connsiteY15" fmla="*/ 2483098 h 2700022"/>
              <a:gd name="connsiteX16" fmla="*/ 521171 w 3650858"/>
              <a:gd name="connsiteY16" fmla="*/ 2280765 h 2700022"/>
              <a:gd name="connsiteX17" fmla="*/ 897964 w 3650858"/>
              <a:gd name="connsiteY17" fmla="*/ 1626972 h 2700022"/>
              <a:gd name="connsiteX18" fmla="*/ 828623 w 3650858"/>
              <a:gd name="connsiteY18" fmla="*/ 1061837 h 2700022"/>
              <a:gd name="connsiteX19" fmla="*/ 373715 w 3650858"/>
              <a:gd name="connsiteY19" fmla="*/ 769142 h 2700022"/>
              <a:gd name="connsiteX20" fmla="*/ 1851 w 3650858"/>
              <a:gd name="connsiteY20" fmla="*/ 480896 h 27000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650858" h="2700022">
                <a:moveTo>
                  <a:pt x="1851" y="480896"/>
                </a:moveTo>
                <a:cubicBezTo>
                  <a:pt x="-18051" y="355501"/>
                  <a:pt x="126270" y="75520"/>
                  <a:pt x="254306" y="16774"/>
                </a:cubicBezTo>
                <a:cubicBezTo>
                  <a:pt x="382342" y="-41972"/>
                  <a:pt x="565525" y="67715"/>
                  <a:pt x="770069" y="128421"/>
                </a:cubicBezTo>
                <a:cubicBezTo>
                  <a:pt x="1007235" y="212617"/>
                  <a:pt x="1251273" y="310422"/>
                  <a:pt x="1481568" y="381009"/>
                </a:cubicBezTo>
                <a:cubicBezTo>
                  <a:pt x="1711863" y="451596"/>
                  <a:pt x="1941463" y="524381"/>
                  <a:pt x="2151837" y="551945"/>
                </a:cubicBezTo>
                <a:cubicBezTo>
                  <a:pt x="2362212" y="579509"/>
                  <a:pt x="2563614" y="458663"/>
                  <a:pt x="2743815" y="546394"/>
                </a:cubicBezTo>
                <a:cubicBezTo>
                  <a:pt x="2924016" y="634125"/>
                  <a:pt x="3095713" y="889968"/>
                  <a:pt x="3233041" y="1078331"/>
                </a:cubicBezTo>
                <a:cubicBezTo>
                  <a:pt x="3370369" y="1266694"/>
                  <a:pt x="3498158" y="1457473"/>
                  <a:pt x="3567783" y="1676572"/>
                </a:cubicBezTo>
                <a:cubicBezTo>
                  <a:pt x="3637408" y="1895671"/>
                  <a:pt x="3651983" y="2223700"/>
                  <a:pt x="3650793" y="2392925"/>
                </a:cubicBezTo>
                <a:cubicBezTo>
                  <a:pt x="3649603" y="2562150"/>
                  <a:pt x="3628646" y="2662221"/>
                  <a:pt x="3560645" y="2691921"/>
                </a:cubicBezTo>
                <a:cubicBezTo>
                  <a:pt x="3492644" y="2721621"/>
                  <a:pt x="3360517" y="2667031"/>
                  <a:pt x="3242786" y="2571124"/>
                </a:cubicBezTo>
                <a:cubicBezTo>
                  <a:pt x="3125055" y="2475217"/>
                  <a:pt x="3036830" y="2218493"/>
                  <a:pt x="2854257" y="2116479"/>
                </a:cubicBezTo>
                <a:cubicBezTo>
                  <a:pt x="2671684" y="2014465"/>
                  <a:pt x="2363182" y="1957918"/>
                  <a:pt x="2147349" y="1959039"/>
                </a:cubicBezTo>
                <a:cubicBezTo>
                  <a:pt x="1931516" y="1960160"/>
                  <a:pt x="1709044" y="2035263"/>
                  <a:pt x="1559261" y="2123203"/>
                </a:cubicBezTo>
                <a:cubicBezTo>
                  <a:pt x="1409478" y="2211143"/>
                  <a:pt x="1367958" y="2426697"/>
                  <a:pt x="1248649" y="2486680"/>
                </a:cubicBezTo>
                <a:cubicBezTo>
                  <a:pt x="1129340" y="2546663"/>
                  <a:pt x="964651" y="2517417"/>
                  <a:pt x="843405" y="2483098"/>
                </a:cubicBezTo>
                <a:cubicBezTo>
                  <a:pt x="722159" y="2448779"/>
                  <a:pt x="512078" y="2423453"/>
                  <a:pt x="521171" y="2280765"/>
                </a:cubicBezTo>
                <a:cubicBezTo>
                  <a:pt x="530264" y="2138077"/>
                  <a:pt x="846722" y="1830127"/>
                  <a:pt x="897964" y="1626972"/>
                </a:cubicBezTo>
                <a:cubicBezTo>
                  <a:pt x="949206" y="1423817"/>
                  <a:pt x="908452" y="1160534"/>
                  <a:pt x="828623" y="1061837"/>
                </a:cubicBezTo>
                <a:cubicBezTo>
                  <a:pt x="748794" y="963140"/>
                  <a:pt x="511510" y="865966"/>
                  <a:pt x="373715" y="769142"/>
                </a:cubicBezTo>
                <a:cubicBezTo>
                  <a:pt x="235920" y="672318"/>
                  <a:pt x="21753" y="606291"/>
                  <a:pt x="1851" y="480896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5" name="円/楕円 14"/>
          <p:cNvSpPr/>
          <p:nvPr/>
        </p:nvSpPr>
        <p:spPr>
          <a:xfrm>
            <a:off x="5894224" y="684017"/>
            <a:ext cx="95003" cy="95003"/>
          </a:xfrm>
          <a:prstGeom prst="ellipse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円/楕円 15"/>
          <p:cNvSpPr/>
          <p:nvPr/>
        </p:nvSpPr>
        <p:spPr>
          <a:xfrm>
            <a:off x="6007436" y="550519"/>
            <a:ext cx="95003" cy="95003"/>
          </a:xfrm>
          <a:prstGeom prst="ellipse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円/楕円 16"/>
          <p:cNvSpPr/>
          <p:nvPr/>
        </p:nvSpPr>
        <p:spPr>
          <a:xfrm>
            <a:off x="6173197" y="636515"/>
            <a:ext cx="95003" cy="95003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フリーフォーム 17"/>
          <p:cNvSpPr/>
          <p:nvPr/>
        </p:nvSpPr>
        <p:spPr>
          <a:xfrm>
            <a:off x="4296465" y="298269"/>
            <a:ext cx="3360379" cy="2708080"/>
          </a:xfrm>
          <a:custGeom>
            <a:avLst/>
            <a:gdLst>
              <a:gd name="connsiteX0" fmla="*/ 1552491 w 3235070"/>
              <a:gd name="connsiteY0" fmla="*/ 312252 h 2684147"/>
              <a:gd name="connsiteX1" fmla="*/ 1219116 w 3235070"/>
              <a:gd name="connsiteY1" fmla="*/ 359877 h 2684147"/>
              <a:gd name="connsiteX2" fmla="*/ 933366 w 3235070"/>
              <a:gd name="connsiteY2" fmla="*/ 274152 h 2684147"/>
              <a:gd name="connsiteX3" fmla="*/ 419016 w 3235070"/>
              <a:gd name="connsiteY3" fmla="*/ 45552 h 2684147"/>
              <a:gd name="connsiteX4" fmla="*/ 190416 w 3235070"/>
              <a:gd name="connsiteY4" fmla="*/ 16977 h 2684147"/>
              <a:gd name="connsiteX5" fmla="*/ 9441 w 3235070"/>
              <a:gd name="connsiteY5" fmla="*/ 245577 h 2684147"/>
              <a:gd name="connsiteX6" fmla="*/ 57066 w 3235070"/>
              <a:gd name="connsiteY6" fmla="*/ 721827 h 2684147"/>
              <a:gd name="connsiteX7" fmla="*/ 323766 w 3235070"/>
              <a:gd name="connsiteY7" fmla="*/ 1026627 h 2684147"/>
              <a:gd name="connsiteX8" fmla="*/ 628566 w 3235070"/>
              <a:gd name="connsiteY8" fmla="*/ 1198077 h 2684147"/>
              <a:gd name="connsiteX9" fmla="*/ 619041 w 3235070"/>
              <a:gd name="connsiteY9" fmla="*/ 1579077 h 2684147"/>
              <a:gd name="connsiteX10" fmla="*/ 295191 w 3235070"/>
              <a:gd name="connsiteY10" fmla="*/ 1960077 h 2684147"/>
              <a:gd name="connsiteX11" fmla="*/ 247566 w 3235070"/>
              <a:gd name="connsiteY11" fmla="*/ 2379177 h 2684147"/>
              <a:gd name="connsiteX12" fmla="*/ 580941 w 3235070"/>
              <a:gd name="connsiteY12" fmla="*/ 2503002 h 2684147"/>
              <a:gd name="connsiteX13" fmla="*/ 1095291 w 3235070"/>
              <a:gd name="connsiteY13" fmla="*/ 2445852 h 2684147"/>
              <a:gd name="connsiteX14" fmla="*/ 1457241 w 3235070"/>
              <a:gd name="connsiteY14" fmla="*/ 2198202 h 2684147"/>
              <a:gd name="connsiteX15" fmla="*/ 1647741 w 3235070"/>
              <a:gd name="connsiteY15" fmla="*/ 1931502 h 2684147"/>
              <a:gd name="connsiteX16" fmla="*/ 2076366 w 3235070"/>
              <a:gd name="connsiteY16" fmla="*/ 1998177 h 2684147"/>
              <a:gd name="connsiteX17" fmla="*/ 2457366 w 3235070"/>
              <a:gd name="connsiteY17" fmla="*/ 2322027 h 2684147"/>
              <a:gd name="connsiteX18" fmla="*/ 2647866 w 3235070"/>
              <a:gd name="connsiteY18" fmla="*/ 2645877 h 2684147"/>
              <a:gd name="connsiteX19" fmla="*/ 2914566 w 3235070"/>
              <a:gd name="connsiteY19" fmla="*/ 2617302 h 2684147"/>
              <a:gd name="connsiteX20" fmla="*/ 3124116 w 3235070"/>
              <a:gd name="connsiteY20" fmla="*/ 2102952 h 2684147"/>
              <a:gd name="connsiteX21" fmla="*/ 3219366 w 3235070"/>
              <a:gd name="connsiteY21" fmla="*/ 1655277 h 2684147"/>
              <a:gd name="connsiteX22" fmla="*/ 2800266 w 3235070"/>
              <a:gd name="connsiteY22" fmla="*/ 940902 h 2684147"/>
              <a:gd name="connsiteX23" fmla="*/ 2495466 w 3235070"/>
              <a:gd name="connsiteY23" fmla="*/ 445602 h 2684147"/>
              <a:gd name="connsiteX24" fmla="*/ 2000166 w 3235070"/>
              <a:gd name="connsiteY24" fmla="*/ 283677 h 2684147"/>
              <a:gd name="connsiteX25" fmla="*/ 1552491 w 3235070"/>
              <a:gd name="connsiteY25" fmla="*/ 226527 h 2684147"/>
              <a:gd name="connsiteX26" fmla="*/ 1323891 w 3235070"/>
              <a:gd name="connsiteY26" fmla="*/ 312252 h 2684147"/>
              <a:gd name="connsiteX27" fmla="*/ 980991 w 3235070"/>
              <a:gd name="connsiteY27" fmla="*/ 255102 h 2684147"/>
              <a:gd name="connsiteX0" fmla="*/ 1605831 w 3235070"/>
              <a:gd name="connsiteY0" fmla="*/ 327492 h 2684147"/>
              <a:gd name="connsiteX1" fmla="*/ 1219116 w 3235070"/>
              <a:gd name="connsiteY1" fmla="*/ 359877 h 2684147"/>
              <a:gd name="connsiteX2" fmla="*/ 933366 w 3235070"/>
              <a:gd name="connsiteY2" fmla="*/ 274152 h 2684147"/>
              <a:gd name="connsiteX3" fmla="*/ 419016 w 3235070"/>
              <a:gd name="connsiteY3" fmla="*/ 45552 h 2684147"/>
              <a:gd name="connsiteX4" fmla="*/ 190416 w 3235070"/>
              <a:gd name="connsiteY4" fmla="*/ 16977 h 2684147"/>
              <a:gd name="connsiteX5" fmla="*/ 9441 w 3235070"/>
              <a:gd name="connsiteY5" fmla="*/ 245577 h 2684147"/>
              <a:gd name="connsiteX6" fmla="*/ 57066 w 3235070"/>
              <a:gd name="connsiteY6" fmla="*/ 721827 h 2684147"/>
              <a:gd name="connsiteX7" fmla="*/ 323766 w 3235070"/>
              <a:gd name="connsiteY7" fmla="*/ 1026627 h 2684147"/>
              <a:gd name="connsiteX8" fmla="*/ 628566 w 3235070"/>
              <a:gd name="connsiteY8" fmla="*/ 1198077 h 2684147"/>
              <a:gd name="connsiteX9" fmla="*/ 619041 w 3235070"/>
              <a:gd name="connsiteY9" fmla="*/ 1579077 h 2684147"/>
              <a:gd name="connsiteX10" fmla="*/ 295191 w 3235070"/>
              <a:gd name="connsiteY10" fmla="*/ 1960077 h 2684147"/>
              <a:gd name="connsiteX11" fmla="*/ 247566 w 3235070"/>
              <a:gd name="connsiteY11" fmla="*/ 2379177 h 2684147"/>
              <a:gd name="connsiteX12" fmla="*/ 580941 w 3235070"/>
              <a:gd name="connsiteY12" fmla="*/ 2503002 h 2684147"/>
              <a:gd name="connsiteX13" fmla="*/ 1095291 w 3235070"/>
              <a:gd name="connsiteY13" fmla="*/ 2445852 h 2684147"/>
              <a:gd name="connsiteX14" fmla="*/ 1457241 w 3235070"/>
              <a:gd name="connsiteY14" fmla="*/ 2198202 h 2684147"/>
              <a:gd name="connsiteX15" fmla="*/ 1647741 w 3235070"/>
              <a:gd name="connsiteY15" fmla="*/ 1931502 h 2684147"/>
              <a:gd name="connsiteX16" fmla="*/ 2076366 w 3235070"/>
              <a:gd name="connsiteY16" fmla="*/ 1998177 h 2684147"/>
              <a:gd name="connsiteX17" fmla="*/ 2457366 w 3235070"/>
              <a:gd name="connsiteY17" fmla="*/ 2322027 h 2684147"/>
              <a:gd name="connsiteX18" fmla="*/ 2647866 w 3235070"/>
              <a:gd name="connsiteY18" fmla="*/ 2645877 h 2684147"/>
              <a:gd name="connsiteX19" fmla="*/ 2914566 w 3235070"/>
              <a:gd name="connsiteY19" fmla="*/ 2617302 h 2684147"/>
              <a:gd name="connsiteX20" fmla="*/ 3124116 w 3235070"/>
              <a:gd name="connsiteY20" fmla="*/ 2102952 h 2684147"/>
              <a:gd name="connsiteX21" fmla="*/ 3219366 w 3235070"/>
              <a:gd name="connsiteY21" fmla="*/ 1655277 h 2684147"/>
              <a:gd name="connsiteX22" fmla="*/ 2800266 w 3235070"/>
              <a:gd name="connsiteY22" fmla="*/ 940902 h 2684147"/>
              <a:gd name="connsiteX23" fmla="*/ 2495466 w 3235070"/>
              <a:gd name="connsiteY23" fmla="*/ 445602 h 2684147"/>
              <a:gd name="connsiteX24" fmla="*/ 2000166 w 3235070"/>
              <a:gd name="connsiteY24" fmla="*/ 283677 h 2684147"/>
              <a:gd name="connsiteX25" fmla="*/ 1552491 w 3235070"/>
              <a:gd name="connsiteY25" fmla="*/ 226527 h 2684147"/>
              <a:gd name="connsiteX26" fmla="*/ 1323891 w 3235070"/>
              <a:gd name="connsiteY26" fmla="*/ 312252 h 2684147"/>
              <a:gd name="connsiteX27" fmla="*/ 980991 w 3235070"/>
              <a:gd name="connsiteY27" fmla="*/ 255102 h 2684147"/>
              <a:gd name="connsiteX0" fmla="*/ 1605831 w 3235070"/>
              <a:gd name="connsiteY0" fmla="*/ 327492 h 2684147"/>
              <a:gd name="connsiteX1" fmla="*/ 1227825 w 3235070"/>
              <a:gd name="connsiteY1" fmla="*/ 159580 h 2684147"/>
              <a:gd name="connsiteX2" fmla="*/ 933366 w 3235070"/>
              <a:gd name="connsiteY2" fmla="*/ 274152 h 2684147"/>
              <a:gd name="connsiteX3" fmla="*/ 419016 w 3235070"/>
              <a:gd name="connsiteY3" fmla="*/ 45552 h 2684147"/>
              <a:gd name="connsiteX4" fmla="*/ 190416 w 3235070"/>
              <a:gd name="connsiteY4" fmla="*/ 16977 h 2684147"/>
              <a:gd name="connsiteX5" fmla="*/ 9441 w 3235070"/>
              <a:gd name="connsiteY5" fmla="*/ 245577 h 2684147"/>
              <a:gd name="connsiteX6" fmla="*/ 57066 w 3235070"/>
              <a:gd name="connsiteY6" fmla="*/ 721827 h 2684147"/>
              <a:gd name="connsiteX7" fmla="*/ 323766 w 3235070"/>
              <a:gd name="connsiteY7" fmla="*/ 1026627 h 2684147"/>
              <a:gd name="connsiteX8" fmla="*/ 628566 w 3235070"/>
              <a:gd name="connsiteY8" fmla="*/ 1198077 h 2684147"/>
              <a:gd name="connsiteX9" fmla="*/ 619041 w 3235070"/>
              <a:gd name="connsiteY9" fmla="*/ 1579077 h 2684147"/>
              <a:gd name="connsiteX10" fmla="*/ 295191 w 3235070"/>
              <a:gd name="connsiteY10" fmla="*/ 1960077 h 2684147"/>
              <a:gd name="connsiteX11" fmla="*/ 247566 w 3235070"/>
              <a:gd name="connsiteY11" fmla="*/ 2379177 h 2684147"/>
              <a:gd name="connsiteX12" fmla="*/ 580941 w 3235070"/>
              <a:gd name="connsiteY12" fmla="*/ 2503002 h 2684147"/>
              <a:gd name="connsiteX13" fmla="*/ 1095291 w 3235070"/>
              <a:gd name="connsiteY13" fmla="*/ 2445852 h 2684147"/>
              <a:gd name="connsiteX14" fmla="*/ 1457241 w 3235070"/>
              <a:gd name="connsiteY14" fmla="*/ 2198202 h 2684147"/>
              <a:gd name="connsiteX15" fmla="*/ 1647741 w 3235070"/>
              <a:gd name="connsiteY15" fmla="*/ 1931502 h 2684147"/>
              <a:gd name="connsiteX16" fmla="*/ 2076366 w 3235070"/>
              <a:gd name="connsiteY16" fmla="*/ 1998177 h 2684147"/>
              <a:gd name="connsiteX17" fmla="*/ 2457366 w 3235070"/>
              <a:gd name="connsiteY17" fmla="*/ 2322027 h 2684147"/>
              <a:gd name="connsiteX18" fmla="*/ 2647866 w 3235070"/>
              <a:gd name="connsiteY18" fmla="*/ 2645877 h 2684147"/>
              <a:gd name="connsiteX19" fmla="*/ 2914566 w 3235070"/>
              <a:gd name="connsiteY19" fmla="*/ 2617302 h 2684147"/>
              <a:gd name="connsiteX20" fmla="*/ 3124116 w 3235070"/>
              <a:gd name="connsiteY20" fmla="*/ 2102952 h 2684147"/>
              <a:gd name="connsiteX21" fmla="*/ 3219366 w 3235070"/>
              <a:gd name="connsiteY21" fmla="*/ 1655277 h 2684147"/>
              <a:gd name="connsiteX22" fmla="*/ 2800266 w 3235070"/>
              <a:gd name="connsiteY22" fmla="*/ 940902 h 2684147"/>
              <a:gd name="connsiteX23" fmla="*/ 2495466 w 3235070"/>
              <a:gd name="connsiteY23" fmla="*/ 445602 h 2684147"/>
              <a:gd name="connsiteX24" fmla="*/ 2000166 w 3235070"/>
              <a:gd name="connsiteY24" fmla="*/ 283677 h 2684147"/>
              <a:gd name="connsiteX25" fmla="*/ 1552491 w 3235070"/>
              <a:gd name="connsiteY25" fmla="*/ 226527 h 2684147"/>
              <a:gd name="connsiteX26" fmla="*/ 1323891 w 3235070"/>
              <a:gd name="connsiteY26" fmla="*/ 312252 h 2684147"/>
              <a:gd name="connsiteX27" fmla="*/ 980991 w 3235070"/>
              <a:gd name="connsiteY27" fmla="*/ 255102 h 2684147"/>
              <a:gd name="connsiteX0" fmla="*/ 1605831 w 3235070"/>
              <a:gd name="connsiteY0" fmla="*/ 321667 h 2678322"/>
              <a:gd name="connsiteX1" fmla="*/ 1227825 w 3235070"/>
              <a:gd name="connsiteY1" fmla="*/ 153755 h 2678322"/>
              <a:gd name="connsiteX2" fmla="*/ 942074 w 3235070"/>
              <a:gd name="connsiteY2" fmla="*/ 76738 h 2678322"/>
              <a:gd name="connsiteX3" fmla="*/ 419016 w 3235070"/>
              <a:gd name="connsiteY3" fmla="*/ 39727 h 2678322"/>
              <a:gd name="connsiteX4" fmla="*/ 190416 w 3235070"/>
              <a:gd name="connsiteY4" fmla="*/ 11152 h 2678322"/>
              <a:gd name="connsiteX5" fmla="*/ 9441 w 3235070"/>
              <a:gd name="connsiteY5" fmla="*/ 239752 h 2678322"/>
              <a:gd name="connsiteX6" fmla="*/ 57066 w 3235070"/>
              <a:gd name="connsiteY6" fmla="*/ 716002 h 2678322"/>
              <a:gd name="connsiteX7" fmla="*/ 323766 w 3235070"/>
              <a:gd name="connsiteY7" fmla="*/ 1020802 h 2678322"/>
              <a:gd name="connsiteX8" fmla="*/ 628566 w 3235070"/>
              <a:gd name="connsiteY8" fmla="*/ 1192252 h 2678322"/>
              <a:gd name="connsiteX9" fmla="*/ 619041 w 3235070"/>
              <a:gd name="connsiteY9" fmla="*/ 1573252 h 2678322"/>
              <a:gd name="connsiteX10" fmla="*/ 295191 w 3235070"/>
              <a:gd name="connsiteY10" fmla="*/ 1954252 h 2678322"/>
              <a:gd name="connsiteX11" fmla="*/ 247566 w 3235070"/>
              <a:gd name="connsiteY11" fmla="*/ 2373352 h 2678322"/>
              <a:gd name="connsiteX12" fmla="*/ 580941 w 3235070"/>
              <a:gd name="connsiteY12" fmla="*/ 2497177 h 2678322"/>
              <a:gd name="connsiteX13" fmla="*/ 1095291 w 3235070"/>
              <a:gd name="connsiteY13" fmla="*/ 2440027 h 2678322"/>
              <a:gd name="connsiteX14" fmla="*/ 1457241 w 3235070"/>
              <a:gd name="connsiteY14" fmla="*/ 2192377 h 2678322"/>
              <a:gd name="connsiteX15" fmla="*/ 1647741 w 3235070"/>
              <a:gd name="connsiteY15" fmla="*/ 1925677 h 2678322"/>
              <a:gd name="connsiteX16" fmla="*/ 2076366 w 3235070"/>
              <a:gd name="connsiteY16" fmla="*/ 1992352 h 2678322"/>
              <a:gd name="connsiteX17" fmla="*/ 2457366 w 3235070"/>
              <a:gd name="connsiteY17" fmla="*/ 2316202 h 2678322"/>
              <a:gd name="connsiteX18" fmla="*/ 2647866 w 3235070"/>
              <a:gd name="connsiteY18" fmla="*/ 2640052 h 2678322"/>
              <a:gd name="connsiteX19" fmla="*/ 2914566 w 3235070"/>
              <a:gd name="connsiteY19" fmla="*/ 2611477 h 2678322"/>
              <a:gd name="connsiteX20" fmla="*/ 3124116 w 3235070"/>
              <a:gd name="connsiteY20" fmla="*/ 2097127 h 2678322"/>
              <a:gd name="connsiteX21" fmla="*/ 3219366 w 3235070"/>
              <a:gd name="connsiteY21" fmla="*/ 1649452 h 2678322"/>
              <a:gd name="connsiteX22" fmla="*/ 2800266 w 3235070"/>
              <a:gd name="connsiteY22" fmla="*/ 935077 h 2678322"/>
              <a:gd name="connsiteX23" fmla="*/ 2495466 w 3235070"/>
              <a:gd name="connsiteY23" fmla="*/ 439777 h 2678322"/>
              <a:gd name="connsiteX24" fmla="*/ 2000166 w 3235070"/>
              <a:gd name="connsiteY24" fmla="*/ 277852 h 2678322"/>
              <a:gd name="connsiteX25" fmla="*/ 1552491 w 3235070"/>
              <a:gd name="connsiteY25" fmla="*/ 220702 h 2678322"/>
              <a:gd name="connsiteX26" fmla="*/ 1323891 w 3235070"/>
              <a:gd name="connsiteY26" fmla="*/ 306427 h 2678322"/>
              <a:gd name="connsiteX27" fmla="*/ 980991 w 3235070"/>
              <a:gd name="connsiteY27" fmla="*/ 249277 h 2678322"/>
              <a:gd name="connsiteX0" fmla="*/ 1605831 w 3235070"/>
              <a:gd name="connsiteY0" fmla="*/ 321667 h 2678322"/>
              <a:gd name="connsiteX1" fmla="*/ 1227825 w 3235070"/>
              <a:gd name="connsiteY1" fmla="*/ 153755 h 2678322"/>
              <a:gd name="connsiteX2" fmla="*/ 942074 w 3235070"/>
              <a:gd name="connsiteY2" fmla="*/ 76738 h 2678322"/>
              <a:gd name="connsiteX3" fmla="*/ 419016 w 3235070"/>
              <a:gd name="connsiteY3" fmla="*/ 39727 h 2678322"/>
              <a:gd name="connsiteX4" fmla="*/ 190416 w 3235070"/>
              <a:gd name="connsiteY4" fmla="*/ 11152 h 2678322"/>
              <a:gd name="connsiteX5" fmla="*/ 9441 w 3235070"/>
              <a:gd name="connsiteY5" fmla="*/ 239752 h 2678322"/>
              <a:gd name="connsiteX6" fmla="*/ 57066 w 3235070"/>
              <a:gd name="connsiteY6" fmla="*/ 716002 h 2678322"/>
              <a:gd name="connsiteX7" fmla="*/ 323766 w 3235070"/>
              <a:gd name="connsiteY7" fmla="*/ 1020802 h 2678322"/>
              <a:gd name="connsiteX8" fmla="*/ 628566 w 3235070"/>
              <a:gd name="connsiteY8" fmla="*/ 1192252 h 2678322"/>
              <a:gd name="connsiteX9" fmla="*/ 619041 w 3235070"/>
              <a:gd name="connsiteY9" fmla="*/ 1573252 h 2678322"/>
              <a:gd name="connsiteX10" fmla="*/ 295191 w 3235070"/>
              <a:gd name="connsiteY10" fmla="*/ 1954252 h 2678322"/>
              <a:gd name="connsiteX11" fmla="*/ 247566 w 3235070"/>
              <a:gd name="connsiteY11" fmla="*/ 2373352 h 2678322"/>
              <a:gd name="connsiteX12" fmla="*/ 580941 w 3235070"/>
              <a:gd name="connsiteY12" fmla="*/ 2497177 h 2678322"/>
              <a:gd name="connsiteX13" fmla="*/ 1095291 w 3235070"/>
              <a:gd name="connsiteY13" fmla="*/ 2440027 h 2678322"/>
              <a:gd name="connsiteX14" fmla="*/ 1457241 w 3235070"/>
              <a:gd name="connsiteY14" fmla="*/ 2192377 h 2678322"/>
              <a:gd name="connsiteX15" fmla="*/ 1647741 w 3235070"/>
              <a:gd name="connsiteY15" fmla="*/ 1925677 h 2678322"/>
              <a:gd name="connsiteX16" fmla="*/ 2076366 w 3235070"/>
              <a:gd name="connsiteY16" fmla="*/ 1992352 h 2678322"/>
              <a:gd name="connsiteX17" fmla="*/ 2457366 w 3235070"/>
              <a:gd name="connsiteY17" fmla="*/ 2316202 h 2678322"/>
              <a:gd name="connsiteX18" fmla="*/ 2647866 w 3235070"/>
              <a:gd name="connsiteY18" fmla="*/ 2640052 h 2678322"/>
              <a:gd name="connsiteX19" fmla="*/ 2914566 w 3235070"/>
              <a:gd name="connsiteY19" fmla="*/ 2611477 h 2678322"/>
              <a:gd name="connsiteX20" fmla="*/ 3124116 w 3235070"/>
              <a:gd name="connsiteY20" fmla="*/ 2097127 h 2678322"/>
              <a:gd name="connsiteX21" fmla="*/ 3219366 w 3235070"/>
              <a:gd name="connsiteY21" fmla="*/ 1649452 h 2678322"/>
              <a:gd name="connsiteX22" fmla="*/ 2800266 w 3235070"/>
              <a:gd name="connsiteY22" fmla="*/ 935077 h 2678322"/>
              <a:gd name="connsiteX23" fmla="*/ 2495466 w 3235070"/>
              <a:gd name="connsiteY23" fmla="*/ 439777 h 2678322"/>
              <a:gd name="connsiteX24" fmla="*/ 2000166 w 3235070"/>
              <a:gd name="connsiteY24" fmla="*/ 277852 h 2678322"/>
              <a:gd name="connsiteX25" fmla="*/ 1552491 w 3235070"/>
              <a:gd name="connsiteY25" fmla="*/ 220702 h 2678322"/>
              <a:gd name="connsiteX26" fmla="*/ 1306474 w 3235070"/>
              <a:gd name="connsiteY26" fmla="*/ 358679 h 2678322"/>
              <a:gd name="connsiteX27" fmla="*/ 980991 w 3235070"/>
              <a:gd name="connsiteY27" fmla="*/ 249277 h 2678322"/>
              <a:gd name="connsiteX0" fmla="*/ 1605831 w 3235070"/>
              <a:gd name="connsiteY0" fmla="*/ 321667 h 2678322"/>
              <a:gd name="connsiteX1" fmla="*/ 1227825 w 3235070"/>
              <a:gd name="connsiteY1" fmla="*/ 153755 h 2678322"/>
              <a:gd name="connsiteX2" fmla="*/ 942074 w 3235070"/>
              <a:gd name="connsiteY2" fmla="*/ 76738 h 2678322"/>
              <a:gd name="connsiteX3" fmla="*/ 419016 w 3235070"/>
              <a:gd name="connsiteY3" fmla="*/ 39727 h 2678322"/>
              <a:gd name="connsiteX4" fmla="*/ 190416 w 3235070"/>
              <a:gd name="connsiteY4" fmla="*/ 11152 h 2678322"/>
              <a:gd name="connsiteX5" fmla="*/ 9441 w 3235070"/>
              <a:gd name="connsiteY5" fmla="*/ 239752 h 2678322"/>
              <a:gd name="connsiteX6" fmla="*/ 57066 w 3235070"/>
              <a:gd name="connsiteY6" fmla="*/ 716002 h 2678322"/>
              <a:gd name="connsiteX7" fmla="*/ 323766 w 3235070"/>
              <a:gd name="connsiteY7" fmla="*/ 1020802 h 2678322"/>
              <a:gd name="connsiteX8" fmla="*/ 628566 w 3235070"/>
              <a:gd name="connsiteY8" fmla="*/ 1192252 h 2678322"/>
              <a:gd name="connsiteX9" fmla="*/ 619041 w 3235070"/>
              <a:gd name="connsiteY9" fmla="*/ 1573252 h 2678322"/>
              <a:gd name="connsiteX10" fmla="*/ 295191 w 3235070"/>
              <a:gd name="connsiteY10" fmla="*/ 1954252 h 2678322"/>
              <a:gd name="connsiteX11" fmla="*/ 247566 w 3235070"/>
              <a:gd name="connsiteY11" fmla="*/ 2373352 h 2678322"/>
              <a:gd name="connsiteX12" fmla="*/ 580941 w 3235070"/>
              <a:gd name="connsiteY12" fmla="*/ 2497177 h 2678322"/>
              <a:gd name="connsiteX13" fmla="*/ 1095291 w 3235070"/>
              <a:gd name="connsiteY13" fmla="*/ 2440027 h 2678322"/>
              <a:gd name="connsiteX14" fmla="*/ 1457241 w 3235070"/>
              <a:gd name="connsiteY14" fmla="*/ 2192377 h 2678322"/>
              <a:gd name="connsiteX15" fmla="*/ 1647741 w 3235070"/>
              <a:gd name="connsiteY15" fmla="*/ 1925677 h 2678322"/>
              <a:gd name="connsiteX16" fmla="*/ 2076366 w 3235070"/>
              <a:gd name="connsiteY16" fmla="*/ 1992352 h 2678322"/>
              <a:gd name="connsiteX17" fmla="*/ 2457366 w 3235070"/>
              <a:gd name="connsiteY17" fmla="*/ 2316202 h 2678322"/>
              <a:gd name="connsiteX18" fmla="*/ 2647866 w 3235070"/>
              <a:gd name="connsiteY18" fmla="*/ 2640052 h 2678322"/>
              <a:gd name="connsiteX19" fmla="*/ 2914566 w 3235070"/>
              <a:gd name="connsiteY19" fmla="*/ 2611477 h 2678322"/>
              <a:gd name="connsiteX20" fmla="*/ 3124116 w 3235070"/>
              <a:gd name="connsiteY20" fmla="*/ 2097127 h 2678322"/>
              <a:gd name="connsiteX21" fmla="*/ 3219366 w 3235070"/>
              <a:gd name="connsiteY21" fmla="*/ 1649452 h 2678322"/>
              <a:gd name="connsiteX22" fmla="*/ 2800266 w 3235070"/>
              <a:gd name="connsiteY22" fmla="*/ 935077 h 2678322"/>
              <a:gd name="connsiteX23" fmla="*/ 2495466 w 3235070"/>
              <a:gd name="connsiteY23" fmla="*/ 439777 h 2678322"/>
              <a:gd name="connsiteX24" fmla="*/ 2000166 w 3235070"/>
              <a:gd name="connsiteY24" fmla="*/ 277852 h 2678322"/>
              <a:gd name="connsiteX25" fmla="*/ 1613451 w 3235070"/>
              <a:gd name="connsiteY25" fmla="*/ 447125 h 2678322"/>
              <a:gd name="connsiteX26" fmla="*/ 1306474 w 3235070"/>
              <a:gd name="connsiteY26" fmla="*/ 358679 h 2678322"/>
              <a:gd name="connsiteX27" fmla="*/ 980991 w 3235070"/>
              <a:gd name="connsiteY27" fmla="*/ 249277 h 2678322"/>
              <a:gd name="connsiteX0" fmla="*/ 1605831 w 3235070"/>
              <a:gd name="connsiteY0" fmla="*/ 321667 h 2678322"/>
              <a:gd name="connsiteX1" fmla="*/ 1227825 w 3235070"/>
              <a:gd name="connsiteY1" fmla="*/ 153755 h 2678322"/>
              <a:gd name="connsiteX2" fmla="*/ 942074 w 3235070"/>
              <a:gd name="connsiteY2" fmla="*/ 76738 h 2678322"/>
              <a:gd name="connsiteX3" fmla="*/ 419016 w 3235070"/>
              <a:gd name="connsiteY3" fmla="*/ 39727 h 2678322"/>
              <a:gd name="connsiteX4" fmla="*/ 190416 w 3235070"/>
              <a:gd name="connsiteY4" fmla="*/ 11152 h 2678322"/>
              <a:gd name="connsiteX5" fmla="*/ 9441 w 3235070"/>
              <a:gd name="connsiteY5" fmla="*/ 239752 h 2678322"/>
              <a:gd name="connsiteX6" fmla="*/ 57066 w 3235070"/>
              <a:gd name="connsiteY6" fmla="*/ 716002 h 2678322"/>
              <a:gd name="connsiteX7" fmla="*/ 323766 w 3235070"/>
              <a:gd name="connsiteY7" fmla="*/ 1020802 h 2678322"/>
              <a:gd name="connsiteX8" fmla="*/ 628566 w 3235070"/>
              <a:gd name="connsiteY8" fmla="*/ 1192252 h 2678322"/>
              <a:gd name="connsiteX9" fmla="*/ 619041 w 3235070"/>
              <a:gd name="connsiteY9" fmla="*/ 1573252 h 2678322"/>
              <a:gd name="connsiteX10" fmla="*/ 295191 w 3235070"/>
              <a:gd name="connsiteY10" fmla="*/ 1954252 h 2678322"/>
              <a:gd name="connsiteX11" fmla="*/ 247566 w 3235070"/>
              <a:gd name="connsiteY11" fmla="*/ 2373352 h 2678322"/>
              <a:gd name="connsiteX12" fmla="*/ 580941 w 3235070"/>
              <a:gd name="connsiteY12" fmla="*/ 2497177 h 2678322"/>
              <a:gd name="connsiteX13" fmla="*/ 1095291 w 3235070"/>
              <a:gd name="connsiteY13" fmla="*/ 2440027 h 2678322"/>
              <a:gd name="connsiteX14" fmla="*/ 1457241 w 3235070"/>
              <a:gd name="connsiteY14" fmla="*/ 2192377 h 2678322"/>
              <a:gd name="connsiteX15" fmla="*/ 1647741 w 3235070"/>
              <a:gd name="connsiteY15" fmla="*/ 1925677 h 2678322"/>
              <a:gd name="connsiteX16" fmla="*/ 2076366 w 3235070"/>
              <a:gd name="connsiteY16" fmla="*/ 1992352 h 2678322"/>
              <a:gd name="connsiteX17" fmla="*/ 2457366 w 3235070"/>
              <a:gd name="connsiteY17" fmla="*/ 2316202 h 2678322"/>
              <a:gd name="connsiteX18" fmla="*/ 2647866 w 3235070"/>
              <a:gd name="connsiteY18" fmla="*/ 2640052 h 2678322"/>
              <a:gd name="connsiteX19" fmla="*/ 2914566 w 3235070"/>
              <a:gd name="connsiteY19" fmla="*/ 2611477 h 2678322"/>
              <a:gd name="connsiteX20" fmla="*/ 3124116 w 3235070"/>
              <a:gd name="connsiteY20" fmla="*/ 2097127 h 2678322"/>
              <a:gd name="connsiteX21" fmla="*/ 3219366 w 3235070"/>
              <a:gd name="connsiteY21" fmla="*/ 1649452 h 2678322"/>
              <a:gd name="connsiteX22" fmla="*/ 2800266 w 3235070"/>
              <a:gd name="connsiteY22" fmla="*/ 935077 h 2678322"/>
              <a:gd name="connsiteX23" fmla="*/ 2495466 w 3235070"/>
              <a:gd name="connsiteY23" fmla="*/ 439777 h 2678322"/>
              <a:gd name="connsiteX24" fmla="*/ 2043709 w 3235070"/>
              <a:gd name="connsiteY24" fmla="*/ 452023 h 2678322"/>
              <a:gd name="connsiteX25" fmla="*/ 1613451 w 3235070"/>
              <a:gd name="connsiteY25" fmla="*/ 447125 h 2678322"/>
              <a:gd name="connsiteX26" fmla="*/ 1306474 w 3235070"/>
              <a:gd name="connsiteY26" fmla="*/ 358679 h 2678322"/>
              <a:gd name="connsiteX27" fmla="*/ 980991 w 3235070"/>
              <a:gd name="connsiteY27" fmla="*/ 249277 h 2678322"/>
              <a:gd name="connsiteX0" fmla="*/ 1605831 w 3235070"/>
              <a:gd name="connsiteY0" fmla="*/ 321667 h 2678322"/>
              <a:gd name="connsiteX1" fmla="*/ 1227825 w 3235070"/>
              <a:gd name="connsiteY1" fmla="*/ 153755 h 2678322"/>
              <a:gd name="connsiteX2" fmla="*/ 942074 w 3235070"/>
              <a:gd name="connsiteY2" fmla="*/ 76738 h 2678322"/>
              <a:gd name="connsiteX3" fmla="*/ 419016 w 3235070"/>
              <a:gd name="connsiteY3" fmla="*/ 39727 h 2678322"/>
              <a:gd name="connsiteX4" fmla="*/ 190416 w 3235070"/>
              <a:gd name="connsiteY4" fmla="*/ 11152 h 2678322"/>
              <a:gd name="connsiteX5" fmla="*/ 9441 w 3235070"/>
              <a:gd name="connsiteY5" fmla="*/ 239752 h 2678322"/>
              <a:gd name="connsiteX6" fmla="*/ 57066 w 3235070"/>
              <a:gd name="connsiteY6" fmla="*/ 716002 h 2678322"/>
              <a:gd name="connsiteX7" fmla="*/ 323766 w 3235070"/>
              <a:gd name="connsiteY7" fmla="*/ 1020802 h 2678322"/>
              <a:gd name="connsiteX8" fmla="*/ 628566 w 3235070"/>
              <a:gd name="connsiteY8" fmla="*/ 1192252 h 2678322"/>
              <a:gd name="connsiteX9" fmla="*/ 619041 w 3235070"/>
              <a:gd name="connsiteY9" fmla="*/ 1573252 h 2678322"/>
              <a:gd name="connsiteX10" fmla="*/ 295191 w 3235070"/>
              <a:gd name="connsiteY10" fmla="*/ 1954252 h 2678322"/>
              <a:gd name="connsiteX11" fmla="*/ 247566 w 3235070"/>
              <a:gd name="connsiteY11" fmla="*/ 2373352 h 2678322"/>
              <a:gd name="connsiteX12" fmla="*/ 580941 w 3235070"/>
              <a:gd name="connsiteY12" fmla="*/ 2497177 h 2678322"/>
              <a:gd name="connsiteX13" fmla="*/ 1095291 w 3235070"/>
              <a:gd name="connsiteY13" fmla="*/ 2440027 h 2678322"/>
              <a:gd name="connsiteX14" fmla="*/ 1457241 w 3235070"/>
              <a:gd name="connsiteY14" fmla="*/ 2192377 h 2678322"/>
              <a:gd name="connsiteX15" fmla="*/ 1647741 w 3235070"/>
              <a:gd name="connsiteY15" fmla="*/ 1925677 h 2678322"/>
              <a:gd name="connsiteX16" fmla="*/ 2076366 w 3235070"/>
              <a:gd name="connsiteY16" fmla="*/ 1992352 h 2678322"/>
              <a:gd name="connsiteX17" fmla="*/ 2457366 w 3235070"/>
              <a:gd name="connsiteY17" fmla="*/ 2316202 h 2678322"/>
              <a:gd name="connsiteX18" fmla="*/ 2647866 w 3235070"/>
              <a:gd name="connsiteY18" fmla="*/ 2640052 h 2678322"/>
              <a:gd name="connsiteX19" fmla="*/ 2914566 w 3235070"/>
              <a:gd name="connsiteY19" fmla="*/ 2611477 h 2678322"/>
              <a:gd name="connsiteX20" fmla="*/ 3124116 w 3235070"/>
              <a:gd name="connsiteY20" fmla="*/ 2097127 h 2678322"/>
              <a:gd name="connsiteX21" fmla="*/ 3219366 w 3235070"/>
              <a:gd name="connsiteY21" fmla="*/ 1649452 h 2678322"/>
              <a:gd name="connsiteX22" fmla="*/ 2800266 w 3235070"/>
              <a:gd name="connsiteY22" fmla="*/ 935077 h 2678322"/>
              <a:gd name="connsiteX23" fmla="*/ 2512883 w 3235070"/>
              <a:gd name="connsiteY23" fmla="*/ 640074 h 2678322"/>
              <a:gd name="connsiteX24" fmla="*/ 2043709 w 3235070"/>
              <a:gd name="connsiteY24" fmla="*/ 452023 h 2678322"/>
              <a:gd name="connsiteX25" fmla="*/ 1613451 w 3235070"/>
              <a:gd name="connsiteY25" fmla="*/ 447125 h 2678322"/>
              <a:gd name="connsiteX26" fmla="*/ 1306474 w 3235070"/>
              <a:gd name="connsiteY26" fmla="*/ 358679 h 2678322"/>
              <a:gd name="connsiteX27" fmla="*/ 980991 w 3235070"/>
              <a:gd name="connsiteY27" fmla="*/ 249277 h 2678322"/>
              <a:gd name="connsiteX0" fmla="*/ 1605831 w 3236772"/>
              <a:gd name="connsiteY0" fmla="*/ 321667 h 2678322"/>
              <a:gd name="connsiteX1" fmla="*/ 1227825 w 3236772"/>
              <a:gd name="connsiteY1" fmla="*/ 153755 h 2678322"/>
              <a:gd name="connsiteX2" fmla="*/ 942074 w 3236772"/>
              <a:gd name="connsiteY2" fmla="*/ 76738 h 2678322"/>
              <a:gd name="connsiteX3" fmla="*/ 419016 w 3236772"/>
              <a:gd name="connsiteY3" fmla="*/ 39727 h 2678322"/>
              <a:gd name="connsiteX4" fmla="*/ 190416 w 3236772"/>
              <a:gd name="connsiteY4" fmla="*/ 11152 h 2678322"/>
              <a:gd name="connsiteX5" fmla="*/ 9441 w 3236772"/>
              <a:gd name="connsiteY5" fmla="*/ 239752 h 2678322"/>
              <a:gd name="connsiteX6" fmla="*/ 57066 w 3236772"/>
              <a:gd name="connsiteY6" fmla="*/ 716002 h 2678322"/>
              <a:gd name="connsiteX7" fmla="*/ 323766 w 3236772"/>
              <a:gd name="connsiteY7" fmla="*/ 1020802 h 2678322"/>
              <a:gd name="connsiteX8" fmla="*/ 628566 w 3236772"/>
              <a:gd name="connsiteY8" fmla="*/ 1192252 h 2678322"/>
              <a:gd name="connsiteX9" fmla="*/ 619041 w 3236772"/>
              <a:gd name="connsiteY9" fmla="*/ 1573252 h 2678322"/>
              <a:gd name="connsiteX10" fmla="*/ 295191 w 3236772"/>
              <a:gd name="connsiteY10" fmla="*/ 1954252 h 2678322"/>
              <a:gd name="connsiteX11" fmla="*/ 247566 w 3236772"/>
              <a:gd name="connsiteY11" fmla="*/ 2373352 h 2678322"/>
              <a:gd name="connsiteX12" fmla="*/ 580941 w 3236772"/>
              <a:gd name="connsiteY12" fmla="*/ 2497177 h 2678322"/>
              <a:gd name="connsiteX13" fmla="*/ 1095291 w 3236772"/>
              <a:gd name="connsiteY13" fmla="*/ 2440027 h 2678322"/>
              <a:gd name="connsiteX14" fmla="*/ 1457241 w 3236772"/>
              <a:gd name="connsiteY14" fmla="*/ 2192377 h 2678322"/>
              <a:gd name="connsiteX15" fmla="*/ 1647741 w 3236772"/>
              <a:gd name="connsiteY15" fmla="*/ 1925677 h 2678322"/>
              <a:gd name="connsiteX16" fmla="*/ 2076366 w 3236772"/>
              <a:gd name="connsiteY16" fmla="*/ 1992352 h 2678322"/>
              <a:gd name="connsiteX17" fmla="*/ 2457366 w 3236772"/>
              <a:gd name="connsiteY17" fmla="*/ 2316202 h 2678322"/>
              <a:gd name="connsiteX18" fmla="*/ 2647866 w 3236772"/>
              <a:gd name="connsiteY18" fmla="*/ 2640052 h 2678322"/>
              <a:gd name="connsiteX19" fmla="*/ 2914566 w 3236772"/>
              <a:gd name="connsiteY19" fmla="*/ 2611477 h 2678322"/>
              <a:gd name="connsiteX20" fmla="*/ 3124116 w 3236772"/>
              <a:gd name="connsiteY20" fmla="*/ 2097127 h 2678322"/>
              <a:gd name="connsiteX21" fmla="*/ 3219366 w 3236772"/>
              <a:gd name="connsiteY21" fmla="*/ 1649452 h 2678322"/>
              <a:gd name="connsiteX22" fmla="*/ 2774141 w 3236772"/>
              <a:gd name="connsiteY22" fmla="*/ 987328 h 2678322"/>
              <a:gd name="connsiteX23" fmla="*/ 2512883 w 3236772"/>
              <a:gd name="connsiteY23" fmla="*/ 640074 h 2678322"/>
              <a:gd name="connsiteX24" fmla="*/ 2043709 w 3236772"/>
              <a:gd name="connsiteY24" fmla="*/ 452023 h 2678322"/>
              <a:gd name="connsiteX25" fmla="*/ 1613451 w 3236772"/>
              <a:gd name="connsiteY25" fmla="*/ 447125 h 2678322"/>
              <a:gd name="connsiteX26" fmla="*/ 1306474 w 3236772"/>
              <a:gd name="connsiteY26" fmla="*/ 358679 h 2678322"/>
              <a:gd name="connsiteX27" fmla="*/ 980991 w 3236772"/>
              <a:gd name="connsiteY27" fmla="*/ 249277 h 2678322"/>
              <a:gd name="connsiteX0" fmla="*/ 1605831 w 3126515"/>
              <a:gd name="connsiteY0" fmla="*/ 321667 h 2678322"/>
              <a:gd name="connsiteX1" fmla="*/ 1227825 w 3126515"/>
              <a:gd name="connsiteY1" fmla="*/ 153755 h 2678322"/>
              <a:gd name="connsiteX2" fmla="*/ 942074 w 3126515"/>
              <a:gd name="connsiteY2" fmla="*/ 76738 h 2678322"/>
              <a:gd name="connsiteX3" fmla="*/ 419016 w 3126515"/>
              <a:gd name="connsiteY3" fmla="*/ 39727 h 2678322"/>
              <a:gd name="connsiteX4" fmla="*/ 190416 w 3126515"/>
              <a:gd name="connsiteY4" fmla="*/ 11152 h 2678322"/>
              <a:gd name="connsiteX5" fmla="*/ 9441 w 3126515"/>
              <a:gd name="connsiteY5" fmla="*/ 239752 h 2678322"/>
              <a:gd name="connsiteX6" fmla="*/ 57066 w 3126515"/>
              <a:gd name="connsiteY6" fmla="*/ 716002 h 2678322"/>
              <a:gd name="connsiteX7" fmla="*/ 323766 w 3126515"/>
              <a:gd name="connsiteY7" fmla="*/ 1020802 h 2678322"/>
              <a:gd name="connsiteX8" fmla="*/ 628566 w 3126515"/>
              <a:gd name="connsiteY8" fmla="*/ 1192252 h 2678322"/>
              <a:gd name="connsiteX9" fmla="*/ 619041 w 3126515"/>
              <a:gd name="connsiteY9" fmla="*/ 1573252 h 2678322"/>
              <a:gd name="connsiteX10" fmla="*/ 295191 w 3126515"/>
              <a:gd name="connsiteY10" fmla="*/ 1954252 h 2678322"/>
              <a:gd name="connsiteX11" fmla="*/ 247566 w 3126515"/>
              <a:gd name="connsiteY11" fmla="*/ 2373352 h 2678322"/>
              <a:gd name="connsiteX12" fmla="*/ 580941 w 3126515"/>
              <a:gd name="connsiteY12" fmla="*/ 2497177 h 2678322"/>
              <a:gd name="connsiteX13" fmla="*/ 1095291 w 3126515"/>
              <a:gd name="connsiteY13" fmla="*/ 2440027 h 2678322"/>
              <a:gd name="connsiteX14" fmla="*/ 1457241 w 3126515"/>
              <a:gd name="connsiteY14" fmla="*/ 2192377 h 2678322"/>
              <a:gd name="connsiteX15" fmla="*/ 1647741 w 3126515"/>
              <a:gd name="connsiteY15" fmla="*/ 1925677 h 2678322"/>
              <a:gd name="connsiteX16" fmla="*/ 2076366 w 3126515"/>
              <a:gd name="connsiteY16" fmla="*/ 1992352 h 2678322"/>
              <a:gd name="connsiteX17" fmla="*/ 2457366 w 3126515"/>
              <a:gd name="connsiteY17" fmla="*/ 2316202 h 2678322"/>
              <a:gd name="connsiteX18" fmla="*/ 2647866 w 3126515"/>
              <a:gd name="connsiteY18" fmla="*/ 2640052 h 2678322"/>
              <a:gd name="connsiteX19" fmla="*/ 2914566 w 3126515"/>
              <a:gd name="connsiteY19" fmla="*/ 2611477 h 2678322"/>
              <a:gd name="connsiteX20" fmla="*/ 3124116 w 3126515"/>
              <a:gd name="connsiteY20" fmla="*/ 2097127 h 2678322"/>
              <a:gd name="connsiteX21" fmla="*/ 2774141 w 3126515"/>
              <a:gd name="connsiteY21" fmla="*/ 987328 h 2678322"/>
              <a:gd name="connsiteX22" fmla="*/ 2512883 w 3126515"/>
              <a:gd name="connsiteY22" fmla="*/ 640074 h 2678322"/>
              <a:gd name="connsiteX23" fmla="*/ 2043709 w 3126515"/>
              <a:gd name="connsiteY23" fmla="*/ 452023 h 2678322"/>
              <a:gd name="connsiteX24" fmla="*/ 1613451 w 3126515"/>
              <a:gd name="connsiteY24" fmla="*/ 447125 h 2678322"/>
              <a:gd name="connsiteX25" fmla="*/ 1306474 w 3126515"/>
              <a:gd name="connsiteY25" fmla="*/ 358679 h 2678322"/>
              <a:gd name="connsiteX26" fmla="*/ 980991 w 3126515"/>
              <a:gd name="connsiteY26" fmla="*/ 249277 h 2678322"/>
              <a:gd name="connsiteX0" fmla="*/ 1605831 w 3066551"/>
              <a:gd name="connsiteY0" fmla="*/ 321667 h 2678322"/>
              <a:gd name="connsiteX1" fmla="*/ 1227825 w 3066551"/>
              <a:gd name="connsiteY1" fmla="*/ 153755 h 2678322"/>
              <a:gd name="connsiteX2" fmla="*/ 942074 w 3066551"/>
              <a:gd name="connsiteY2" fmla="*/ 76738 h 2678322"/>
              <a:gd name="connsiteX3" fmla="*/ 419016 w 3066551"/>
              <a:gd name="connsiteY3" fmla="*/ 39727 h 2678322"/>
              <a:gd name="connsiteX4" fmla="*/ 190416 w 3066551"/>
              <a:gd name="connsiteY4" fmla="*/ 11152 h 2678322"/>
              <a:gd name="connsiteX5" fmla="*/ 9441 w 3066551"/>
              <a:gd name="connsiteY5" fmla="*/ 239752 h 2678322"/>
              <a:gd name="connsiteX6" fmla="*/ 57066 w 3066551"/>
              <a:gd name="connsiteY6" fmla="*/ 716002 h 2678322"/>
              <a:gd name="connsiteX7" fmla="*/ 323766 w 3066551"/>
              <a:gd name="connsiteY7" fmla="*/ 1020802 h 2678322"/>
              <a:gd name="connsiteX8" fmla="*/ 628566 w 3066551"/>
              <a:gd name="connsiteY8" fmla="*/ 1192252 h 2678322"/>
              <a:gd name="connsiteX9" fmla="*/ 619041 w 3066551"/>
              <a:gd name="connsiteY9" fmla="*/ 1573252 h 2678322"/>
              <a:gd name="connsiteX10" fmla="*/ 295191 w 3066551"/>
              <a:gd name="connsiteY10" fmla="*/ 1954252 h 2678322"/>
              <a:gd name="connsiteX11" fmla="*/ 247566 w 3066551"/>
              <a:gd name="connsiteY11" fmla="*/ 2373352 h 2678322"/>
              <a:gd name="connsiteX12" fmla="*/ 580941 w 3066551"/>
              <a:gd name="connsiteY12" fmla="*/ 2497177 h 2678322"/>
              <a:gd name="connsiteX13" fmla="*/ 1095291 w 3066551"/>
              <a:gd name="connsiteY13" fmla="*/ 2440027 h 2678322"/>
              <a:gd name="connsiteX14" fmla="*/ 1457241 w 3066551"/>
              <a:gd name="connsiteY14" fmla="*/ 2192377 h 2678322"/>
              <a:gd name="connsiteX15" fmla="*/ 1647741 w 3066551"/>
              <a:gd name="connsiteY15" fmla="*/ 1925677 h 2678322"/>
              <a:gd name="connsiteX16" fmla="*/ 2076366 w 3066551"/>
              <a:gd name="connsiteY16" fmla="*/ 1992352 h 2678322"/>
              <a:gd name="connsiteX17" fmla="*/ 2457366 w 3066551"/>
              <a:gd name="connsiteY17" fmla="*/ 2316202 h 2678322"/>
              <a:gd name="connsiteX18" fmla="*/ 2647866 w 3066551"/>
              <a:gd name="connsiteY18" fmla="*/ 2640052 h 2678322"/>
              <a:gd name="connsiteX19" fmla="*/ 2914566 w 3066551"/>
              <a:gd name="connsiteY19" fmla="*/ 2611477 h 2678322"/>
              <a:gd name="connsiteX20" fmla="*/ 3063156 w 3066551"/>
              <a:gd name="connsiteY20" fmla="*/ 2097127 h 2678322"/>
              <a:gd name="connsiteX21" fmla="*/ 2774141 w 3066551"/>
              <a:gd name="connsiteY21" fmla="*/ 987328 h 2678322"/>
              <a:gd name="connsiteX22" fmla="*/ 2512883 w 3066551"/>
              <a:gd name="connsiteY22" fmla="*/ 640074 h 2678322"/>
              <a:gd name="connsiteX23" fmla="*/ 2043709 w 3066551"/>
              <a:gd name="connsiteY23" fmla="*/ 452023 h 2678322"/>
              <a:gd name="connsiteX24" fmla="*/ 1613451 w 3066551"/>
              <a:gd name="connsiteY24" fmla="*/ 447125 h 2678322"/>
              <a:gd name="connsiteX25" fmla="*/ 1306474 w 3066551"/>
              <a:gd name="connsiteY25" fmla="*/ 358679 h 2678322"/>
              <a:gd name="connsiteX26" fmla="*/ 980991 w 3066551"/>
              <a:gd name="connsiteY26" fmla="*/ 249277 h 2678322"/>
              <a:gd name="connsiteX0" fmla="*/ 1605831 w 3066301"/>
              <a:gd name="connsiteY0" fmla="*/ 321667 h 2652915"/>
              <a:gd name="connsiteX1" fmla="*/ 1227825 w 3066301"/>
              <a:gd name="connsiteY1" fmla="*/ 153755 h 2652915"/>
              <a:gd name="connsiteX2" fmla="*/ 942074 w 3066301"/>
              <a:gd name="connsiteY2" fmla="*/ 76738 h 2652915"/>
              <a:gd name="connsiteX3" fmla="*/ 419016 w 3066301"/>
              <a:gd name="connsiteY3" fmla="*/ 39727 h 2652915"/>
              <a:gd name="connsiteX4" fmla="*/ 190416 w 3066301"/>
              <a:gd name="connsiteY4" fmla="*/ 11152 h 2652915"/>
              <a:gd name="connsiteX5" fmla="*/ 9441 w 3066301"/>
              <a:gd name="connsiteY5" fmla="*/ 239752 h 2652915"/>
              <a:gd name="connsiteX6" fmla="*/ 57066 w 3066301"/>
              <a:gd name="connsiteY6" fmla="*/ 716002 h 2652915"/>
              <a:gd name="connsiteX7" fmla="*/ 323766 w 3066301"/>
              <a:gd name="connsiteY7" fmla="*/ 1020802 h 2652915"/>
              <a:gd name="connsiteX8" fmla="*/ 628566 w 3066301"/>
              <a:gd name="connsiteY8" fmla="*/ 1192252 h 2652915"/>
              <a:gd name="connsiteX9" fmla="*/ 619041 w 3066301"/>
              <a:gd name="connsiteY9" fmla="*/ 1573252 h 2652915"/>
              <a:gd name="connsiteX10" fmla="*/ 295191 w 3066301"/>
              <a:gd name="connsiteY10" fmla="*/ 1954252 h 2652915"/>
              <a:gd name="connsiteX11" fmla="*/ 247566 w 3066301"/>
              <a:gd name="connsiteY11" fmla="*/ 2373352 h 2652915"/>
              <a:gd name="connsiteX12" fmla="*/ 580941 w 3066301"/>
              <a:gd name="connsiteY12" fmla="*/ 2497177 h 2652915"/>
              <a:gd name="connsiteX13" fmla="*/ 1095291 w 3066301"/>
              <a:gd name="connsiteY13" fmla="*/ 2440027 h 2652915"/>
              <a:gd name="connsiteX14" fmla="*/ 1457241 w 3066301"/>
              <a:gd name="connsiteY14" fmla="*/ 2192377 h 2652915"/>
              <a:gd name="connsiteX15" fmla="*/ 1647741 w 3066301"/>
              <a:gd name="connsiteY15" fmla="*/ 1925677 h 2652915"/>
              <a:gd name="connsiteX16" fmla="*/ 2076366 w 3066301"/>
              <a:gd name="connsiteY16" fmla="*/ 1992352 h 2652915"/>
              <a:gd name="connsiteX17" fmla="*/ 2457366 w 3066301"/>
              <a:gd name="connsiteY17" fmla="*/ 2316202 h 2652915"/>
              <a:gd name="connsiteX18" fmla="*/ 2708826 w 3066301"/>
              <a:gd name="connsiteY18" fmla="*/ 2587801 h 2652915"/>
              <a:gd name="connsiteX19" fmla="*/ 2914566 w 3066301"/>
              <a:gd name="connsiteY19" fmla="*/ 2611477 h 2652915"/>
              <a:gd name="connsiteX20" fmla="*/ 3063156 w 3066301"/>
              <a:gd name="connsiteY20" fmla="*/ 2097127 h 2652915"/>
              <a:gd name="connsiteX21" fmla="*/ 2774141 w 3066301"/>
              <a:gd name="connsiteY21" fmla="*/ 987328 h 2652915"/>
              <a:gd name="connsiteX22" fmla="*/ 2512883 w 3066301"/>
              <a:gd name="connsiteY22" fmla="*/ 640074 h 2652915"/>
              <a:gd name="connsiteX23" fmla="*/ 2043709 w 3066301"/>
              <a:gd name="connsiteY23" fmla="*/ 452023 h 2652915"/>
              <a:gd name="connsiteX24" fmla="*/ 1613451 w 3066301"/>
              <a:gd name="connsiteY24" fmla="*/ 447125 h 2652915"/>
              <a:gd name="connsiteX25" fmla="*/ 1306474 w 3066301"/>
              <a:gd name="connsiteY25" fmla="*/ 358679 h 2652915"/>
              <a:gd name="connsiteX26" fmla="*/ 980991 w 3066301"/>
              <a:gd name="connsiteY26" fmla="*/ 249277 h 2652915"/>
              <a:gd name="connsiteX0" fmla="*/ 1605831 w 3066301"/>
              <a:gd name="connsiteY0" fmla="*/ 321667 h 2656420"/>
              <a:gd name="connsiteX1" fmla="*/ 1227825 w 3066301"/>
              <a:gd name="connsiteY1" fmla="*/ 153755 h 2656420"/>
              <a:gd name="connsiteX2" fmla="*/ 942074 w 3066301"/>
              <a:gd name="connsiteY2" fmla="*/ 76738 h 2656420"/>
              <a:gd name="connsiteX3" fmla="*/ 419016 w 3066301"/>
              <a:gd name="connsiteY3" fmla="*/ 39727 h 2656420"/>
              <a:gd name="connsiteX4" fmla="*/ 190416 w 3066301"/>
              <a:gd name="connsiteY4" fmla="*/ 11152 h 2656420"/>
              <a:gd name="connsiteX5" fmla="*/ 9441 w 3066301"/>
              <a:gd name="connsiteY5" fmla="*/ 239752 h 2656420"/>
              <a:gd name="connsiteX6" fmla="*/ 57066 w 3066301"/>
              <a:gd name="connsiteY6" fmla="*/ 716002 h 2656420"/>
              <a:gd name="connsiteX7" fmla="*/ 323766 w 3066301"/>
              <a:gd name="connsiteY7" fmla="*/ 1020802 h 2656420"/>
              <a:gd name="connsiteX8" fmla="*/ 628566 w 3066301"/>
              <a:gd name="connsiteY8" fmla="*/ 1192252 h 2656420"/>
              <a:gd name="connsiteX9" fmla="*/ 619041 w 3066301"/>
              <a:gd name="connsiteY9" fmla="*/ 1573252 h 2656420"/>
              <a:gd name="connsiteX10" fmla="*/ 295191 w 3066301"/>
              <a:gd name="connsiteY10" fmla="*/ 1954252 h 2656420"/>
              <a:gd name="connsiteX11" fmla="*/ 247566 w 3066301"/>
              <a:gd name="connsiteY11" fmla="*/ 2373352 h 2656420"/>
              <a:gd name="connsiteX12" fmla="*/ 580941 w 3066301"/>
              <a:gd name="connsiteY12" fmla="*/ 2497177 h 2656420"/>
              <a:gd name="connsiteX13" fmla="*/ 1095291 w 3066301"/>
              <a:gd name="connsiteY13" fmla="*/ 2440027 h 2656420"/>
              <a:gd name="connsiteX14" fmla="*/ 1457241 w 3066301"/>
              <a:gd name="connsiteY14" fmla="*/ 2192377 h 2656420"/>
              <a:gd name="connsiteX15" fmla="*/ 1647741 w 3066301"/>
              <a:gd name="connsiteY15" fmla="*/ 1925677 h 2656420"/>
              <a:gd name="connsiteX16" fmla="*/ 2076366 w 3066301"/>
              <a:gd name="connsiteY16" fmla="*/ 1992352 h 2656420"/>
              <a:gd name="connsiteX17" fmla="*/ 2500909 w 3066301"/>
              <a:gd name="connsiteY17" fmla="*/ 2237825 h 2656420"/>
              <a:gd name="connsiteX18" fmla="*/ 2708826 w 3066301"/>
              <a:gd name="connsiteY18" fmla="*/ 2587801 h 2656420"/>
              <a:gd name="connsiteX19" fmla="*/ 2914566 w 3066301"/>
              <a:gd name="connsiteY19" fmla="*/ 2611477 h 2656420"/>
              <a:gd name="connsiteX20" fmla="*/ 3063156 w 3066301"/>
              <a:gd name="connsiteY20" fmla="*/ 2097127 h 2656420"/>
              <a:gd name="connsiteX21" fmla="*/ 2774141 w 3066301"/>
              <a:gd name="connsiteY21" fmla="*/ 987328 h 2656420"/>
              <a:gd name="connsiteX22" fmla="*/ 2512883 w 3066301"/>
              <a:gd name="connsiteY22" fmla="*/ 640074 h 2656420"/>
              <a:gd name="connsiteX23" fmla="*/ 2043709 w 3066301"/>
              <a:gd name="connsiteY23" fmla="*/ 452023 h 2656420"/>
              <a:gd name="connsiteX24" fmla="*/ 1613451 w 3066301"/>
              <a:gd name="connsiteY24" fmla="*/ 447125 h 2656420"/>
              <a:gd name="connsiteX25" fmla="*/ 1306474 w 3066301"/>
              <a:gd name="connsiteY25" fmla="*/ 358679 h 2656420"/>
              <a:gd name="connsiteX26" fmla="*/ 980991 w 3066301"/>
              <a:gd name="connsiteY26" fmla="*/ 249277 h 2656420"/>
              <a:gd name="connsiteX0" fmla="*/ 1605831 w 3066301"/>
              <a:gd name="connsiteY0" fmla="*/ 321667 h 2656420"/>
              <a:gd name="connsiteX1" fmla="*/ 1227825 w 3066301"/>
              <a:gd name="connsiteY1" fmla="*/ 153755 h 2656420"/>
              <a:gd name="connsiteX2" fmla="*/ 942074 w 3066301"/>
              <a:gd name="connsiteY2" fmla="*/ 76738 h 2656420"/>
              <a:gd name="connsiteX3" fmla="*/ 419016 w 3066301"/>
              <a:gd name="connsiteY3" fmla="*/ 39727 h 2656420"/>
              <a:gd name="connsiteX4" fmla="*/ 190416 w 3066301"/>
              <a:gd name="connsiteY4" fmla="*/ 11152 h 2656420"/>
              <a:gd name="connsiteX5" fmla="*/ 9441 w 3066301"/>
              <a:gd name="connsiteY5" fmla="*/ 239752 h 2656420"/>
              <a:gd name="connsiteX6" fmla="*/ 57066 w 3066301"/>
              <a:gd name="connsiteY6" fmla="*/ 716002 h 2656420"/>
              <a:gd name="connsiteX7" fmla="*/ 323766 w 3066301"/>
              <a:gd name="connsiteY7" fmla="*/ 1020802 h 2656420"/>
              <a:gd name="connsiteX8" fmla="*/ 628566 w 3066301"/>
              <a:gd name="connsiteY8" fmla="*/ 1192252 h 2656420"/>
              <a:gd name="connsiteX9" fmla="*/ 619041 w 3066301"/>
              <a:gd name="connsiteY9" fmla="*/ 1573252 h 2656420"/>
              <a:gd name="connsiteX10" fmla="*/ 295191 w 3066301"/>
              <a:gd name="connsiteY10" fmla="*/ 1954252 h 2656420"/>
              <a:gd name="connsiteX11" fmla="*/ 247566 w 3066301"/>
              <a:gd name="connsiteY11" fmla="*/ 2373352 h 2656420"/>
              <a:gd name="connsiteX12" fmla="*/ 580941 w 3066301"/>
              <a:gd name="connsiteY12" fmla="*/ 2497177 h 2656420"/>
              <a:gd name="connsiteX13" fmla="*/ 1095291 w 3066301"/>
              <a:gd name="connsiteY13" fmla="*/ 2440027 h 2656420"/>
              <a:gd name="connsiteX14" fmla="*/ 1457241 w 3066301"/>
              <a:gd name="connsiteY14" fmla="*/ 2192377 h 2656420"/>
              <a:gd name="connsiteX15" fmla="*/ 1647741 w 3066301"/>
              <a:gd name="connsiteY15" fmla="*/ 1925677 h 2656420"/>
              <a:gd name="connsiteX16" fmla="*/ 2102491 w 3066301"/>
              <a:gd name="connsiteY16" fmla="*/ 1922683 h 2656420"/>
              <a:gd name="connsiteX17" fmla="*/ 2500909 w 3066301"/>
              <a:gd name="connsiteY17" fmla="*/ 2237825 h 2656420"/>
              <a:gd name="connsiteX18" fmla="*/ 2708826 w 3066301"/>
              <a:gd name="connsiteY18" fmla="*/ 2587801 h 2656420"/>
              <a:gd name="connsiteX19" fmla="*/ 2914566 w 3066301"/>
              <a:gd name="connsiteY19" fmla="*/ 2611477 h 2656420"/>
              <a:gd name="connsiteX20" fmla="*/ 3063156 w 3066301"/>
              <a:gd name="connsiteY20" fmla="*/ 2097127 h 2656420"/>
              <a:gd name="connsiteX21" fmla="*/ 2774141 w 3066301"/>
              <a:gd name="connsiteY21" fmla="*/ 987328 h 2656420"/>
              <a:gd name="connsiteX22" fmla="*/ 2512883 w 3066301"/>
              <a:gd name="connsiteY22" fmla="*/ 640074 h 2656420"/>
              <a:gd name="connsiteX23" fmla="*/ 2043709 w 3066301"/>
              <a:gd name="connsiteY23" fmla="*/ 452023 h 2656420"/>
              <a:gd name="connsiteX24" fmla="*/ 1613451 w 3066301"/>
              <a:gd name="connsiteY24" fmla="*/ 447125 h 2656420"/>
              <a:gd name="connsiteX25" fmla="*/ 1306474 w 3066301"/>
              <a:gd name="connsiteY25" fmla="*/ 358679 h 2656420"/>
              <a:gd name="connsiteX26" fmla="*/ 980991 w 3066301"/>
              <a:gd name="connsiteY26" fmla="*/ 249277 h 2656420"/>
              <a:gd name="connsiteX0" fmla="*/ 1605831 w 3066301"/>
              <a:gd name="connsiteY0" fmla="*/ 321667 h 2656420"/>
              <a:gd name="connsiteX1" fmla="*/ 1227825 w 3066301"/>
              <a:gd name="connsiteY1" fmla="*/ 153755 h 2656420"/>
              <a:gd name="connsiteX2" fmla="*/ 942074 w 3066301"/>
              <a:gd name="connsiteY2" fmla="*/ 76738 h 2656420"/>
              <a:gd name="connsiteX3" fmla="*/ 419016 w 3066301"/>
              <a:gd name="connsiteY3" fmla="*/ 39727 h 2656420"/>
              <a:gd name="connsiteX4" fmla="*/ 190416 w 3066301"/>
              <a:gd name="connsiteY4" fmla="*/ 11152 h 2656420"/>
              <a:gd name="connsiteX5" fmla="*/ 9441 w 3066301"/>
              <a:gd name="connsiteY5" fmla="*/ 239752 h 2656420"/>
              <a:gd name="connsiteX6" fmla="*/ 57066 w 3066301"/>
              <a:gd name="connsiteY6" fmla="*/ 716002 h 2656420"/>
              <a:gd name="connsiteX7" fmla="*/ 323766 w 3066301"/>
              <a:gd name="connsiteY7" fmla="*/ 1020802 h 2656420"/>
              <a:gd name="connsiteX8" fmla="*/ 628566 w 3066301"/>
              <a:gd name="connsiteY8" fmla="*/ 1192252 h 2656420"/>
              <a:gd name="connsiteX9" fmla="*/ 619041 w 3066301"/>
              <a:gd name="connsiteY9" fmla="*/ 1573252 h 2656420"/>
              <a:gd name="connsiteX10" fmla="*/ 295191 w 3066301"/>
              <a:gd name="connsiteY10" fmla="*/ 1954252 h 2656420"/>
              <a:gd name="connsiteX11" fmla="*/ 247566 w 3066301"/>
              <a:gd name="connsiteY11" fmla="*/ 2373352 h 2656420"/>
              <a:gd name="connsiteX12" fmla="*/ 580941 w 3066301"/>
              <a:gd name="connsiteY12" fmla="*/ 2497177 h 2656420"/>
              <a:gd name="connsiteX13" fmla="*/ 1095291 w 3066301"/>
              <a:gd name="connsiteY13" fmla="*/ 2440027 h 2656420"/>
              <a:gd name="connsiteX14" fmla="*/ 1457241 w 3066301"/>
              <a:gd name="connsiteY14" fmla="*/ 2192377 h 2656420"/>
              <a:gd name="connsiteX15" fmla="*/ 1534529 w 3066301"/>
              <a:gd name="connsiteY15" fmla="*/ 1829882 h 2656420"/>
              <a:gd name="connsiteX16" fmla="*/ 2102491 w 3066301"/>
              <a:gd name="connsiteY16" fmla="*/ 1922683 h 2656420"/>
              <a:gd name="connsiteX17" fmla="*/ 2500909 w 3066301"/>
              <a:gd name="connsiteY17" fmla="*/ 2237825 h 2656420"/>
              <a:gd name="connsiteX18" fmla="*/ 2708826 w 3066301"/>
              <a:gd name="connsiteY18" fmla="*/ 2587801 h 2656420"/>
              <a:gd name="connsiteX19" fmla="*/ 2914566 w 3066301"/>
              <a:gd name="connsiteY19" fmla="*/ 2611477 h 2656420"/>
              <a:gd name="connsiteX20" fmla="*/ 3063156 w 3066301"/>
              <a:gd name="connsiteY20" fmla="*/ 2097127 h 2656420"/>
              <a:gd name="connsiteX21" fmla="*/ 2774141 w 3066301"/>
              <a:gd name="connsiteY21" fmla="*/ 987328 h 2656420"/>
              <a:gd name="connsiteX22" fmla="*/ 2512883 w 3066301"/>
              <a:gd name="connsiteY22" fmla="*/ 640074 h 2656420"/>
              <a:gd name="connsiteX23" fmla="*/ 2043709 w 3066301"/>
              <a:gd name="connsiteY23" fmla="*/ 452023 h 2656420"/>
              <a:gd name="connsiteX24" fmla="*/ 1613451 w 3066301"/>
              <a:gd name="connsiteY24" fmla="*/ 447125 h 2656420"/>
              <a:gd name="connsiteX25" fmla="*/ 1306474 w 3066301"/>
              <a:gd name="connsiteY25" fmla="*/ 358679 h 2656420"/>
              <a:gd name="connsiteX26" fmla="*/ 980991 w 3066301"/>
              <a:gd name="connsiteY26" fmla="*/ 249277 h 2656420"/>
              <a:gd name="connsiteX0" fmla="*/ 1605831 w 3066301"/>
              <a:gd name="connsiteY0" fmla="*/ 321667 h 2656420"/>
              <a:gd name="connsiteX1" fmla="*/ 1227825 w 3066301"/>
              <a:gd name="connsiteY1" fmla="*/ 153755 h 2656420"/>
              <a:gd name="connsiteX2" fmla="*/ 942074 w 3066301"/>
              <a:gd name="connsiteY2" fmla="*/ 76738 h 2656420"/>
              <a:gd name="connsiteX3" fmla="*/ 419016 w 3066301"/>
              <a:gd name="connsiteY3" fmla="*/ 39727 h 2656420"/>
              <a:gd name="connsiteX4" fmla="*/ 190416 w 3066301"/>
              <a:gd name="connsiteY4" fmla="*/ 11152 h 2656420"/>
              <a:gd name="connsiteX5" fmla="*/ 9441 w 3066301"/>
              <a:gd name="connsiteY5" fmla="*/ 239752 h 2656420"/>
              <a:gd name="connsiteX6" fmla="*/ 57066 w 3066301"/>
              <a:gd name="connsiteY6" fmla="*/ 716002 h 2656420"/>
              <a:gd name="connsiteX7" fmla="*/ 323766 w 3066301"/>
              <a:gd name="connsiteY7" fmla="*/ 1020802 h 2656420"/>
              <a:gd name="connsiteX8" fmla="*/ 628566 w 3066301"/>
              <a:gd name="connsiteY8" fmla="*/ 1192252 h 2656420"/>
              <a:gd name="connsiteX9" fmla="*/ 619041 w 3066301"/>
              <a:gd name="connsiteY9" fmla="*/ 1573252 h 2656420"/>
              <a:gd name="connsiteX10" fmla="*/ 295191 w 3066301"/>
              <a:gd name="connsiteY10" fmla="*/ 1954252 h 2656420"/>
              <a:gd name="connsiteX11" fmla="*/ 247566 w 3066301"/>
              <a:gd name="connsiteY11" fmla="*/ 2373352 h 2656420"/>
              <a:gd name="connsiteX12" fmla="*/ 580941 w 3066301"/>
              <a:gd name="connsiteY12" fmla="*/ 2497177 h 2656420"/>
              <a:gd name="connsiteX13" fmla="*/ 1095291 w 3066301"/>
              <a:gd name="connsiteY13" fmla="*/ 2440027 h 2656420"/>
              <a:gd name="connsiteX14" fmla="*/ 1169858 w 3066301"/>
              <a:gd name="connsiteY14" fmla="*/ 2070457 h 2656420"/>
              <a:gd name="connsiteX15" fmla="*/ 1534529 w 3066301"/>
              <a:gd name="connsiteY15" fmla="*/ 1829882 h 2656420"/>
              <a:gd name="connsiteX16" fmla="*/ 2102491 w 3066301"/>
              <a:gd name="connsiteY16" fmla="*/ 1922683 h 2656420"/>
              <a:gd name="connsiteX17" fmla="*/ 2500909 w 3066301"/>
              <a:gd name="connsiteY17" fmla="*/ 2237825 h 2656420"/>
              <a:gd name="connsiteX18" fmla="*/ 2708826 w 3066301"/>
              <a:gd name="connsiteY18" fmla="*/ 2587801 h 2656420"/>
              <a:gd name="connsiteX19" fmla="*/ 2914566 w 3066301"/>
              <a:gd name="connsiteY19" fmla="*/ 2611477 h 2656420"/>
              <a:gd name="connsiteX20" fmla="*/ 3063156 w 3066301"/>
              <a:gd name="connsiteY20" fmla="*/ 2097127 h 2656420"/>
              <a:gd name="connsiteX21" fmla="*/ 2774141 w 3066301"/>
              <a:gd name="connsiteY21" fmla="*/ 987328 h 2656420"/>
              <a:gd name="connsiteX22" fmla="*/ 2512883 w 3066301"/>
              <a:gd name="connsiteY22" fmla="*/ 640074 h 2656420"/>
              <a:gd name="connsiteX23" fmla="*/ 2043709 w 3066301"/>
              <a:gd name="connsiteY23" fmla="*/ 452023 h 2656420"/>
              <a:gd name="connsiteX24" fmla="*/ 1613451 w 3066301"/>
              <a:gd name="connsiteY24" fmla="*/ 447125 h 2656420"/>
              <a:gd name="connsiteX25" fmla="*/ 1306474 w 3066301"/>
              <a:gd name="connsiteY25" fmla="*/ 358679 h 2656420"/>
              <a:gd name="connsiteX26" fmla="*/ 980991 w 3066301"/>
              <a:gd name="connsiteY26" fmla="*/ 249277 h 2656420"/>
              <a:gd name="connsiteX0" fmla="*/ 1605831 w 3066301"/>
              <a:gd name="connsiteY0" fmla="*/ 321667 h 2656420"/>
              <a:gd name="connsiteX1" fmla="*/ 1227825 w 3066301"/>
              <a:gd name="connsiteY1" fmla="*/ 153755 h 2656420"/>
              <a:gd name="connsiteX2" fmla="*/ 942074 w 3066301"/>
              <a:gd name="connsiteY2" fmla="*/ 76738 h 2656420"/>
              <a:gd name="connsiteX3" fmla="*/ 419016 w 3066301"/>
              <a:gd name="connsiteY3" fmla="*/ 39727 h 2656420"/>
              <a:gd name="connsiteX4" fmla="*/ 190416 w 3066301"/>
              <a:gd name="connsiteY4" fmla="*/ 11152 h 2656420"/>
              <a:gd name="connsiteX5" fmla="*/ 9441 w 3066301"/>
              <a:gd name="connsiteY5" fmla="*/ 239752 h 2656420"/>
              <a:gd name="connsiteX6" fmla="*/ 57066 w 3066301"/>
              <a:gd name="connsiteY6" fmla="*/ 716002 h 2656420"/>
              <a:gd name="connsiteX7" fmla="*/ 323766 w 3066301"/>
              <a:gd name="connsiteY7" fmla="*/ 1020802 h 2656420"/>
              <a:gd name="connsiteX8" fmla="*/ 628566 w 3066301"/>
              <a:gd name="connsiteY8" fmla="*/ 1192252 h 2656420"/>
              <a:gd name="connsiteX9" fmla="*/ 619041 w 3066301"/>
              <a:gd name="connsiteY9" fmla="*/ 1573252 h 2656420"/>
              <a:gd name="connsiteX10" fmla="*/ 295191 w 3066301"/>
              <a:gd name="connsiteY10" fmla="*/ 1954252 h 2656420"/>
              <a:gd name="connsiteX11" fmla="*/ 247566 w 3066301"/>
              <a:gd name="connsiteY11" fmla="*/ 2373352 h 2656420"/>
              <a:gd name="connsiteX12" fmla="*/ 580941 w 3066301"/>
              <a:gd name="connsiteY12" fmla="*/ 2497177 h 2656420"/>
              <a:gd name="connsiteX13" fmla="*/ 1169858 w 3066301"/>
              <a:gd name="connsiteY13" fmla="*/ 2070457 h 2656420"/>
              <a:gd name="connsiteX14" fmla="*/ 1534529 w 3066301"/>
              <a:gd name="connsiteY14" fmla="*/ 1829882 h 2656420"/>
              <a:gd name="connsiteX15" fmla="*/ 2102491 w 3066301"/>
              <a:gd name="connsiteY15" fmla="*/ 1922683 h 2656420"/>
              <a:gd name="connsiteX16" fmla="*/ 2500909 w 3066301"/>
              <a:gd name="connsiteY16" fmla="*/ 2237825 h 2656420"/>
              <a:gd name="connsiteX17" fmla="*/ 2708826 w 3066301"/>
              <a:gd name="connsiteY17" fmla="*/ 2587801 h 2656420"/>
              <a:gd name="connsiteX18" fmla="*/ 2914566 w 3066301"/>
              <a:gd name="connsiteY18" fmla="*/ 2611477 h 2656420"/>
              <a:gd name="connsiteX19" fmla="*/ 3063156 w 3066301"/>
              <a:gd name="connsiteY19" fmla="*/ 2097127 h 2656420"/>
              <a:gd name="connsiteX20" fmla="*/ 2774141 w 3066301"/>
              <a:gd name="connsiteY20" fmla="*/ 987328 h 2656420"/>
              <a:gd name="connsiteX21" fmla="*/ 2512883 w 3066301"/>
              <a:gd name="connsiteY21" fmla="*/ 640074 h 2656420"/>
              <a:gd name="connsiteX22" fmla="*/ 2043709 w 3066301"/>
              <a:gd name="connsiteY22" fmla="*/ 452023 h 2656420"/>
              <a:gd name="connsiteX23" fmla="*/ 1613451 w 3066301"/>
              <a:gd name="connsiteY23" fmla="*/ 447125 h 2656420"/>
              <a:gd name="connsiteX24" fmla="*/ 1306474 w 3066301"/>
              <a:gd name="connsiteY24" fmla="*/ 358679 h 2656420"/>
              <a:gd name="connsiteX25" fmla="*/ 980991 w 3066301"/>
              <a:gd name="connsiteY25" fmla="*/ 249277 h 2656420"/>
              <a:gd name="connsiteX0" fmla="*/ 1605831 w 3066301"/>
              <a:gd name="connsiteY0" fmla="*/ 321667 h 2656420"/>
              <a:gd name="connsiteX1" fmla="*/ 1227825 w 3066301"/>
              <a:gd name="connsiteY1" fmla="*/ 153755 h 2656420"/>
              <a:gd name="connsiteX2" fmla="*/ 942074 w 3066301"/>
              <a:gd name="connsiteY2" fmla="*/ 76738 h 2656420"/>
              <a:gd name="connsiteX3" fmla="*/ 419016 w 3066301"/>
              <a:gd name="connsiteY3" fmla="*/ 39727 h 2656420"/>
              <a:gd name="connsiteX4" fmla="*/ 190416 w 3066301"/>
              <a:gd name="connsiteY4" fmla="*/ 11152 h 2656420"/>
              <a:gd name="connsiteX5" fmla="*/ 9441 w 3066301"/>
              <a:gd name="connsiteY5" fmla="*/ 239752 h 2656420"/>
              <a:gd name="connsiteX6" fmla="*/ 57066 w 3066301"/>
              <a:gd name="connsiteY6" fmla="*/ 716002 h 2656420"/>
              <a:gd name="connsiteX7" fmla="*/ 323766 w 3066301"/>
              <a:gd name="connsiteY7" fmla="*/ 1020802 h 2656420"/>
              <a:gd name="connsiteX8" fmla="*/ 628566 w 3066301"/>
              <a:gd name="connsiteY8" fmla="*/ 1192252 h 2656420"/>
              <a:gd name="connsiteX9" fmla="*/ 619041 w 3066301"/>
              <a:gd name="connsiteY9" fmla="*/ 1573252 h 2656420"/>
              <a:gd name="connsiteX10" fmla="*/ 295191 w 3066301"/>
              <a:gd name="connsiteY10" fmla="*/ 1954252 h 2656420"/>
              <a:gd name="connsiteX11" fmla="*/ 247566 w 3066301"/>
              <a:gd name="connsiteY11" fmla="*/ 2373352 h 2656420"/>
              <a:gd name="connsiteX12" fmla="*/ 720278 w 3066301"/>
              <a:gd name="connsiteY12" fmla="*/ 2383965 h 2656420"/>
              <a:gd name="connsiteX13" fmla="*/ 1169858 w 3066301"/>
              <a:gd name="connsiteY13" fmla="*/ 2070457 h 2656420"/>
              <a:gd name="connsiteX14" fmla="*/ 1534529 w 3066301"/>
              <a:gd name="connsiteY14" fmla="*/ 1829882 h 2656420"/>
              <a:gd name="connsiteX15" fmla="*/ 2102491 w 3066301"/>
              <a:gd name="connsiteY15" fmla="*/ 1922683 h 2656420"/>
              <a:gd name="connsiteX16" fmla="*/ 2500909 w 3066301"/>
              <a:gd name="connsiteY16" fmla="*/ 2237825 h 2656420"/>
              <a:gd name="connsiteX17" fmla="*/ 2708826 w 3066301"/>
              <a:gd name="connsiteY17" fmla="*/ 2587801 h 2656420"/>
              <a:gd name="connsiteX18" fmla="*/ 2914566 w 3066301"/>
              <a:gd name="connsiteY18" fmla="*/ 2611477 h 2656420"/>
              <a:gd name="connsiteX19" fmla="*/ 3063156 w 3066301"/>
              <a:gd name="connsiteY19" fmla="*/ 2097127 h 2656420"/>
              <a:gd name="connsiteX20" fmla="*/ 2774141 w 3066301"/>
              <a:gd name="connsiteY20" fmla="*/ 987328 h 2656420"/>
              <a:gd name="connsiteX21" fmla="*/ 2512883 w 3066301"/>
              <a:gd name="connsiteY21" fmla="*/ 640074 h 2656420"/>
              <a:gd name="connsiteX22" fmla="*/ 2043709 w 3066301"/>
              <a:gd name="connsiteY22" fmla="*/ 452023 h 2656420"/>
              <a:gd name="connsiteX23" fmla="*/ 1613451 w 3066301"/>
              <a:gd name="connsiteY23" fmla="*/ 447125 h 2656420"/>
              <a:gd name="connsiteX24" fmla="*/ 1306474 w 3066301"/>
              <a:gd name="connsiteY24" fmla="*/ 358679 h 2656420"/>
              <a:gd name="connsiteX25" fmla="*/ 980991 w 3066301"/>
              <a:gd name="connsiteY25" fmla="*/ 249277 h 2656420"/>
              <a:gd name="connsiteX0" fmla="*/ 1605831 w 3066301"/>
              <a:gd name="connsiteY0" fmla="*/ 321667 h 2656420"/>
              <a:gd name="connsiteX1" fmla="*/ 1227825 w 3066301"/>
              <a:gd name="connsiteY1" fmla="*/ 153755 h 2656420"/>
              <a:gd name="connsiteX2" fmla="*/ 942074 w 3066301"/>
              <a:gd name="connsiteY2" fmla="*/ 76738 h 2656420"/>
              <a:gd name="connsiteX3" fmla="*/ 419016 w 3066301"/>
              <a:gd name="connsiteY3" fmla="*/ 39727 h 2656420"/>
              <a:gd name="connsiteX4" fmla="*/ 190416 w 3066301"/>
              <a:gd name="connsiteY4" fmla="*/ 11152 h 2656420"/>
              <a:gd name="connsiteX5" fmla="*/ 9441 w 3066301"/>
              <a:gd name="connsiteY5" fmla="*/ 239752 h 2656420"/>
              <a:gd name="connsiteX6" fmla="*/ 57066 w 3066301"/>
              <a:gd name="connsiteY6" fmla="*/ 716002 h 2656420"/>
              <a:gd name="connsiteX7" fmla="*/ 323766 w 3066301"/>
              <a:gd name="connsiteY7" fmla="*/ 1020802 h 2656420"/>
              <a:gd name="connsiteX8" fmla="*/ 628566 w 3066301"/>
              <a:gd name="connsiteY8" fmla="*/ 1192252 h 2656420"/>
              <a:gd name="connsiteX9" fmla="*/ 619041 w 3066301"/>
              <a:gd name="connsiteY9" fmla="*/ 1573252 h 2656420"/>
              <a:gd name="connsiteX10" fmla="*/ 295191 w 3066301"/>
              <a:gd name="connsiteY10" fmla="*/ 1954252 h 2656420"/>
              <a:gd name="connsiteX11" fmla="*/ 369486 w 3066301"/>
              <a:gd name="connsiteY11" fmla="*/ 2329809 h 2656420"/>
              <a:gd name="connsiteX12" fmla="*/ 720278 w 3066301"/>
              <a:gd name="connsiteY12" fmla="*/ 2383965 h 2656420"/>
              <a:gd name="connsiteX13" fmla="*/ 1169858 w 3066301"/>
              <a:gd name="connsiteY13" fmla="*/ 2070457 h 2656420"/>
              <a:gd name="connsiteX14" fmla="*/ 1534529 w 3066301"/>
              <a:gd name="connsiteY14" fmla="*/ 1829882 h 2656420"/>
              <a:gd name="connsiteX15" fmla="*/ 2102491 w 3066301"/>
              <a:gd name="connsiteY15" fmla="*/ 1922683 h 2656420"/>
              <a:gd name="connsiteX16" fmla="*/ 2500909 w 3066301"/>
              <a:gd name="connsiteY16" fmla="*/ 2237825 h 2656420"/>
              <a:gd name="connsiteX17" fmla="*/ 2708826 w 3066301"/>
              <a:gd name="connsiteY17" fmla="*/ 2587801 h 2656420"/>
              <a:gd name="connsiteX18" fmla="*/ 2914566 w 3066301"/>
              <a:gd name="connsiteY18" fmla="*/ 2611477 h 2656420"/>
              <a:gd name="connsiteX19" fmla="*/ 3063156 w 3066301"/>
              <a:gd name="connsiteY19" fmla="*/ 2097127 h 2656420"/>
              <a:gd name="connsiteX20" fmla="*/ 2774141 w 3066301"/>
              <a:gd name="connsiteY20" fmla="*/ 987328 h 2656420"/>
              <a:gd name="connsiteX21" fmla="*/ 2512883 w 3066301"/>
              <a:gd name="connsiteY21" fmla="*/ 640074 h 2656420"/>
              <a:gd name="connsiteX22" fmla="*/ 2043709 w 3066301"/>
              <a:gd name="connsiteY22" fmla="*/ 452023 h 2656420"/>
              <a:gd name="connsiteX23" fmla="*/ 1613451 w 3066301"/>
              <a:gd name="connsiteY23" fmla="*/ 447125 h 2656420"/>
              <a:gd name="connsiteX24" fmla="*/ 1306474 w 3066301"/>
              <a:gd name="connsiteY24" fmla="*/ 358679 h 2656420"/>
              <a:gd name="connsiteX25" fmla="*/ 980991 w 3066301"/>
              <a:gd name="connsiteY25" fmla="*/ 249277 h 2656420"/>
              <a:gd name="connsiteX0" fmla="*/ 1605831 w 3066301"/>
              <a:gd name="connsiteY0" fmla="*/ 321667 h 2656420"/>
              <a:gd name="connsiteX1" fmla="*/ 1227825 w 3066301"/>
              <a:gd name="connsiteY1" fmla="*/ 153755 h 2656420"/>
              <a:gd name="connsiteX2" fmla="*/ 942074 w 3066301"/>
              <a:gd name="connsiteY2" fmla="*/ 76738 h 2656420"/>
              <a:gd name="connsiteX3" fmla="*/ 419016 w 3066301"/>
              <a:gd name="connsiteY3" fmla="*/ 39727 h 2656420"/>
              <a:gd name="connsiteX4" fmla="*/ 190416 w 3066301"/>
              <a:gd name="connsiteY4" fmla="*/ 11152 h 2656420"/>
              <a:gd name="connsiteX5" fmla="*/ 9441 w 3066301"/>
              <a:gd name="connsiteY5" fmla="*/ 239752 h 2656420"/>
              <a:gd name="connsiteX6" fmla="*/ 57066 w 3066301"/>
              <a:gd name="connsiteY6" fmla="*/ 716002 h 2656420"/>
              <a:gd name="connsiteX7" fmla="*/ 323766 w 3066301"/>
              <a:gd name="connsiteY7" fmla="*/ 1020802 h 2656420"/>
              <a:gd name="connsiteX8" fmla="*/ 628566 w 3066301"/>
              <a:gd name="connsiteY8" fmla="*/ 1192252 h 2656420"/>
              <a:gd name="connsiteX9" fmla="*/ 619041 w 3066301"/>
              <a:gd name="connsiteY9" fmla="*/ 1573252 h 2656420"/>
              <a:gd name="connsiteX10" fmla="*/ 181980 w 3066301"/>
              <a:gd name="connsiteY10" fmla="*/ 1971669 h 2656420"/>
              <a:gd name="connsiteX11" fmla="*/ 369486 w 3066301"/>
              <a:gd name="connsiteY11" fmla="*/ 2329809 h 2656420"/>
              <a:gd name="connsiteX12" fmla="*/ 720278 w 3066301"/>
              <a:gd name="connsiteY12" fmla="*/ 2383965 h 2656420"/>
              <a:gd name="connsiteX13" fmla="*/ 1169858 w 3066301"/>
              <a:gd name="connsiteY13" fmla="*/ 2070457 h 2656420"/>
              <a:gd name="connsiteX14" fmla="*/ 1534529 w 3066301"/>
              <a:gd name="connsiteY14" fmla="*/ 1829882 h 2656420"/>
              <a:gd name="connsiteX15" fmla="*/ 2102491 w 3066301"/>
              <a:gd name="connsiteY15" fmla="*/ 1922683 h 2656420"/>
              <a:gd name="connsiteX16" fmla="*/ 2500909 w 3066301"/>
              <a:gd name="connsiteY16" fmla="*/ 2237825 h 2656420"/>
              <a:gd name="connsiteX17" fmla="*/ 2708826 w 3066301"/>
              <a:gd name="connsiteY17" fmla="*/ 2587801 h 2656420"/>
              <a:gd name="connsiteX18" fmla="*/ 2914566 w 3066301"/>
              <a:gd name="connsiteY18" fmla="*/ 2611477 h 2656420"/>
              <a:gd name="connsiteX19" fmla="*/ 3063156 w 3066301"/>
              <a:gd name="connsiteY19" fmla="*/ 2097127 h 2656420"/>
              <a:gd name="connsiteX20" fmla="*/ 2774141 w 3066301"/>
              <a:gd name="connsiteY20" fmla="*/ 987328 h 2656420"/>
              <a:gd name="connsiteX21" fmla="*/ 2512883 w 3066301"/>
              <a:gd name="connsiteY21" fmla="*/ 640074 h 2656420"/>
              <a:gd name="connsiteX22" fmla="*/ 2043709 w 3066301"/>
              <a:gd name="connsiteY22" fmla="*/ 452023 h 2656420"/>
              <a:gd name="connsiteX23" fmla="*/ 1613451 w 3066301"/>
              <a:gd name="connsiteY23" fmla="*/ 447125 h 2656420"/>
              <a:gd name="connsiteX24" fmla="*/ 1306474 w 3066301"/>
              <a:gd name="connsiteY24" fmla="*/ 358679 h 2656420"/>
              <a:gd name="connsiteX25" fmla="*/ 980991 w 3066301"/>
              <a:gd name="connsiteY25" fmla="*/ 249277 h 2656420"/>
              <a:gd name="connsiteX0" fmla="*/ 1605831 w 3066301"/>
              <a:gd name="connsiteY0" fmla="*/ 321667 h 2656420"/>
              <a:gd name="connsiteX1" fmla="*/ 1227825 w 3066301"/>
              <a:gd name="connsiteY1" fmla="*/ 153755 h 2656420"/>
              <a:gd name="connsiteX2" fmla="*/ 942074 w 3066301"/>
              <a:gd name="connsiteY2" fmla="*/ 76738 h 2656420"/>
              <a:gd name="connsiteX3" fmla="*/ 419016 w 3066301"/>
              <a:gd name="connsiteY3" fmla="*/ 39727 h 2656420"/>
              <a:gd name="connsiteX4" fmla="*/ 190416 w 3066301"/>
              <a:gd name="connsiteY4" fmla="*/ 11152 h 2656420"/>
              <a:gd name="connsiteX5" fmla="*/ 9441 w 3066301"/>
              <a:gd name="connsiteY5" fmla="*/ 239752 h 2656420"/>
              <a:gd name="connsiteX6" fmla="*/ 57066 w 3066301"/>
              <a:gd name="connsiteY6" fmla="*/ 716002 h 2656420"/>
              <a:gd name="connsiteX7" fmla="*/ 323766 w 3066301"/>
              <a:gd name="connsiteY7" fmla="*/ 1020802 h 2656420"/>
              <a:gd name="connsiteX8" fmla="*/ 628566 w 3066301"/>
              <a:gd name="connsiteY8" fmla="*/ 1192252 h 2656420"/>
              <a:gd name="connsiteX9" fmla="*/ 462286 w 3066301"/>
              <a:gd name="connsiteY9" fmla="*/ 1538417 h 2656420"/>
              <a:gd name="connsiteX10" fmla="*/ 181980 w 3066301"/>
              <a:gd name="connsiteY10" fmla="*/ 1971669 h 2656420"/>
              <a:gd name="connsiteX11" fmla="*/ 369486 w 3066301"/>
              <a:gd name="connsiteY11" fmla="*/ 2329809 h 2656420"/>
              <a:gd name="connsiteX12" fmla="*/ 720278 w 3066301"/>
              <a:gd name="connsiteY12" fmla="*/ 2383965 h 2656420"/>
              <a:gd name="connsiteX13" fmla="*/ 1169858 w 3066301"/>
              <a:gd name="connsiteY13" fmla="*/ 2070457 h 2656420"/>
              <a:gd name="connsiteX14" fmla="*/ 1534529 w 3066301"/>
              <a:gd name="connsiteY14" fmla="*/ 1829882 h 2656420"/>
              <a:gd name="connsiteX15" fmla="*/ 2102491 w 3066301"/>
              <a:gd name="connsiteY15" fmla="*/ 1922683 h 2656420"/>
              <a:gd name="connsiteX16" fmla="*/ 2500909 w 3066301"/>
              <a:gd name="connsiteY16" fmla="*/ 2237825 h 2656420"/>
              <a:gd name="connsiteX17" fmla="*/ 2708826 w 3066301"/>
              <a:gd name="connsiteY17" fmla="*/ 2587801 h 2656420"/>
              <a:gd name="connsiteX18" fmla="*/ 2914566 w 3066301"/>
              <a:gd name="connsiteY18" fmla="*/ 2611477 h 2656420"/>
              <a:gd name="connsiteX19" fmla="*/ 3063156 w 3066301"/>
              <a:gd name="connsiteY19" fmla="*/ 2097127 h 2656420"/>
              <a:gd name="connsiteX20" fmla="*/ 2774141 w 3066301"/>
              <a:gd name="connsiteY20" fmla="*/ 987328 h 2656420"/>
              <a:gd name="connsiteX21" fmla="*/ 2512883 w 3066301"/>
              <a:gd name="connsiteY21" fmla="*/ 640074 h 2656420"/>
              <a:gd name="connsiteX22" fmla="*/ 2043709 w 3066301"/>
              <a:gd name="connsiteY22" fmla="*/ 452023 h 2656420"/>
              <a:gd name="connsiteX23" fmla="*/ 1613451 w 3066301"/>
              <a:gd name="connsiteY23" fmla="*/ 447125 h 2656420"/>
              <a:gd name="connsiteX24" fmla="*/ 1306474 w 3066301"/>
              <a:gd name="connsiteY24" fmla="*/ 358679 h 2656420"/>
              <a:gd name="connsiteX25" fmla="*/ 980991 w 3066301"/>
              <a:gd name="connsiteY25" fmla="*/ 249277 h 2656420"/>
              <a:gd name="connsiteX0" fmla="*/ 1605831 w 3066301"/>
              <a:gd name="connsiteY0" fmla="*/ 321667 h 2656420"/>
              <a:gd name="connsiteX1" fmla="*/ 1227825 w 3066301"/>
              <a:gd name="connsiteY1" fmla="*/ 153755 h 2656420"/>
              <a:gd name="connsiteX2" fmla="*/ 942074 w 3066301"/>
              <a:gd name="connsiteY2" fmla="*/ 76738 h 2656420"/>
              <a:gd name="connsiteX3" fmla="*/ 419016 w 3066301"/>
              <a:gd name="connsiteY3" fmla="*/ 39727 h 2656420"/>
              <a:gd name="connsiteX4" fmla="*/ 190416 w 3066301"/>
              <a:gd name="connsiteY4" fmla="*/ 11152 h 2656420"/>
              <a:gd name="connsiteX5" fmla="*/ 9441 w 3066301"/>
              <a:gd name="connsiteY5" fmla="*/ 239752 h 2656420"/>
              <a:gd name="connsiteX6" fmla="*/ 57066 w 3066301"/>
              <a:gd name="connsiteY6" fmla="*/ 716002 h 2656420"/>
              <a:gd name="connsiteX7" fmla="*/ 323766 w 3066301"/>
              <a:gd name="connsiteY7" fmla="*/ 1020802 h 2656420"/>
              <a:gd name="connsiteX8" fmla="*/ 506646 w 3066301"/>
              <a:gd name="connsiteY8" fmla="*/ 1192252 h 2656420"/>
              <a:gd name="connsiteX9" fmla="*/ 462286 w 3066301"/>
              <a:gd name="connsiteY9" fmla="*/ 1538417 h 2656420"/>
              <a:gd name="connsiteX10" fmla="*/ 181980 w 3066301"/>
              <a:gd name="connsiteY10" fmla="*/ 1971669 h 2656420"/>
              <a:gd name="connsiteX11" fmla="*/ 369486 w 3066301"/>
              <a:gd name="connsiteY11" fmla="*/ 2329809 h 2656420"/>
              <a:gd name="connsiteX12" fmla="*/ 720278 w 3066301"/>
              <a:gd name="connsiteY12" fmla="*/ 2383965 h 2656420"/>
              <a:gd name="connsiteX13" fmla="*/ 1169858 w 3066301"/>
              <a:gd name="connsiteY13" fmla="*/ 2070457 h 2656420"/>
              <a:gd name="connsiteX14" fmla="*/ 1534529 w 3066301"/>
              <a:gd name="connsiteY14" fmla="*/ 1829882 h 2656420"/>
              <a:gd name="connsiteX15" fmla="*/ 2102491 w 3066301"/>
              <a:gd name="connsiteY15" fmla="*/ 1922683 h 2656420"/>
              <a:gd name="connsiteX16" fmla="*/ 2500909 w 3066301"/>
              <a:gd name="connsiteY16" fmla="*/ 2237825 h 2656420"/>
              <a:gd name="connsiteX17" fmla="*/ 2708826 w 3066301"/>
              <a:gd name="connsiteY17" fmla="*/ 2587801 h 2656420"/>
              <a:gd name="connsiteX18" fmla="*/ 2914566 w 3066301"/>
              <a:gd name="connsiteY18" fmla="*/ 2611477 h 2656420"/>
              <a:gd name="connsiteX19" fmla="*/ 3063156 w 3066301"/>
              <a:gd name="connsiteY19" fmla="*/ 2097127 h 2656420"/>
              <a:gd name="connsiteX20" fmla="*/ 2774141 w 3066301"/>
              <a:gd name="connsiteY20" fmla="*/ 987328 h 2656420"/>
              <a:gd name="connsiteX21" fmla="*/ 2512883 w 3066301"/>
              <a:gd name="connsiteY21" fmla="*/ 640074 h 2656420"/>
              <a:gd name="connsiteX22" fmla="*/ 2043709 w 3066301"/>
              <a:gd name="connsiteY22" fmla="*/ 452023 h 2656420"/>
              <a:gd name="connsiteX23" fmla="*/ 1613451 w 3066301"/>
              <a:gd name="connsiteY23" fmla="*/ 447125 h 2656420"/>
              <a:gd name="connsiteX24" fmla="*/ 1306474 w 3066301"/>
              <a:gd name="connsiteY24" fmla="*/ 358679 h 2656420"/>
              <a:gd name="connsiteX25" fmla="*/ 980991 w 3066301"/>
              <a:gd name="connsiteY25" fmla="*/ 249277 h 2656420"/>
              <a:gd name="connsiteX0" fmla="*/ 1878109 w 3338579"/>
              <a:gd name="connsiteY0" fmla="*/ 321667 h 2656420"/>
              <a:gd name="connsiteX1" fmla="*/ 1500103 w 3338579"/>
              <a:gd name="connsiteY1" fmla="*/ 153755 h 2656420"/>
              <a:gd name="connsiteX2" fmla="*/ 1214352 w 3338579"/>
              <a:gd name="connsiteY2" fmla="*/ 76738 h 2656420"/>
              <a:gd name="connsiteX3" fmla="*/ 691294 w 3338579"/>
              <a:gd name="connsiteY3" fmla="*/ 39727 h 2656420"/>
              <a:gd name="connsiteX4" fmla="*/ 462694 w 3338579"/>
              <a:gd name="connsiteY4" fmla="*/ 11152 h 2656420"/>
              <a:gd name="connsiteX5" fmla="*/ 281719 w 3338579"/>
              <a:gd name="connsiteY5" fmla="*/ 239752 h 2656420"/>
              <a:gd name="connsiteX6" fmla="*/ 7127 w 3338579"/>
              <a:gd name="connsiteY6" fmla="*/ 655042 h 2656420"/>
              <a:gd name="connsiteX7" fmla="*/ 596044 w 3338579"/>
              <a:gd name="connsiteY7" fmla="*/ 1020802 h 2656420"/>
              <a:gd name="connsiteX8" fmla="*/ 778924 w 3338579"/>
              <a:gd name="connsiteY8" fmla="*/ 1192252 h 2656420"/>
              <a:gd name="connsiteX9" fmla="*/ 734564 w 3338579"/>
              <a:gd name="connsiteY9" fmla="*/ 1538417 h 2656420"/>
              <a:gd name="connsiteX10" fmla="*/ 454258 w 3338579"/>
              <a:gd name="connsiteY10" fmla="*/ 1971669 h 2656420"/>
              <a:gd name="connsiteX11" fmla="*/ 641764 w 3338579"/>
              <a:gd name="connsiteY11" fmla="*/ 2329809 h 2656420"/>
              <a:gd name="connsiteX12" fmla="*/ 992556 w 3338579"/>
              <a:gd name="connsiteY12" fmla="*/ 2383965 h 2656420"/>
              <a:gd name="connsiteX13" fmla="*/ 1442136 w 3338579"/>
              <a:gd name="connsiteY13" fmla="*/ 2070457 h 2656420"/>
              <a:gd name="connsiteX14" fmla="*/ 1806807 w 3338579"/>
              <a:gd name="connsiteY14" fmla="*/ 1829882 h 2656420"/>
              <a:gd name="connsiteX15" fmla="*/ 2374769 w 3338579"/>
              <a:gd name="connsiteY15" fmla="*/ 1922683 h 2656420"/>
              <a:gd name="connsiteX16" fmla="*/ 2773187 w 3338579"/>
              <a:gd name="connsiteY16" fmla="*/ 2237825 h 2656420"/>
              <a:gd name="connsiteX17" fmla="*/ 2981104 w 3338579"/>
              <a:gd name="connsiteY17" fmla="*/ 2587801 h 2656420"/>
              <a:gd name="connsiteX18" fmla="*/ 3186844 w 3338579"/>
              <a:gd name="connsiteY18" fmla="*/ 2611477 h 2656420"/>
              <a:gd name="connsiteX19" fmla="*/ 3335434 w 3338579"/>
              <a:gd name="connsiteY19" fmla="*/ 2097127 h 2656420"/>
              <a:gd name="connsiteX20" fmla="*/ 3046419 w 3338579"/>
              <a:gd name="connsiteY20" fmla="*/ 987328 h 2656420"/>
              <a:gd name="connsiteX21" fmla="*/ 2785161 w 3338579"/>
              <a:gd name="connsiteY21" fmla="*/ 640074 h 2656420"/>
              <a:gd name="connsiteX22" fmla="*/ 2315987 w 3338579"/>
              <a:gd name="connsiteY22" fmla="*/ 452023 h 2656420"/>
              <a:gd name="connsiteX23" fmla="*/ 1885729 w 3338579"/>
              <a:gd name="connsiteY23" fmla="*/ 447125 h 2656420"/>
              <a:gd name="connsiteX24" fmla="*/ 1578752 w 3338579"/>
              <a:gd name="connsiteY24" fmla="*/ 358679 h 2656420"/>
              <a:gd name="connsiteX25" fmla="*/ 1253269 w 3338579"/>
              <a:gd name="connsiteY25" fmla="*/ 249277 h 2656420"/>
              <a:gd name="connsiteX0" fmla="*/ 1900326 w 3360796"/>
              <a:gd name="connsiteY0" fmla="*/ 312236 h 2646989"/>
              <a:gd name="connsiteX1" fmla="*/ 1522320 w 3360796"/>
              <a:gd name="connsiteY1" fmla="*/ 144324 h 2646989"/>
              <a:gd name="connsiteX2" fmla="*/ 1236569 w 3360796"/>
              <a:gd name="connsiteY2" fmla="*/ 67307 h 2646989"/>
              <a:gd name="connsiteX3" fmla="*/ 713511 w 3360796"/>
              <a:gd name="connsiteY3" fmla="*/ 30296 h 2646989"/>
              <a:gd name="connsiteX4" fmla="*/ 484911 w 3360796"/>
              <a:gd name="connsiteY4" fmla="*/ 1721 h 2646989"/>
              <a:gd name="connsiteX5" fmla="*/ 129765 w 3360796"/>
              <a:gd name="connsiteY5" fmla="*/ 82275 h 2646989"/>
              <a:gd name="connsiteX6" fmla="*/ 29344 w 3360796"/>
              <a:gd name="connsiteY6" fmla="*/ 645611 h 2646989"/>
              <a:gd name="connsiteX7" fmla="*/ 618261 w 3360796"/>
              <a:gd name="connsiteY7" fmla="*/ 1011371 h 2646989"/>
              <a:gd name="connsiteX8" fmla="*/ 801141 w 3360796"/>
              <a:gd name="connsiteY8" fmla="*/ 1182821 h 2646989"/>
              <a:gd name="connsiteX9" fmla="*/ 756781 w 3360796"/>
              <a:gd name="connsiteY9" fmla="*/ 1528986 h 2646989"/>
              <a:gd name="connsiteX10" fmla="*/ 476475 w 3360796"/>
              <a:gd name="connsiteY10" fmla="*/ 1962238 h 2646989"/>
              <a:gd name="connsiteX11" fmla="*/ 663981 w 3360796"/>
              <a:gd name="connsiteY11" fmla="*/ 2320378 h 2646989"/>
              <a:gd name="connsiteX12" fmla="*/ 1014773 w 3360796"/>
              <a:gd name="connsiteY12" fmla="*/ 2374534 h 2646989"/>
              <a:gd name="connsiteX13" fmla="*/ 1464353 w 3360796"/>
              <a:gd name="connsiteY13" fmla="*/ 2061026 h 2646989"/>
              <a:gd name="connsiteX14" fmla="*/ 1829024 w 3360796"/>
              <a:gd name="connsiteY14" fmla="*/ 1820451 h 2646989"/>
              <a:gd name="connsiteX15" fmla="*/ 2396986 w 3360796"/>
              <a:gd name="connsiteY15" fmla="*/ 1913252 h 2646989"/>
              <a:gd name="connsiteX16" fmla="*/ 2795404 w 3360796"/>
              <a:gd name="connsiteY16" fmla="*/ 2228394 h 2646989"/>
              <a:gd name="connsiteX17" fmla="*/ 3003321 w 3360796"/>
              <a:gd name="connsiteY17" fmla="*/ 2578370 h 2646989"/>
              <a:gd name="connsiteX18" fmla="*/ 3209061 w 3360796"/>
              <a:gd name="connsiteY18" fmla="*/ 2602046 h 2646989"/>
              <a:gd name="connsiteX19" fmla="*/ 3357651 w 3360796"/>
              <a:gd name="connsiteY19" fmla="*/ 2087696 h 2646989"/>
              <a:gd name="connsiteX20" fmla="*/ 3068636 w 3360796"/>
              <a:gd name="connsiteY20" fmla="*/ 977897 h 2646989"/>
              <a:gd name="connsiteX21" fmla="*/ 2807378 w 3360796"/>
              <a:gd name="connsiteY21" fmla="*/ 630643 h 2646989"/>
              <a:gd name="connsiteX22" fmla="*/ 2338204 w 3360796"/>
              <a:gd name="connsiteY22" fmla="*/ 442592 h 2646989"/>
              <a:gd name="connsiteX23" fmla="*/ 1907946 w 3360796"/>
              <a:gd name="connsiteY23" fmla="*/ 437694 h 2646989"/>
              <a:gd name="connsiteX24" fmla="*/ 1600969 w 3360796"/>
              <a:gd name="connsiteY24" fmla="*/ 349248 h 2646989"/>
              <a:gd name="connsiteX25" fmla="*/ 1275486 w 3360796"/>
              <a:gd name="connsiteY25" fmla="*/ 239846 h 2646989"/>
              <a:gd name="connsiteX0" fmla="*/ 1900326 w 3360796"/>
              <a:gd name="connsiteY0" fmla="*/ 353838 h 2688591"/>
              <a:gd name="connsiteX1" fmla="*/ 1522320 w 3360796"/>
              <a:gd name="connsiteY1" fmla="*/ 185926 h 2688591"/>
              <a:gd name="connsiteX2" fmla="*/ 1236569 w 3360796"/>
              <a:gd name="connsiteY2" fmla="*/ 108909 h 2688591"/>
              <a:gd name="connsiteX3" fmla="*/ 783180 w 3360796"/>
              <a:gd name="connsiteY3" fmla="*/ 2230 h 2688591"/>
              <a:gd name="connsiteX4" fmla="*/ 484911 w 3360796"/>
              <a:gd name="connsiteY4" fmla="*/ 43323 h 2688591"/>
              <a:gd name="connsiteX5" fmla="*/ 129765 w 3360796"/>
              <a:gd name="connsiteY5" fmla="*/ 123877 h 2688591"/>
              <a:gd name="connsiteX6" fmla="*/ 29344 w 3360796"/>
              <a:gd name="connsiteY6" fmla="*/ 687213 h 2688591"/>
              <a:gd name="connsiteX7" fmla="*/ 618261 w 3360796"/>
              <a:gd name="connsiteY7" fmla="*/ 1052973 h 2688591"/>
              <a:gd name="connsiteX8" fmla="*/ 801141 w 3360796"/>
              <a:gd name="connsiteY8" fmla="*/ 1224423 h 2688591"/>
              <a:gd name="connsiteX9" fmla="*/ 756781 w 3360796"/>
              <a:gd name="connsiteY9" fmla="*/ 1570588 h 2688591"/>
              <a:gd name="connsiteX10" fmla="*/ 476475 w 3360796"/>
              <a:gd name="connsiteY10" fmla="*/ 2003840 h 2688591"/>
              <a:gd name="connsiteX11" fmla="*/ 663981 w 3360796"/>
              <a:gd name="connsiteY11" fmla="*/ 2361980 h 2688591"/>
              <a:gd name="connsiteX12" fmla="*/ 1014773 w 3360796"/>
              <a:gd name="connsiteY12" fmla="*/ 2416136 h 2688591"/>
              <a:gd name="connsiteX13" fmla="*/ 1464353 w 3360796"/>
              <a:gd name="connsiteY13" fmla="*/ 2102628 h 2688591"/>
              <a:gd name="connsiteX14" fmla="*/ 1829024 w 3360796"/>
              <a:gd name="connsiteY14" fmla="*/ 1862053 h 2688591"/>
              <a:gd name="connsiteX15" fmla="*/ 2396986 w 3360796"/>
              <a:gd name="connsiteY15" fmla="*/ 1954854 h 2688591"/>
              <a:gd name="connsiteX16" fmla="*/ 2795404 w 3360796"/>
              <a:gd name="connsiteY16" fmla="*/ 2269996 h 2688591"/>
              <a:gd name="connsiteX17" fmla="*/ 3003321 w 3360796"/>
              <a:gd name="connsiteY17" fmla="*/ 2619972 h 2688591"/>
              <a:gd name="connsiteX18" fmla="*/ 3209061 w 3360796"/>
              <a:gd name="connsiteY18" fmla="*/ 2643648 h 2688591"/>
              <a:gd name="connsiteX19" fmla="*/ 3357651 w 3360796"/>
              <a:gd name="connsiteY19" fmla="*/ 2129298 h 2688591"/>
              <a:gd name="connsiteX20" fmla="*/ 3068636 w 3360796"/>
              <a:gd name="connsiteY20" fmla="*/ 1019499 h 2688591"/>
              <a:gd name="connsiteX21" fmla="*/ 2807378 w 3360796"/>
              <a:gd name="connsiteY21" fmla="*/ 672245 h 2688591"/>
              <a:gd name="connsiteX22" fmla="*/ 2338204 w 3360796"/>
              <a:gd name="connsiteY22" fmla="*/ 484194 h 2688591"/>
              <a:gd name="connsiteX23" fmla="*/ 1907946 w 3360796"/>
              <a:gd name="connsiteY23" fmla="*/ 479296 h 2688591"/>
              <a:gd name="connsiteX24" fmla="*/ 1600969 w 3360796"/>
              <a:gd name="connsiteY24" fmla="*/ 390850 h 2688591"/>
              <a:gd name="connsiteX25" fmla="*/ 1275486 w 3360796"/>
              <a:gd name="connsiteY25" fmla="*/ 281448 h 2688591"/>
              <a:gd name="connsiteX0" fmla="*/ 1899909 w 3360379"/>
              <a:gd name="connsiteY0" fmla="*/ 373327 h 2708080"/>
              <a:gd name="connsiteX1" fmla="*/ 1521903 w 3360379"/>
              <a:gd name="connsiteY1" fmla="*/ 205415 h 2708080"/>
              <a:gd name="connsiteX2" fmla="*/ 1236152 w 3360379"/>
              <a:gd name="connsiteY2" fmla="*/ 128398 h 2708080"/>
              <a:gd name="connsiteX3" fmla="*/ 782763 w 3360379"/>
              <a:gd name="connsiteY3" fmla="*/ 21719 h 2708080"/>
              <a:gd name="connsiteX4" fmla="*/ 467077 w 3360379"/>
              <a:gd name="connsiteY4" fmla="*/ 10561 h 2708080"/>
              <a:gd name="connsiteX5" fmla="*/ 129348 w 3360379"/>
              <a:gd name="connsiteY5" fmla="*/ 143366 h 2708080"/>
              <a:gd name="connsiteX6" fmla="*/ 28927 w 3360379"/>
              <a:gd name="connsiteY6" fmla="*/ 706702 h 2708080"/>
              <a:gd name="connsiteX7" fmla="*/ 617844 w 3360379"/>
              <a:gd name="connsiteY7" fmla="*/ 1072462 h 2708080"/>
              <a:gd name="connsiteX8" fmla="*/ 800724 w 3360379"/>
              <a:gd name="connsiteY8" fmla="*/ 1243912 h 2708080"/>
              <a:gd name="connsiteX9" fmla="*/ 756364 w 3360379"/>
              <a:gd name="connsiteY9" fmla="*/ 1590077 h 2708080"/>
              <a:gd name="connsiteX10" fmla="*/ 476058 w 3360379"/>
              <a:gd name="connsiteY10" fmla="*/ 2023329 h 2708080"/>
              <a:gd name="connsiteX11" fmla="*/ 663564 w 3360379"/>
              <a:gd name="connsiteY11" fmla="*/ 2381469 h 2708080"/>
              <a:gd name="connsiteX12" fmla="*/ 1014356 w 3360379"/>
              <a:gd name="connsiteY12" fmla="*/ 2435625 h 2708080"/>
              <a:gd name="connsiteX13" fmla="*/ 1463936 w 3360379"/>
              <a:gd name="connsiteY13" fmla="*/ 2122117 h 2708080"/>
              <a:gd name="connsiteX14" fmla="*/ 1828607 w 3360379"/>
              <a:gd name="connsiteY14" fmla="*/ 1881542 h 2708080"/>
              <a:gd name="connsiteX15" fmla="*/ 2396569 w 3360379"/>
              <a:gd name="connsiteY15" fmla="*/ 1974343 h 2708080"/>
              <a:gd name="connsiteX16" fmla="*/ 2794987 w 3360379"/>
              <a:gd name="connsiteY16" fmla="*/ 2289485 h 2708080"/>
              <a:gd name="connsiteX17" fmla="*/ 3002904 w 3360379"/>
              <a:gd name="connsiteY17" fmla="*/ 2639461 h 2708080"/>
              <a:gd name="connsiteX18" fmla="*/ 3208644 w 3360379"/>
              <a:gd name="connsiteY18" fmla="*/ 2663137 h 2708080"/>
              <a:gd name="connsiteX19" fmla="*/ 3357234 w 3360379"/>
              <a:gd name="connsiteY19" fmla="*/ 2148787 h 2708080"/>
              <a:gd name="connsiteX20" fmla="*/ 3068219 w 3360379"/>
              <a:gd name="connsiteY20" fmla="*/ 1038988 h 2708080"/>
              <a:gd name="connsiteX21" fmla="*/ 2806961 w 3360379"/>
              <a:gd name="connsiteY21" fmla="*/ 691734 h 2708080"/>
              <a:gd name="connsiteX22" fmla="*/ 2337787 w 3360379"/>
              <a:gd name="connsiteY22" fmla="*/ 503683 h 2708080"/>
              <a:gd name="connsiteX23" fmla="*/ 1907529 w 3360379"/>
              <a:gd name="connsiteY23" fmla="*/ 498785 h 2708080"/>
              <a:gd name="connsiteX24" fmla="*/ 1600552 w 3360379"/>
              <a:gd name="connsiteY24" fmla="*/ 410339 h 2708080"/>
              <a:gd name="connsiteX25" fmla="*/ 1275069 w 3360379"/>
              <a:gd name="connsiteY25" fmla="*/ 300937 h 2708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360379" h="2708080">
                <a:moveTo>
                  <a:pt x="1899909" y="373327"/>
                </a:moveTo>
                <a:cubicBezTo>
                  <a:pt x="1784815" y="400314"/>
                  <a:pt x="1632529" y="246236"/>
                  <a:pt x="1521903" y="205415"/>
                </a:cubicBezTo>
                <a:cubicBezTo>
                  <a:pt x="1411277" y="164594"/>
                  <a:pt x="1359342" y="159014"/>
                  <a:pt x="1236152" y="128398"/>
                </a:cubicBezTo>
                <a:cubicBezTo>
                  <a:pt x="1112962" y="97782"/>
                  <a:pt x="910942" y="41358"/>
                  <a:pt x="782763" y="21719"/>
                </a:cubicBezTo>
                <a:cubicBezTo>
                  <a:pt x="654584" y="2080"/>
                  <a:pt x="575979" y="-9713"/>
                  <a:pt x="467077" y="10561"/>
                </a:cubicBezTo>
                <a:cubicBezTo>
                  <a:pt x="358175" y="30835"/>
                  <a:pt x="202373" y="27343"/>
                  <a:pt x="129348" y="143366"/>
                </a:cubicBezTo>
                <a:cubicBezTo>
                  <a:pt x="56323" y="259389"/>
                  <a:pt x="-52489" y="551853"/>
                  <a:pt x="28927" y="706702"/>
                </a:cubicBezTo>
                <a:cubicBezTo>
                  <a:pt x="110343" y="861551"/>
                  <a:pt x="489211" y="982927"/>
                  <a:pt x="617844" y="1072462"/>
                </a:cubicBezTo>
                <a:cubicBezTo>
                  <a:pt x="746477" y="1161997"/>
                  <a:pt x="777637" y="1157643"/>
                  <a:pt x="800724" y="1243912"/>
                </a:cubicBezTo>
                <a:cubicBezTo>
                  <a:pt x="823811" y="1330181"/>
                  <a:pt x="810475" y="1460174"/>
                  <a:pt x="756364" y="1590077"/>
                </a:cubicBezTo>
                <a:cubicBezTo>
                  <a:pt x="702253" y="1719980"/>
                  <a:pt x="491525" y="1891430"/>
                  <a:pt x="476058" y="2023329"/>
                </a:cubicBezTo>
                <a:cubicBezTo>
                  <a:pt x="460591" y="2155228"/>
                  <a:pt x="573848" y="2312753"/>
                  <a:pt x="663564" y="2381469"/>
                </a:cubicBezTo>
                <a:cubicBezTo>
                  <a:pt x="753280" y="2450185"/>
                  <a:pt x="880961" y="2478850"/>
                  <a:pt x="1014356" y="2435625"/>
                </a:cubicBezTo>
                <a:cubicBezTo>
                  <a:pt x="1147751" y="2392400"/>
                  <a:pt x="1328228" y="2214464"/>
                  <a:pt x="1463936" y="2122117"/>
                </a:cubicBezTo>
                <a:cubicBezTo>
                  <a:pt x="1599645" y="2029770"/>
                  <a:pt x="1673168" y="1906171"/>
                  <a:pt x="1828607" y="1881542"/>
                </a:cubicBezTo>
                <a:cubicBezTo>
                  <a:pt x="1984046" y="1856913"/>
                  <a:pt x="2235506" y="1906353"/>
                  <a:pt x="2396569" y="1974343"/>
                </a:cubicBezTo>
                <a:cubicBezTo>
                  <a:pt x="2557632" y="2042333"/>
                  <a:pt x="2693931" y="2178632"/>
                  <a:pt x="2794987" y="2289485"/>
                </a:cubicBezTo>
                <a:cubicBezTo>
                  <a:pt x="2896043" y="2400338"/>
                  <a:pt x="2933961" y="2577186"/>
                  <a:pt x="3002904" y="2639461"/>
                </a:cubicBezTo>
                <a:cubicBezTo>
                  <a:pt x="3071847" y="2701736"/>
                  <a:pt x="3149589" y="2744916"/>
                  <a:pt x="3208644" y="2663137"/>
                </a:cubicBezTo>
                <a:cubicBezTo>
                  <a:pt x="3267699" y="2581358"/>
                  <a:pt x="3380638" y="2419479"/>
                  <a:pt x="3357234" y="2148787"/>
                </a:cubicBezTo>
                <a:cubicBezTo>
                  <a:pt x="3333830" y="1878096"/>
                  <a:pt x="3159931" y="1281830"/>
                  <a:pt x="3068219" y="1038988"/>
                </a:cubicBezTo>
                <a:cubicBezTo>
                  <a:pt x="2976507" y="796146"/>
                  <a:pt x="2928700" y="780952"/>
                  <a:pt x="2806961" y="691734"/>
                </a:cubicBezTo>
                <a:cubicBezTo>
                  <a:pt x="2685222" y="602517"/>
                  <a:pt x="2487692" y="535841"/>
                  <a:pt x="2337787" y="503683"/>
                </a:cubicBezTo>
                <a:cubicBezTo>
                  <a:pt x="2187882" y="471525"/>
                  <a:pt x="2030401" y="514342"/>
                  <a:pt x="1907529" y="498785"/>
                </a:cubicBezTo>
                <a:cubicBezTo>
                  <a:pt x="1784657" y="483228"/>
                  <a:pt x="1705962" y="443314"/>
                  <a:pt x="1600552" y="410339"/>
                </a:cubicBezTo>
                <a:cubicBezTo>
                  <a:pt x="1495142" y="377364"/>
                  <a:pt x="1398894" y="331893"/>
                  <a:pt x="1275069" y="300937"/>
                </a:cubicBezTo>
              </a:path>
            </a:pathLst>
          </a:custGeom>
          <a:noFill/>
          <a:ln w="6350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5561577" y="1388961"/>
            <a:ext cx="1318242" cy="461665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ja-JP" altLang="en-US" sz="1200" dirty="0">
                <a:solidFill>
                  <a:srgbClr val="00B050"/>
                </a:solidFill>
              </a:rPr>
              <a:t>緑の</a:t>
            </a:r>
            <a:r>
              <a:rPr kumimoji="1" lang="ja-JP" altLang="en-US" sz="1200" dirty="0" smtClean="0">
                <a:solidFill>
                  <a:srgbClr val="00B050"/>
                </a:solidFill>
              </a:rPr>
              <a:t>粒子が持つ</a:t>
            </a:r>
            <a:endParaRPr kumimoji="1" lang="en-US" altLang="ja-JP" sz="1200" dirty="0" smtClean="0">
              <a:solidFill>
                <a:srgbClr val="00B050"/>
              </a:solidFill>
            </a:endParaRPr>
          </a:p>
          <a:p>
            <a:pPr algn="ctr"/>
            <a:r>
              <a:rPr kumimoji="1" lang="ja-JP" altLang="en-US" sz="1200" dirty="0" smtClean="0">
                <a:solidFill>
                  <a:srgbClr val="00B050"/>
                </a:solidFill>
              </a:rPr>
              <a:t>地図と軌跡</a:t>
            </a:r>
            <a:endParaRPr kumimoji="1" lang="ja-JP" altLang="en-US" sz="1200" dirty="0">
              <a:solidFill>
                <a:srgbClr val="00B050"/>
              </a:solidFill>
            </a:endParaRPr>
          </a:p>
        </p:txBody>
      </p:sp>
      <p:sp>
        <p:nvSpPr>
          <p:cNvPr id="20" name="線吹き出し 1 (枠付き) 19"/>
          <p:cNvSpPr/>
          <p:nvPr/>
        </p:nvSpPr>
        <p:spPr>
          <a:xfrm>
            <a:off x="2268166" y="41546"/>
            <a:ext cx="1619915" cy="540653"/>
          </a:xfrm>
          <a:prstGeom prst="borderCallout1">
            <a:avLst>
              <a:gd name="adj1" fmla="val 52866"/>
              <a:gd name="adj2" fmla="val -714"/>
              <a:gd name="adj3" fmla="val 96673"/>
              <a:gd name="adj4" fmla="val -14378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 smtClean="0">
                <a:solidFill>
                  <a:srgbClr val="FF0000"/>
                </a:solidFill>
              </a:rPr>
              <a:t>重み大</a:t>
            </a:r>
            <a:endParaRPr kumimoji="1" lang="en-US" altLang="ja-JP" dirty="0" smtClean="0">
              <a:solidFill>
                <a:srgbClr val="FF0000"/>
              </a:solidFill>
            </a:endParaRPr>
          </a:p>
          <a:p>
            <a:pPr algn="ctr"/>
            <a:r>
              <a:rPr lang="ja-JP" altLang="en-US" sz="1200" b="1" dirty="0">
                <a:solidFill>
                  <a:srgbClr val="9933FF"/>
                </a:solidFill>
              </a:rPr>
              <a:t>リサンプリング</a:t>
            </a:r>
            <a:r>
              <a:rPr lang="ja-JP" altLang="en-US" sz="1200" dirty="0" smtClean="0">
                <a:solidFill>
                  <a:srgbClr val="9933FF"/>
                </a:solidFill>
              </a:rPr>
              <a:t>が</a:t>
            </a:r>
            <a:r>
              <a:rPr lang="ja-JP" altLang="en-US" sz="1200" dirty="0">
                <a:solidFill>
                  <a:srgbClr val="9933FF"/>
                </a:solidFill>
              </a:rPr>
              <a:t>不</a:t>
            </a:r>
            <a:r>
              <a:rPr lang="ja-JP" altLang="en-US" sz="1200" dirty="0" smtClean="0">
                <a:solidFill>
                  <a:srgbClr val="9933FF"/>
                </a:solidFill>
              </a:rPr>
              <a:t>要</a:t>
            </a:r>
            <a:endParaRPr lang="ja-JP" altLang="en-US" sz="2000" dirty="0">
              <a:solidFill>
                <a:srgbClr val="9933FF"/>
              </a:solidFill>
            </a:endParaRPr>
          </a:p>
        </p:txBody>
      </p:sp>
      <p:sp>
        <p:nvSpPr>
          <p:cNvPr id="21" name="線吹き出し 1 (枠付き) 20"/>
          <p:cNvSpPr/>
          <p:nvPr/>
        </p:nvSpPr>
        <p:spPr>
          <a:xfrm>
            <a:off x="6300909" y="54081"/>
            <a:ext cx="1618753" cy="543939"/>
          </a:xfrm>
          <a:prstGeom prst="borderCallout1">
            <a:avLst>
              <a:gd name="adj1" fmla="val 52866"/>
              <a:gd name="adj2" fmla="val -714"/>
              <a:gd name="adj3" fmla="val 111607"/>
              <a:gd name="adj4" fmla="val -6149"/>
            </a:avLst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 smtClean="0">
                <a:solidFill>
                  <a:srgbClr val="00B050"/>
                </a:solidFill>
              </a:rPr>
              <a:t>重み小</a:t>
            </a:r>
            <a:endParaRPr kumimoji="1" lang="en-US" altLang="ja-JP" dirty="0" smtClean="0">
              <a:solidFill>
                <a:srgbClr val="00B050"/>
              </a:solidFill>
            </a:endParaRPr>
          </a:p>
          <a:p>
            <a:pPr algn="ctr"/>
            <a:r>
              <a:rPr lang="ja-JP" altLang="en-US" sz="1200" b="1" dirty="0" smtClean="0">
                <a:solidFill>
                  <a:srgbClr val="9933FF"/>
                </a:solidFill>
              </a:rPr>
              <a:t>リサンプリング</a:t>
            </a:r>
            <a:r>
              <a:rPr lang="ja-JP" altLang="en-US" sz="1200" dirty="0" smtClean="0">
                <a:solidFill>
                  <a:srgbClr val="9933FF"/>
                </a:solidFill>
              </a:rPr>
              <a:t>が必要</a:t>
            </a:r>
            <a:endParaRPr kumimoji="1" lang="ja-JP" altLang="en-US" sz="1200" dirty="0">
              <a:solidFill>
                <a:srgbClr val="9933FF"/>
              </a:solidFill>
            </a:endParaRPr>
          </a:p>
        </p:txBody>
      </p:sp>
      <p:sp>
        <p:nvSpPr>
          <p:cNvPr id="22" name="下矢印 21"/>
          <p:cNvSpPr/>
          <p:nvPr/>
        </p:nvSpPr>
        <p:spPr>
          <a:xfrm>
            <a:off x="4385365" y="3363376"/>
            <a:ext cx="507875" cy="400523"/>
          </a:xfrm>
          <a:prstGeom prst="downArrow">
            <a:avLst/>
          </a:prstGeom>
          <a:solidFill>
            <a:srgbClr val="9933FF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テキスト ボックス 22"/>
          <p:cNvSpPr txBox="1"/>
          <p:nvPr/>
        </p:nvSpPr>
        <p:spPr>
          <a:xfrm>
            <a:off x="4893240" y="3240472"/>
            <a:ext cx="31858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 dirty="0" smtClean="0">
                <a:solidFill>
                  <a:srgbClr val="9933FF"/>
                </a:solidFill>
              </a:rPr>
              <a:t>リサンプリング</a:t>
            </a:r>
            <a:r>
              <a:rPr kumimoji="1" lang="ja-JP" altLang="en-US" dirty="0" smtClean="0"/>
              <a:t>後</a:t>
            </a:r>
            <a:r>
              <a:rPr lang="ja-JP" altLang="en-US" dirty="0" smtClean="0"/>
              <a:t>に</a:t>
            </a:r>
            <a:r>
              <a:rPr kumimoji="1" lang="ja-JP" altLang="en-US" dirty="0" smtClean="0">
                <a:solidFill>
                  <a:srgbClr val="FF0000"/>
                </a:solidFill>
              </a:rPr>
              <a:t>赤の粒子</a:t>
            </a:r>
            <a:r>
              <a:rPr kumimoji="1" lang="ja-JP" altLang="en-US" dirty="0" smtClean="0"/>
              <a:t>が</a:t>
            </a:r>
            <a:endParaRPr kumimoji="1" lang="en-US" altLang="ja-JP" dirty="0" smtClean="0"/>
          </a:p>
          <a:p>
            <a:r>
              <a:rPr kumimoji="1" lang="ja-JP" altLang="en-US" dirty="0" smtClean="0"/>
              <a:t>持つ状態を受け継いだ場合</a:t>
            </a:r>
            <a:endParaRPr kumimoji="1" lang="en-US" altLang="ja-JP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テキスト ボックス 23"/>
              <p:cNvSpPr txBox="1"/>
              <p:nvPr/>
            </p:nvSpPr>
            <p:spPr>
              <a:xfrm>
                <a:off x="690915" y="544720"/>
                <a:ext cx="476028" cy="3470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ja-JP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𝒎</m:t>
                          </m:r>
                        </m:e>
                        <m:sub>
                          <m:r>
                            <a:rPr kumimoji="1" lang="en-US" altLang="ja-JP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kumimoji="1" lang="en-US" altLang="ja-JP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m:rPr>
                              <m:sty m:val="p"/>
                            </m:rPr>
                            <a:rPr kumimoji="1" lang="en-US" altLang="ja-JP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r</m:t>
                          </m:r>
                          <m:r>
                            <a:rPr kumimoji="1" lang="en-US" altLang="ja-JP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bSup>
                    </m:oMath>
                  </m:oMathPara>
                </a14:m>
                <a:endParaRPr kumimoji="1" lang="ja-JP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4" name="テキスト ボックス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915" y="544720"/>
                <a:ext cx="476028" cy="347083"/>
              </a:xfrm>
              <a:prstGeom prst="rect">
                <a:avLst/>
              </a:prstGeom>
              <a:blipFill rotWithShape="0">
                <a:blip r:embed="rId3"/>
                <a:stretch>
                  <a:fillRect l="-6410" t="-3509" r="-11538" b="-1578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直線コネクタ 24"/>
          <p:cNvCxnSpPr>
            <a:stCxn id="24" idx="1"/>
            <a:endCxn id="6" idx="0"/>
          </p:cNvCxnSpPr>
          <p:nvPr/>
        </p:nvCxnSpPr>
        <p:spPr>
          <a:xfrm flipH="1">
            <a:off x="546813" y="718262"/>
            <a:ext cx="144102" cy="15279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テキスト ボックス 25"/>
              <p:cNvSpPr txBox="1"/>
              <p:nvPr/>
            </p:nvSpPr>
            <p:spPr>
              <a:xfrm>
                <a:off x="1130187" y="822999"/>
                <a:ext cx="419602" cy="35227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ja-JP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kumimoji="1" lang="en-US" altLang="ja-JP" b="0" i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kumimoji="1" lang="en-US" altLang="ja-JP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:</m:t>
                          </m:r>
                          <m:r>
                            <a:rPr kumimoji="1" lang="en-US" altLang="ja-JP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kumimoji="1" lang="en-US" altLang="ja-JP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m:rPr>
                              <m:sty m:val="p"/>
                            </m:rPr>
                            <a:rPr kumimoji="1" lang="en-US" altLang="ja-JP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r</m:t>
                          </m:r>
                          <m:r>
                            <a:rPr kumimoji="1" lang="en-US" altLang="ja-JP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bSup>
                    </m:oMath>
                  </m:oMathPara>
                </a14:m>
                <a:endParaRPr kumimoji="1" lang="ja-JP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6" name="テキスト ボックス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0187" y="822999"/>
                <a:ext cx="419602" cy="352276"/>
              </a:xfrm>
              <a:prstGeom prst="rect">
                <a:avLst/>
              </a:prstGeom>
              <a:blipFill rotWithShape="0">
                <a:blip r:embed="rId4"/>
                <a:stretch>
                  <a:fillRect l="-7246" t="-3448" r="-7246" b="-1551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直線コネクタ 26"/>
          <p:cNvCxnSpPr>
            <a:stCxn id="26" idx="1"/>
            <a:endCxn id="10" idx="7"/>
          </p:cNvCxnSpPr>
          <p:nvPr/>
        </p:nvCxnSpPr>
        <p:spPr>
          <a:xfrm flipH="1">
            <a:off x="703077" y="999137"/>
            <a:ext cx="427110" cy="305788"/>
          </a:xfrm>
          <a:prstGeom prst="line">
            <a:avLst/>
          </a:prstGeom>
          <a:ln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テキスト ボックス 27"/>
              <p:cNvSpPr txBox="1"/>
              <p:nvPr/>
            </p:nvSpPr>
            <p:spPr>
              <a:xfrm>
                <a:off x="4757865" y="674099"/>
                <a:ext cx="490454" cy="3470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ja-JP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𝒎</m:t>
                          </m:r>
                        </m:e>
                        <m:sub>
                          <m:r>
                            <a:rPr kumimoji="1" lang="en-US" altLang="ja-JP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kumimoji="1" lang="en-US" altLang="ja-JP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m:rPr>
                              <m:sty m:val="p"/>
                            </m:rPr>
                            <a:rPr kumimoji="1" lang="en-US" altLang="ja-JP" b="0" i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g</m:t>
                          </m:r>
                          <m:r>
                            <a:rPr kumimoji="1" lang="en-US" altLang="ja-JP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bSup>
                    </m:oMath>
                  </m:oMathPara>
                </a14:m>
                <a:endParaRPr kumimoji="1" lang="ja-JP" alt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8" name="テキスト ボックス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7865" y="674099"/>
                <a:ext cx="490454" cy="347083"/>
              </a:xfrm>
              <a:prstGeom prst="rect">
                <a:avLst/>
              </a:prstGeom>
              <a:blipFill rotWithShape="0">
                <a:blip r:embed="rId5"/>
                <a:stretch>
                  <a:fillRect l="-6173" t="-3509" r="-9877" b="-1578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直線コネクタ 28"/>
          <p:cNvCxnSpPr>
            <a:stCxn id="28" idx="1"/>
            <a:endCxn id="14" idx="0"/>
          </p:cNvCxnSpPr>
          <p:nvPr/>
        </p:nvCxnSpPr>
        <p:spPr>
          <a:xfrm flipH="1">
            <a:off x="4476408" y="847641"/>
            <a:ext cx="281457" cy="19062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テキスト ボックス 29"/>
              <p:cNvSpPr txBox="1"/>
              <p:nvPr/>
            </p:nvSpPr>
            <p:spPr>
              <a:xfrm>
                <a:off x="5259849" y="1001485"/>
                <a:ext cx="411074" cy="3484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ja-JP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kumimoji="1" lang="en-US" altLang="ja-JP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1:</m:t>
                          </m:r>
                          <m:r>
                            <a:rPr kumimoji="1" lang="en-US" altLang="ja-JP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kumimoji="1" lang="en-US" altLang="ja-JP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m:rPr>
                              <m:sty m:val="p"/>
                            </m:rPr>
                            <a:rPr kumimoji="1" lang="en-US" altLang="ja-JP" b="0" i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g</m:t>
                          </m:r>
                          <m:r>
                            <a:rPr kumimoji="1" lang="en-US" altLang="ja-JP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bSup>
                    </m:oMath>
                  </m:oMathPara>
                </a14:m>
                <a:endParaRPr kumimoji="1" lang="ja-JP" alt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0" name="テキスト ボックス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9849" y="1001485"/>
                <a:ext cx="411074" cy="348493"/>
              </a:xfrm>
              <a:prstGeom prst="rect">
                <a:avLst/>
              </a:prstGeom>
              <a:blipFill rotWithShape="0">
                <a:blip r:embed="rId6"/>
                <a:stretch>
                  <a:fillRect l="-7463" t="-3509" r="-11940" b="-1754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直線コネクタ 30"/>
          <p:cNvCxnSpPr>
            <a:stCxn id="30" idx="1"/>
            <a:endCxn id="18" idx="7"/>
          </p:cNvCxnSpPr>
          <p:nvPr/>
        </p:nvCxnSpPr>
        <p:spPr>
          <a:xfrm flipH="1">
            <a:off x="4914309" y="1175732"/>
            <a:ext cx="345540" cy="194999"/>
          </a:xfrm>
          <a:prstGeom prst="line">
            <a:avLst/>
          </a:prstGeom>
          <a:ln>
            <a:solidFill>
              <a:srgbClr val="00B05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正方形/長方形 37"/>
          <p:cNvSpPr/>
          <p:nvPr/>
        </p:nvSpPr>
        <p:spPr>
          <a:xfrm>
            <a:off x="4043618" y="3890489"/>
            <a:ext cx="3907120" cy="323958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フリーフォーム 38"/>
          <p:cNvSpPr/>
          <p:nvPr/>
        </p:nvSpPr>
        <p:spPr>
          <a:xfrm>
            <a:off x="4328896" y="3998283"/>
            <a:ext cx="3384133" cy="3036072"/>
          </a:xfrm>
          <a:custGeom>
            <a:avLst/>
            <a:gdLst>
              <a:gd name="connsiteX0" fmla="*/ 100 w 3476528"/>
              <a:gd name="connsiteY0" fmla="*/ 901817 h 2916469"/>
              <a:gd name="connsiteX1" fmla="*/ 287483 w 3476528"/>
              <a:gd name="connsiteY1" fmla="*/ 48377 h 2916469"/>
              <a:gd name="connsiteX2" fmla="*/ 914500 w 3476528"/>
              <a:gd name="connsiteY2" fmla="*/ 152879 h 2916469"/>
              <a:gd name="connsiteX3" fmla="*/ 1315094 w 3476528"/>
              <a:gd name="connsiteY3" fmla="*/ 544765 h 2916469"/>
              <a:gd name="connsiteX4" fmla="*/ 2133700 w 3476528"/>
              <a:gd name="connsiteY4" fmla="*/ 327051 h 2916469"/>
              <a:gd name="connsiteX5" fmla="*/ 2682340 w 3476528"/>
              <a:gd name="connsiteY5" fmla="*/ 431554 h 2916469"/>
              <a:gd name="connsiteX6" fmla="*/ 3196146 w 3476528"/>
              <a:gd name="connsiteY6" fmla="*/ 1128239 h 2916469"/>
              <a:gd name="connsiteX7" fmla="*/ 3431277 w 3476528"/>
              <a:gd name="connsiteY7" fmla="*/ 1824925 h 2916469"/>
              <a:gd name="connsiteX8" fmla="*/ 3431277 w 3476528"/>
              <a:gd name="connsiteY8" fmla="*/ 2599988 h 2916469"/>
              <a:gd name="connsiteX9" fmla="*/ 2961014 w 3476528"/>
              <a:gd name="connsiteY9" fmla="*/ 2904788 h 2916469"/>
              <a:gd name="connsiteX10" fmla="*/ 2621380 w 3476528"/>
              <a:gd name="connsiteY10" fmla="*/ 2800285 h 2916469"/>
              <a:gd name="connsiteX11" fmla="*/ 2464626 w 3476528"/>
              <a:gd name="connsiteY11" fmla="*/ 2312605 h 2916469"/>
              <a:gd name="connsiteX12" fmla="*/ 1959529 w 3476528"/>
              <a:gd name="connsiteY12" fmla="*/ 2094891 h 2916469"/>
              <a:gd name="connsiteX13" fmla="*/ 1567643 w 3476528"/>
              <a:gd name="connsiteY13" fmla="*/ 2399691 h 2916469"/>
              <a:gd name="connsiteX14" fmla="*/ 1219300 w 3476528"/>
              <a:gd name="connsiteY14" fmla="*/ 2591279 h 2916469"/>
              <a:gd name="connsiteX15" fmla="*/ 783871 w 3476528"/>
              <a:gd name="connsiteY15" fmla="*/ 2556445 h 2916469"/>
              <a:gd name="connsiteX16" fmla="*/ 348443 w 3476528"/>
              <a:gd name="connsiteY16" fmla="*/ 2260354 h 2916469"/>
              <a:gd name="connsiteX17" fmla="*/ 740329 w 3476528"/>
              <a:gd name="connsiteY17" fmla="*/ 1676879 h 2916469"/>
              <a:gd name="connsiteX18" fmla="*/ 749037 w 3476528"/>
              <a:gd name="connsiteY18" fmla="*/ 1215325 h 2916469"/>
              <a:gd name="connsiteX19" fmla="*/ 261357 w 3476528"/>
              <a:gd name="connsiteY19" fmla="*/ 1084697 h 2916469"/>
              <a:gd name="connsiteX20" fmla="*/ 100 w 3476528"/>
              <a:gd name="connsiteY20" fmla="*/ 901817 h 2916469"/>
              <a:gd name="connsiteX0" fmla="*/ 100 w 3476528"/>
              <a:gd name="connsiteY0" fmla="*/ 897498 h 2912150"/>
              <a:gd name="connsiteX1" fmla="*/ 287483 w 3476528"/>
              <a:gd name="connsiteY1" fmla="*/ 44058 h 2912150"/>
              <a:gd name="connsiteX2" fmla="*/ 914500 w 3476528"/>
              <a:gd name="connsiteY2" fmla="*/ 148560 h 2912150"/>
              <a:gd name="connsiteX3" fmla="*/ 1358674 w 3476528"/>
              <a:gd name="connsiteY3" fmla="*/ 373389 h 2912150"/>
              <a:gd name="connsiteX4" fmla="*/ 2133700 w 3476528"/>
              <a:gd name="connsiteY4" fmla="*/ 322732 h 2912150"/>
              <a:gd name="connsiteX5" fmla="*/ 2682340 w 3476528"/>
              <a:gd name="connsiteY5" fmla="*/ 427235 h 2912150"/>
              <a:gd name="connsiteX6" fmla="*/ 3196146 w 3476528"/>
              <a:gd name="connsiteY6" fmla="*/ 1123920 h 2912150"/>
              <a:gd name="connsiteX7" fmla="*/ 3431277 w 3476528"/>
              <a:gd name="connsiteY7" fmla="*/ 1820606 h 2912150"/>
              <a:gd name="connsiteX8" fmla="*/ 3431277 w 3476528"/>
              <a:gd name="connsiteY8" fmla="*/ 2595669 h 2912150"/>
              <a:gd name="connsiteX9" fmla="*/ 2961014 w 3476528"/>
              <a:gd name="connsiteY9" fmla="*/ 2900469 h 2912150"/>
              <a:gd name="connsiteX10" fmla="*/ 2621380 w 3476528"/>
              <a:gd name="connsiteY10" fmla="*/ 2795966 h 2912150"/>
              <a:gd name="connsiteX11" fmla="*/ 2464626 w 3476528"/>
              <a:gd name="connsiteY11" fmla="*/ 2308286 h 2912150"/>
              <a:gd name="connsiteX12" fmla="*/ 1959529 w 3476528"/>
              <a:gd name="connsiteY12" fmla="*/ 2090572 h 2912150"/>
              <a:gd name="connsiteX13" fmla="*/ 1567643 w 3476528"/>
              <a:gd name="connsiteY13" fmla="*/ 2395372 h 2912150"/>
              <a:gd name="connsiteX14" fmla="*/ 1219300 w 3476528"/>
              <a:gd name="connsiteY14" fmla="*/ 2586960 h 2912150"/>
              <a:gd name="connsiteX15" fmla="*/ 783871 w 3476528"/>
              <a:gd name="connsiteY15" fmla="*/ 2552126 h 2912150"/>
              <a:gd name="connsiteX16" fmla="*/ 348443 w 3476528"/>
              <a:gd name="connsiteY16" fmla="*/ 2256035 h 2912150"/>
              <a:gd name="connsiteX17" fmla="*/ 740329 w 3476528"/>
              <a:gd name="connsiteY17" fmla="*/ 1672560 h 2912150"/>
              <a:gd name="connsiteX18" fmla="*/ 749037 w 3476528"/>
              <a:gd name="connsiteY18" fmla="*/ 1211006 h 2912150"/>
              <a:gd name="connsiteX19" fmla="*/ 261357 w 3476528"/>
              <a:gd name="connsiteY19" fmla="*/ 1080378 h 2912150"/>
              <a:gd name="connsiteX20" fmla="*/ 100 w 3476528"/>
              <a:gd name="connsiteY20" fmla="*/ 897498 h 2912150"/>
              <a:gd name="connsiteX0" fmla="*/ 91 w 3476519"/>
              <a:gd name="connsiteY0" fmla="*/ 897498 h 2912150"/>
              <a:gd name="connsiteX1" fmla="*/ 287474 w 3476519"/>
              <a:gd name="connsiteY1" fmla="*/ 44058 h 2912150"/>
              <a:gd name="connsiteX2" fmla="*/ 914491 w 3476519"/>
              <a:gd name="connsiteY2" fmla="*/ 148560 h 2912150"/>
              <a:gd name="connsiteX3" fmla="*/ 1358665 w 3476519"/>
              <a:gd name="connsiteY3" fmla="*/ 373389 h 2912150"/>
              <a:gd name="connsiteX4" fmla="*/ 2133691 w 3476519"/>
              <a:gd name="connsiteY4" fmla="*/ 322732 h 2912150"/>
              <a:gd name="connsiteX5" fmla="*/ 2682331 w 3476519"/>
              <a:gd name="connsiteY5" fmla="*/ 427235 h 2912150"/>
              <a:gd name="connsiteX6" fmla="*/ 3196137 w 3476519"/>
              <a:gd name="connsiteY6" fmla="*/ 1123920 h 2912150"/>
              <a:gd name="connsiteX7" fmla="*/ 3431268 w 3476519"/>
              <a:gd name="connsiteY7" fmla="*/ 1820606 h 2912150"/>
              <a:gd name="connsiteX8" fmla="*/ 3431268 w 3476519"/>
              <a:gd name="connsiteY8" fmla="*/ 2595669 h 2912150"/>
              <a:gd name="connsiteX9" fmla="*/ 2961005 w 3476519"/>
              <a:gd name="connsiteY9" fmla="*/ 2900469 h 2912150"/>
              <a:gd name="connsiteX10" fmla="*/ 2621371 w 3476519"/>
              <a:gd name="connsiteY10" fmla="*/ 2795966 h 2912150"/>
              <a:gd name="connsiteX11" fmla="*/ 2464617 w 3476519"/>
              <a:gd name="connsiteY11" fmla="*/ 2308286 h 2912150"/>
              <a:gd name="connsiteX12" fmla="*/ 1959520 w 3476519"/>
              <a:gd name="connsiteY12" fmla="*/ 2090572 h 2912150"/>
              <a:gd name="connsiteX13" fmla="*/ 1567634 w 3476519"/>
              <a:gd name="connsiteY13" fmla="*/ 2395372 h 2912150"/>
              <a:gd name="connsiteX14" fmla="*/ 1219291 w 3476519"/>
              <a:gd name="connsiteY14" fmla="*/ 2586960 h 2912150"/>
              <a:gd name="connsiteX15" fmla="*/ 783862 w 3476519"/>
              <a:gd name="connsiteY15" fmla="*/ 2552126 h 2912150"/>
              <a:gd name="connsiteX16" fmla="*/ 348434 w 3476519"/>
              <a:gd name="connsiteY16" fmla="*/ 2256035 h 2912150"/>
              <a:gd name="connsiteX17" fmla="*/ 740320 w 3476519"/>
              <a:gd name="connsiteY17" fmla="*/ 1672560 h 2912150"/>
              <a:gd name="connsiteX18" fmla="*/ 669131 w 3476519"/>
              <a:gd name="connsiteY18" fmla="*/ 1421643 h 2912150"/>
              <a:gd name="connsiteX19" fmla="*/ 261348 w 3476519"/>
              <a:gd name="connsiteY19" fmla="*/ 1080378 h 2912150"/>
              <a:gd name="connsiteX20" fmla="*/ 91 w 3476519"/>
              <a:gd name="connsiteY20" fmla="*/ 897498 h 2912150"/>
              <a:gd name="connsiteX0" fmla="*/ 96 w 3476524"/>
              <a:gd name="connsiteY0" fmla="*/ 897498 h 2912150"/>
              <a:gd name="connsiteX1" fmla="*/ 287479 w 3476524"/>
              <a:gd name="connsiteY1" fmla="*/ 44058 h 2912150"/>
              <a:gd name="connsiteX2" fmla="*/ 914496 w 3476524"/>
              <a:gd name="connsiteY2" fmla="*/ 148560 h 2912150"/>
              <a:gd name="connsiteX3" fmla="*/ 1358670 w 3476524"/>
              <a:gd name="connsiteY3" fmla="*/ 373389 h 2912150"/>
              <a:gd name="connsiteX4" fmla="*/ 2133696 w 3476524"/>
              <a:gd name="connsiteY4" fmla="*/ 322732 h 2912150"/>
              <a:gd name="connsiteX5" fmla="*/ 2682336 w 3476524"/>
              <a:gd name="connsiteY5" fmla="*/ 427235 h 2912150"/>
              <a:gd name="connsiteX6" fmla="*/ 3196142 w 3476524"/>
              <a:gd name="connsiteY6" fmla="*/ 1123920 h 2912150"/>
              <a:gd name="connsiteX7" fmla="*/ 3431273 w 3476524"/>
              <a:gd name="connsiteY7" fmla="*/ 1820606 h 2912150"/>
              <a:gd name="connsiteX8" fmla="*/ 3431273 w 3476524"/>
              <a:gd name="connsiteY8" fmla="*/ 2595669 h 2912150"/>
              <a:gd name="connsiteX9" fmla="*/ 2961010 w 3476524"/>
              <a:gd name="connsiteY9" fmla="*/ 2900469 h 2912150"/>
              <a:gd name="connsiteX10" fmla="*/ 2621376 w 3476524"/>
              <a:gd name="connsiteY10" fmla="*/ 2795966 h 2912150"/>
              <a:gd name="connsiteX11" fmla="*/ 2464622 w 3476524"/>
              <a:gd name="connsiteY11" fmla="*/ 2308286 h 2912150"/>
              <a:gd name="connsiteX12" fmla="*/ 1959525 w 3476524"/>
              <a:gd name="connsiteY12" fmla="*/ 2090572 h 2912150"/>
              <a:gd name="connsiteX13" fmla="*/ 1567639 w 3476524"/>
              <a:gd name="connsiteY13" fmla="*/ 2395372 h 2912150"/>
              <a:gd name="connsiteX14" fmla="*/ 1219296 w 3476524"/>
              <a:gd name="connsiteY14" fmla="*/ 2586960 h 2912150"/>
              <a:gd name="connsiteX15" fmla="*/ 783867 w 3476524"/>
              <a:gd name="connsiteY15" fmla="*/ 2552126 h 2912150"/>
              <a:gd name="connsiteX16" fmla="*/ 348439 w 3476524"/>
              <a:gd name="connsiteY16" fmla="*/ 2256035 h 2912150"/>
              <a:gd name="connsiteX17" fmla="*/ 740325 w 3476524"/>
              <a:gd name="connsiteY17" fmla="*/ 1672560 h 2912150"/>
              <a:gd name="connsiteX18" fmla="*/ 727242 w 3476524"/>
              <a:gd name="connsiteY18" fmla="*/ 1319956 h 2912150"/>
              <a:gd name="connsiteX19" fmla="*/ 261353 w 3476524"/>
              <a:gd name="connsiteY19" fmla="*/ 1080378 h 2912150"/>
              <a:gd name="connsiteX20" fmla="*/ 96 w 3476524"/>
              <a:gd name="connsiteY20" fmla="*/ 897498 h 2912150"/>
              <a:gd name="connsiteX0" fmla="*/ 96 w 3476524"/>
              <a:gd name="connsiteY0" fmla="*/ 897498 h 2912150"/>
              <a:gd name="connsiteX1" fmla="*/ 287479 w 3476524"/>
              <a:gd name="connsiteY1" fmla="*/ 44058 h 2912150"/>
              <a:gd name="connsiteX2" fmla="*/ 914496 w 3476524"/>
              <a:gd name="connsiteY2" fmla="*/ 148560 h 2912150"/>
              <a:gd name="connsiteX3" fmla="*/ 1358670 w 3476524"/>
              <a:gd name="connsiteY3" fmla="*/ 373389 h 2912150"/>
              <a:gd name="connsiteX4" fmla="*/ 2133696 w 3476524"/>
              <a:gd name="connsiteY4" fmla="*/ 322732 h 2912150"/>
              <a:gd name="connsiteX5" fmla="*/ 2682336 w 3476524"/>
              <a:gd name="connsiteY5" fmla="*/ 427235 h 2912150"/>
              <a:gd name="connsiteX6" fmla="*/ 3196142 w 3476524"/>
              <a:gd name="connsiteY6" fmla="*/ 1123920 h 2912150"/>
              <a:gd name="connsiteX7" fmla="*/ 3431273 w 3476524"/>
              <a:gd name="connsiteY7" fmla="*/ 1820606 h 2912150"/>
              <a:gd name="connsiteX8" fmla="*/ 3431273 w 3476524"/>
              <a:gd name="connsiteY8" fmla="*/ 2595669 h 2912150"/>
              <a:gd name="connsiteX9" fmla="*/ 2961010 w 3476524"/>
              <a:gd name="connsiteY9" fmla="*/ 2900469 h 2912150"/>
              <a:gd name="connsiteX10" fmla="*/ 2621376 w 3476524"/>
              <a:gd name="connsiteY10" fmla="*/ 2795966 h 2912150"/>
              <a:gd name="connsiteX11" fmla="*/ 2464622 w 3476524"/>
              <a:gd name="connsiteY11" fmla="*/ 2308286 h 2912150"/>
              <a:gd name="connsiteX12" fmla="*/ 1959525 w 3476524"/>
              <a:gd name="connsiteY12" fmla="*/ 2090572 h 2912150"/>
              <a:gd name="connsiteX13" fmla="*/ 1567639 w 3476524"/>
              <a:gd name="connsiteY13" fmla="*/ 2395372 h 2912150"/>
              <a:gd name="connsiteX14" fmla="*/ 1219296 w 3476524"/>
              <a:gd name="connsiteY14" fmla="*/ 2586960 h 2912150"/>
              <a:gd name="connsiteX15" fmla="*/ 703970 w 3476524"/>
              <a:gd name="connsiteY15" fmla="*/ 2740973 h 2912150"/>
              <a:gd name="connsiteX16" fmla="*/ 348439 w 3476524"/>
              <a:gd name="connsiteY16" fmla="*/ 2256035 h 2912150"/>
              <a:gd name="connsiteX17" fmla="*/ 740325 w 3476524"/>
              <a:gd name="connsiteY17" fmla="*/ 1672560 h 2912150"/>
              <a:gd name="connsiteX18" fmla="*/ 727242 w 3476524"/>
              <a:gd name="connsiteY18" fmla="*/ 1319956 h 2912150"/>
              <a:gd name="connsiteX19" fmla="*/ 261353 w 3476524"/>
              <a:gd name="connsiteY19" fmla="*/ 1080378 h 2912150"/>
              <a:gd name="connsiteX20" fmla="*/ 96 w 3476524"/>
              <a:gd name="connsiteY20" fmla="*/ 897498 h 2912150"/>
              <a:gd name="connsiteX0" fmla="*/ 96 w 3476524"/>
              <a:gd name="connsiteY0" fmla="*/ 897498 h 2912150"/>
              <a:gd name="connsiteX1" fmla="*/ 287479 w 3476524"/>
              <a:gd name="connsiteY1" fmla="*/ 44058 h 2912150"/>
              <a:gd name="connsiteX2" fmla="*/ 914496 w 3476524"/>
              <a:gd name="connsiteY2" fmla="*/ 148560 h 2912150"/>
              <a:gd name="connsiteX3" fmla="*/ 1358670 w 3476524"/>
              <a:gd name="connsiteY3" fmla="*/ 373389 h 2912150"/>
              <a:gd name="connsiteX4" fmla="*/ 2133696 w 3476524"/>
              <a:gd name="connsiteY4" fmla="*/ 322732 h 2912150"/>
              <a:gd name="connsiteX5" fmla="*/ 2682336 w 3476524"/>
              <a:gd name="connsiteY5" fmla="*/ 427235 h 2912150"/>
              <a:gd name="connsiteX6" fmla="*/ 3196142 w 3476524"/>
              <a:gd name="connsiteY6" fmla="*/ 1123920 h 2912150"/>
              <a:gd name="connsiteX7" fmla="*/ 3431273 w 3476524"/>
              <a:gd name="connsiteY7" fmla="*/ 1820606 h 2912150"/>
              <a:gd name="connsiteX8" fmla="*/ 3431273 w 3476524"/>
              <a:gd name="connsiteY8" fmla="*/ 2595669 h 2912150"/>
              <a:gd name="connsiteX9" fmla="*/ 2961010 w 3476524"/>
              <a:gd name="connsiteY9" fmla="*/ 2900469 h 2912150"/>
              <a:gd name="connsiteX10" fmla="*/ 2621376 w 3476524"/>
              <a:gd name="connsiteY10" fmla="*/ 2795966 h 2912150"/>
              <a:gd name="connsiteX11" fmla="*/ 2464622 w 3476524"/>
              <a:gd name="connsiteY11" fmla="*/ 2308286 h 2912150"/>
              <a:gd name="connsiteX12" fmla="*/ 1959525 w 3476524"/>
              <a:gd name="connsiteY12" fmla="*/ 2090572 h 2912150"/>
              <a:gd name="connsiteX13" fmla="*/ 1662062 w 3476524"/>
              <a:gd name="connsiteY13" fmla="*/ 2504322 h 2912150"/>
              <a:gd name="connsiteX14" fmla="*/ 1219296 w 3476524"/>
              <a:gd name="connsiteY14" fmla="*/ 2586960 h 2912150"/>
              <a:gd name="connsiteX15" fmla="*/ 703970 w 3476524"/>
              <a:gd name="connsiteY15" fmla="*/ 2740973 h 2912150"/>
              <a:gd name="connsiteX16" fmla="*/ 348439 w 3476524"/>
              <a:gd name="connsiteY16" fmla="*/ 2256035 h 2912150"/>
              <a:gd name="connsiteX17" fmla="*/ 740325 w 3476524"/>
              <a:gd name="connsiteY17" fmla="*/ 1672560 h 2912150"/>
              <a:gd name="connsiteX18" fmla="*/ 727242 w 3476524"/>
              <a:gd name="connsiteY18" fmla="*/ 1319956 h 2912150"/>
              <a:gd name="connsiteX19" fmla="*/ 261353 w 3476524"/>
              <a:gd name="connsiteY19" fmla="*/ 1080378 h 2912150"/>
              <a:gd name="connsiteX20" fmla="*/ 96 w 3476524"/>
              <a:gd name="connsiteY20" fmla="*/ 897498 h 2912150"/>
              <a:gd name="connsiteX0" fmla="*/ 96 w 3476524"/>
              <a:gd name="connsiteY0" fmla="*/ 897498 h 2910267"/>
              <a:gd name="connsiteX1" fmla="*/ 287479 w 3476524"/>
              <a:gd name="connsiteY1" fmla="*/ 44058 h 2910267"/>
              <a:gd name="connsiteX2" fmla="*/ 914496 w 3476524"/>
              <a:gd name="connsiteY2" fmla="*/ 148560 h 2910267"/>
              <a:gd name="connsiteX3" fmla="*/ 1358670 w 3476524"/>
              <a:gd name="connsiteY3" fmla="*/ 373389 h 2910267"/>
              <a:gd name="connsiteX4" fmla="*/ 2133696 w 3476524"/>
              <a:gd name="connsiteY4" fmla="*/ 322732 h 2910267"/>
              <a:gd name="connsiteX5" fmla="*/ 2682336 w 3476524"/>
              <a:gd name="connsiteY5" fmla="*/ 427235 h 2910267"/>
              <a:gd name="connsiteX6" fmla="*/ 3196142 w 3476524"/>
              <a:gd name="connsiteY6" fmla="*/ 1123920 h 2910267"/>
              <a:gd name="connsiteX7" fmla="*/ 3431273 w 3476524"/>
              <a:gd name="connsiteY7" fmla="*/ 1820606 h 2910267"/>
              <a:gd name="connsiteX8" fmla="*/ 3431273 w 3476524"/>
              <a:gd name="connsiteY8" fmla="*/ 2595669 h 2910267"/>
              <a:gd name="connsiteX9" fmla="*/ 2961010 w 3476524"/>
              <a:gd name="connsiteY9" fmla="*/ 2900469 h 2910267"/>
              <a:gd name="connsiteX10" fmla="*/ 2621376 w 3476524"/>
              <a:gd name="connsiteY10" fmla="*/ 2795966 h 2910267"/>
              <a:gd name="connsiteX11" fmla="*/ 2355672 w 3476524"/>
              <a:gd name="connsiteY11" fmla="*/ 2409973 h 2910267"/>
              <a:gd name="connsiteX12" fmla="*/ 1959525 w 3476524"/>
              <a:gd name="connsiteY12" fmla="*/ 2090572 h 2910267"/>
              <a:gd name="connsiteX13" fmla="*/ 1662062 w 3476524"/>
              <a:gd name="connsiteY13" fmla="*/ 2504322 h 2910267"/>
              <a:gd name="connsiteX14" fmla="*/ 1219296 w 3476524"/>
              <a:gd name="connsiteY14" fmla="*/ 2586960 h 2910267"/>
              <a:gd name="connsiteX15" fmla="*/ 703970 w 3476524"/>
              <a:gd name="connsiteY15" fmla="*/ 2740973 h 2910267"/>
              <a:gd name="connsiteX16" fmla="*/ 348439 w 3476524"/>
              <a:gd name="connsiteY16" fmla="*/ 2256035 h 2910267"/>
              <a:gd name="connsiteX17" fmla="*/ 740325 w 3476524"/>
              <a:gd name="connsiteY17" fmla="*/ 1672560 h 2910267"/>
              <a:gd name="connsiteX18" fmla="*/ 727242 w 3476524"/>
              <a:gd name="connsiteY18" fmla="*/ 1319956 h 2910267"/>
              <a:gd name="connsiteX19" fmla="*/ 261353 w 3476524"/>
              <a:gd name="connsiteY19" fmla="*/ 1080378 h 2910267"/>
              <a:gd name="connsiteX20" fmla="*/ 96 w 3476524"/>
              <a:gd name="connsiteY20" fmla="*/ 897498 h 2910267"/>
              <a:gd name="connsiteX0" fmla="*/ 96 w 3431362"/>
              <a:gd name="connsiteY0" fmla="*/ 897498 h 2906652"/>
              <a:gd name="connsiteX1" fmla="*/ 287479 w 3431362"/>
              <a:gd name="connsiteY1" fmla="*/ 44058 h 2906652"/>
              <a:gd name="connsiteX2" fmla="*/ 914496 w 3431362"/>
              <a:gd name="connsiteY2" fmla="*/ 148560 h 2906652"/>
              <a:gd name="connsiteX3" fmla="*/ 1358670 w 3431362"/>
              <a:gd name="connsiteY3" fmla="*/ 373389 h 2906652"/>
              <a:gd name="connsiteX4" fmla="*/ 2133696 w 3431362"/>
              <a:gd name="connsiteY4" fmla="*/ 322732 h 2906652"/>
              <a:gd name="connsiteX5" fmla="*/ 2682336 w 3431362"/>
              <a:gd name="connsiteY5" fmla="*/ 427235 h 2906652"/>
              <a:gd name="connsiteX6" fmla="*/ 3196142 w 3431362"/>
              <a:gd name="connsiteY6" fmla="*/ 1123920 h 2906652"/>
              <a:gd name="connsiteX7" fmla="*/ 3431273 w 3431362"/>
              <a:gd name="connsiteY7" fmla="*/ 1820606 h 2906652"/>
              <a:gd name="connsiteX8" fmla="*/ 3220636 w 3431362"/>
              <a:gd name="connsiteY8" fmla="*/ 2653776 h 2906652"/>
              <a:gd name="connsiteX9" fmla="*/ 2961010 w 3431362"/>
              <a:gd name="connsiteY9" fmla="*/ 2900469 h 2906652"/>
              <a:gd name="connsiteX10" fmla="*/ 2621376 w 3431362"/>
              <a:gd name="connsiteY10" fmla="*/ 2795966 h 2906652"/>
              <a:gd name="connsiteX11" fmla="*/ 2355672 w 3431362"/>
              <a:gd name="connsiteY11" fmla="*/ 2409973 h 2906652"/>
              <a:gd name="connsiteX12" fmla="*/ 1959525 w 3431362"/>
              <a:gd name="connsiteY12" fmla="*/ 2090572 h 2906652"/>
              <a:gd name="connsiteX13" fmla="*/ 1662062 w 3431362"/>
              <a:gd name="connsiteY13" fmla="*/ 2504322 h 2906652"/>
              <a:gd name="connsiteX14" fmla="*/ 1219296 w 3431362"/>
              <a:gd name="connsiteY14" fmla="*/ 2586960 h 2906652"/>
              <a:gd name="connsiteX15" fmla="*/ 703970 w 3431362"/>
              <a:gd name="connsiteY15" fmla="*/ 2740973 h 2906652"/>
              <a:gd name="connsiteX16" fmla="*/ 348439 w 3431362"/>
              <a:gd name="connsiteY16" fmla="*/ 2256035 h 2906652"/>
              <a:gd name="connsiteX17" fmla="*/ 740325 w 3431362"/>
              <a:gd name="connsiteY17" fmla="*/ 1672560 h 2906652"/>
              <a:gd name="connsiteX18" fmla="*/ 727242 w 3431362"/>
              <a:gd name="connsiteY18" fmla="*/ 1319956 h 2906652"/>
              <a:gd name="connsiteX19" fmla="*/ 261353 w 3431362"/>
              <a:gd name="connsiteY19" fmla="*/ 1080378 h 2906652"/>
              <a:gd name="connsiteX20" fmla="*/ 96 w 3431362"/>
              <a:gd name="connsiteY20" fmla="*/ 897498 h 2906652"/>
              <a:gd name="connsiteX0" fmla="*/ 96 w 3431907"/>
              <a:gd name="connsiteY0" fmla="*/ 897498 h 2906652"/>
              <a:gd name="connsiteX1" fmla="*/ 287479 w 3431907"/>
              <a:gd name="connsiteY1" fmla="*/ 44058 h 2906652"/>
              <a:gd name="connsiteX2" fmla="*/ 914496 w 3431907"/>
              <a:gd name="connsiteY2" fmla="*/ 148560 h 2906652"/>
              <a:gd name="connsiteX3" fmla="*/ 1358670 w 3431907"/>
              <a:gd name="connsiteY3" fmla="*/ 373389 h 2906652"/>
              <a:gd name="connsiteX4" fmla="*/ 2133696 w 3431907"/>
              <a:gd name="connsiteY4" fmla="*/ 322732 h 2906652"/>
              <a:gd name="connsiteX5" fmla="*/ 2682336 w 3431907"/>
              <a:gd name="connsiteY5" fmla="*/ 427235 h 2906652"/>
              <a:gd name="connsiteX6" fmla="*/ 3152562 w 3431907"/>
              <a:gd name="connsiteY6" fmla="*/ 1211080 h 2906652"/>
              <a:gd name="connsiteX7" fmla="*/ 3431273 w 3431907"/>
              <a:gd name="connsiteY7" fmla="*/ 1820606 h 2906652"/>
              <a:gd name="connsiteX8" fmla="*/ 3220636 w 3431907"/>
              <a:gd name="connsiteY8" fmla="*/ 2653776 h 2906652"/>
              <a:gd name="connsiteX9" fmla="*/ 2961010 w 3431907"/>
              <a:gd name="connsiteY9" fmla="*/ 2900469 h 2906652"/>
              <a:gd name="connsiteX10" fmla="*/ 2621376 w 3431907"/>
              <a:gd name="connsiteY10" fmla="*/ 2795966 h 2906652"/>
              <a:gd name="connsiteX11" fmla="*/ 2355672 w 3431907"/>
              <a:gd name="connsiteY11" fmla="*/ 2409973 h 2906652"/>
              <a:gd name="connsiteX12" fmla="*/ 1959525 w 3431907"/>
              <a:gd name="connsiteY12" fmla="*/ 2090572 h 2906652"/>
              <a:gd name="connsiteX13" fmla="*/ 1662062 w 3431907"/>
              <a:gd name="connsiteY13" fmla="*/ 2504322 h 2906652"/>
              <a:gd name="connsiteX14" fmla="*/ 1219296 w 3431907"/>
              <a:gd name="connsiteY14" fmla="*/ 2586960 h 2906652"/>
              <a:gd name="connsiteX15" fmla="*/ 703970 w 3431907"/>
              <a:gd name="connsiteY15" fmla="*/ 2740973 h 2906652"/>
              <a:gd name="connsiteX16" fmla="*/ 348439 w 3431907"/>
              <a:gd name="connsiteY16" fmla="*/ 2256035 h 2906652"/>
              <a:gd name="connsiteX17" fmla="*/ 740325 w 3431907"/>
              <a:gd name="connsiteY17" fmla="*/ 1672560 h 2906652"/>
              <a:gd name="connsiteX18" fmla="*/ 727242 w 3431907"/>
              <a:gd name="connsiteY18" fmla="*/ 1319956 h 2906652"/>
              <a:gd name="connsiteX19" fmla="*/ 261353 w 3431907"/>
              <a:gd name="connsiteY19" fmla="*/ 1080378 h 2906652"/>
              <a:gd name="connsiteX20" fmla="*/ 96 w 3431907"/>
              <a:gd name="connsiteY20" fmla="*/ 897498 h 2906652"/>
              <a:gd name="connsiteX0" fmla="*/ 11824 w 3225735"/>
              <a:gd name="connsiteY0" fmla="*/ 703227 h 2893965"/>
              <a:gd name="connsiteX1" fmla="*/ 81307 w 3225735"/>
              <a:gd name="connsiteY1" fmla="*/ 31371 h 2893965"/>
              <a:gd name="connsiteX2" fmla="*/ 708324 w 3225735"/>
              <a:gd name="connsiteY2" fmla="*/ 135873 h 2893965"/>
              <a:gd name="connsiteX3" fmla="*/ 1152498 w 3225735"/>
              <a:gd name="connsiteY3" fmla="*/ 360702 h 2893965"/>
              <a:gd name="connsiteX4" fmla="*/ 1927524 w 3225735"/>
              <a:gd name="connsiteY4" fmla="*/ 310045 h 2893965"/>
              <a:gd name="connsiteX5" fmla="*/ 2476164 w 3225735"/>
              <a:gd name="connsiteY5" fmla="*/ 414548 h 2893965"/>
              <a:gd name="connsiteX6" fmla="*/ 2946390 w 3225735"/>
              <a:gd name="connsiteY6" fmla="*/ 1198393 h 2893965"/>
              <a:gd name="connsiteX7" fmla="*/ 3225101 w 3225735"/>
              <a:gd name="connsiteY7" fmla="*/ 1807919 h 2893965"/>
              <a:gd name="connsiteX8" fmla="*/ 3014464 w 3225735"/>
              <a:gd name="connsiteY8" fmla="*/ 2641089 h 2893965"/>
              <a:gd name="connsiteX9" fmla="*/ 2754838 w 3225735"/>
              <a:gd name="connsiteY9" fmla="*/ 2887782 h 2893965"/>
              <a:gd name="connsiteX10" fmla="*/ 2415204 w 3225735"/>
              <a:gd name="connsiteY10" fmla="*/ 2783279 h 2893965"/>
              <a:gd name="connsiteX11" fmla="*/ 2149500 w 3225735"/>
              <a:gd name="connsiteY11" fmla="*/ 2397286 h 2893965"/>
              <a:gd name="connsiteX12" fmla="*/ 1753353 w 3225735"/>
              <a:gd name="connsiteY12" fmla="*/ 2077885 h 2893965"/>
              <a:gd name="connsiteX13" fmla="*/ 1455890 w 3225735"/>
              <a:gd name="connsiteY13" fmla="*/ 2491635 h 2893965"/>
              <a:gd name="connsiteX14" fmla="*/ 1013124 w 3225735"/>
              <a:gd name="connsiteY14" fmla="*/ 2574273 h 2893965"/>
              <a:gd name="connsiteX15" fmla="*/ 497798 w 3225735"/>
              <a:gd name="connsiteY15" fmla="*/ 2728286 h 2893965"/>
              <a:gd name="connsiteX16" fmla="*/ 142267 w 3225735"/>
              <a:gd name="connsiteY16" fmla="*/ 2243348 h 2893965"/>
              <a:gd name="connsiteX17" fmla="*/ 534153 w 3225735"/>
              <a:gd name="connsiteY17" fmla="*/ 1659873 h 2893965"/>
              <a:gd name="connsiteX18" fmla="*/ 521070 w 3225735"/>
              <a:gd name="connsiteY18" fmla="*/ 1307269 h 2893965"/>
              <a:gd name="connsiteX19" fmla="*/ 55181 w 3225735"/>
              <a:gd name="connsiteY19" fmla="*/ 1067691 h 2893965"/>
              <a:gd name="connsiteX20" fmla="*/ 11824 w 3225735"/>
              <a:gd name="connsiteY20" fmla="*/ 703227 h 28939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225735" h="2893965">
                <a:moveTo>
                  <a:pt x="11824" y="703227"/>
                </a:moveTo>
                <a:cubicBezTo>
                  <a:pt x="16178" y="530507"/>
                  <a:pt x="-34776" y="125930"/>
                  <a:pt x="81307" y="31371"/>
                </a:cubicBezTo>
                <a:cubicBezTo>
                  <a:pt x="197390" y="-63188"/>
                  <a:pt x="529792" y="80984"/>
                  <a:pt x="708324" y="135873"/>
                </a:cubicBezTo>
                <a:cubicBezTo>
                  <a:pt x="886856" y="190762"/>
                  <a:pt x="949298" y="331673"/>
                  <a:pt x="1152498" y="360702"/>
                </a:cubicBezTo>
                <a:cubicBezTo>
                  <a:pt x="1355698" y="389731"/>
                  <a:pt x="1706913" y="301071"/>
                  <a:pt x="1927524" y="310045"/>
                </a:cubicBezTo>
                <a:cubicBezTo>
                  <a:pt x="2148135" y="319019"/>
                  <a:pt x="2306353" y="266490"/>
                  <a:pt x="2476164" y="414548"/>
                </a:cubicBezTo>
                <a:cubicBezTo>
                  <a:pt x="2645975" y="562606"/>
                  <a:pt x="2821567" y="966165"/>
                  <a:pt x="2946390" y="1198393"/>
                </a:cubicBezTo>
                <a:cubicBezTo>
                  <a:pt x="3071213" y="1430621"/>
                  <a:pt x="3213755" y="1567470"/>
                  <a:pt x="3225101" y="1807919"/>
                </a:cubicBezTo>
                <a:cubicBezTo>
                  <a:pt x="3236447" y="2048368"/>
                  <a:pt x="3092841" y="2461112"/>
                  <a:pt x="3014464" y="2641089"/>
                </a:cubicBezTo>
                <a:cubicBezTo>
                  <a:pt x="2936087" y="2821066"/>
                  <a:pt x="2854715" y="2864084"/>
                  <a:pt x="2754838" y="2887782"/>
                </a:cubicBezTo>
                <a:cubicBezTo>
                  <a:pt x="2654961" y="2911480"/>
                  <a:pt x="2516094" y="2865028"/>
                  <a:pt x="2415204" y="2783279"/>
                </a:cubicBezTo>
                <a:cubicBezTo>
                  <a:pt x="2314314" y="2701530"/>
                  <a:pt x="2259808" y="2514852"/>
                  <a:pt x="2149500" y="2397286"/>
                </a:cubicBezTo>
                <a:cubicBezTo>
                  <a:pt x="2039192" y="2279720"/>
                  <a:pt x="1868955" y="2062160"/>
                  <a:pt x="1753353" y="2077885"/>
                </a:cubicBezTo>
                <a:cubicBezTo>
                  <a:pt x="1637751" y="2093610"/>
                  <a:pt x="1579261" y="2408904"/>
                  <a:pt x="1455890" y="2491635"/>
                </a:cubicBezTo>
                <a:cubicBezTo>
                  <a:pt x="1332519" y="2574366"/>
                  <a:pt x="1172806" y="2534831"/>
                  <a:pt x="1013124" y="2574273"/>
                </a:cubicBezTo>
                <a:cubicBezTo>
                  <a:pt x="853442" y="2613715"/>
                  <a:pt x="642941" y="2783440"/>
                  <a:pt x="497798" y="2728286"/>
                </a:cubicBezTo>
                <a:cubicBezTo>
                  <a:pt x="352655" y="2673132"/>
                  <a:pt x="136208" y="2421417"/>
                  <a:pt x="142267" y="2243348"/>
                </a:cubicBezTo>
                <a:cubicBezTo>
                  <a:pt x="148326" y="2065279"/>
                  <a:pt x="471019" y="1815886"/>
                  <a:pt x="534153" y="1659873"/>
                </a:cubicBezTo>
                <a:cubicBezTo>
                  <a:pt x="597287" y="1503860"/>
                  <a:pt x="600899" y="1405966"/>
                  <a:pt x="521070" y="1307269"/>
                </a:cubicBezTo>
                <a:cubicBezTo>
                  <a:pt x="441241" y="1208572"/>
                  <a:pt x="140055" y="1168365"/>
                  <a:pt x="55181" y="1067691"/>
                </a:cubicBezTo>
                <a:cubicBezTo>
                  <a:pt x="-29693" y="967017"/>
                  <a:pt x="7470" y="875947"/>
                  <a:pt x="11824" y="703227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フリーフォーム 39"/>
          <p:cNvSpPr/>
          <p:nvPr/>
        </p:nvSpPr>
        <p:spPr>
          <a:xfrm>
            <a:off x="4554924" y="4282162"/>
            <a:ext cx="2994524" cy="2357413"/>
          </a:xfrm>
          <a:custGeom>
            <a:avLst/>
            <a:gdLst>
              <a:gd name="connsiteX0" fmla="*/ 100 w 3476528"/>
              <a:gd name="connsiteY0" fmla="*/ 901817 h 2916469"/>
              <a:gd name="connsiteX1" fmla="*/ 287483 w 3476528"/>
              <a:gd name="connsiteY1" fmla="*/ 48377 h 2916469"/>
              <a:gd name="connsiteX2" fmla="*/ 914500 w 3476528"/>
              <a:gd name="connsiteY2" fmla="*/ 152879 h 2916469"/>
              <a:gd name="connsiteX3" fmla="*/ 1315094 w 3476528"/>
              <a:gd name="connsiteY3" fmla="*/ 544765 h 2916469"/>
              <a:gd name="connsiteX4" fmla="*/ 2133700 w 3476528"/>
              <a:gd name="connsiteY4" fmla="*/ 327051 h 2916469"/>
              <a:gd name="connsiteX5" fmla="*/ 2682340 w 3476528"/>
              <a:gd name="connsiteY5" fmla="*/ 431554 h 2916469"/>
              <a:gd name="connsiteX6" fmla="*/ 3196146 w 3476528"/>
              <a:gd name="connsiteY6" fmla="*/ 1128239 h 2916469"/>
              <a:gd name="connsiteX7" fmla="*/ 3431277 w 3476528"/>
              <a:gd name="connsiteY7" fmla="*/ 1824925 h 2916469"/>
              <a:gd name="connsiteX8" fmla="*/ 3431277 w 3476528"/>
              <a:gd name="connsiteY8" fmla="*/ 2599988 h 2916469"/>
              <a:gd name="connsiteX9" fmla="*/ 2961014 w 3476528"/>
              <a:gd name="connsiteY9" fmla="*/ 2904788 h 2916469"/>
              <a:gd name="connsiteX10" fmla="*/ 2621380 w 3476528"/>
              <a:gd name="connsiteY10" fmla="*/ 2800285 h 2916469"/>
              <a:gd name="connsiteX11" fmla="*/ 2464626 w 3476528"/>
              <a:gd name="connsiteY11" fmla="*/ 2312605 h 2916469"/>
              <a:gd name="connsiteX12" fmla="*/ 1959529 w 3476528"/>
              <a:gd name="connsiteY12" fmla="*/ 2094891 h 2916469"/>
              <a:gd name="connsiteX13" fmla="*/ 1567643 w 3476528"/>
              <a:gd name="connsiteY13" fmla="*/ 2399691 h 2916469"/>
              <a:gd name="connsiteX14" fmla="*/ 1219300 w 3476528"/>
              <a:gd name="connsiteY14" fmla="*/ 2591279 h 2916469"/>
              <a:gd name="connsiteX15" fmla="*/ 783871 w 3476528"/>
              <a:gd name="connsiteY15" fmla="*/ 2556445 h 2916469"/>
              <a:gd name="connsiteX16" fmla="*/ 348443 w 3476528"/>
              <a:gd name="connsiteY16" fmla="*/ 2260354 h 2916469"/>
              <a:gd name="connsiteX17" fmla="*/ 740329 w 3476528"/>
              <a:gd name="connsiteY17" fmla="*/ 1676879 h 2916469"/>
              <a:gd name="connsiteX18" fmla="*/ 749037 w 3476528"/>
              <a:gd name="connsiteY18" fmla="*/ 1215325 h 2916469"/>
              <a:gd name="connsiteX19" fmla="*/ 261357 w 3476528"/>
              <a:gd name="connsiteY19" fmla="*/ 1084697 h 2916469"/>
              <a:gd name="connsiteX20" fmla="*/ 100 w 3476528"/>
              <a:gd name="connsiteY20" fmla="*/ 901817 h 2916469"/>
              <a:gd name="connsiteX0" fmla="*/ 100 w 3476528"/>
              <a:gd name="connsiteY0" fmla="*/ 903900 h 2918552"/>
              <a:gd name="connsiteX1" fmla="*/ 287483 w 3476528"/>
              <a:gd name="connsiteY1" fmla="*/ 50460 h 2918552"/>
              <a:gd name="connsiteX2" fmla="*/ 650381 w 3476528"/>
              <a:gd name="connsiteY2" fmla="*/ 147149 h 2918552"/>
              <a:gd name="connsiteX3" fmla="*/ 1315094 w 3476528"/>
              <a:gd name="connsiteY3" fmla="*/ 546848 h 2918552"/>
              <a:gd name="connsiteX4" fmla="*/ 2133700 w 3476528"/>
              <a:gd name="connsiteY4" fmla="*/ 329134 h 2918552"/>
              <a:gd name="connsiteX5" fmla="*/ 2682340 w 3476528"/>
              <a:gd name="connsiteY5" fmla="*/ 433637 h 2918552"/>
              <a:gd name="connsiteX6" fmla="*/ 3196146 w 3476528"/>
              <a:gd name="connsiteY6" fmla="*/ 1130322 h 2918552"/>
              <a:gd name="connsiteX7" fmla="*/ 3431277 w 3476528"/>
              <a:gd name="connsiteY7" fmla="*/ 1827008 h 2918552"/>
              <a:gd name="connsiteX8" fmla="*/ 3431277 w 3476528"/>
              <a:gd name="connsiteY8" fmla="*/ 2602071 h 2918552"/>
              <a:gd name="connsiteX9" fmla="*/ 2961014 w 3476528"/>
              <a:gd name="connsiteY9" fmla="*/ 2906871 h 2918552"/>
              <a:gd name="connsiteX10" fmla="*/ 2621380 w 3476528"/>
              <a:gd name="connsiteY10" fmla="*/ 2802368 h 2918552"/>
              <a:gd name="connsiteX11" fmla="*/ 2464626 w 3476528"/>
              <a:gd name="connsiteY11" fmla="*/ 2314688 h 2918552"/>
              <a:gd name="connsiteX12" fmla="*/ 1959529 w 3476528"/>
              <a:gd name="connsiteY12" fmla="*/ 2096974 h 2918552"/>
              <a:gd name="connsiteX13" fmla="*/ 1567643 w 3476528"/>
              <a:gd name="connsiteY13" fmla="*/ 2401774 h 2918552"/>
              <a:gd name="connsiteX14" fmla="*/ 1219300 w 3476528"/>
              <a:gd name="connsiteY14" fmla="*/ 2593362 h 2918552"/>
              <a:gd name="connsiteX15" fmla="*/ 783871 w 3476528"/>
              <a:gd name="connsiteY15" fmla="*/ 2558528 h 2918552"/>
              <a:gd name="connsiteX16" fmla="*/ 348443 w 3476528"/>
              <a:gd name="connsiteY16" fmla="*/ 2262437 h 2918552"/>
              <a:gd name="connsiteX17" fmla="*/ 740329 w 3476528"/>
              <a:gd name="connsiteY17" fmla="*/ 1678962 h 2918552"/>
              <a:gd name="connsiteX18" fmla="*/ 749037 w 3476528"/>
              <a:gd name="connsiteY18" fmla="*/ 1217408 h 2918552"/>
              <a:gd name="connsiteX19" fmla="*/ 261357 w 3476528"/>
              <a:gd name="connsiteY19" fmla="*/ 1086780 h 2918552"/>
              <a:gd name="connsiteX20" fmla="*/ 100 w 3476528"/>
              <a:gd name="connsiteY20" fmla="*/ 903900 h 2918552"/>
              <a:gd name="connsiteX0" fmla="*/ 13293 w 3489721"/>
              <a:gd name="connsiteY0" fmla="*/ 950673 h 2965325"/>
              <a:gd name="connsiteX1" fmla="*/ 104473 w 3489721"/>
              <a:gd name="connsiteY1" fmla="*/ 42540 h 2965325"/>
              <a:gd name="connsiteX2" fmla="*/ 663574 w 3489721"/>
              <a:gd name="connsiteY2" fmla="*/ 193922 h 2965325"/>
              <a:gd name="connsiteX3" fmla="*/ 1328287 w 3489721"/>
              <a:gd name="connsiteY3" fmla="*/ 593621 h 2965325"/>
              <a:gd name="connsiteX4" fmla="*/ 2146893 w 3489721"/>
              <a:gd name="connsiteY4" fmla="*/ 375907 h 2965325"/>
              <a:gd name="connsiteX5" fmla="*/ 2695533 w 3489721"/>
              <a:gd name="connsiteY5" fmla="*/ 480410 h 2965325"/>
              <a:gd name="connsiteX6" fmla="*/ 3209339 w 3489721"/>
              <a:gd name="connsiteY6" fmla="*/ 1177095 h 2965325"/>
              <a:gd name="connsiteX7" fmla="*/ 3444470 w 3489721"/>
              <a:gd name="connsiteY7" fmla="*/ 1873781 h 2965325"/>
              <a:gd name="connsiteX8" fmla="*/ 3444470 w 3489721"/>
              <a:gd name="connsiteY8" fmla="*/ 2648844 h 2965325"/>
              <a:gd name="connsiteX9" fmla="*/ 2974207 w 3489721"/>
              <a:gd name="connsiteY9" fmla="*/ 2953644 h 2965325"/>
              <a:gd name="connsiteX10" fmla="*/ 2634573 w 3489721"/>
              <a:gd name="connsiteY10" fmla="*/ 2849141 h 2965325"/>
              <a:gd name="connsiteX11" fmla="*/ 2477819 w 3489721"/>
              <a:gd name="connsiteY11" fmla="*/ 2361461 h 2965325"/>
              <a:gd name="connsiteX12" fmla="*/ 1972722 w 3489721"/>
              <a:gd name="connsiteY12" fmla="*/ 2143747 h 2965325"/>
              <a:gd name="connsiteX13" fmla="*/ 1580836 w 3489721"/>
              <a:gd name="connsiteY13" fmla="*/ 2448547 h 2965325"/>
              <a:gd name="connsiteX14" fmla="*/ 1232493 w 3489721"/>
              <a:gd name="connsiteY14" fmla="*/ 2640135 h 2965325"/>
              <a:gd name="connsiteX15" fmla="*/ 797064 w 3489721"/>
              <a:gd name="connsiteY15" fmla="*/ 2605301 h 2965325"/>
              <a:gd name="connsiteX16" fmla="*/ 361636 w 3489721"/>
              <a:gd name="connsiteY16" fmla="*/ 2309210 h 2965325"/>
              <a:gd name="connsiteX17" fmla="*/ 753522 w 3489721"/>
              <a:gd name="connsiteY17" fmla="*/ 1725735 h 2965325"/>
              <a:gd name="connsiteX18" fmla="*/ 762230 w 3489721"/>
              <a:gd name="connsiteY18" fmla="*/ 1264181 h 2965325"/>
              <a:gd name="connsiteX19" fmla="*/ 274550 w 3489721"/>
              <a:gd name="connsiteY19" fmla="*/ 1133553 h 2965325"/>
              <a:gd name="connsiteX20" fmla="*/ 13293 w 3489721"/>
              <a:gd name="connsiteY20" fmla="*/ 950673 h 2965325"/>
              <a:gd name="connsiteX0" fmla="*/ 3760 w 3631113"/>
              <a:gd name="connsiteY0" fmla="*/ 625434 h 2944799"/>
              <a:gd name="connsiteX1" fmla="*/ 245865 w 3631113"/>
              <a:gd name="connsiteY1" fmla="*/ 22014 h 2944799"/>
              <a:gd name="connsiteX2" fmla="*/ 804966 w 3631113"/>
              <a:gd name="connsiteY2" fmla="*/ 173396 h 2944799"/>
              <a:gd name="connsiteX3" fmla="*/ 1469679 w 3631113"/>
              <a:gd name="connsiteY3" fmla="*/ 573095 h 2944799"/>
              <a:gd name="connsiteX4" fmla="*/ 2288285 w 3631113"/>
              <a:gd name="connsiteY4" fmla="*/ 355381 h 2944799"/>
              <a:gd name="connsiteX5" fmla="*/ 2836925 w 3631113"/>
              <a:gd name="connsiteY5" fmla="*/ 459884 h 2944799"/>
              <a:gd name="connsiteX6" fmla="*/ 3350731 w 3631113"/>
              <a:gd name="connsiteY6" fmla="*/ 1156569 h 2944799"/>
              <a:gd name="connsiteX7" fmla="*/ 3585862 w 3631113"/>
              <a:gd name="connsiteY7" fmla="*/ 1853255 h 2944799"/>
              <a:gd name="connsiteX8" fmla="*/ 3585862 w 3631113"/>
              <a:gd name="connsiteY8" fmla="*/ 2628318 h 2944799"/>
              <a:gd name="connsiteX9" fmla="*/ 3115599 w 3631113"/>
              <a:gd name="connsiteY9" fmla="*/ 2933118 h 2944799"/>
              <a:gd name="connsiteX10" fmla="*/ 2775965 w 3631113"/>
              <a:gd name="connsiteY10" fmla="*/ 2828615 h 2944799"/>
              <a:gd name="connsiteX11" fmla="*/ 2619211 w 3631113"/>
              <a:gd name="connsiteY11" fmla="*/ 2340935 h 2944799"/>
              <a:gd name="connsiteX12" fmla="*/ 2114114 w 3631113"/>
              <a:gd name="connsiteY12" fmla="*/ 2123221 h 2944799"/>
              <a:gd name="connsiteX13" fmla="*/ 1722228 w 3631113"/>
              <a:gd name="connsiteY13" fmla="*/ 2428021 h 2944799"/>
              <a:gd name="connsiteX14" fmla="*/ 1373885 w 3631113"/>
              <a:gd name="connsiteY14" fmla="*/ 2619609 h 2944799"/>
              <a:gd name="connsiteX15" fmla="*/ 938456 w 3631113"/>
              <a:gd name="connsiteY15" fmla="*/ 2584775 h 2944799"/>
              <a:gd name="connsiteX16" fmla="*/ 503028 w 3631113"/>
              <a:gd name="connsiteY16" fmla="*/ 2288684 h 2944799"/>
              <a:gd name="connsiteX17" fmla="*/ 894914 w 3631113"/>
              <a:gd name="connsiteY17" fmla="*/ 1705209 h 2944799"/>
              <a:gd name="connsiteX18" fmla="*/ 903622 w 3631113"/>
              <a:gd name="connsiteY18" fmla="*/ 1243655 h 2944799"/>
              <a:gd name="connsiteX19" fmla="*/ 415942 w 3631113"/>
              <a:gd name="connsiteY19" fmla="*/ 1113027 h 2944799"/>
              <a:gd name="connsiteX20" fmla="*/ 3760 w 3631113"/>
              <a:gd name="connsiteY20" fmla="*/ 625434 h 2944799"/>
              <a:gd name="connsiteX0" fmla="*/ 3484 w 3630837"/>
              <a:gd name="connsiteY0" fmla="*/ 625434 h 2944799"/>
              <a:gd name="connsiteX1" fmla="*/ 245589 w 3630837"/>
              <a:gd name="connsiteY1" fmla="*/ 22014 h 2944799"/>
              <a:gd name="connsiteX2" fmla="*/ 804690 w 3630837"/>
              <a:gd name="connsiteY2" fmla="*/ 173396 h 2944799"/>
              <a:gd name="connsiteX3" fmla="*/ 1469403 w 3630837"/>
              <a:gd name="connsiteY3" fmla="*/ 573095 h 2944799"/>
              <a:gd name="connsiteX4" fmla="*/ 2288009 w 3630837"/>
              <a:gd name="connsiteY4" fmla="*/ 355381 h 2944799"/>
              <a:gd name="connsiteX5" fmla="*/ 2836649 w 3630837"/>
              <a:gd name="connsiteY5" fmla="*/ 459884 h 2944799"/>
              <a:gd name="connsiteX6" fmla="*/ 3350455 w 3630837"/>
              <a:gd name="connsiteY6" fmla="*/ 1156569 h 2944799"/>
              <a:gd name="connsiteX7" fmla="*/ 3585586 w 3630837"/>
              <a:gd name="connsiteY7" fmla="*/ 1853255 h 2944799"/>
              <a:gd name="connsiteX8" fmla="*/ 3585586 w 3630837"/>
              <a:gd name="connsiteY8" fmla="*/ 2628318 h 2944799"/>
              <a:gd name="connsiteX9" fmla="*/ 3115323 w 3630837"/>
              <a:gd name="connsiteY9" fmla="*/ 2933118 h 2944799"/>
              <a:gd name="connsiteX10" fmla="*/ 2775689 w 3630837"/>
              <a:gd name="connsiteY10" fmla="*/ 2828615 h 2944799"/>
              <a:gd name="connsiteX11" fmla="*/ 2618935 w 3630837"/>
              <a:gd name="connsiteY11" fmla="*/ 2340935 h 2944799"/>
              <a:gd name="connsiteX12" fmla="*/ 2113838 w 3630837"/>
              <a:gd name="connsiteY12" fmla="*/ 2123221 h 2944799"/>
              <a:gd name="connsiteX13" fmla="*/ 1721952 w 3630837"/>
              <a:gd name="connsiteY13" fmla="*/ 2428021 h 2944799"/>
              <a:gd name="connsiteX14" fmla="*/ 1373609 w 3630837"/>
              <a:gd name="connsiteY14" fmla="*/ 2619609 h 2944799"/>
              <a:gd name="connsiteX15" fmla="*/ 938180 w 3630837"/>
              <a:gd name="connsiteY15" fmla="*/ 2584775 h 2944799"/>
              <a:gd name="connsiteX16" fmla="*/ 502752 w 3630837"/>
              <a:gd name="connsiteY16" fmla="*/ 2288684 h 2944799"/>
              <a:gd name="connsiteX17" fmla="*/ 894638 w 3630837"/>
              <a:gd name="connsiteY17" fmla="*/ 1705209 h 2944799"/>
              <a:gd name="connsiteX18" fmla="*/ 903346 w 3630837"/>
              <a:gd name="connsiteY18" fmla="*/ 1243655 h 2944799"/>
              <a:gd name="connsiteX19" fmla="*/ 408120 w 3630837"/>
              <a:gd name="connsiteY19" fmla="*/ 917698 h 2944799"/>
              <a:gd name="connsiteX20" fmla="*/ 3484 w 3630837"/>
              <a:gd name="connsiteY20" fmla="*/ 625434 h 2944799"/>
              <a:gd name="connsiteX0" fmla="*/ 5883 w 3633236"/>
              <a:gd name="connsiteY0" fmla="*/ 625434 h 2944799"/>
              <a:gd name="connsiteX1" fmla="*/ 247988 w 3633236"/>
              <a:gd name="connsiteY1" fmla="*/ 22014 h 2944799"/>
              <a:gd name="connsiteX2" fmla="*/ 807089 w 3633236"/>
              <a:gd name="connsiteY2" fmla="*/ 173396 h 2944799"/>
              <a:gd name="connsiteX3" fmla="*/ 1471802 w 3633236"/>
              <a:gd name="connsiteY3" fmla="*/ 573095 h 2944799"/>
              <a:gd name="connsiteX4" fmla="*/ 2290408 w 3633236"/>
              <a:gd name="connsiteY4" fmla="*/ 355381 h 2944799"/>
              <a:gd name="connsiteX5" fmla="*/ 2839048 w 3633236"/>
              <a:gd name="connsiteY5" fmla="*/ 459884 h 2944799"/>
              <a:gd name="connsiteX6" fmla="*/ 3352854 w 3633236"/>
              <a:gd name="connsiteY6" fmla="*/ 1156569 h 2944799"/>
              <a:gd name="connsiteX7" fmla="*/ 3587985 w 3633236"/>
              <a:gd name="connsiteY7" fmla="*/ 1853255 h 2944799"/>
              <a:gd name="connsiteX8" fmla="*/ 3587985 w 3633236"/>
              <a:gd name="connsiteY8" fmla="*/ 2628318 h 2944799"/>
              <a:gd name="connsiteX9" fmla="*/ 3117722 w 3633236"/>
              <a:gd name="connsiteY9" fmla="*/ 2933118 h 2944799"/>
              <a:gd name="connsiteX10" fmla="*/ 2778088 w 3633236"/>
              <a:gd name="connsiteY10" fmla="*/ 2828615 h 2944799"/>
              <a:gd name="connsiteX11" fmla="*/ 2621334 w 3633236"/>
              <a:gd name="connsiteY11" fmla="*/ 2340935 h 2944799"/>
              <a:gd name="connsiteX12" fmla="*/ 2116237 w 3633236"/>
              <a:gd name="connsiteY12" fmla="*/ 2123221 h 2944799"/>
              <a:gd name="connsiteX13" fmla="*/ 1724351 w 3633236"/>
              <a:gd name="connsiteY13" fmla="*/ 2428021 h 2944799"/>
              <a:gd name="connsiteX14" fmla="*/ 1376008 w 3633236"/>
              <a:gd name="connsiteY14" fmla="*/ 2619609 h 2944799"/>
              <a:gd name="connsiteX15" fmla="*/ 940579 w 3633236"/>
              <a:gd name="connsiteY15" fmla="*/ 2584775 h 2944799"/>
              <a:gd name="connsiteX16" fmla="*/ 505151 w 3633236"/>
              <a:gd name="connsiteY16" fmla="*/ 2288684 h 2944799"/>
              <a:gd name="connsiteX17" fmla="*/ 897037 w 3633236"/>
              <a:gd name="connsiteY17" fmla="*/ 1705209 h 2944799"/>
              <a:gd name="connsiteX18" fmla="*/ 905745 w 3633236"/>
              <a:gd name="connsiteY18" fmla="*/ 1243655 h 2944799"/>
              <a:gd name="connsiteX19" fmla="*/ 470889 w 3633236"/>
              <a:gd name="connsiteY19" fmla="*/ 870819 h 2944799"/>
              <a:gd name="connsiteX20" fmla="*/ 5883 w 3633236"/>
              <a:gd name="connsiteY20" fmla="*/ 625434 h 2944799"/>
              <a:gd name="connsiteX0" fmla="*/ 5883 w 3633236"/>
              <a:gd name="connsiteY0" fmla="*/ 625434 h 2944799"/>
              <a:gd name="connsiteX1" fmla="*/ 247988 w 3633236"/>
              <a:gd name="connsiteY1" fmla="*/ 22014 h 2944799"/>
              <a:gd name="connsiteX2" fmla="*/ 807089 w 3633236"/>
              <a:gd name="connsiteY2" fmla="*/ 173396 h 2944799"/>
              <a:gd name="connsiteX3" fmla="*/ 1471802 w 3633236"/>
              <a:gd name="connsiteY3" fmla="*/ 573095 h 2944799"/>
              <a:gd name="connsiteX4" fmla="*/ 2290408 w 3633236"/>
              <a:gd name="connsiteY4" fmla="*/ 355381 h 2944799"/>
              <a:gd name="connsiteX5" fmla="*/ 2839048 w 3633236"/>
              <a:gd name="connsiteY5" fmla="*/ 459884 h 2944799"/>
              <a:gd name="connsiteX6" fmla="*/ 3352854 w 3633236"/>
              <a:gd name="connsiteY6" fmla="*/ 1156569 h 2944799"/>
              <a:gd name="connsiteX7" fmla="*/ 3587985 w 3633236"/>
              <a:gd name="connsiteY7" fmla="*/ 1853255 h 2944799"/>
              <a:gd name="connsiteX8" fmla="*/ 3587985 w 3633236"/>
              <a:gd name="connsiteY8" fmla="*/ 2628318 h 2944799"/>
              <a:gd name="connsiteX9" fmla="*/ 3117722 w 3633236"/>
              <a:gd name="connsiteY9" fmla="*/ 2933118 h 2944799"/>
              <a:gd name="connsiteX10" fmla="*/ 2778088 w 3633236"/>
              <a:gd name="connsiteY10" fmla="*/ 2828615 h 2944799"/>
              <a:gd name="connsiteX11" fmla="*/ 2621334 w 3633236"/>
              <a:gd name="connsiteY11" fmla="*/ 2340935 h 2944799"/>
              <a:gd name="connsiteX12" fmla="*/ 2116237 w 3633236"/>
              <a:gd name="connsiteY12" fmla="*/ 2123221 h 2944799"/>
              <a:gd name="connsiteX13" fmla="*/ 1724351 w 3633236"/>
              <a:gd name="connsiteY13" fmla="*/ 2428021 h 2944799"/>
              <a:gd name="connsiteX14" fmla="*/ 1376008 w 3633236"/>
              <a:gd name="connsiteY14" fmla="*/ 2619609 h 2944799"/>
              <a:gd name="connsiteX15" fmla="*/ 940579 w 3633236"/>
              <a:gd name="connsiteY15" fmla="*/ 2584775 h 2944799"/>
              <a:gd name="connsiteX16" fmla="*/ 505151 w 3633236"/>
              <a:gd name="connsiteY16" fmla="*/ 2288684 h 2944799"/>
              <a:gd name="connsiteX17" fmla="*/ 897037 w 3633236"/>
              <a:gd name="connsiteY17" fmla="*/ 1705209 h 2944799"/>
              <a:gd name="connsiteX18" fmla="*/ 1018939 w 3633236"/>
              <a:gd name="connsiteY18" fmla="*/ 1142084 h 2944799"/>
              <a:gd name="connsiteX19" fmla="*/ 470889 w 3633236"/>
              <a:gd name="connsiteY19" fmla="*/ 870819 h 2944799"/>
              <a:gd name="connsiteX20" fmla="*/ 5883 w 3633236"/>
              <a:gd name="connsiteY20" fmla="*/ 625434 h 2944799"/>
              <a:gd name="connsiteX0" fmla="*/ 5883 w 3633236"/>
              <a:gd name="connsiteY0" fmla="*/ 625434 h 2944799"/>
              <a:gd name="connsiteX1" fmla="*/ 247988 w 3633236"/>
              <a:gd name="connsiteY1" fmla="*/ 22014 h 2944799"/>
              <a:gd name="connsiteX2" fmla="*/ 807089 w 3633236"/>
              <a:gd name="connsiteY2" fmla="*/ 173396 h 2944799"/>
              <a:gd name="connsiteX3" fmla="*/ 1471802 w 3633236"/>
              <a:gd name="connsiteY3" fmla="*/ 573095 h 2944799"/>
              <a:gd name="connsiteX4" fmla="*/ 2290408 w 3633236"/>
              <a:gd name="connsiteY4" fmla="*/ 355381 h 2944799"/>
              <a:gd name="connsiteX5" fmla="*/ 2839048 w 3633236"/>
              <a:gd name="connsiteY5" fmla="*/ 459884 h 2944799"/>
              <a:gd name="connsiteX6" fmla="*/ 3352854 w 3633236"/>
              <a:gd name="connsiteY6" fmla="*/ 1156569 h 2944799"/>
              <a:gd name="connsiteX7" fmla="*/ 3587985 w 3633236"/>
              <a:gd name="connsiteY7" fmla="*/ 1853255 h 2944799"/>
              <a:gd name="connsiteX8" fmla="*/ 3587985 w 3633236"/>
              <a:gd name="connsiteY8" fmla="*/ 2628318 h 2944799"/>
              <a:gd name="connsiteX9" fmla="*/ 3117722 w 3633236"/>
              <a:gd name="connsiteY9" fmla="*/ 2933118 h 2944799"/>
              <a:gd name="connsiteX10" fmla="*/ 2778088 w 3633236"/>
              <a:gd name="connsiteY10" fmla="*/ 2828615 h 2944799"/>
              <a:gd name="connsiteX11" fmla="*/ 2621334 w 3633236"/>
              <a:gd name="connsiteY11" fmla="*/ 2340935 h 2944799"/>
              <a:gd name="connsiteX12" fmla="*/ 2116237 w 3633236"/>
              <a:gd name="connsiteY12" fmla="*/ 2123221 h 2944799"/>
              <a:gd name="connsiteX13" fmla="*/ 1724351 w 3633236"/>
              <a:gd name="connsiteY13" fmla="*/ 2428021 h 2944799"/>
              <a:gd name="connsiteX14" fmla="*/ 1376008 w 3633236"/>
              <a:gd name="connsiteY14" fmla="*/ 2619609 h 2944799"/>
              <a:gd name="connsiteX15" fmla="*/ 940579 w 3633236"/>
              <a:gd name="connsiteY15" fmla="*/ 2584775 h 2944799"/>
              <a:gd name="connsiteX16" fmla="*/ 505151 w 3633236"/>
              <a:gd name="connsiteY16" fmla="*/ 2288684 h 2944799"/>
              <a:gd name="connsiteX17" fmla="*/ 995138 w 3633236"/>
              <a:gd name="connsiteY17" fmla="*/ 1728649 h 2944799"/>
              <a:gd name="connsiteX18" fmla="*/ 1018939 w 3633236"/>
              <a:gd name="connsiteY18" fmla="*/ 1142084 h 2944799"/>
              <a:gd name="connsiteX19" fmla="*/ 470889 w 3633236"/>
              <a:gd name="connsiteY19" fmla="*/ 870819 h 2944799"/>
              <a:gd name="connsiteX20" fmla="*/ 5883 w 3633236"/>
              <a:gd name="connsiteY20" fmla="*/ 625434 h 2944799"/>
              <a:gd name="connsiteX0" fmla="*/ 5883 w 3633236"/>
              <a:gd name="connsiteY0" fmla="*/ 625434 h 2944799"/>
              <a:gd name="connsiteX1" fmla="*/ 247988 w 3633236"/>
              <a:gd name="connsiteY1" fmla="*/ 22014 h 2944799"/>
              <a:gd name="connsiteX2" fmla="*/ 807089 w 3633236"/>
              <a:gd name="connsiteY2" fmla="*/ 173396 h 2944799"/>
              <a:gd name="connsiteX3" fmla="*/ 1471802 w 3633236"/>
              <a:gd name="connsiteY3" fmla="*/ 573095 h 2944799"/>
              <a:gd name="connsiteX4" fmla="*/ 2290408 w 3633236"/>
              <a:gd name="connsiteY4" fmla="*/ 355381 h 2944799"/>
              <a:gd name="connsiteX5" fmla="*/ 2839048 w 3633236"/>
              <a:gd name="connsiteY5" fmla="*/ 459884 h 2944799"/>
              <a:gd name="connsiteX6" fmla="*/ 3352854 w 3633236"/>
              <a:gd name="connsiteY6" fmla="*/ 1156569 h 2944799"/>
              <a:gd name="connsiteX7" fmla="*/ 3587985 w 3633236"/>
              <a:gd name="connsiteY7" fmla="*/ 1853255 h 2944799"/>
              <a:gd name="connsiteX8" fmla="*/ 3587985 w 3633236"/>
              <a:gd name="connsiteY8" fmla="*/ 2628318 h 2944799"/>
              <a:gd name="connsiteX9" fmla="*/ 3117722 w 3633236"/>
              <a:gd name="connsiteY9" fmla="*/ 2933118 h 2944799"/>
              <a:gd name="connsiteX10" fmla="*/ 2778088 w 3633236"/>
              <a:gd name="connsiteY10" fmla="*/ 2828615 h 2944799"/>
              <a:gd name="connsiteX11" fmla="*/ 2621334 w 3633236"/>
              <a:gd name="connsiteY11" fmla="*/ 2340935 h 2944799"/>
              <a:gd name="connsiteX12" fmla="*/ 2116237 w 3633236"/>
              <a:gd name="connsiteY12" fmla="*/ 2123221 h 2944799"/>
              <a:gd name="connsiteX13" fmla="*/ 1724351 w 3633236"/>
              <a:gd name="connsiteY13" fmla="*/ 2428021 h 2944799"/>
              <a:gd name="connsiteX14" fmla="*/ 1376008 w 3633236"/>
              <a:gd name="connsiteY14" fmla="*/ 2619609 h 2944799"/>
              <a:gd name="connsiteX15" fmla="*/ 940579 w 3633236"/>
              <a:gd name="connsiteY15" fmla="*/ 2584775 h 2944799"/>
              <a:gd name="connsiteX16" fmla="*/ 573067 w 3633236"/>
              <a:gd name="connsiteY16" fmla="*/ 2484013 h 2944799"/>
              <a:gd name="connsiteX17" fmla="*/ 995138 w 3633236"/>
              <a:gd name="connsiteY17" fmla="*/ 1728649 h 2944799"/>
              <a:gd name="connsiteX18" fmla="*/ 1018939 w 3633236"/>
              <a:gd name="connsiteY18" fmla="*/ 1142084 h 2944799"/>
              <a:gd name="connsiteX19" fmla="*/ 470889 w 3633236"/>
              <a:gd name="connsiteY19" fmla="*/ 870819 h 2944799"/>
              <a:gd name="connsiteX20" fmla="*/ 5883 w 3633236"/>
              <a:gd name="connsiteY20" fmla="*/ 625434 h 2944799"/>
              <a:gd name="connsiteX0" fmla="*/ 5883 w 3633236"/>
              <a:gd name="connsiteY0" fmla="*/ 625434 h 2944799"/>
              <a:gd name="connsiteX1" fmla="*/ 247988 w 3633236"/>
              <a:gd name="connsiteY1" fmla="*/ 22014 h 2944799"/>
              <a:gd name="connsiteX2" fmla="*/ 807089 w 3633236"/>
              <a:gd name="connsiteY2" fmla="*/ 173396 h 2944799"/>
              <a:gd name="connsiteX3" fmla="*/ 1471802 w 3633236"/>
              <a:gd name="connsiteY3" fmla="*/ 573095 h 2944799"/>
              <a:gd name="connsiteX4" fmla="*/ 2290408 w 3633236"/>
              <a:gd name="connsiteY4" fmla="*/ 355381 h 2944799"/>
              <a:gd name="connsiteX5" fmla="*/ 2839048 w 3633236"/>
              <a:gd name="connsiteY5" fmla="*/ 459884 h 2944799"/>
              <a:gd name="connsiteX6" fmla="*/ 3352854 w 3633236"/>
              <a:gd name="connsiteY6" fmla="*/ 1156569 h 2944799"/>
              <a:gd name="connsiteX7" fmla="*/ 3587985 w 3633236"/>
              <a:gd name="connsiteY7" fmla="*/ 1853255 h 2944799"/>
              <a:gd name="connsiteX8" fmla="*/ 3587985 w 3633236"/>
              <a:gd name="connsiteY8" fmla="*/ 2628318 h 2944799"/>
              <a:gd name="connsiteX9" fmla="*/ 3117722 w 3633236"/>
              <a:gd name="connsiteY9" fmla="*/ 2933118 h 2944799"/>
              <a:gd name="connsiteX10" fmla="*/ 2778088 w 3633236"/>
              <a:gd name="connsiteY10" fmla="*/ 2828615 h 2944799"/>
              <a:gd name="connsiteX11" fmla="*/ 2621334 w 3633236"/>
              <a:gd name="connsiteY11" fmla="*/ 2340935 h 2944799"/>
              <a:gd name="connsiteX12" fmla="*/ 2116237 w 3633236"/>
              <a:gd name="connsiteY12" fmla="*/ 2123221 h 2944799"/>
              <a:gd name="connsiteX13" fmla="*/ 1724351 w 3633236"/>
              <a:gd name="connsiteY13" fmla="*/ 2428021 h 2944799"/>
              <a:gd name="connsiteX14" fmla="*/ 1376008 w 3633236"/>
              <a:gd name="connsiteY14" fmla="*/ 2619609 h 2944799"/>
              <a:gd name="connsiteX15" fmla="*/ 940579 w 3633236"/>
              <a:gd name="connsiteY15" fmla="*/ 2584775 h 2944799"/>
              <a:gd name="connsiteX16" fmla="*/ 618345 w 3633236"/>
              <a:gd name="connsiteY16" fmla="*/ 2382442 h 2944799"/>
              <a:gd name="connsiteX17" fmla="*/ 995138 w 3633236"/>
              <a:gd name="connsiteY17" fmla="*/ 1728649 h 2944799"/>
              <a:gd name="connsiteX18" fmla="*/ 1018939 w 3633236"/>
              <a:gd name="connsiteY18" fmla="*/ 1142084 h 2944799"/>
              <a:gd name="connsiteX19" fmla="*/ 470889 w 3633236"/>
              <a:gd name="connsiteY19" fmla="*/ 870819 h 2944799"/>
              <a:gd name="connsiteX20" fmla="*/ 5883 w 3633236"/>
              <a:gd name="connsiteY20" fmla="*/ 625434 h 2944799"/>
              <a:gd name="connsiteX0" fmla="*/ 5883 w 3633236"/>
              <a:gd name="connsiteY0" fmla="*/ 625434 h 2944799"/>
              <a:gd name="connsiteX1" fmla="*/ 247988 w 3633236"/>
              <a:gd name="connsiteY1" fmla="*/ 22014 h 2944799"/>
              <a:gd name="connsiteX2" fmla="*/ 807089 w 3633236"/>
              <a:gd name="connsiteY2" fmla="*/ 173396 h 2944799"/>
              <a:gd name="connsiteX3" fmla="*/ 1471802 w 3633236"/>
              <a:gd name="connsiteY3" fmla="*/ 573095 h 2944799"/>
              <a:gd name="connsiteX4" fmla="*/ 2290408 w 3633236"/>
              <a:gd name="connsiteY4" fmla="*/ 355381 h 2944799"/>
              <a:gd name="connsiteX5" fmla="*/ 2839048 w 3633236"/>
              <a:gd name="connsiteY5" fmla="*/ 459884 h 2944799"/>
              <a:gd name="connsiteX6" fmla="*/ 3352854 w 3633236"/>
              <a:gd name="connsiteY6" fmla="*/ 1156569 h 2944799"/>
              <a:gd name="connsiteX7" fmla="*/ 3587985 w 3633236"/>
              <a:gd name="connsiteY7" fmla="*/ 1853255 h 2944799"/>
              <a:gd name="connsiteX8" fmla="*/ 3587985 w 3633236"/>
              <a:gd name="connsiteY8" fmla="*/ 2628318 h 2944799"/>
              <a:gd name="connsiteX9" fmla="*/ 3117722 w 3633236"/>
              <a:gd name="connsiteY9" fmla="*/ 2933118 h 2944799"/>
              <a:gd name="connsiteX10" fmla="*/ 2778088 w 3633236"/>
              <a:gd name="connsiteY10" fmla="*/ 2828615 h 2944799"/>
              <a:gd name="connsiteX11" fmla="*/ 2621334 w 3633236"/>
              <a:gd name="connsiteY11" fmla="*/ 2340935 h 2944799"/>
              <a:gd name="connsiteX12" fmla="*/ 2116237 w 3633236"/>
              <a:gd name="connsiteY12" fmla="*/ 2123221 h 2944799"/>
              <a:gd name="connsiteX13" fmla="*/ 1724351 w 3633236"/>
              <a:gd name="connsiteY13" fmla="*/ 2428021 h 2944799"/>
              <a:gd name="connsiteX14" fmla="*/ 1345823 w 3633236"/>
              <a:gd name="connsiteY14" fmla="*/ 2588357 h 2944799"/>
              <a:gd name="connsiteX15" fmla="*/ 940579 w 3633236"/>
              <a:gd name="connsiteY15" fmla="*/ 2584775 h 2944799"/>
              <a:gd name="connsiteX16" fmla="*/ 618345 w 3633236"/>
              <a:gd name="connsiteY16" fmla="*/ 2382442 h 2944799"/>
              <a:gd name="connsiteX17" fmla="*/ 995138 w 3633236"/>
              <a:gd name="connsiteY17" fmla="*/ 1728649 h 2944799"/>
              <a:gd name="connsiteX18" fmla="*/ 1018939 w 3633236"/>
              <a:gd name="connsiteY18" fmla="*/ 1142084 h 2944799"/>
              <a:gd name="connsiteX19" fmla="*/ 470889 w 3633236"/>
              <a:gd name="connsiteY19" fmla="*/ 870819 h 2944799"/>
              <a:gd name="connsiteX20" fmla="*/ 5883 w 3633236"/>
              <a:gd name="connsiteY20" fmla="*/ 625434 h 2944799"/>
              <a:gd name="connsiteX0" fmla="*/ 5883 w 3633236"/>
              <a:gd name="connsiteY0" fmla="*/ 625434 h 2944799"/>
              <a:gd name="connsiteX1" fmla="*/ 247988 w 3633236"/>
              <a:gd name="connsiteY1" fmla="*/ 22014 h 2944799"/>
              <a:gd name="connsiteX2" fmla="*/ 807089 w 3633236"/>
              <a:gd name="connsiteY2" fmla="*/ 173396 h 2944799"/>
              <a:gd name="connsiteX3" fmla="*/ 1471802 w 3633236"/>
              <a:gd name="connsiteY3" fmla="*/ 573095 h 2944799"/>
              <a:gd name="connsiteX4" fmla="*/ 2290408 w 3633236"/>
              <a:gd name="connsiteY4" fmla="*/ 355381 h 2944799"/>
              <a:gd name="connsiteX5" fmla="*/ 2839048 w 3633236"/>
              <a:gd name="connsiteY5" fmla="*/ 459884 h 2944799"/>
              <a:gd name="connsiteX6" fmla="*/ 3352854 w 3633236"/>
              <a:gd name="connsiteY6" fmla="*/ 1156569 h 2944799"/>
              <a:gd name="connsiteX7" fmla="*/ 3587985 w 3633236"/>
              <a:gd name="connsiteY7" fmla="*/ 1853255 h 2944799"/>
              <a:gd name="connsiteX8" fmla="*/ 3587985 w 3633236"/>
              <a:gd name="connsiteY8" fmla="*/ 2628318 h 2944799"/>
              <a:gd name="connsiteX9" fmla="*/ 3117722 w 3633236"/>
              <a:gd name="connsiteY9" fmla="*/ 2933118 h 2944799"/>
              <a:gd name="connsiteX10" fmla="*/ 2778088 w 3633236"/>
              <a:gd name="connsiteY10" fmla="*/ 2828615 h 2944799"/>
              <a:gd name="connsiteX11" fmla="*/ 2621334 w 3633236"/>
              <a:gd name="connsiteY11" fmla="*/ 2340935 h 2944799"/>
              <a:gd name="connsiteX12" fmla="*/ 2116237 w 3633236"/>
              <a:gd name="connsiteY12" fmla="*/ 2123221 h 2944799"/>
              <a:gd name="connsiteX13" fmla="*/ 1671527 w 3633236"/>
              <a:gd name="connsiteY13" fmla="*/ 2318637 h 2944799"/>
              <a:gd name="connsiteX14" fmla="*/ 1345823 w 3633236"/>
              <a:gd name="connsiteY14" fmla="*/ 2588357 h 2944799"/>
              <a:gd name="connsiteX15" fmla="*/ 940579 w 3633236"/>
              <a:gd name="connsiteY15" fmla="*/ 2584775 h 2944799"/>
              <a:gd name="connsiteX16" fmla="*/ 618345 w 3633236"/>
              <a:gd name="connsiteY16" fmla="*/ 2382442 h 2944799"/>
              <a:gd name="connsiteX17" fmla="*/ 995138 w 3633236"/>
              <a:gd name="connsiteY17" fmla="*/ 1728649 h 2944799"/>
              <a:gd name="connsiteX18" fmla="*/ 1018939 w 3633236"/>
              <a:gd name="connsiteY18" fmla="*/ 1142084 h 2944799"/>
              <a:gd name="connsiteX19" fmla="*/ 470889 w 3633236"/>
              <a:gd name="connsiteY19" fmla="*/ 870819 h 2944799"/>
              <a:gd name="connsiteX20" fmla="*/ 5883 w 3633236"/>
              <a:gd name="connsiteY20" fmla="*/ 625434 h 2944799"/>
              <a:gd name="connsiteX0" fmla="*/ 5883 w 3633236"/>
              <a:gd name="connsiteY0" fmla="*/ 625434 h 2944799"/>
              <a:gd name="connsiteX1" fmla="*/ 247988 w 3633236"/>
              <a:gd name="connsiteY1" fmla="*/ 22014 h 2944799"/>
              <a:gd name="connsiteX2" fmla="*/ 807089 w 3633236"/>
              <a:gd name="connsiteY2" fmla="*/ 173396 h 2944799"/>
              <a:gd name="connsiteX3" fmla="*/ 1471802 w 3633236"/>
              <a:gd name="connsiteY3" fmla="*/ 573095 h 2944799"/>
              <a:gd name="connsiteX4" fmla="*/ 2290408 w 3633236"/>
              <a:gd name="connsiteY4" fmla="*/ 355381 h 2944799"/>
              <a:gd name="connsiteX5" fmla="*/ 2839048 w 3633236"/>
              <a:gd name="connsiteY5" fmla="*/ 459884 h 2944799"/>
              <a:gd name="connsiteX6" fmla="*/ 3352854 w 3633236"/>
              <a:gd name="connsiteY6" fmla="*/ 1156569 h 2944799"/>
              <a:gd name="connsiteX7" fmla="*/ 3587985 w 3633236"/>
              <a:gd name="connsiteY7" fmla="*/ 1853255 h 2944799"/>
              <a:gd name="connsiteX8" fmla="*/ 3587985 w 3633236"/>
              <a:gd name="connsiteY8" fmla="*/ 2628318 h 2944799"/>
              <a:gd name="connsiteX9" fmla="*/ 3117722 w 3633236"/>
              <a:gd name="connsiteY9" fmla="*/ 2933118 h 2944799"/>
              <a:gd name="connsiteX10" fmla="*/ 2778088 w 3633236"/>
              <a:gd name="connsiteY10" fmla="*/ 2828615 h 2944799"/>
              <a:gd name="connsiteX11" fmla="*/ 2621334 w 3633236"/>
              <a:gd name="connsiteY11" fmla="*/ 2340935 h 2944799"/>
              <a:gd name="connsiteX12" fmla="*/ 2116237 w 3633236"/>
              <a:gd name="connsiteY12" fmla="*/ 2123221 h 2944799"/>
              <a:gd name="connsiteX13" fmla="*/ 1671527 w 3633236"/>
              <a:gd name="connsiteY13" fmla="*/ 2318637 h 2944799"/>
              <a:gd name="connsiteX14" fmla="*/ 1345823 w 3633236"/>
              <a:gd name="connsiteY14" fmla="*/ 2588357 h 2944799"/>
              <a:gd name="connsiteX15" fmla="*/ 940579 w 3633236"/>
              <a:gd name="connsiteY15" fmla="*/ 2584775 h 2944799"/>
              <a:gd name="connsiteX16" fmla="*/ 618345 w 3633236"/>
              <a:gd name="connsiteY16" fmla="*/ 2382442 h 2944799"/>
              <a:gd name="connsiteX17" fmla="*/ 995138 w 3633236"/>
              <a:gd name="connsiteY17" fmla="*/ 1728649 h 2944799"/>
              <a:gd name="connsiteX18" fmla="*/ 1018939 w 3633236"/>
              <a:gd name="connsiteY18" fmla="*/ 1142084 h 2944799"/>
              <a:gd name="connsiteX19" fmla="*/ 470889 w 3633236"/>
              <a:gd name="connsiteY19" fmla="*/ 870819 h 2944799"/>
              <a:gd name="connsiteX20" fmla="*/ 5883 w 3633236"/>
              <a:gd name="connsiteY20" fmla="*/ 625434 h 2944799"/>
              <a:gd name="connsiteX0" fmla="*/ 5883 w 3633236"/>
              <a:gd name="connsiteY0" fmla="*/ 625434 h 2945136"/>
              <a:gd name="connsiteX1" fmla="*/ 247988 w 3633236"/>
              <a:gd name="connsiteY1" fmla="*/ 22014 h 2945136"/>
              <a:gd name="connsiteX2" fmla="*/ 807089 w 3633236"/>
              <a:gd name="connsiteY2" fmla="*/ 173396 h 2945136"/>
              <a:gd name="connsiteX3" fmla="*/ 1471802 w 3633236"/>
              <a:gd name="connsiteY3" fmla="*/ 573095 h 2945136"/>
              <a:gd name="connsiteX4" fmla="*/ 2290408 w 3633236"/>
              <a:gd name="connsiteY4" fmla="*/ 355381 h 2945136"/>
              <a:gd name="connsiteX5" fmla="*/ 2839048 w 3633236"/>
              <a:gd name="connsiteY5" fmla="*/ 459884 h 2945136"/>
              <a:gd name="connsiteX6" fmla="*/ 3352854 w 3633236"/>
              <a:gd name="connsiteY6" fmla="*/ 1156569 h 2945136"/>
              <a:gd name="connsiteX7" fmla="*/ 3587985 w 3633236"/>
              <a:gd name="connsiteY7" fmla="*/ 1853255 h 2945136"/>
              <a:gd name="connsiteX8" fmla="*/ 3587985 w 3633236"/>
              <a:gd name="connsiteY8" fmla="*/ 2628318 h 2945136"/>
              <a:gd name="connsiteX9" fmla="*/ 3117722 w 3633236"/>
              <a:gd name="connsiteY9" fmla="*/ 2933118 h 2945136"/>
              <a:gd name="connsiteX10" fmla="*/ 2778088 w 3633236"/>
              <a:gd name="connsiteY10" fmla="*/ 2828615 h 2945136"/>
              <a:gd name="connsiteX11" fmla="*/ 2930731 w 3633236"/>
              <a:gd name="connsiteY11" fmla="*/ 2325309 h 2945136"/>
              <a:gd name="connsiteX12" fmla="*/ 2116237 w 3633236"/>
              <a:gd name="connsiteY12" fmla="*/ 2123221 h 2945136"/>
              <a:gd name="connsiteX13" fmla="*/ 1671527 w 3633236"/>
              <a:gd name="connsiteY13" fmla="*/ 2318637 h 2945136"/>
              <a:gd name="connsiteX14" fmla="*/ 1345823 w 3633236"/>
              <a:gd name="connsiteY14" fmla="*/ 2588357 h 2945136"/>
              <a:gd name="connsiteX15" fmla="*/ 940579 w 3633236"/>
              <a:gd name="connsiteY15" fmla="*/ 2584775 h 2945136"/>
              <a:gd name="connsiteX16" fmla="*/ 618345 w 3633236"/>
              <a:gd name="connsiteY16" fmla="*/ 2382442 h 2945136"/>
              <a:gd name="connsiteX17" fmla="*/ 995138 w 3633236"/>
              <a:gd name="connsiteY17" fmla="*/ 1728649 h 2945136"/>
              <a:gd name="connsiteX18" fmla="*/ 1018939 w 3633236"/>
              <a:gd name="connsiteY18" fmla="*/ 1142084 h 2945136"/>
              <a:gd name="connsiteX19" fmla="*/ 470889 w 3633236"/>
              <a:gd name="connsiteY19" fmla="*/ 870819 h 2945136"/>
              <a:gd name="connsiteX20" fmla="*/ 5883 w 3633236"/>
              <a:gd name="connsiteY20" fmla="*/ 625434 h 2945136"/>
              <a:gd name="connsiteX0" fmla="*/ 5883 w 3633236"/>
              <a:gd name="connsiteY0" fmla="*/ 625434 h 2951245"/>
              <a:gd name="connsiteX1" fmla="*/ 247988 w 3633236"/>
              <a:gd name="connsiteY1" fmla="*/ 22014 h 2951245"/>
              <a:gd name="connsiteX2" fmla="*/ 807089 w 3633236"/>
              <a:gd name="connsiteY2" fmla="*/ 173396 h 2951245"/>
              <a:gd name="connsiteX3" fmla="*/ 1471802 w 3633236"/>
              <a:gd name="connsiteY3" fmla="*/ 573095 h 2951245"/>
              <a:gd name="connsiteX4" fmla="*/ 2290408 w 3633236"/>
              <a:gd name="connsiteY4" fmla="*/ 355381 h 2951245"/>
              <a:gd name="connsiteX5" fmla="*/ 2839048 w 3633236"/>
              <a:gd name="connsiteY5" fmla="*/ 459884 h 2951245"/>
              <a:gd name="connsiteX6" fmla="*/ 3352854 w 3633236"/>
              <a:gd name="connsiteY6" fmla="*/ 1156569 h 2951245"/>
              <a:gd name="connsiteX7" fmla="*/ 3587985 w 3633236"/>
              <a:gd name="connsiteY7" fmla="*/ 1853255 h 2951245"/>
              <a:gd name="connsiteX8" fmla="*/ 3587985 w 3633236"/>
              <a:gd name="connsiteY8" fmla="*/ 2628318 h 2951245"/>
              <a:gd name="connsiteX9" fmla="*/ 3117722 w 3633236"/>
              <a:gd name="connsiteY9" fmla="*/ 2933118 h 2951245"/>
              <a:gd name="connsiteX10" fmla="*/ 3034661 w 3633236"/>
              <a:gd name="connsiteY10" fmla="*/ 2852055 h 2951245"/>
              <a:gd name="connsiteX11" fmla="*/ 2930731 w 3633236"/>
              <a:gd name="connsiteY11" fmla="*/ 2325309 h 2951245"/>
              <a:gd name="connsiteX12" fmla="*/ 2116237 w 3633236"/>
              <a:gd name="connsiteY12" fmla="*/ 2123221 h 2951245"/>
              <a:gd name="connsiteX13" fmla="*/ 1671527 w 3633236"/>
              <a:gd name="connsiteY13" fmla="*/ 2318637 h 2951245"/>
              <a:gd name="connsiteX14" fmla="*/ 1345823 w 3633236"/>
              <a:gd name="connsiteY14" fmla="*/ 2588357 h 2951245"/>
              <a:gd name="connsiteX15" fmla="*/ 940579 w 3633236"/>
              <a:gd name="connsiteY15" fmla="*/ 2584775 h 2951245"/>
              <a:gd name="connsiteX16" fmla="*/ 618345 w 3633236"/>
              <a:gd name="connsiteY16" fmla="*/ 2382442 h 2951245"/>
              <a:gd name="connsiteX17" fmla="*/ 995138 w 3633236"/>
              <a:gd name="connsiteY17" fmla="*/ 1728649 h 2951245"/>
              <a:gd name="connsiteX18" fmla="*/ 1018939 w 3633236"/>
              <a:gd name="connsiteY18" fmla="*/ 1142084 h 2951245"/>
              <a:gd name="connsiteX19" fmla="*/ 470889 w 3633236"/>
              <a:gd name="connsiteY19" fmla="*/ 870819 h 2951245"/>
              <a:gd name="connsiteX20" fmla="*/ 5883 w 3633236"/>
              <a:gd name="connsiteY20" fmla="*/ 625434 h 2951245"/>
              <a:gd name="connsiteX0" fmla="*/ 5883 w 3609014"/>
              <a:gd name="connsiteY0" fmla="*/ 625434 h 2933565"/>
              <a:gd name="connsiteX1" fmla="*/ 247988 w 3609014"/>
              <a:gd name="connsiteY1" fmla="*/ 22014 h 2933565"/>
              <a:gd name="connsiteX2" fmla="*/ 807089 w 3609014"/>
              <a:gd name="connsiteY2" fmla="*/ 173396 h 2933565"/>
              <a:gd name="connsiteX3" fmla="*/ 1471802 w 3609014"/>
              <a:gd name="connsiteY3" fmla="*/ 573095 h 2933565"/>
              <a:gd name="connsiteX4" fmla="*/ 2290408 w 3609014"/>
              <a:gd name="connsiteY4" fmla="*/ 355381 h 2933565"/>
              <a:gd name="connsiteX5" fmla="*/ 2839048 w 3609014"/>
              <a:gd name="connsiteY5" fmla="*/ 459884 h 2933565"/>
              <a:gd name="connsiteX6" fmla="*/ 3352854 w 3609014"/>
              <a:gd name="connsiteY6" fmla="*/ 1156569 h 2933565"/>
              <a:gd name="connsiteX7" fmla="*/ 3587985 w 3609014"/>
              <a:gd name="connsiteY7" fmla="*/ 1853255 h 2933565"/>
              <a:gd name="connsiteX8" fmla="*/ 3587985 w 3609014"/>
              <a:gd name="connsiteY8" fmla="*/ 2628318 h 2933565"/>
              <a:gd name="connsiteX9" fmla="*/ 3502581 w 3609014"/>
              <a:gd name="connsiteY9" fmla="*/ 2909679 h 2933565"/>
              <a:gd name="connsiteX10" fmla="*/ 3034661 w 3609014"/>
              <a:gd name="connsiteY10" fmla="*/ 2852055 h 2933565"/>
              <a:gd name="connsiteX11" fmla="*/ 2930731 w 3609014"/>
              <a:gd name="connsiteY11" fmla="*/ 2325309 h 2933565"/>
              <a:gd name="connsiteX12" fmla="*/ 2116237 w 3609014"/>
              <a:gd name="connsiteY12" fmla="*/ 2123221 h 2933565"/>
              <a:gd name="connsiteX13" fmla="*/ 1671527 w 3609014"/>
              <a:gd name="connsiteY13" fmla="*/ 2318637 h 2933565"/>
              <a:gd name="connsiteX14" fmla="*/ 1345823 w 3609014"/>
              <a:gd name="connsiteY14" fmla="*/ 2588357 h 2933565"/>
              <a:gd name="connsiteX15" fmla="*/ 940579 w 3609014"/>
              <a:gd name="connsiteY15" fmla="*/ 2584775 h 2933565"/>
              <a:gd name="connsiteX16" fmla="*/ 618345 w 3609014"/>
              <a:gd name="connsiteY16" fmla="*/ 2382442 h 2933565"/>
              <a:gd name="connsiteX17" fmla="*/ 995138 w 3609014"/>
              <a:gd name="connsiteY17" fmla="*/ 1728649 h 2933565"/>
              <a:gd name="connsiteX18" fmla="*/ 1018939 w 3609014"/>
              <a:gd name="connsiteY18" fmla="*/ 1142084 h 2933565"/>
              <a:gd name="connsiteX19" fmla="*/ 470889 w 3609014"/>
              <a:gd name="connsiteY19" fmla="*/ 870819 h 2933565"/>
              <a:gd name="connsiteX20" fmla="*/ 5883 w 3609014"/>
              <a:gd name="connsiteY20" fmla="*/ 625434 h 2933565"/>
              <a:gd name="connsiteX0" fmla="*/ 5883 w 3616520"/>
              <a:gd name="connsiteY0" fmla="*/ 625434 h 2940959"/>
              <a:gd name="connsiteX1" fmla="*/ 247988 w 3616520"/>
              <a:gd name="connsiteY1" fmla="*/ 22014 h 2940959"/>
              <a:gd name="connsiteX2" fmla="*/ 807089 w 3616520"/>
              <a:gd name="connsiteY2" fmla="*/ 173396 h 2940959"/>
              <a:gd name="connsiteX3" fmla="*/ 1471802 w 3616520"/>
              <a:gd name="connsiteY3" fmla="*/ 573095 h 2940959"/>
              <a:gd name="connsiteX4" fmla="*/ 2290408 w 3616520"/>
              <a:gd name="connsiteY4" fmla="*/ 355381 h 2940959"/>
              <a:gd name="connsiteX5" fmla="*/ 2839048 w 3616520"/>
              <a:gd name="connsiteY5" fmla="*/ 459884 h 2940959"/>
              <a:gd name="connsiteX6" fmla="*/ 3352854 w 3616520"/>
              <a:gd name="connsiteY6" fmla="*/ 1156569 h 2940959"/>
              <a:gd name="connsiteX7" fmla="*/ 3587985 w 3616520"/>
              <a:gd name="connsiteY7" fmla="*/ 1853255 h 2940959"/>
              <a:gd name="connsiteX8" fmla="*/ 3603078 w 3616520"/>
              <a:gd name="connsiteY8" fmla="*/ 2526747 h 2940959"/>
              <a:gd name="connsiteX9" fmla="*/ 3502581 w 3616520"/>
              <a:gd name="connsiteY9" fmla="*/ 2909679 h 2940959"/>
              <a:gd name="connsiteX10" fmla="*/ 3034661 w 3616520"/>
              <a:gd name="connsiteY10" fmla="*/ 2852055 h 2940959"/>
              <a:gd name="connsiteX11" fmla="*/ 2930731 w 3616520"/>
              <a:gd name="connsiteY11" fmla="*/ 2325309 h 2940959"/>
              <a:gd name="connsiteX12" fmla="*/ 2116237 w 3616520"/>
              <a:gd name="connsiteY12" fmla="*/ 2123221 h 2940959"/>
              <a:gd name="connsiteX13" fmla="*/ 1671527 w 3616520"/>
              <a:gd name="connsiteY13" fmla="*/ 2318637 h 2940959"/>
              <a:gd name="connsiteX14" fmla="*/ 1345823 w 3616520"/>
              <a:gd name="connsiteY14" fmla="*/ 2588357 h 2940959"/>
              <a:gd name="connsiteX15" fmla="*/ 940579 w 3616520"/>
              <a:gd name="connsiteY15" fmla="*/ 2584775 h 2940959"/>
              <a:gd name="connsiteX16" fmla="*/ 618345 w 3616520"/>
              <a:gd name="connsiteY16" fmla="*/ 2382442 h 2940959"/>
              <a:gd name="connsiteX17" fmla="*/ 995138 w 3616520"/>
              <a:gd name="connsiteY17" fmla="*/ 1728649 h 2940959"/>
              <a:gd name="connsiteX18" fmla="*/ 1018939 w 3616520"/>
              <a:gd name="connsiteY18" fmla="*/ 1142084 h 2940959"/>
              <a:gd name="connsiteX19" fmla="*/ 470889 w 3616520"/>
              <a:gd name="connsiteY19" fmla="*/ 870819 h 2940959"/>
              <a:gd name="connsiteX20" fmla="*/ 5883 w 3616520"/>
              <a:gd name="connsiteY20" fmla="*/ 625434 h 2940959"/>
              <a:gd name="connsiteX0" fmla="*/ 5883 w 3616520"/>
              <a:gd name="connsiteY0" fmla="*/ 625434 h 2937990"/>
              <a:gd name="connsiteX1" fmla="*/ 247988 w 3616520"/>
              <a:gd name="connsiteY1" fmla="*/ 22014 h 2937990"/>
              <a:gd name="connsiteX2" fmla="*/ 807089 w 3616520"/>
              <a:gd name="connsiteY2" fmla="*/ 173396 h 2937990"/>
              <a:gd name="connsiteX3" fmla="*/ 1471802 w 3616520"/>
              <a:gd name="connsiteY3" fmla="*/ 573095 h 2937990"/>
              <a:gd name="connsiteX4" fmla="*/ 2290408 w 3616520"/>
              <a:gd name="connsiteY4" fmla="*/ 355381 h 2937990"/>
              <a:gd name="connsiteX5" fmla="*/ 2839048 w 3616520"/>
              <a:gd name="connsiteY5" fmla="*/ 459884 h 2937990"/>
              <a:gd name="connsiteX6" fmla="*/ 3352854 w 3616520"/>
              <a:gd name="connsiteY6" fmla="*/ 1156569 h 2937990"/>
              <a:gd name="connsiteX7" fmla="*/ 3587985 w 3616520"/>
              <a:gd name="connsiteY7" fmla="*/ 1853255 h 2937990"/>
              <a:gd name="connsiteX8" fmla="*/ 3603078 w 3616520"/>
              <a:gd name="connsiteY8" fmla="*/ 2526747 h 2937990"/>
              <a:gd name="connsiteX9" fmla="*/ 3502581 w 3616520"/>
              <a:gd name="connsiteY9" fmla="*/ 2909679 h 2937990"/>
              <a:gd name="connsiteX10" fmla="*/ 3215771 w 3616520"/>
              <a:gd name="connsiteY10" fmla="*/ 2844242 h 2937990"/>
              <a:gd name="connsiteX11" fmla="*/ 2930731 w 3616520"/>
              <a:gd name="connsiteY11" fmla="*/ 2325309 h 2937990"/>
              <a:gd name="connsiteX12" fmla="*/ 2116237 w 3616520"/>
              <a:gd name="connsiteY12" fmla="*/ 2123221 h 2937990"/>
              <a:gd name="connsiteX13" fmla="*/ 1671527 w 3616520"/>
              <a:gd name="connsiteY13" fmla="*/ 2318637 h 2937990"/>
              <a:gd name="connsiteX14" fmla="*/ 1345823 w 3616520"/>
              <a:gd name="connsiteY14" fmla="*/ 2588357 h 2937990"/>
              <a:gd name="connsiteX15" fmla="*/ 940579 w 3616520"/>
              <a:gd name="connsiteY15" fmla="*/ 2584775 h 2937990"/>
              <a:gd name="connsiteX16" fmla="*/ 618345 w 3616520"/>
              <a:gd name="connsiteY16" fmla="*/ 2382442 h 2937990"/>
              <a:gd name="connsiteX17" fmla="*/ 995138 w 3616520"/>
              <a:gd name="connsiteY17" fmla="*/ 1728649 h 2937990"/>
              <a:gd name="connsiteX18" fmla="*/ 1018939 w 3616520"/>
              <a:gd name="connsiteY18" fmla="*/ 1142084 h 2937990"/>
              <a:gd name="connsiteX19" fmla="*/ 470889 w 3616520"/>
              <a:gd name="connsiteY19" fmla="*/ 870819 h 2937990"/>
              <a:gd name="connsiteX20" fmla="*/ 5883 w 3616520"/>
              <a:gd name="connsiteY20" fmla="*/ 625434 h 2937990"/>
              <a:gd name="connsiteX0" fmla="*/ 5883 w 3616520"/>
              <a:gd name="connsiteY0" fmla="*/ 625434 h 2937990"/>
              <a:gd name="connsiteX1" fmla="*/ 247988 w 3616520"/>
              <a:gd name="connsiteY1" fmla="*/ 22014 h 2937990"/>
              <a:gd name="connsiteX2" fmla="*/ 807089 w 3616520"/>
              <a:gd name="connsiteY2" fmla="*/ 173396 h 2937990"/>
              <a:gd name="connsiteX3" fmla="*/ 1471802 w 3616520"/>
              <a:gd name="connsiteY3" fmla="*/ 573095 h 2937990"/>
              <a:gd name="connsiteX4" fmla="*/ 2290408 w 3616520"/>
              <a:gd name="connsiteY4" fmla="*/ 355381 h 2937990"/>
              <a:gd name="connsiteX5" fmla="*/ 2839048 w 3616520"/>
              <a:gd name="connsiteY5" fmla="*/ 459884 h 2937990"/>
              <a:gd name="connsiteX6" fmla="*/ 3352854 w 3616520"/>
              <a:gd name="connsiteY6" fmla="*/ 1156569 h 2937990"/>
              <a:gd name="connsiteX7" fmla="*/ 3587985 w 3616520"/>
              <a:gd name="connsiteY7" fmla="*/ 1853255 h 2937990"/>
              <a:gd name="connsiteX8" fmla="*/ 3603078 w 3616520"/>
              <a:gd name="connsiteY8" fmla="*/ 2526747 h 2937990"/>
              <a:gd name="connsiteX9" fmla="*/ 3502581 w 3616520"/>
              <a:gd name="connsiteY9" fmla="*/ 2909679 h 2937990"/>
              <a:gd name="connsiteX10" fmla="*/ 3215771 w 3616520"/>
              <a:gd name="connsiteY10" fmla="*/ 2844242 h 2937990"/>
              <a:gd name="connsiteX11" fmla="*/ 2930731 w 3616520"/>
              <a:gd name="connsiteY11" fmla="*/ 2325309 h 2937990"/>
              <a:gd name="connsiteX12" fmla="*/ 2116237 w 3616520"/>
              <a:gd name="connsiteY12" fmla="*/ 2123221 h 2937990"/>
              <a:gd name="connsiteX13" fmla="*/ 1656435 w 3616520"/>
              <a:gd name="connsiteY13" fmla="*/ 2224880 h 2937990"/>
              <a:gd name="connsiteX14" fmla="*/ 1345823 w 3616520"/>
              <a:gd name="connsiteY14" fmla="*/ 2588357 h 2937990"/>
              <a:gd name="connsiteX15" fmla="*/ 940579 w 3616520"/>
              <a:gd name="connsiteY15" fmla="*/ 2584775 h 2937990"/>
              <a:gd name="connsiteX16" fmla="*/ 618345 w 3616520"/>
              <a:gd name="connsiteY16" fmla="*/ 2382442 h 2937990"/>
              <a:gd name="connsiteX17" fmla="*/ 995138 w 3616520"/>
              <a:gd name="connsiteY17" fmla="*/ 1728649 h 2937990"/>
              <a:gd name="connsiteX18" fmla="*/ 1018939 w 3616520"/>
              <a:gd name="connsiteY18" fmla="*/ 1142084 h 2937990"/>
              <a:gd name="connsiteX19" fmla="*/ 470889 w 3616520"/>
              <a:gd name="connsiteY19" fmla="*/ 870819 h 2937990"/>
              <a:gd name="connsiteX20" fmla="*/ 5883 w 3616520"/>
              <a:gd name="connsiteY20" fmla="*/ 625434 h 2937990"/>
              <a:gd name="connsiteX0" fmla="*/ 5883 w 3616520"/>
              <a:gd name="connsiteY0" fmla="*/ 625434 h 2937990"/>
              <a:gd name="connsiteX1" fmla="*/ 247988 w 3616520"/>
              <a:gd name="connsiteY1" fmla="*/ 22014 h 2937990"/>
              <a:gd name="connsiteX2" fmla="*/ 807089 w 3616520"/>
              <a:gd name="connsiteY2" fmla="*/ 173396 h 2937990"/>
              <a:gd name="connsiteX3" fmla="*/ 1471802 w 3616520"/>
              <a:gd name="connsiteY3" fmla="*/ 573095 h 2937990"/>
              <a:gd name="connsiteX4" fmla="*/ 2290408 w 3616520"/>
              <a:gd name="connsiteY4" fmla="*/ 355381 h 2937990"/>
              <a:gd name="connsiteX5" fmla="*/ 2839048 w 3616520"/>
              <a:gd name="connsiteY5" fmla="*/ 459884 h 2937990"/>
              <a:gd name="connsiteX6" fmla="*/ 3352854 w 3616520"/>
              <a:gd name="connsiteY6" fmla="*/ 1156569 h 2937990"/>
              <a:gd name="connsiteX7" fmla="*/ 3587985 w 3616520"/>
              <a:gd name="connsiteY7" fmla="*/ 1853255 h 2937990"/>
              <a:gd name="connsiteX8" fmla="*/ 3603078 w 3616520"/>
              <a:gd name="connsiteY8" fmla="*/ 2526747 h 2937990"/>
              <a:gd name="connsiteX9" fmla="*/ 3502581 w 3616520"/>
              <a:gd name="connsiteY9" fmla="*/ 2909679 h 2937990"/>
              <a:gd name="connsiteX10" fmla="*/ 3215771 w 3616520"/>
              <a:gd name="connsiteY10" fmla="*/ 2844242 h 2937990"/>
              <a:gd name="connsiteX11" fmla="*/ 2930731 w 3616520"/>
              <a:gd name="connsiteY11" fmla="*/ 2325309 h 2937990"/>
              <a:gd name="connsiteX12" fmla="*/ 2244523 w 3616520"/>
              <a:gd name="connsiteY12" fmla="*/ 2060716 h 2937990"/>
              <a:gd name="connsiteX13" fmla="*/ 1656435 w 3616520"/>
              <a:gd name="connsiteY13" fmla="*/ 2224880 h 2937990"/>
              <a:gd name="connsiteX14" fmla="*/ 1345823 w 3616520"/>
              <a:gd name="connsiteY14" fmla="*/ 2588357 h 2937990"/>
              <a:gd name="connsiteX15" fmla="*/ 940579 w 3616520"/>
              <a:gd name="connsiteY15" fmla="*/ 2584775 h 2937990"/>
              <a:gd name="connsiteX16" fmla="*/ 618345 w 3616520"/>
              <a:gd name="connsiteY16" fmla="*/ 2382442 h 2937990"/>
              <a:gd name="connsiteX17" fmla="*/ 995138 w 3616520"/>
              <a:gd name="connsiteY17" fmla="*/ 1728649 h 2937990"/>
              <a:gd name="connsiteX18" fmla="*/ 1018939 w 3616520"/>
              <a:gd name="connsiteY18" fmla="*/ 1142084 h 2937990"/>
              <a:gd name="connsiteX19" fmla="*/ 470889 w 3616520"/>
              <a:gd name="connsiteY19" fmla="*/ 870819 h 2937990"/>
              <a:gd name="connsiteX20" fmla="*/ 5883 w 3616520"/>
              <a:gd name="connsiteY20" fmla="*/ 625434 h 2937990"/>
              <a:gd name="connsiteX0" fmla="*/ 5769 w 3616406"/>
              <a:gd name="connsiteY0" fmla="*/ 615240 h 2927796"/>
              <a:gd name="connsiteX1" fmla="*/ 247874 w 3616406"/>
              <a:gd name="connsiteY1" fmla="*/ 11820 h 2927796"/>
              <a:gd name="connsiteX2" fmla="*/ 784336 w 3616406"/>
              <a:gd name="connsiteY2" fmla="*/ 241334 h 2927796"/>
              <a:gd name="connsiteX3" fmla="*/ 1471688 w 3616406"/>
              <a:gd name="connsiteY3" fmla="*/ 562901 h 2927796"/>
              <a:gd name="connsiteX4" fmla="*/ 2290294 w 3616406"/>
              <a:gd name="connsiteY4" fmla="*/ 345187 h 2927796"/>
              <a:gd name="connsiteX5" fmla="*/ 2838934 w 3616406"/>
              <a:gd name="connsiteY5" fmla="*/ 449690 h 2927796"/>
              <a:gd name="connsiteX6" fmla="*/ 3352740 w 3616406"/>
              <a:gd name="connsiteY6" fmla="*/ 1146375 h 2927796"/>
              <a:gd name="connsiteX7" fmla="*/ 3587871 w 3616406"/>
              <a:gd name="connsiteY7" fmla="*/ 1843061 h 2927796"/>
              <a:gd name="connsiteX8" fmla="*/ 3602964 w 3616406"/>
              <a:gd name="connsiteY8" fmla="*/ 2516553 h 2927796"/>
              <a:gd name="connsiteX9" fmla="*/ 3502467 w 3616406"/>
              <a:gd name="connsiteY9" fmla="*/ 2899485 h 2927796"/>
              <a:gd name="connsiteX10" fmla="*/ 3215657 w 3616406"/>
              <a:gd name="connsiteY10" fmla="*/ 2834048 h 2927796"/>
              <a:gd name="connsiteX11" fmla="*/ 2930617 w 3616406"/>
              <a:gd name="connsiteY11" fmla="*/ 2315115 h 2927796"/>
              <a:gd name="connsiteX12" fmla="*/ 2244409 w 3616406"/>
              <a:gd name="connsiteY12" fmla="*/ 2050522 h 2927796"/>
              <a:gd name="connsiteX13" fmla="*/ 1656321 w 3616406"/>
              <a:gd name="connsiteY13" fmla="*/ 2214686 h 2927796"/>
              <a:gd name="connsiteX14" fmla="*/ 1345709 w 3616406"/>
              <a:gd name="connsiteY14" fmla="*/ 2578163 h 2927796"/>
              <a:gd name="connsiteX15" fmla="*/ 940465 w 3616406"/>
              <a:gd name="connsiteY15" fmla="*/ 2574581 h 2927796"/>
              <a:gd name="connsiteX16" fmla="*/ 618231 w 3616406"/>
              <a:gd name="connsiteY16" fmla="*/ 2372248 h 2927796"/>
              <a:gd name="connsiteX17" fmla="*/ 995024 w 3616406"/>
              <a:gd name="connsiteY17" fmla="*/ 1718455 h 2927796"/>
              <a:gd name="connsiteX18" fmla="*/ 1018825 w 3616406"/>
              <a:gd name="connsiteY18" fmla="*/ 1131890 h 2927796"/>
              <a:gd name="connsiteX19" fmla="*/ 470775 w 3616406"/>
              <a:gd name="connsiteY19" fmla="*/ 860625 h 2927796"/>
              <a:gd name="connsiteX20" fmla="*/ 5769 w 3616406"/>
              <a:gd name="connsiteY20" fmla="*/ 615240 h 2927796"/>
              <a:gd name="connsiteX0" fmla="*/ 5769 w 3616406"/>
              <a:gd name="connsiteY0" fmla="*/ 615785 h 2928341"/>
              <a:gd name="connsiteX1" fmla="*/ 247874 w 3616406"/>
              <a:gd name="connsiteY1" fmla="*/ 12365 h 2928341"/>
              <a:gd name="connsiteX2" fmla="*/ 784336 w 3616406"/>
              <a:gd name="connsiteY2" fmla="*/ 241879 h 2928341"/>
              <a:gd name="connsiteX3" fmla="*/ 1350948 w 3616406"/>
              <a:gd name="connsiteY3" fmla="*/ 633764 h 2928341"/>
              <a:gd name="connsiteX4" fmla="*/ 2290294 w 3616406"/>
              <a:gd name="connsiteY4" fmla="*/ 345732 h 2928341"/>
              <a:gd name="connsiteX5" fmla="*/ 2838934 w 3616406"/>
              <a:gd name="connsiteY5" fmla="*/ 450235 h 2928341"/>
              <a:gd name="connsiteX6" fmla="*/ 3352740 w 3616406"/>
              <a:gd name="connsiteY6" fmla="*/ 1146920 h 2928341"/>
              <a:gd name="connsiteX7" fmla="*/ 3587871 w 3616406"/>
              <a:gd name="connsiteY7" fmla="*/ 1843606 h 2928341"/>
              <a:gd name="connsiteX8" fmla="*/ 3602964 w 3616406"/>
              <a:gd name="connsiteY8" fmla="*/ 2517098 h 2928341"/>
              <a:gd name="connsiteX9" fmla="*/ 3502467 w 3616406"/>
              <a:gd name="connsiteY9" fmla="*/ 2900030 h 2928341"/>
              <a:gd name="connsiteX10" fmla="*/ 3215657 w 3616406"/>
              <a:gd name="connsiteY10" fmla="*/ 2834593 h 2928341"/>
              <a:gd name="connsiteX11" fmla="*/ 2930617 w 3616406"/>
              <a:gd name="connsiteY11" fmla="*/ 2315660 h 2928341"/>
              <a:gd name="connsiteX12" fmla="*/ 2244409 w 3616406"/>
              <a:gd name="connsiteY12" fmla="*/ 2051067 h 2928341"/>
              <a:gd name="connsiteX13" fmla="*/ 1656321 w 3616406"/>
              <a:gd name="connsiteY13" fmla="*/ 2215231 h 2928341"/>
              <a:gd name="connsiteX14" fmla="*/ 1345709 w 3616406"/>
              <a:gd name="connsiteY14" fmla="*/ 2578708 h 2928341"/>
              <a:gd name="connsiteX15" fmla="*/ 940465 w 3616406"/>
              <a:gd name="connsiteY15" fmla="*/ 2575126 h 2928341"/>
              <a:gd name="connsiteX16" fmla="*/ 618231 w 3616406"/>
              <a:gd name="connsiteY16" fmla="*/ 2372793 h 2928341"/>
              <a:gd name="connsiteX17" fmla="*/ 995024 w 3616406"/>
              <a:gd name="connsiteY17" fmla="*/ 1719000 h 2928341"/>
              <a:gd name="connsiteX18" fmla="*/ 1018825 w 3616406"/>
              <a:gd name="connsiteY18" fmla="*/ 1132435 h 2928341"/>
              <a:gd name="connsiteX19" fmla="*/ 470775 w 3616406"/>
              <a:gd name="connsiteY19" fmla="*/ 861170 h 2928341"/>
              <a:gd name="connsiteX20" fmla="*/ 5769 w 3616406"/>
              <a:gd name="connsiteY20" fmla="*/ 615785 h 2928341"/>
              <a:gd name="connsiteX0" fmla="*/ 5769 w 3616406"/>
              <a:gd name="connsiteY0" fmla="*/ 615785 h 2928341"/>
              <a:gd name="connsiteX1" fmla="*/ 247874 w 3616406"/>
              <a:gd name="connsiteY1" fmla="*/ 12365 h 2928341"/>
              <a:gd name="connsiteX2" fmla="*/ 784336 w 3616406"/>
              <a:gd name="connsiteY2" fmla="*/ 241879 h 2928341"/>
              <a:gd name="connsiteX3" fmla="*/ 1350948 w 3616406"/>
              <a:gd name="connsiteY3" fmla="*/ 633764 h 2928341"/>
              <a:gd name="connsiteX4" fmla="*/ 2290294 w 3616406"/>
              <a:gd name="connsiteY4" fmla="*/ 345732 h 2928341"/>
              <a:gd name="connsiteX5" fmla="*/ 2838934 w 3616406"/>
              <a:gd name="connsiteY5" fmla="*/ 450235 h 2928341"/>
              <a:gd name="connsiteX6" fmla="*/ 3352740 w 3616406"/>
              <a:gd name="connsiteY6" fmla="*/ 1146920 h 2928341"/>
              <a:gd name="connsiteX7" fmla="*/ 3587871 w 3616406"/>
              <a:gd name="connsiteY7" fmla="*/ 1843606 h 2928341"/>
              <a:gd name="connsiteX8" fmla="*/ 3602964 w 3616406"/>
              <a:gd name="connsiteY8" fmla="*/ 2517098 h 2928341"/>
              <a:gd name="connsiteX9" fmla="*/ 3502467 w 3616406"/>
              <a:gd name="connsiteY9" fmla="*/ 2900030 h 2928341"/>
              <a:gd name="connsiteX10" fmla="*/ 3215657 w 3616406"/>
              <a:gd name="connsiteY10" fmla="*/ 2834593 h 2928341"/>
              <a:gd name="connsiteX11" fmla="*/ 2930617 w 3616406"/>
              <a:gd name="connsiteY11" fmla="*/ 2315660 h 2928341"/>
              <a:gd name="connsiteX12" fmla="*/ 2244409 w 3616406"/>
              <a:gd name="connsiteY12" fmla="*/ 2051067 h 2928341"/>
              <a:gd name="connsiteX13" fmla="*/ 1656321 w 3616406"/>
              <a:gd name="connsiteY13" fmla="*/ 2215231 h 2928341"/>
              <a:gd name="connsiteX14" fmla="*/ 1345709 w 3616406"/>
              <a:gd name="connsiteY14" fmla="*/ 2578708 h 2928341"/>
              <a:gd name="connsiteX15" fmla="*/ 940465 w 3616406"/>
              <a:gd name="connsiteY15" fmla="*/ 2575126 h 2928341"/>
              <a:gd name="connsiteX16" fmla="*/ 618231 w 3616406"/>
              <a:gd name="connsiteY16" fmla="*/ 2372793 h 2928341"/>
              <a:gd name="connsiteX17" fmla="*/ 995024 w 3616406"/>
              <a:gd name="connsiteY17" fmla="*/ 1719000 h 2928341"/>
              <a:gd name="connsiteX18" fmla="*/ 1018825 w 3616406"/>
              <a:gd name="connsiteY18" fmla="*/ 1132435 h 2928341"/>
              <a:gd name="connsiteX19" fmla="*/ 470775 w 3616406"/>
              <a:gd name="connsiteY19" fmla="*/ 861170 h 2928341"/>
              <a:gd name="connsiteX20" fmla="*/ 5769 w 3616406"/>
              <a:gd name="connsiteY20" fmla="*/ 615785 h 2928341"/>
              <a:gd name="connsiteX0" fmla="*/ 5769 w 3616406"/>
              <a:gd name="connsiteY0" fmla="*/ 615785 h 2889040"/>
              <a:gd name="connsiteX1" fmla="*/ 247874 w 3616406"/>
              <a:gd name="connsiteY1" fmla="*/ 12365 h 2889040"/>
              <a:gd name="connsiteX2" fmla="*/ 784336 w 3616406"/>
              <a:gd name="connsiteY2" fmla="*/ 241879 h 2889040"/>
              <a:gd name="connsiteX3" fmla="*/ 1350948 w 3616406"/>
              <a:gd name="connsiteY3" fmla="*/ 633764 h 2889040"/>
              <a:gd name="connsiteX4" fmla="*/ 2290294 w 3616406"/>
              <a:gd name="connsiteY4" fmla="*/ 345732 h 2889040"/>
              <a:gd name="connsiteX5" fmla="*/ 2838934 w 3616406"/>
              <a:gd name="connsiteY5" fmla="*/ 450235 h 2889040"/>
              <a:gd name="connsiteX6" fmla="*/ 3352740 w 3616406"/>
              <a:gd name="connsiteY6" fmla="*/ 1146920 h 2889040"/>
              <a:gd name="connsiteX7" fmla="*/ 3587871 w 3616406"/>
              <a:gd name="connsiteY7" fmla="*/ 1843606 h 2889040"/>
              <a:gd name="connsiteX8" fmla="*/ 3602964 w 3616406"/>
              <a:gd name="connsiteY8" fmla="*/ 2517098 h 2889040"/>
              <a:gd name="connsiteX9" fmla="*/ 3502467 w 3616406"/>
              <a:gd name="connsiteY9" fmla="*/ 2837525 h 2889040"/>
              <a:gd name="connsiteX10" fmla="*/ 3215657 w 3616406"/>
              <a:gd name="connsiteY10" fmla="*/ 2834593 h 2889040"/>
              <a:gd name="connsiteX11" fmla="*/ 2930617 w 3616406"/>
              <a:gd name="connsiteY11" fmla="*/ 2315660 h 2889040"/>
              <a:gd name="connsiteX12" fmla="*/ 2244409 w 3616406"/>
              <a:gd name="connsiteY12" fmla="*/ 2051067 h 2889040"/>
              <a:gd name="connsiteX13" fmla="*/ 1656321 w 3616406"/>
              <a:gd name="connsiteY13" fmla="*/ 2215231 h 2889040"/>
              <a:gd name="connsiteX14" fmla="*/ 1345709 w 3616406"/>
              <a:gd name="connsiteY14" fmla="*/ 2578708 h 2889040"/>
              <a:gd name="connsiteX15" fmla="*/ 940465 w 3616406"/>
              <a:gd name="connsiteY15" fmla="*/ 2575126 h 2889040"/>
              <a:gd name="connsiteX16" fmla="*/ 618231 w 3616406"/>
              <a:gd name="connsiteY16" fmla="*/ 2372793 h 2889040"/>
              <a:gd name="connsiteX17" fmla="*/ 995024 w 3616406"/>
              <a:gd name="connsiteY17" fmla="*/ 1719000 h 2889040"/>
              <a:gd name="connsiteX18" fmla="*/ 1018825 w 3616406"/>
              <a:gd name="connsiteY18" fmla="*/ 1132435 h 2889040"/>
              <a:gd name="connsiteX19" fmla="*/ 470775 w 3616406"/>
              <a:gd name="connsiteY19" fmla="*/ 861170 h 2889040"/>
              <a:gd name="connsiteX20" fmla="*/ 5769 w 3616406"/>
              <a:gd name="connsiteY20" fmla="*/ 615785 h 2889040"/>
              <a:gd name="connsiteX0" fmla="*/ 5769 w 3616406"/>
              <a:gd name="connsiteY0" fmla="*/ 615785 h 2889040"/>
              <a:gd name="connsiteX1" fmla="*/ 247874 w 3616406"/>
              <a:gd name="connsiteY1" fmla="*/ 12365 h 2889040"/>
              <a:gd name="connsiteX2" fmla="*/ 784336 w 3616406"/>
              <a:gd name="connsiteY2" fmla="*/ 241879 h 2889040"/>
              <a:gd name="connsiteX3" fmla="*/ 1350948 w 3616406"/>
              <a:gd name="connsiteY3" fmla="*/ 633764 h 2889040"/>
              <a:gd name="connsiteX4" fmla="*/ 2290294 w 3616406"/>
              <a:gd name="connsiteY4" fmla="*/ 408238 h 2889040"/>
              <a:gd name="connsiteX5" fmla="*/ 2838934 w 3616406"/>
              <a:gd name="connsiteY5" fmla="*/ 450235 h 2889040"/>
              <a:gd name="connsiteX6" fmla="*/ 3352740 w 3616406"/>
              <a:gd name="connsiteY6" fmla="*/ 1146920 h 2889040"/>
              <a:gd name="connsiteX7" fmla="*/ 3587871 w 3616406"/>
              <a:gd name="connsiteY7" fmla="*/ 1843606 h 2889040"/>
              <a:gd name="connsiteX8" fmla="*/ 3602964 w 3616406"/>
              <a:gd name="connsiteY8" fmla="*/ 2517098 h 2889040"/>
              <a:gd name="connsiteX9" fmla="*/ 3502467 w 3616406"/>
              <a:gd name="connsiteY9" fmla="*/ 2837525 h 2889040"/>
              <a:gd name="connsiteX10" fmla="*/ 3215657 w 3616406"/>
              <a:gd name="connsiteY10" fmla="*/ 2834593 h 2889040"/>
              <a:gd name="connsiteX11" fmla="*/ 2930617 w 3616406"/>
              <a:gd name="connsiteY11" fmla="*/ 2315660 h 2889040"/>
              <a:gd name="connsiteX12" fmla="*/ 2244409 w 3616406"/>
              <a:gd name="connsiteY12" fmla="*/ 2051067 h 2889040"/>
              <a:gd name="connsiteX13" fmla="*/ 1656321 w 3616406"/>
              <a:gd name="connsiteY13" fmla="*/ 2215231 h 2889040"/>
              <a:gd name="connsiteX14" fmla="*/ 1345709 w 3616406"/>
              <a:gd name="connsiteY14" fmla="*/ 2578708 h 2889040"/>
              <a:gd name="connsiteX15" fmla="*/ 940465 w 3616406"/>
              <a:gd name="connsiteY15" fmla="*/ 2575126 h 2889040"/>
              <a:gd name="connsiteX16" fmla="*/ 618231 w 3616406"/>
              <a:gd name="connsiteY16" fmla="*/ 2372793 h 2889040"/>
              <a:gd name="connsiteX17" fmla="*/ 995024 w 3616406"/>
              <a:gd name="connsiteY17" fmla="*/ 1719000 h 2889040"/>
              <a:gd name="connsiteX18" fmla="*/ 1018825 w 3616406"/>
              <a:gd name="connsiteY18" fmla="*/ 1132435 h 2889040"/>
              <a:gd name="connsiteX19" fmla="*/ 470775 w 3616406"/>
              <a:gd name="connsiteY19" fmla="*/ 861170 h 2889040"/>
              <a:gd name="connsiteX20" fmla="*/ 5769 w 3616406"/>
              <a:gd name="connsiteY20" fmla="*/ 615785 h 2889040"/>
              <a:gd name="connsiteX0" fmla="*/ 5769 w 3616406"/>
              <a:gd name="connsiteY0" fmla="*/ 615785 h 2889040"/>
              <a:gd name="connsiteX1" fmla="*/ 247874 w 3616406"/>
              <a:gd name="connsiteY1" fmla="*/ 12365 h 2889040"/>
              <a:gd name="connsiteX2" fmla="*/ 784336 w 3616406"/>
              <a:gd name="connsiteY2" fmla="*/ 241879 h 2889040"/>
              <a:gd name="connsiteX3" fmla="*/ 1350948 w 3616406"/>
              <a:gd name="connsiteY3" fmla="*/ 633764 h 2889040"/>
              <a:gd name="connsiteX4" fmla="*/ 2290294 w 3616406"/>
              <a:gd name="connsiteY4" fmla="*/ 408238 h 2889040"/>
              <a:gd name="connsiteX5" fmla="*/ 2861573 w 3616406"/>
              <a:gd name="connsiteY5" fmla="*/ 520554 h 2889040"/>
              <a:gd name="connsiteX6" fmla="*/ 3352740 w 3616406"/>
              <a:gd name="connsiteY6" fmla="*/ 1146920 h 2889040"/>
              <a:gd name="connsiteX7" fmla="*/ 3587871 w 3616406"/>
              <a:gd name="connsiteY7" fmla="*/ 1843606 h 2889040"/>
              <a:gd name="connsiteX8" fmla="*/ 3602964 w 3616406"/>
              <a:gd name="connsiteY8" fmla="*/ 2517098 h 2889040"/>
              <a:gd name="connsiteX9" fmla="*/ 3502467 w 3616406"/>
              <a:gd name="connsiteY9" fmla="*/ 2837525 h 2889040"/>
              <a:gd name="connsiteX10" fmla="*/ 3215657 w 3616406"/>
              <a:gd name="connsiteY10" fmla="*/ 2834593 h 2889040"/>
              <a:gd name="connsiteX11" fmla="*/ 2930617 w 3616406"/>
              <a:gd name="connsiteY11" fmla="*/ 2315660 h 2889040"/>
              <a:gd name="connsiteX12" fmla="*/ 2244409 w 3616406"/>
              <a:gd name="connsiteY12" fmla="*/ 2051067 h 2889040"/>
              <a:gd name="connsiteX13" fmla="*/ 1656321 w 3616406"/>
              <a:gd name="connsiteY13" fmla="*/ 2215231 h 2889040"/>
              <a:gd name="connsiteX14" fmla="*/ 1345709 w 3616406"/>
              <a:gd name="connsiteY14" fmla="*/ 2578708 h 2889040"/>
              <a:gd name="connsiteX15" fmla="*/ 940465 w 3616406"/>
              <a:gd name="connsiteY15" fmla="*/ 2575126 h 2889040"/>
              <a:gd name="connsiteX16" fmla="*/ 618231 w 3616406"/>
              <a:gd name="connsiteY16" fmla="*/ 2372793 h 2889040"/>
              <a:gd name="connsiteX17" fmla="*/ 995024 w 3616406"/>
              <a:gd name="connsiteY17" fmla="*/ 1719000 h 2889040"/>
              <a:gd name="connsiteX18" fmla="*/ 1018825 w 3616406"/>
              <a:gd name="connsiteY18" fmla="*/ 1132435 h 2889040"/>
              <a:gd name="connsiteX19" fmla="*/ 470775 w 3616406"/>
              <a:gd name="connsiteY19" fmla="*/ 861170 h 2889040"/>
              <a:gd name="connsiteX20" fmla="*/ 5769 w 3616406"/>
              <a:gd name="connsiteY20" fmla="*/ 615785 h 2889040"/>
              <a:gd name="connsiteX0" fmla="*/ 5769 w 3603100"/>
              <a:gd name="connsiteY0" fmla="*/ 615785 h 2889040"/>
              <a:gd name="connsiteX1" fmla="*/ 247874 w 3603100"/>
              <a:gd name="connsiteY1" fmla="*/ 12365 h 2889040"/>
              <a:gd name="connsiteX2" fmla="*/ 784336 w 3603100"/>
              <a:gd name="connsiteY2" fmla="*/ 241879 h 2889040"/>
              <a:gd name="connsiteX3" fmla="*/ 1350948 w 3603100"/>
              <a:gd name="connsiteY3" fmla="*/ 633764 h 2889040"/>
              <a:gd name="connsiteX4" fmla="*/ 2290294 w 3603100"/>
              <a:gd name="connsiteY4" fmla="*/ 408238 h 2889040"/>
              <a:gd name="connsiteX5" fmla="*/ 2861573 w 3603100"/>
              <a:gd name="connsiteY5" fmla="*/ 520554 h 2889040"/>
              <a:gd name="connsiteX6" fmla="*/ 3352740 w 3603100"/>
              <a:gd name="connsiteY6" fmla="*/ 1146920 h 2889040"/>
              <a:gd name="connsiteX7" fmla="*/ 3519955 w 3603100"/>
              <a:gd name="connsiteY7" fmla="*/ 1843606 h 2889040"/>
              <a:gd name="connsiteX8" fmla="*/ 3602964 w 3603100"/>
              <a:gd name="connsiteY8" fmla="*/ 2517098 h 2889040"/>
              <a:gd name="connsiteX9" fmla="*/ 3502467 w 3603100"/>
              <a:gd name="connsiteY9" fmla="*/ 2837525 h 2889040"/>
              <a:gd name="connsiteX10" fmla="*/ 3215657 w 3603100"/>
              <a:gd name="connsiteY10" fmla="*/ 2834593 h 2889040"/>
              <a:gd name="connsiteX11" fmla="*/ 2930617 w 3603100"/>
              <a:gd name="connsiteY11" fmla="*/ 2315660 h 2889040"/>
              <a:gd name="connsiteX12" fmla="*/ 2244409 w 3603100"/>
              <a:gd name="connsiteY12" fmla="*/ 2051067 h 2889040"/>
              <a:gd name="connsiteX13" fmla="*/ 1656321 w 3603100"/>
              <a:gd name="connsiteY13" fmla="*/ 2215231 h 2889040"/>
              <a:gd name="connsiteX14" fmla="*/ 1345709 w 3603100"/>
              <a:gd name="connsiteY14" fmla="*/ 2578708 h 2889040"/>
              <a:gd name="connsiteX15" fmla="*/ 940465 w 3603100"/>
              <a:gd name="connsiteY15" fmla="*/ 2575126 h 2889040"/>
              <a:gd name="connsiteX16" fmla="*/ 618231 w 3603100"/>
              <a:gd name="connsiteY16" fmla="*/ 2372793 h 2889040"/>
              <a:gd name="connsiteX17" fmla="*/ 995024 w 3603100"/>
              <a:gd name="connsiteY17" fmla="*/ 1719000 h 2889040"/>
              <a:gd name="connsiteX18" fmla="*/ 1018825 w 3603100"/>
              <a:gd name="connsiteY18" fmla="*/ 1132435 h 2889040"/>
              <a:gd name="connsiteX19" fmla="*/ 470775 w 3603100"/>
              <a:gd name="connsiteY19" fmla="*/ 861170 h 2889040"/>
              <a:gd name="connsiteX20" fmla="*/ 5769 w 3603100"/>
              <a:gd name="connsiteY20" fmla="*/ 615785 h 2889040"/>
              <a:gd name="connsiteX0" fmla="*/ 5769 w 3603112"/>
              <a:gd name="connsiteY0" fmla="*/ 615785 h 2889040"/>
              <a:gd name="connsiteX1" fmla="*/ 247874 w 3603112"/>
              <a:gd name="connsiteY1" fmla="*/ 12365 h 2889040"/>
              <a:gd name="connsiteX2" fmla="*/ 784336 w 3603112"/>
              <a:gd name="connsiteY2" fmla="*/ 241879 h 2889040"/>
              <a:gd name="connsiteX3" fmla="*/ 1350948 w 3603112"/>
              <a:gd name="connsiteY3" fmla="*/ 633764 h 2889040"/>
              <a:gd name="connsiteX4" fmla="*/ 2290294 w 3603112"/>
              <a:gd name="connsiteY4" fmla="*/ 408238 h 2889040"/>
              <a:gd name="connsiteX5" fmla="*/ 2861573 w 3603112"/>
              <a:gd name="connsiteY5" fmla="*/ 520554 h 2889040"/>
              <a:gd name="connsiteX6" fmla="*/ 3330101 w 3603112"/>
              <a:gd name="connsiteY6" fmla="*/ 1170359 h 2889040"/>
              <a:gd name="connsiteX7" fmla="*/ 3519955 w 3603112"/>
              <a:gd name="connsiteY7" fmla="*/ 1843606 h 2889040"/>
              <a:gd name="connsiteX8" fmla="*/ 3602964 w 3603112"/>
              <a:gd name="connsiteY8" fmla="*/ 2517098 h 2889040"/>
              <a:gd name="connsiteX9" fmla="*/ 3502467 w 3603112"/>
              <a:gd name="connsiteY9" fmla="*/ 2837525 h 2889040"/>
              <a:gd name="connsiteX10" fmla="*/ 3215657 w 3603112"/>
              <a:gd name="connsiteY10" fmla="*/ 2834593 h 2889040"/>
              <a:gd name="connsiteX11" fmla="*/ 2930617 w 3603112"/>
              <a:gd name="connsiteY11" fmla="*/ 2315660 h 2889040"/>
              <a:gd name="connsiteX12" fmla="*/ 2244409 w 3603112"/>
              <a:gd name="connsiteY12" fmla="*/ 2051067 h 2889040"/>
              <a:gd name="connsiteX13" fmla="*/ 1656321 w 3603112"/>
              <a:gd name="connsiteY13" fmla="*/ 2215231 h 2889040"/>
              <a:gd name="connsiteX14" fmla="*/ 1345709 w 3603112"/>
              <a:gd name="connsiteY14" fmla="*/ 2578708 h 2889040"/>
              <a:gd name="connsiteX15" fmla="*/ 940465 w 3603112"/>
              <a:gd name="connsiteY15" fmla="*/ 2575126 h 2889040"/>
              <a:gd name="connsiteX16" fmla="*/ 618231 w 3603112"/>
              <a:gd name="connsiteY16" fmla="*/ 2372793 h 2889040"/>
              <a:gd name="connsiteX17" fmla="*/ 995024 w 3603112"/>
              <a:gd name="connsiteY17" fmla="*/ 1719000 h 2889040"/>
              <a:gd name="connsiteX18" fmla="*/ 1018825 w 3603112"/>
              <a:gd name="connsiteY18" fmla="*/ 1132435 h 2889040"/>
              <a:gd name="connsiteX19" fmla="*/ 470775 w 3603112"/>
              <a:gd name="connsiteY19" fmla="*/ 861170 h 2889040"/>
              <a:gd name="connsiteX20" fmla="*/ 5769 w 3603112"/>
              <a:gd name="connsiteY20" fmla="*/ 615785 h 2889040"/>
              <a:gd name="connsiteX0" fmla="*/ 5769 w 3603143"/>
              <a:gd name="connsiteY0" fmla="*/ 615785 h 2889040"/>
              <a:gd name="connsiteX1" fmla="*/ 247874 w 3603143"/>
              <a:gd name="connsiteY1" fmla="*/ 12365 h 2889040"/>
              <a:gd name="connsiteX2" fmla="*/ 784336 w 3603143"/>
              <a:gd name="connsiteY2" fmla="*/ 241879 h 2889040"/>
              <a:gd name="connsiteX3" fmla="*/ 1350948 w 3603143"/>
              <a:gd name="connsiteY3" fmla="*/ 633764 h 2889040"/>
              <a:gd name="connsiteX4" fmla="*/ 2290294 w 3603143"/>
              <a:gd name="connsiteY4" fmla="*/ 408238 h 2889040"/>
              <a:gd name="connsiteX5" fmla="*/ 2861573 w 3603143"/>
              <a:gd name="connsiteY5" fmla="*/ 520554 h 2889040"/>
              <a:gd name="connsiteX6" fmla="*/ 3284824 w 3603143"/>
              <a:gd name="connsiteY6" fmla="*/ 1207862 h 2889040"/>
              <a:gd name="connsiteX7" fmla="*/ 3519955 w 3603143"/>
              <a:gd name="connsiteY7" fmla="*/ 1843606 h 2889040"/>
              <a:gd name="connsiteX8" fmla="*/ 3602964 w 3603143"/>
              <a:gd name="connsiteY8" fmla="*/ 2517098 h 2889040"/>
              <a:gd name="connsiteX9" fmla="*/ 3502467 w 3603143"/>
              <a:gd name="connsiteY9" fmla="*/ 2837525 h 2889040"/>
              <a:gd name="connsiteX10" fmla="*/ 3215657 w 3603143"/>
              <a:gd name="connsiteY10" fmla="*/ 2834593 h 2889040"/>
              <a:gd name="connsiteX11" fmla="*/ 2930617 w 3603143"/>
              <a:gd name="connsiteY11" fmla="*/ 2315660 h 2889040"/>
              <a:gd name="connsiteX12" fmla="*/ 2244409 w 3603143"/>
              <a:gd name="connsiteY12" fmla="*/ 2051067 h 2889040"/>
              <a:gd name="connsiteX13" fmla="*/ 1656321 w 3603143"/>
              <a:gd name="connsiteY13" fmla="*/ 2215231 h 2889040"/>
              <a:gd name="connsiteX14" fmla="*/ 1345709 w 3603143"/>
              <a:gd name="connsiteY14" fmla="*/ 2578708 h 2889040"/>
              <a:gd name="connsiteX15" fmla="*/ 940465 w 3603143"/>
              <a:gd name="connsiteY15" fmla="*/ 2575126 h 2889040"/>
              <a:gd name="connsiteX16" fmla="*/ 618231 w 3603143"/>
              <a:gd name="connsiteY16" fmla="*/ 2372793 h 2889040"/>
              <a:gd name="connsiteX17" fmla="*/ 995024 w 3603143"/>
              <a:gd name="connsiteY17" fmla="*/ 1719000 h 2889040"/>
              <a:gd name="connsiteX18" fmla="*/ 1018825 w 3603143"/>
              <a:gd name="connsiteY18" fmla="*/ 1132435 h 2889040"/>
              <a:gd name="connsiteX19" fmla="*/ 470775 w 3603143"/>
              <a:gd name="connsiteY19" fmla="*/ 861170 h 2889040"/>
              <a:gd name="connsiteX20" fmla="*/ 5769 w 3603143"/>
              <a:gd name="connsiteY20" fmla="*/ 615785 h 2889040"/>
              <a:gd name="connsiteX0" fmla="*/ 5769 w 3748612"/>
              <a:gd name="connsiteY0" fmla="*/ 615785 h 2889040"/>
              <a:gd name="connsiteX1" fmla="*/ 247874 w 3748612"/>
              <a:gd name="connsiteY1" fmla="*/ 12365 h 2889040"/>
              <a:gd name="connsiteX2" fmla="*/ 784336 w 3748612"/>
              <a:gd name="connsiteY2" fmla="*/ 241879 h 2889040"/>
              <a:gd name="connsiteX3" fmla="*/ 1350948 w 3748612"/>
              <a:gd name="connsiteY3" fmla="*/ 633764 h 2889040"/>
              <a:gd name="connsiteX4" fmla="*/ 2290294 w 3748612"/>
              <a:gd name="connsiteY4" fmla="*/ 408238 h 2889040"/>
              <a:gd name="connsiteX5" fmla="*/ 2861573 w 3748612"/>
              <a:gd name="connsiteY5" fmla="*/ 520554 h 2889040"/>
              <a:gd name="connsiteX6" fmla="*/ 3284824 w 3748612"/>
              <a:gd name="connsiteY6" fmla="*/ 1207862 h 2889040"/>
              <a:gd name="connsiteX7" fmla="*/ 3737287 w 3748612"/>
              <a:gd name="connsiteY7" fmla="*/ 1834231 h 2889040"/>
              <a:gd name="connsiteX8" fmla="*/ 3602964 w 3748612"/>
              <a:gd name="connsiteY8" fmla="*/ 2517098 h 2889040"/>
              <a:gd name="connsiteX9" fmla="*/ 3502467 w 3748612"/>
              <a:gd name="connsiteY9" fmla="*/ 2837525 h 2889040"/>
              <a:gd name="connsiteX10" fmla="*/ 3215657 w 3748612"/>
              <a:gd name="connsiteY10" fmla="*/ 2834593 h 2889040"/>
              <a:gd name="connsiteX11" fmla="*/ 2930617 w 3748612"/>
              <a:gd name="connsiteY11" fmla="*/ 2315660 h 2889040"/>
              <a:gd name="connsiteX12" fmla="*/ 2244409 w 3748612"/>
              <a:gd name="connsiteY12" fmla="*/ 2051067 h 2889040"/>
              <a:gd name="connsiteX13" fmla="*/ 1656321 w 3748612"/>
              <a:gd name="connsiteY13" fmla="*/ 2215231 h 2889040"/>
              <a:gd name="connsiteX14" fmla="*/ 1345709 w 3748612"/>
              <a:gd name="connsiteY14" fmla="*/ 2578708 h 2889040"/>
              <a:gd name="connsiteX15" fmla="*/ 940465 w 3748612"/>
              <a:gd name="connsiteY15" fmla="*/ 2575126 h 2889040"/>
              <a:gd name="connsiteX16" fmla="*/ 618231 w 3748612"/>
              <a:gd name="connsiteY16" fmla="*/ 2372793 h 2889040"/>
              <a:gd name="connsiteX17" fmla="*/ 995024 w 3748612"/>
              <a:gd name="connsiteY17" fmla="*/ 1719000 h 2889040"/>
              <a:gd name="connsiteX18" fmla="*/ 1018825 w 3748612"/>
              <a:gd name="connsiteY18" fmla="*/ 1132435 h 2889040"/>
              <a:gd name="connsiteX19" fmla="*/ 470775 w 3748612"/>
              <a:gd name="connsiteY19" fmla="*/ 861170 h 2889040"/>
              <a:gd name="connsiteX20" fmla="*/ 5769 w 3748612"/>
              <a:gd name="connsiteY20" fmla="*/ 615785 h 2889040"/>
              <a:gd name="connsiteX0" fmla="*/ 5769 w 3748612"/>
              <a:gd name="connsiteY0" fmla="*/ 615785 h 2889040"/>
              <a:gd name="connsiteX1" fmla="*/ 247874 w 3748612"/>
              <a:gd name="connsiteY1" fmla="*/ 12365 h 2889040"/>
              <a:gd name="connsiteX2" fmla="*/ 784336 w 3748612"/>
              <a:gd name="connsiteY2" fmla="*/ 241879 h 2889040"/>
              <a:gd name="connsiteX3" fmla="*/ 1350948 w 3748612"/>
              <a:gd name="connsiteY3" fmla="*/ 633764 h 2889040"/>
              <a:gd name="connsiteX4" fmla="*/ 2290294 w 3748612"/>
              <a:gd name="connsiteY4" fmla="*/ 408238 h 2889040"/>
              <a:gd name="connsiteX5" fmla="*/ 2861573 w 3748612"/>
              <a:gd name="connsiteY5" fmla="*/ 520554 h 2889040"/>
              <a:gd name="connsiteX6" fmla="*/ 3284824 w 3748612"/>
              <a:gd name="connsiteY6" fmla="*/ 1207862 h 2889040"/>
              <a:gd name="connsiteX7" fmla="*/ 3737287 w 3748612"/>
              <a:gd name="connsiteY7" fmla="*/ 1834231 h 2889040"/>
              <a:gd name="connsiteX8" fmla="*/ 3602964 w 3748612"/>
              <a:gd name="connsiteY8" fmla="*/ 2517098 h 2889040"/>
              <a:gd name="connsiteX9" fmla="*/ 3502467 w 3748612"/>
              <a:gd name="connsiteY9" fmla="*/ 2837525 h 2889040"/>
              <a:gd name="connsiteX10" fmla="*/ 3215657 w 3748612"/>
              <a:gd name="connsiteY10" fmla="*/ 2834593 h 2889040"/>
              <a:gd name="connsiteX11" fmla="*/ 2930617 w 3748612"/>
              <a:gd name="connsiteY11" fmla="*/ 2315660 h 2889040"/>
              <a:gd name="connsiteX12" fmla="*/ 2244409 w 3748612"/>
              <a:gd name="connsiteY12" fmla="*/ 2051067 h 2889040"/>
              <a:gd name="connsiteX13" fmla="*/ 1656321 w 3748612"/>
              <a:gd name="connsiteY13" fmla="*/ 2215231 h 2889040"/>
              <a:gd name="connsiteX14" fmla="*/ 1345709 w 3748612"/>
              <a:gd name="connsiteY14" fmla="*/ 2578708 h 2889040"/>
              <a:gd name="connsiteX15" fmla="*/ 759355 w 3748612"/>
              <a:gd name="connsiteY15" fmla="*/ 2762642 h 2889040"/>
              <a:gd name="connsiteX16" fmla="*/ 618231 w 3748612"/>
              <a:gd name="connsiteY16" fmla="*/ 2372793 h 2889040"/>
              <a:gd name="connsiteX17" fmla="*/ 995024 w 3748612"/>
              <a:gd name="connsiteY17" fmla="*/ 1719000 h 2889040"/>
              <a:gd name="connsiteX18" fmla="*/ 1018825 w 3748612"/>
              <a:gd name="connsiteY18" fmla="*/ 1132435 h 2889040"/>
              <a:gd name="connsiteX19" fmla="*/ 470775 w 3748612"/>
              <a:gd name="connsiteY19" fmla="*/ 861170 h 2889040"/>
              <a:gd name="connsiteX20" fmla="*/ 5769 w 3748612"/>
              <a:gd name="connsiteY20" fmla="*/ 615785 h 2889040"/>
              <a:gd name="connsiteX0" fmla="*/ 5769 w 3748612"/>
              <a:gd name="connsiteY0" fmla="*/ 615785 h 2889040"/>
              <a:gd name="connsiteX1" fmla="*/ 247874 w 3748612"/>
              <a:gd name="connsiteY1" fmla="*/ 12365 h 2889040"/>
              <a:gd name="connsiteX2" fmla="*/ 784336 w 3748612"/>
              <a:gd name="connsiteY2" fmla="*/ 241879 h 2889040"/>
              <a:gd name="connsiteX3" fmla="*/ 1350948 w 3748612"/>
              <a:gd name="connsiteY3" fmla="*/ 633764 h 2889040"/>
              <a:gd name="connsiteX4" fmla="*/ 2290294 w 3748612"/>
              <a:gd name="connsiteY4" fmla="*/ 408238 h 2889040"/>
              <a:gd name="connsiteX5" fmla="*/ 2861573 w 3748612"/>
              <a:gd name="connsiteY5" fmla="*/ 520554 h 2889040"/>
              <a:gd name="connsiteX6" fmla="*/ 3284824 w 3748612"/>
              <a:gd name="connsiteY6" fmla="*/ 1207862 h 2889040"/>
              <a:gd name="connsiteX7" fmla="*/ 3737287 w 3748612"/>
              <a:gd name="connsiteY7" fmla="*/ 1834231 h 2889040"/>
              <a:gd name="connsiteX8" fmla="*/ 3602964 w 3748612"/>
              <a:gd name="connsiteY8" fmla="*/ 2517098 h 2889040"/>
              <a:gd name="connsiteX9" fmla="*/ 3502467 w 3748612"/>
              <a:gd name="connsiteY9" fmla="*/ 2837525 h 2889040"/>
              <a:gd name="connsiteX10" fmla="*/ 3215657 w 3748612"/>
              <a:gd name="connsiteY10" fmla="*/ 2834593 h 2889040"/>
              <a:gd name="connsiteX11" fmla="*/ 2930617 w 3748612"/>
              <a:gd name="connsiteY11" fmla="*/ 2315660 h 2889040"/>
              <a:gd name="connsiteX12" fmla="*/ 2244409 w 3748612"/>
              <a:gd name="connsiteY12" fmla="*/ 2051067 h 2889040"/>
              <a:gd name="connsiteX13" fmla="*/ 1656321 w 3748612"/>
              <a:gd name="connsiteY13" fmla="*/ 2215231 h 2889040"/>
              <a:gd name="connsiteX14" fmla="*/ 1345709 w 3748612"/>
              <a:gd name="connsiteY14" fmla="*/ 2578708 h 2889040"/>
              <a:gd name="connsiteX15" fmla="*/ 759355 w 3748612"/>
              <a:gd name="connsiteY15" fmla="*/ 2762642 h 2889040"/>
              <a:gd name="connsiteX16" fmla="*/ 500509 w 3748612"/>
              <a:gd name="connsiteY16" fmla="*/ 2372793 h 2889040"/>
              <a:gd name="connsiteX17" fmla="*/ 995024 w 3748612"/>
              <a:gd name="connsiteY17" fmla="*/ 1719000 h 2889040"/>
              <a:gd name="connsiteX18" fmla="*/ 1018825 w 3748612"/>
              <a:gd name="connsiteY18" fmla="*/ 1132435 h 2889040"/>
              <a:gd name="connsiteX19" fmla="*/ 470775 w 3748612"/>
              <a:gd name="connsiteY19" fmla="*/ 861170 h 2889040"/>
              <a:gd name="connsiteX20" fmla="*/ 5769 w 3748612"/>
              <a:gd name="connsiteY20" fmla="*/ 615785 h 2889040"/>
              <a:gd name="connsiteX0" fmla="*/ 5769 w 3748612"/>
              <a:gd name="connsiteY0" fmla="*/ 614484 h 2887739"/>
              <a:gd name="connsiteX1" fmla="*/ 247874 w 3748612"/>
              <a:gd name="connsiteY1" fmla="*/ 11064 h 2887739"/>
              <a:gd name="connsiteX2" fmla="*/ 784336 w 3748612"/>
              <a:gd name="connsiteY2" fmla="*/ 240578 h 2887739"/>
              <a:gd name="connsiteX3" fmla="*/ 1305671 w 3748612"/>
              <a:gd name="connsiteY3" fmla="*/ 454324 h 2887739"/>
              <a:gd name="connsiteX4" fmla="*/ 2290294 w 3748612"/>
              <a:gd name="connsiteY4" fmla="*/ 406937 h 2887739"/>
              <a:gd name="connsiteX5" fmla="*/ 2861573 w 3748612"/>
              <a:gd name="connsiteY5" fmla="*/ 519253 h 2887739"/>
              <a:gd name="connsiteX6" fmla="*/ 3284824 w 3748612"/>
              <a:gd name="connsiteY6" fmla="*/ 1206561 h 2887739"/>
              <a:gd name="connsiteX7" fmla="*/ 3737287 w 3748612"/>
              <a:gd name="connsiteY7" fmla="*/ 1832930 h 2887739"/>
              <a:gd name="connsiteX8" fmla="*/ 3602964 w 3748612"/>
              <a:gd name="connsiteY8" fmla="*/ 2515797 h 2887739"/>
              <a:gd name="connsiteX9" fmla="*/ 3502467 w 3748612"/>
              <a:gd name="connsiteY9" fmla="*/ 2836224 h 2887739"/>
              <a:gd name="connsiteX10" fmla="*/ 3215657 w 3748612"/>
              <a:gd name="connsiteY10" fmla="*/ 2833292 h 2887739"/>
              <a:gd name="connsiteX11" fmla="*/ 2930617 w 3748612"/>
              <a:gd name="connsiteY11" fmla="*/ 2314359 h 2887739"/>
              <a:gd name="connsiteX12" fmla="*/ 2244409 w 3748612"/>
              <a:gd name="connsiteY12" fmla="*/ 2049766 h 2887739"/>
              <a:gd name="connsiteX13" fmla="*/ 1656321 w 3748612"/>
              <a:gd name="connsiteY13" fmla="*/ 2213930 h 2887739"/>
              <a:gd name="connsiteX14" fmla="*/ 1345709 w 3748612"/>
              <a:gd name="connsiteY14" fmla="*/ 2577407 h 2887739"/>
              <a:gd name="connsiteX15" fmla="*/ 759355 w 3748612"/>
              <a:gd name="connsiteY15" fmla="*/ 2761341 h 2887739"/>
              <a:gd name="connsiteX16" fmla="*/ 500509 w 3748612"/>
              <a:gd name="connsiteY16" fmla="*/ 2371492 h 2887739"/>
              <a:gd name="connsiteX17" fmla="*/ 995024 w 3748612"/>
              <a:gd name="connsiteY17" fmla="*/ 1717699 h 2887739"/>
              <a:gd name="connsiteX18" fmla="*/ 1018825 w 3748612"/>
              <a:gd name="connsiteY18" fmla="*/ 1131134 h 2887739"/>
              <a:gd name="connsiteX19" fmla="*/ 470775 w 3748612"/>
              <a:gd name="connsiteY19" fmla="*/ 859869 h 2887739"/>
              <a:gd name="connsiteX20" fmla="*/ 5769 w 3748612"/>
              <a:gd name="connsiteY20" fmla="*/ 614484 h 2887739"/>
              <a:gd name="connsiteX0" fmla="*/ 5859 w 3748702"/>
              <a:gd name="connsiteY0" fmla="*/ 629891 h 2903146"/>
              <a:gd name="connsiteX1" fmla="*/ 247964 w 3748702"/>
              <a:gd name="connsiteY1" fmla="*/ 26471 h 2903146"/>
              <a:gd name="connsiteX2" fmla="*/ 802537 w 3748702"/>
              <a:gd name="connsiteY2" fmla="*/ 143476 h 2903146"/>
              <a:gd name="connsiteX3" fmla="*/ 1305761 w 3748702"/>
              <a:gd name="connsiteY3" fmla="*/ 469731 h 2903146"/>
              <a:gd name="connsiteX4" fmla="*/ 2290384 w 3748702"/>
              <a:gd name="connsiteY4" fmla="*/ 422344 h 2903146"/>
              <a:gd name="connsiteX5" fmla="*/ 2861663 w 3748702"/>
              <a:gd name="connsiteY5" fmla="*/ 534660 h 2903146"/>
              <a:gd name="connsiteX6" fmla="*/ 3284914 w 3748702"/>
              <a:gd name="connsiteY6" fmla="*/ 1221968 h 2903146"/>
              <a:gd name="connsiteX7" fmla="*/ 3737377 w 3748702"/>
              <a:gd name="connsiteY7" fmla="*/ 1848337 h 2903146"/>
              <a:gd name="connsiteX8" fmla="*/ 3603054 w 3748702"/>
              <a:gd name="connsiteY8" fmla="*/ 2531204 h 2903146"/>
              <a:gd name="connsiteX9" fmla="*/ 3502557 w 3748702"/>
              <a:gd name="connsiteY9" fmla="*/ 2851631 h 2903146"/>
              <a:gd name="connsiteX10" fmla="*/ 3215747 w 3748702"/>
              <a:gd name="connsiteY10" fmla="*/ 2848699 h 2903146"/>
              <a:gd name="connsiteX11" fmla="*/ 2930707 w 3748702"/>
              <a:gd name="connsiteY11" fmla="*/ 2329766 h 2903146"/>
              <a:gd name="connsiteX12" fmla="*/ 2244499 w 3748702"/>
              <a:gd name="connsiteY12" fmla="*/ 2065173 h 2903146"/>
              <a:gd name="connsiteX13" fmla="*/ 1656411 w 3748702"/>
              <a:gd name="connsiteY13" fmla="*/ 2229337 h 2903146"/>
              <a:gd name="connsiteX14" fmla="*/ 1345799 w 3748702"/>
              <a:gd name="connsiteY14" fmla="*/ 2592814 h 2903146"/>
              <a:gd name="connsiteX15" fmla="*/ 759445 w 3748702"/>
              <a:gd name="connsiteY15" fmla="*/ 2776748 h 2903146"/>
              <a:gd name="connsiteX16" fmla="*/ 500599 w 3748702"/>
              <a:gd name="connsiteY16" fmla="*/ 2386899 h 2903146"/>
              <a:gd name="connsiteX17" fmla="*/ 995114 w 3748702"/>
              <a:gd name="connsiteY17" fmla="*/ 1733106 h 2903146"/>
              <a:gd name="connsiteX18" fmla="*/ 1018915 w 3748702"/>
              <a:gd name="connsiteY18" fmla="*/ 1146541 h 2903146"/>
              <a:gd name="connsiteX19" fmla="*/ 470865 w 3748702"/>
              <a:gd name="connsiteY19" fmla="*/ 875276 h 2903146"/>
              <a:gd name="connsiteX20" fmla="*/ 5859 w 3748702"/>
              <a:gd name="connsiteY20" fmla="*/ 629891 h 2903146"/>
              <a:gd name="connsiteX0" fmla="*/ 42196 w 3558652"/>
              <a:gd name="connsiteY0" fmla="*/ 589842 h 2900600"/>
              <a:gd name="connsiteX1" fmla="*/ 57914 w 3558652"/>
              <a:gd name="connsiteY1" fmla="*/ 23925 h 2900600"/>
              <a:gd name="connsiteX2" fmla="*/ 612487 w 3558652"/>
              <a:gd name="connsiteY2" fmla="*/ 140930 h 2900600"/>
              <a:gd name="connsiteX3" fmla="*/ 1115711 w 3558652"/>
              <a:gd name="connsiteY3" fmla="*/ 467185 h 2900600"/>
              <a:gd name="connsiteX4" fmla="*/ 2100334 w 3558652"/>
              <a:gd name="connsiteY4" fmla="*/ 419798 h 2900600"/>
              <a:gd name="connsiteX5" fmla="*/ 2671613 w 3558652"/>
              <a:gd name="connsiteY5" fmla="*/ 532114 h 2900600"/>
              <a:gd name="connsiteX6" fmla="*/ 3094864 w 3558652"/>
              <a:gd name="connsiteY6" fmla="*/ 1219422 h 2900600"/>
              <a:gd name="connsiteX7" fmla="*/ 3547327 w 3558652"/>
              <a:gd name="connsiteY7" fmla="*/ 1845791 h 2900600"/>
              <a:gd name="connsiteX8" fmla="*/ 3413004 w 3558652"/>
              <a:gd name="connsiteY8" fmla="*/ 2528658 h 2900600"/>
              <a:gd name="connsiteX9" fmla="*/ 3312507 w 3558652"/>
              <a:gd name="connsiteY9" fmla="*/ 2849085 h 2900600"/>
              <a:gd name="connsiteX10" fmla="*/ 3025697 w 3558652"/>
              <a:gd name="connsiteY10" fmla="*/ 2846153 h 2900600"/>
              <a:gd name="connsiteX11" fmla="*/ 2740657 w 3558652"/>
              <a:gd name="connsiteY11" fmla="*/ 2327220 h 2900600"/>
              <a:gd name="connsiteX12" fmla="*/ 2054449 w 3558652"/>
              <a:gd name="connsiteY12" fmla="*/ 2062627 h 2900600"/>
              <a:gd name="connsiteX13" fmla="*/ 1466361 w 3558652"/>
              <a:gd name="connsiteY13" fmla="*/ 2226791 h 2900600"/>
              <a:gd name="connsiteX14" fmla="*/ 1155749 w 3558652"/>
              <a:gd name="connsiteY14" fmla="*/ 2590268 h 2900600"/>
              <a:gd name="connsiteX15" fmla="*/ 569395 w 3558652"/>
              <a:gd name="connsiteY15" fmla="*/ 2774202 h 2900600"/>
              <a:gd name="connsiteX16" fmla="*/ 310549 w 3558652"/>
              <a:gd name="connsiteY16" fmla="*/ 2384353 h 2900600"/>
              <a:gd name="connsiteX17" fmla="*/ 805064 w 3558652"/>
              <a:gd name="connsiteY17" fmla="*/ 1730560 h 2900600"/>
              <a:gd name="connsiteX18" fmla="*/ 828865 w 3558652"/>
              <a:gd name="connsiteY18" fmla="*/ 1143995 h 2900600"/>
              <a:gd name="connsiteX19" fmla="*/ 280815 w 3558652"/>
              <a:gd name="connsiteY19" fmla="*/ 872730 h 2900600"/>
              <a:gd name="connsiteX20" fmla="*/ 42196 w 3558652"/>
              <a:gd name="connsiteY20" fmla="*/ 589842 h 2900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558652" h="2900600">
                <a:moveTo>
                  <a:pt x="42196" y="589842"/>
                </a:moveTo>
                <a:cubicBezTo>
                  <a:pt x="5046" y="448375"/>
                  <a:pt x="-37134" y="98744"/>
                  <a:pt x="57914" y="23925"/>
                </a:cubicBezTo>
                <a:cubicBezTo>
                  <a:pt x="152962" y="-50894"/>
                  <a:pt x="436188" y="67053"/>
                  <a:pt x="612487" y="140930"/>
                </a:cubicBezTo>
                <a:cubicBezTo>
                  <a:pt x="788787" y="214807"/>
                  <a:pt x="867737" y="420707"/>
                  <a:pt x="1115711" y="467185"/>
                </a:cubicBezTo>
                <a:cubicBezTo>
                  <a:pt x="1363685" y="513663"/>
                  <a:pt x="1841017" y="408977"/>
                  <a:pt x="2100334" y="419798"/>
                </a:cubicBezTo>
                <a:cubicBezTo>
                  <a:pt x="2359651" y="430619"/>
                  <a:pt x="2505858" y="398843"/>
                  <a:pt x="2671613" y="532114"/>
                </a:cubicBezTo>
                <a:cubicBezTo>
                  <a:pt x="2837368" y="665385"/>
                  <a:pt x="2948912" y="1000476"/>
                  <a:pt x="3094864" y="1219422"/>
                </a:cubicBezTo>
                <a:cubicBezTo>
                  <a:pt x="3240816" y="1438368"/>
                  <a:pt x="3494304" y="1627585"/>
                  <a:pt x="3547327" y="1845791"/>
                </a:cubicBezTo>
                <a:cubicBezTo>
                  <a:pt x="3600350" y="2063997"/>
                  <a:pt x="3452141" y="2361442"/>
                  <a:pt x="3413004" y="2528658"/>
                </a:cubicBezTo>
                <a:cubicBezTo>
                  <a:pt x="3373867" y="2695874"/>
                  <a:pt x="3377058" y="2796169"/>
                  <a:pt x="3312507" y="2849085"/>
                </a:cubicBezTo>
                <a:cubicBezTo>
                  <a:pt x="3247956" y="2902001"/>
                  <a:pt x="3121005" y="2933131"/>
                  <a:pt x="3025697" y="2846153"/>
                </a:cubicBezTo>
                <a:cubicBezTo>
                  <a:pt x="2930389" y="2759176"/>
                  <a:pt x="2902532" y="2457808"/>
                  <a:pt x="2740657" y="2327220"/>
                </a:cubicBezTo>
                <a:cubicBezTo>
                  <a:pt x="2578782" y="2196632"/>
                  <a:pt x="2266832" y="2079365"/>
                  <a:pt x="2054449" y="2062627"/>
                </a:cubicBezTo>
                <a:cubicBezTo>
                  <a:pt x="1842066" y="2045889"/>
                  <a:pt x="1616144" y="2138851"/>
                  <a:pt x="1466361" y="2226791"/>
                </a:cubicBezTo>
                <a:cubicBezTo>
                  <a:pt x="1316578" y="2314731"/>
                  <a:pt x="1305243" y="2499033"/>
                  <a:pt x="1155749" y="2590268"/>
                </a:cubicBezTo>
                <a:cubicBezTo>
                  <a:pt x="1006255" y="2681503"/>
                  <a:pt x="710262" y="2808521"/>
                  <a:pt x="569395" y="2774202"/>
                </a:cubicBezTo>
                <a:cubicBezTo>
                  <a:pt x="428528" y="2739883"/>
                  <a:pt x="271271" y="2558293"/>
                  <a:pt x="310549" y="2384353"/>
                </a:cubicBezTo>
                <a:cubicBezTo>
                  <a:pt x="349827" y="2210413"/>
                  <a:pt x="718678" y="1937286"/>
                  <a:pt x="805064" y="1730560"/>
                </a:cubicBezTo>
                <a:cubicBezTo>
                  <a:pt x="891450" y="1523834"/>
                  <a:pt x="908694" y="1242692"/>
                  <a:pt x="828865" y="1143995"/>
                </a:cubicBezTo>
                <a:cubicBezTo>
                  <a:pt x="749036" y="1045298"/>
                  <a:pt x="411926" y="965089"/>
                  <a:pt x="280815" y="872730"/>
                </a:cubicBezTo>
                <a:cubicBezTo>
                  <a:pt x="149704" y="780371"/>
                  <a:pt x="79346" y="731309"/>
                  <a:pt x="42196" y="589842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41" name="円/楕円 40"/>
          <p:cNvSpPr/>
          <p:nvPr/>
        </p:nvSpPr>
        <p:spPr>
          <a:xfrm>
            <a:off x="5897425" y="4574506"/>
            <a:ext cx="95003" cy="95003"/>
          </a:xfrm>
          <a:prstGeom prst="ellipse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円/楕円 41"/>
          <p:cNvSpPr/>
          <p:nvPr/>
        </p:nvSpPr>
        <p:spPr>
          <a:xfrm>
            <a:off x="6010637" y="4441008"/>
            <a:ext cx="95003" cy="95003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フリーフォーム 43"/>
          <p:cNvSpPr/>
          <p:nvPr/>
        </p:nvSpPr>
        <p:spPr>
          <a:xfrm>
            <a:off x="4422929" y="4168787"/>
            <a:ext cx="3235070" cy="2684147"/>
          </a:xfrm>
          <a:custGeom>
            <a:avLst/>
            <a:gdLst>
              <a:gd name="connsiteX0" fmla="*/ 1552491 w 3235070"/>
              <a:gd name="connsiteY0" fmla="*/ 312252 h 2684147"/>
              <a:gd name="connsiteX1" fmla="*/ 1219116 w 3235070"/>
              <a:gd name="connsiteY1" fmla="*/ 359877 h 2684147"/>
              <a:gd name="connsiteX2" fmla="*/ 933366 w 3235070"/>
              <a:gd name="connsiteY2" fmla="*/ 274152 h 2684147"/>
              <a:gd name="connsiteX3" fmla="*/ 419016 w 3235070"/>
              <a:gd name="connsiteY3" fmla="*/ 45552 h 2684147"/>
              <a:gd name="connsiteX4" fmla="*/ 190416 w 3235070"/>
              <a:gd name="connsiteY4" fmla="*/ 16977 h 2684147"/>
              <a:gd name="connsiteX5" fmla="*/ 9441 w 3235070"/>
              <a:gd name="connsiteY5" fmla="*/ 245577 h 2684147"/>
              <a:gd name="connsiteX6" fmla="*/ 57066 w 3235070"/>
              <a:gd name="connsiteY6" fmla="*/ 721827 h 2684147"/>
              <a:gd name="connsiteX7" fmla="*/ 323766 w 3235070"/>
              <a:gd name="connsiteY7" fmla="*/ 1026627 h 2684147"/>
              <a:gd name="connsiteX8" fmla="*/ 628566 w 3235070"/>
              <a:gd name="connsiteY8" fmla="*/ 1198077 h 2684147"/>
              <a:gd name="connsiteX9" fmla="*/ 619041 w 3235070"/>
              <a:gd name="connsiteY9" fmla="*/ 1579077 h 2684147"/>
              <a:gd name="connsiteX10" fmla="*/ 295191 w 3235070"/>
              <a:gd name="connsiteY10" fmla="*/ 1960077 h 2684147"/>
              <a:gd name="connsiteX11" fmla="*/ 247566 w 3235070"/>
              <a:gd name="connsiteY11" fmla="*/ 2379177 h 2684147"/>
              <a:gd name="connsiteX12" fmla="*/ 580941 w 3235070"/>
              <a:gd name="connsiteY12" fmla="*/ 2503002 h 2684147"/>
              <a:gd name="connsiteX13" fmla="*/ 1095291 w 3235070"/>
              <a:gd name="connsiteY13" fmla="*/ 2445852 h 2684147"/>
              <a:gd name="connsiteX14" fmla="*/ 1457241 w 3235070"/>
              <a:gd name="connsiteY14" fmla="*/ 2198202 h 2684147"/>
              <a:gd name="connsiteX15" fmla="*/ 1647741 w 3235070"/>
              <a:gd name="connsiteY15" fmla="*/ 1931502 h 2684147"/>
              <a:gd name="connsiteX16" fmla="*/ 2076366 w 3235070"/>
              <a:gd name="connsiteY16" fmla="*/ 1998177 h 2684147"/>
              <a:gd name="connsiteX17" fmla="*/ 2457366 w 3235070"/>
              <a:gd name="connsiteY17" fmla="*/ 2322027 h 2684147"/>
              <a:gd name="connsiteX18" fmla="*/ 2647866 w 3235070"/>
              <a:gd name="connsiteY18" fmla="*/ 2645877 h 2684147"/>
              <a:gd name="connsiteX19" fmla="*/ 2914566 w 3235070"/>
              <a:gd name="connsiteY19" fmla="*/ 2617302 h 2684147"/>
              <a:gd name="connsiteX20" fmla="*/ 3124116 w 3235070"/>
              <a:gd name="connsiteY20" fmla="*/ 2102952 h 2684147"/>
              <a:gd name="connsiteX21" fmla="*/ 3219366 w 3235070"/>
              <a:gd name="connsiteY21" fmla="*/ 1655277 h 2684147"/>
              <a:gd name="connsiteX22" fmla="*/ 2800266 w 3235070"/>
              <a:gd name="connsiteY22" fmla="*/ 940902 h 2684147"/>
              <a:gd name="connsiteX23" fmla="*/ 2495466 w 3235070"/>
              <a:gd name="connsiteY23" fmla="*/ 445602 h 2684147"/>
              <a:gd name="connsiteX24" fmla="*/ 2000166 w 3235070"/>
              <a:gd name="connsiteY24" fmla="*/ 283677 h 2684147"/>
              <a:gd name="connsiteX25" fmla="*/ 1552491 w 3235070"/>
              <a:gd name="connsiteY25" fmla="*/ 226527 h 2684147"/>
              <a:gd name="connsiteX26" fmla="*/ 1323891 w 3235070"/>
              <a:gd name="connsiteY26" fmla="*/ 312252 h 2684147"/>
              <a:gd name="connsiteX27" fmla="*/ 980991 w 3235070"/>
              <a:gd name="connsiteY27" fmla="*/ 255102 h 2684147"/>
              <a:gd name="connsiteX0" fmla="*/ 1605831 w 3235070"/>
              <a:gd name="connsiteY0" fmla="*/ 327492 h 2684147"/>
              <a:gd name="connsiteX1" fmla="*/ 1219116 w 3235070"/>
              <a:gd name="connsiteY1" fmla="*/ 359877 h 2684147"/>
              <a:gd name="connsiteX2" fmla="*/ 933366 w 3235070"/>
              <a:gd name="connsiteY2" fmla="*/ 274152 h 2684147"/>
              <a:gd name="connsiteX3" fmla="*/ 419016 w 3235070"/>
              <a:gd name="connsiteY3" fmla="*/ 45552 h 2684147"/>
              <a:gd name="connsiteX4" fmla="*/ 190416 w 3235070"/>
              <a:gd name="connsiteY4" fmla="*/ 16977 h 2684147"/>
              <a:gd name="connsiteX5" fmla="*/ 9441 w 3235070"/>
              <a:gd name="connsiteY5" fmla="*/ 245577 h 2684147"/>
              <a:gd name="connsiteX6" fmla="*/ 57066 w 3235070"/>
              <a:gd name="connsiteY6" fmla="*/ 721827 h 2684147"/>
              <a:gd name="connsiteX7" fmla="*/ 323766 w 3235070"/>
              <a:gd name="connsiteY7" fmla="*/ 1026627 h 2684147"/>
              <a:gd name="connsiteX8" fmla="*/ 628566 w 3235070"/>
              <a:gd name="connsiteY8" fmla="*/ 1198077 h 2684147"/>
              <a:gd name="connsiteX9" fmla="*/ 619041 w 3235070"/>
              <a:gd name="connsiteY9" fmla="*/ 1579077 h 2684147"/>
              <a:gd name="connsiteX10" fmla="*/ 295191 w 3235070"/>
              <a:gd name="connsiteY10" fmla="*/ 1960077 h 2684147"/>
              <a:gd name="connsiteX11" fmla="*/ 247566 w 3235070"/>
              <a:gd name="connsiteY11" fmla="*/ 2379177 h 2684147"/>
              <a:gd name="connsiteX12" fmla="*/ 580941 w 3235070"/>
              <a:gd name="connsiteY12" fmla="*/ 2503002 h 2684147"/>
              <a:gd name="connsiteX13" fmla="*/ 1095291 w 3235070"/>
              <a:gd name="connsiteY13" fmla="*/ 2445852 h 2684147"/>
              <a:gd name="connsiteX14" fmla="*/ 1457241 w 3235070"/>
              <a:gd name="connsiteY14" fmla="*/ 2198202 h 2684147"/>
              <a:gd name="connsiteX15" fmla="*/ 1647741 w 3235070"/>
              <a:gd name="connsiteY15" fmla="*/ 1931502 h 2684147"/>
              <a:gd name="connsiteX16" fmla="*/ 2076366 w 3235070"/>
              <a:gd name="connsiteY16" fmla="*/ 1998177 h 2684147"/>
              <a:gd name="connsiteX17" fmla="*/ 2457366 w 3235070"/>
              <a:gd name="connsiteY17" fmla="*/ 2322027 h 2684147"/>
              <a:gd name="connsiteX18" fmla="*/ 2647866 w 3235070"/>
              <a:gd name="connsiteY18" fmla="*/ 2645877 h 2684147"/>
              <a:gd name="connsiteX19" fmla="*/ 2914566 w 3235070"/>
              <a:gd name="connsiteY19" fmla="*/ 2617302 h 2684147"/>
              <a:gd name="connsiteX20" fmla="*/ 3124116 w 3235070"/>
              <a:gd name="connsiteY20" fmla="*/ 2102952 h 2684147"/>
              <a:gd name="connsiteX21" fmla="*/ 3219366 w 3235070"/>
              <a:gd name="connsiteY21" fmla="*/ 1655277 h 2684147"/>
              <a:gd name="connsiteX22" fmla="*/ 2800266 w 3235070"/>
              <a:gd name="connsiteY22" fmla="*/ 940902 h 2684147"/>
              <a:gd name="connsiteX23" fmla="*/ 2495466 w 3235070"/>
              <a:gd name="connsiteY23" fmla="*/ 445602 h 2684147"/>
              <a:gd name="connsiteX24" fmla="*/ 2000166 w 3235070"/>
              <a:gd name="connsiteY24" fmla="*/ 283677 h 2684147"/>
              <a:gd name="connsiteX25" fmla="*/ 1552491 w 3235070"/>
              <a:gd name="connsiteY25" fmla="*/ 226527 h 2684147"/>
              <a:gd name="connsiteX26" fmla="*/ 1323891 w 3235070"/>
              <a:gd name="connsiteY26" fmla="*/ 312252 h 2684147"/>
              <a:gd name="connsiteX27" fmla="*/ 980991 w 3235070"/>
              <a:gd name="connsiteY27" fmla="*/ 255102 h 26841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3235070" h="2684147">
                <a:moveTo>
                  <a:pt x="1605831" y="327492"/>
                </a:moveTo>
                <a:cubicBezTo>
                  <a:pt x="1490737" y="354479"/>
                  <a:pt x="1331194" y="368767"/>
                  <a:pt x="1219116" y="359877"/>
                </a:cubicBezTo>
                <a:cubicBezTo>
                  <a:pt x="1107038" y="350987"/>
                  <a:pt x="1066716" y="326540"/>
                  <a:pt x="933366" y="274152"/>
                </a:cubicBezTo>
                <a:cubicBezTo>
                  <a:pt x="800016" y="221764"/>
                  <a:pt x="542841" y="88414"/>
                  <a:pt x="419016" y="45552"/>
                </a:cubicBezTo>
                <a:cubicBezTo>
                  <a:pt x="295191" y="2690"/>
                  <a:pt x="258678" y="-16360"/>
                  <a:pt x="190416" y="16977"/>
                </a:cubicBezTo>
                <a:cubicBezTo>
                  <a:pt x="122154" y="50314"/>
                  <a:pt x="31666" y="128102"/>
                  <a:pt x="9441" y="245577"/>
                </a:cubicBezTo>
                <a:cubicBezTo>
                  <a:pt x="-12784" y="363052"/>
                  <a:pt x="4678" y="591652"/>
                  <a:pt x="57066" y="721827"/>
                </a:cubicBezTo>
                <a:cubicBezTo>
                  <a:pt x="109453" y="852002"/>
                  <a:pt x="228516" y="947252"/>
                  <a:pt x="323766" y="1026627"/>
                </a:cubicBezTo>
                <a:cubicBezTo>
                  <a:pt x="419016" y="1106002"/>
                  <a:pt x="579354" y="1106002"/>
                  <a:pt x="628566" y="1198077"/>
                </a:cubicBezTo>
                <a:cubicBezTo>
                  <a:pt x="677778" y="1290152"/>
                  <a:pt x="674604" y="1452077"/>
                  <a:pt x="619041" y="1579077"/>
                </a:cubicBezTo>
                <a:cubicBezTo>
                  <a:pt x="563478" y="1706077"/>
                  <a:pt x="357103" y="1826727"/>
                  <a:pt x="295191" y="1960077"/>
                </a:cubicBezTo>
                <a:cubicBezTo>
                  <a:pt x="233279" y="2093427"/>
                  <a:pt x="199941" y="2288690"/>
                  <a:pt x="247566" y="2379177"/>
                </a:cubicBezTo>
                <a:cubicBezTo>
                  <a:pt x="295191" y="2469664"/>
                  <a:pt x="439653" y="2491890"/>
                  <a:pt x="580941" y="2503002"/>
                </a:cubicBezTo>
                <a:cubicBezTo>
                  <a:pt x="722228" y="2514115"/>
                  <a:pt x="949241" y="2496652"/>
                  <a:pt x="1095291" y="2445852"/>
                </a:cubicBezTo>
                <a:cubicBezTo>
                  <a:pt x="1241341" y="2395052"/>
                  <a:pt x="1365166" y="2283927"/>
                  <a:pt x="1457241" y="2198202"/>
                </a:cubicBezTo>
                <a:cubicBezTo>
                  <a:pt x="1549316" y="2112477"/>
                  <a:pt x="1544553" y="1964840"/>
                  <a:pt x="1647741" y="1931502"/>
                </a:cubicBezTo>
                <a:cubicBezTo>
                  <a:pt x="1750929" y="1898165"/>
                  <a:pt x="1941429" y="1933090"/>
                  <a:pt x="2076366" y="1998177"/>
                </a:cubicBezTo>
                <a:cubicBezTo>
                  <a:pt x="2211303" y="2063264"/>
                  <a:pt x="2362116" y="2214077"/>
                  <a:pt x="2457366" y="2322027"/>
                </a:cubicBezTo>
                <a:cubicBezTo>
                  <a:pt x="2552616" y="2429977"/>
                  <a:pt x="2571666" y="2596665"/>
                  <a:pt x="2647866" y="2645877"/>
                </a:cubicBezTo>
                <a:cubicBezTo>
                  <a:pt x="2724066" y="2695089"/>
                  <a:pt x="2835191" y="2707789"/>
                  <a:pt x="2914566" y="2617302"/>
                </a:cubicBezTo>
                <a:cubicBezTo>
                  <a:pt x="2993941" y="2526815"/>
                  <a:pt x="3073316" y="2263289"/>
                  <a:pt x="3124116" y="2102952"/>
                </a:cubicBezTo>
                <a:cubicBezTo>
                  <a:pt x="3174916" y="1942615"/>
                  <a:pt x="3273341" y="1848952"/>
                  <a:pt x="3219366" y="1655277"/>
                </a:cubicBezTo>
                <a:cubicBezTo>
                  <a:pt x="3165391" y="1461602"/>
                  <a:pt x="2920916" y="1142514"/>
                  <a:pt x="2800266" y="940902"/>
                </a:cubicBezTo>
                <a:cubicBezTo>
                  <a:pt x="2679616" y="739290"/>
                  <a:pt x="2628816" y="555139"/>
                  <a:pt x="2495466" y="445602"/>
                </a:cubicBezTo>
                <a:cubicBezTo>
                  <a:pt x="2362116" y="336065"/>
                  <a:pt x="2157328" y="320189"/>
                  <a:pt x="2000166" y="283677"/>
                </a:cubicBezTo>
                <a:cubicBezTo>
                  <a:pt x="1843004" y="247165"/>
                  <a:pt x="1665204" y="221764"/>
                  <a:pt x="1552491" y="226527"/>
                </a:cubicBezTo>
                <a:cubicBezTo>
                  <a:pt x="1439778" y="231289"/>
                  <a:pt x="1419141" y="307490"/>
                  <a:pt x="1323891" y="312252"/>
                </a:cubicBezTo>
                <a:cubicBezTo>
                  <a:pt x="1228641" y="317014"/>
                  <a:pt x="1104816" y="286058"/>
                  <a:pt x="980991" y="255102"/>
                </a:cubicBezTo>
              </a:path>
            </a:pathLst>
          </a:custGeom>
          <a:noFill/>
          <a:ln w="6350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テキスト ボックス 44"/>
          <p:cNvSpPr txBox="1"/>
          <p:nvPr/>
        </p:nvSpPr>
        <p:spPr>
          <a:xfrm>
            <a:off x="5512527" y="5153462"/>
            <a:ext cx="1318242" cy="461665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200" dirty="0" smtClean="0">
                <a:solidFill>
                  <a:srgbClr val="00B050"/>
                </a:solidFill>
              </a:rPr>
              <a:t>緑の粒子が持つ</a:t>
            </a:r>
            <a:endParaRPr kumimoji="1" lang="en-US" altLang="ja-JP" sz="1200" dirty="0" smtClean="0">
              <a:solidFill>
                <a:srgbClr val="00B050"/>
              </a:solidFill>
            </a:endParaRPr>
          </a:p>
          <a:p>
            <a:pPr algn="ctr"/>
            <a:r>
              <a:rPr kumimoji="1" lang="ja-JP" altLang="en-US" sz="1200" dirty="0" smtClean="0">
                <a:solidFill>
                  <a:srgbClr val="00B050"/>
                </a:solidFill>
              </a:rPr>
              <a:t>地図と軌跡</a:t>
            </a:r>
            <a:endParaRPr kumimoji="1" lang="ja-JP" altLang="en-US" sz="1200" dirty="0">
              <a:solidFill>
                <a:srgbClr val="00B05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テキスト ボックス 46"/>
              <p:cNvSpPr txBox="1"/>
              <p:nvPr/>
            </p:nvSpPr>
            <p:spPr>
              <a:xfrm>
                <a:off x="4734533" y="4435209"/>
                <a:ext cx="490454" cy="3470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ja-JP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𝒎</m:t>
                          </m:r>
                        </m:e>
                        <m:sub>
                          <m:r>
                            <a:rPr kumimoji="1" lang="en-US" altLang="ja-JP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kumimoji="1" lang="en-US" altLang="ja-JP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m:rPr>
                              <m:sty m:val="p"/>
                            </m:rPr>
                            <a:rPr lang="en-US" altLang="ja-JP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g</m:t>
                          </m:r>
                          <m:r>
                            <a:rPr kumimoji="1" lang="en-US" altLang="ja-JP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bSup>
                    </m:oMath>
                  </m:oMathPara>
                </a14:m>
                <a:endParaRPr kumimoji="1" lang="ja-JP" alt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7" name="テキスト ボックス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4533" y="4435209"/>
                <a:ext cx="490454" cy="347083"/>
              </a:xfrm>
              <a:prstGeom prst="rect">
                <a:avLst/>
              </a:prstGeom>
              <a:blipFill rotWithShape="0">
                <a:blip r:embed="rId7"/>
                <a:stretch>
                  <a:fillRect l="-6250" t="-3571" r="-10000" b="-1785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直線コネクタ 47"/>
          <p:cNvCxnSpPr>
            <a:stCxn id="47" idx="1"/>
            <a:endCxn id="40" idx="0"/>
          </p:cNvCxnSpPr>
          <p:nvPr/>
        </p:nvCxnSpPr>
        <p:spPr>
          <a:xfrm flipH="1">
            <a:off x="4590431" y="4608751"/>
            <a:ext cx="144102" cy="152795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テキスト ボックス 48"/>
              <p:cNvSpPr txBox="1"/>
              <p:nvPr/>
            </p:nvSpPr>
            <p:spPr>
              <a:xfrm>
                <a:off x="5173805" y="4713488"/>
                <a:ext cx="411074" cy="3484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ja-JP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kumimoji="1" lang="en-US" altLang="ja-JP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1:</m:t>
                          </m:r>
                          <m:r>
                            <a:rPr kumimoji="1" lang="en-US" altLang="ja-JP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kumimoji="1" lang="en-US" altLang="ja-JP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m:rPr>
                              <m:sty m:val="p"/>
                            </m:rPr>
                            <a:rPr kumimoji="1" lang="en-US" altLang="ja-JP" b="0" i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g</m:t>
                          </m:r>
                          <m:r>
                            <a:rPr kumimoji="1" lang="en-US" altLang="ja-JP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bSup>
                    </m:oMath>
                  </m:oMathPara>
                </a14:m>
                <a:endParaRPr kumimoji="1" lang="ja-JP" alt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9" name="テキスト ボックス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3805" y="4713488"/>
                <a:ext cx="411074" cy="348493"/>
              </a:xfrm>
              <a:prstGeom prst="rect">
                <a:avLst/>
              </a:prstGeom>
              <a:blipFill rotWithShape="0">
                <a:blip r:embed="rId8"/>
                <a:stretch>
                  <a:fillRect l="-7463" t="-3509" r="-11940" b="-1754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直線コネクタ 49"/>
          <p:cNvCxnSpPr>
            <a:stCxn id="49" idx="1"/>
            <a:endCxn id="44" idx="7"/>
          </p:cNvCxnSpPr>
          <p:nvPr/>
        </p:nvCxnSpPr>
        <p:spPr>
          <a:xfrm flipH="1">
            <a:off x="4746695" y="4887735"/>
            <a:ext cx="427110" cy="307679"/>
          </a:xfrm>
          <a:prstGeom prst="line">
            <a:avLst/>
          </a:prstGeom>
          <a:ln>
            <a:solidFill>
              <a:srgbClr val="00B05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フリーフォーム 1"/>
          <p:cNvSpPr/>
          <p:nvPr/>
        </p:nvSpPr>
        <p:spPr>
          <a:xfrm>
            <a:off x="7550150" y="3022735"/>
            <a:ext cx="690166" cy="1070580"/>
          </a:xfrm>
          <a:custGeom>
            <a:avLst/>
            <a:gdLst>
              <a:gd name="connsiteX0" fmla="*/ 311150 w 774880"/>
              <a:gd name="connsiteY0" fmla="*/ 32029 h 2044979"/>
              <a:gd name="connsiteX1" fmla="*/ 368300 w 774880"/>
              <a:gd name="connsiteY1" fmla="*/ 76479 h 2044979"/>
              <a:gd name="connsiteX2" fmla="*/ 768350 w 774880"/>
              <a:gd name="connsiteY2" fmla="*/ 698779 h 2044979"/>
              <a:gd name="connsiteX3" fmla="*/ 571500 w 774880"/>
              <a:gd name="connsiteY3" fmla="*/ 1568729 h 2044979"/>
              <a:gd name="connsiteX4" fmla="*/ 0 w 774880"/>
              <a:gd name="connsiteY4" fmla="*/ 2044979 h 2044979"/>
              <a:gd name="connsiteX0" fmla="*/ 368300 w 774880"/>
              <a:gd name="connsiteY0" fmla="*/ 0 h 1968500"/>
              <a:gd name="connsiteX1" fmla="*/ 768350 w 774880"/>
              <a:gd name="connsiteY1" fmla="*/ 622300 h 1968500"/>
              <a:gd name="connsiteX2" fmla="*/ 571500 w 774880"/>
              <a:gd name="connsiteY2" fmla="*/ 1492250 h 1968500"/>
              <a:gd name="connsiteX3" fmla="*/ 0 w 774880"/>
              <a:gd name="connsiteY3" fmla="*/ 1968500 h 1968500"/>
              <a:gd name="connsiteX0" fmla="*/ 368300 w 774880"/>
              <a:gd name="connsiteY0" fmla="*/ 0 h 1968500"/>
              <a:gd name="connsiteX1" fmla="*/ 768350 w 774880"/>
              <a:gd name="connsiteY1" fmla="*/ 654050 h 1968500"/>
              <a:gd name="connsiteX2" fmla="*/ 571500 w 774880"/>
              <a:gd name="connsiteY2" fmla="*/ 1492250 h 1968500"/>
              <a:gd name="connsiteX3" fmla="*/ 0 w 774880"/>
              <a:gd name="connsiteY3" fmla="*/ 1968500 h 1968500"/>
              <a:gd name="connsiteX0" fmla="*/ 368300 w 774880"/>
              <a:gd name="connsiteY0" fmla="*/ 0 h 1968500"/>
              <a:gd name="connsiteX1" fmla="*/ 768350 w 774880"/>
              <a:gd name="connsiteY1" fmla="*/ 695325 h 1968500"/>
              <a:gd name="connsiteX2" fmla="*/ 571500 w 774880"/>
              <a:gd name="connsiteY2" fmla="*/ 1492250 h 1968500"/>
              <a:gd name="connsiteX3" fmla="*/ 0 w 774880"/>
              <a:gd name="connsiteY3" fmla="*/ 1968500 h 1968500"/>
              <a:gd name="connsiteX0" fmla="*/ 368300 w 768385"/>
              <a:gd name="connsiteY0" fmla="*/ 0 h 1968500"/>
              <a:gd name="connsiteX1" fmla="*/ 768350 w 768385"/>
              <a:gd name="connsiteY1" fmla="*/ 695325 h 1968500"/>
              <a:gd name="connsiteX2" fmla="*/ 571500 w 768385"/>
              <a:gd name="connsiteY2" fmla="*/ 1492250 h 1968500"/>
              <a:gd name="connsiteX3" fmla="*/ 0 w 768385"/>
              <a:gd name="connsiteY3" fmla="*/ 1968500 h 1968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68385" h="1968500">
                <a:moveTo>
                  <a:pt x="368300" y="0"/>
                </a:moveTo>
                <a:cubicBezTo>
                  <a:pt x="444500" y="111125"/>
                  <a:pt x="766501" y="446617"/>
                  <a:pt x="768350" y="695325"/>
                </a:cubicBezTo>
                <a:cubicBezTo>
                  <a:pt x="770199" y="944033"/>
                  <a:pt x="699558" y="1280054"/>
                  <a:pt x="571500" y="1492250"/>
                </a:cubicBezTo>
                <a:cubicBezTo>
                  <a:pt x="443442" y="1704446"/>
                  <a:pt x="221721" y="1842558"/>
                  <a:pt x="0" y="1968500"/>
                </a:cubicBezTo>
              </a:path>
            </a:pathLst>
          </a:custGeom>
          <a:noFill/>
          <a:ln>
            <a:solidFill>
              <a:srgbClr val="00B050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33" name="グループ化 32"/>
          <p:cNvGrpSpPr/>
          <p:nvPr/>
        </p:nvGrpSpPr>
        <p:grpSpPr>
          <a:xfrm>
            <a:off x="7990233" y="3295507"/>
            <a:ext cx="475735" cy="475735"/>
            <a:chOff x="8948351" y="3447974"/>
            <a:chExt cx="475735" cy="475735"/>
          </a:xfrm>
        </p:grpSpPr>
        <p:cxnSp>
          <p:nvCxnSpPr>
            <p:cNvPr id="32" name="直線コネクタ 31"/>
            <p:cNvCxnSpPr/>
            <p:nvPr/>
          </p:nvCxnSpPr>
          <p:spPr>
            <a:xfrm>
              <a:off x="8948351" y="3447974"/>
              <a:ext cx="475735" cy="475735"/>
            </a:xfrm>
            <a:prstGeom prst="line">
              <a:avLst/>
            </a:prstGeom>
            <a:ln w="762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線コネクタ 67"/>
            <p:cNvCxnSpPr/>
            <p:nvPr/>
          </p:nvCxnSpPr>
          <p:spPr>
            <a:xfrm flipV="1">
              <a:off x="8948351" y="3447974"/>
              <a:ext cx="475735" cy="475735"/>
            </a:xfrm>
            <a:prstGeom prst="line">
              <a:avLst/>
            </a:prstGeom>
            <a:ln w="762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9" name="テキスト ボックス 68"/>
          <p:cNvSpPr txBox="1"/>
          <p:nvPr/>
        </p:nvSpPr>
        <p:spPr>
          <a:xfrm>
            <a:off x="7947537" y="3843632"/>
            <a:ext cx="675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 smtClean="0">
                <a:solidFill>
                  <a:srgbClr val="00B050"/>
                </a:solidFill>
              </a:rPr>
              <a:t>破棄</a:t>
            </a:r>
            <a:endParaRPr kumimoji="1" lang="ja-JP" altLang="en-US" dirty="0">
              <a:solidFill>
                <a:srgbClr val="00B050"/>
              </a:solidFill>
            </a:endParaRPr>
          </a:p>
        </p:txBody>
      </p:sp>
      <p:sp>
        <p:nvSpPr>
          <p:cNvPr id="71" name="下矢印 70"/>
          <p:cNvSpPr/>
          <p:nvPr/>
        </p:nvSpPr>
        <p:spPr>
          <a:xfrm>
            <a:off x="195915" y="3357763"/>
            <a:ext cx="507875" cy="400523"/>
          </a:xfrm>
          <a:prstGeom prst="downArrow">
            <a:avLst/>
          </a:prstGeom>
          <a:solidFill>
            <a:srgbClr val="9933FF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6" name="テキスト ボックス 75"/>
          <p:cNvSpPr txBox="1"/>
          <p:nvPr/>
        </p:nvSpPr>
        <p:spPr>
          <a:xfrm>
            <a:off x="710398" y="3391985"/>
            <a:ext cx="2494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 dirty="0" smtClean="0">
                <a:solidFill>
                  <a:srgbClr val="9933FF"/>
                </a:solidFill>
              </a:rPr>
              <a:t>リサンプリング</a:t>
            </a:r>
            <a:r>
              <a:rPr lang="ja-JP" altLang="en-US" dirty="0" smtClean="0"/>
              <a:t>は</a:t>
            </a:r>
            <a:r>
              <a:rPr lang="ja-JP" altLang="en-US" dirty="0"/>
              <a:t>し</a:t>
            </a:r>
            <a:r>
              <a:rPr lang="ja-JP" altLang="en-US" dirty="0" smtClean="0"/>
              <a:t>ない</a:t>
            </a:r>
            <a:endParaRPr kumimoji="1" lang="en-US" altLang="ja-JP" dirty="0" smtClean="0"/>
          </a:p>
        </p:txBody>
      </p:sp>
      <p:sp>
        <p:nvSpPr>
          <p:cNvPr id="77" name="正方形/長方形 76"/>
          <p:cNvSpPr/>
          <p:nvPr/>
        </p:nvSpPr>
        <p:spPr>
          <a:xfrm>
            <a:off x="0" y="3885545"/>
            <a:ext cx="3907120" cy="323958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3" name="フリーフォーム 82"/>
          <p:cNvSpPr/>
          <p:nvPr/>
        </p:nvSpPr>
        <p:spPr>
          <a:xfrm>
            <a:off x="285278" y="3993339"/>
            <a:ext cx="3384133" cy="3036072"/>
          </a:xfrm>
          <a:custGeom>
            <a:avLst/>
            <a:gdLst>
              <a:gd name="connsiteX0" fmla="*/ 100 w 3476528"/>
              <a:gd name="connsiteY0" fmla="*/ 901817 h 2916469"/>
              <a:gd name="connsiteX1" fmla="*/ 287483 w 3476528"/>
              <a:gd name="connsiteY1" fmla="*/ 48377 h 2916469"/>
              <a:gd name="connsiteX2" fmla="*/ 914500 w 3476528"/>
              <a:gd name="connsiteY2" fmla="*/ 152879 h 2916469"/>
              <a:gd name="connsiteX3" fmla="*/ 1315094 w 3476528"/>
              <a:gd name="connsiteY3" fmla="*/ 544765 h 2916469"/>
              <a:gd name="connsiteX4" fmla="*/ 2133700 w 3476528"/>
              <a:gd name="connsiteY4" fmla="*/ 327051 h 2916469"/>
              <a:gd name="connsiteX5" fmla="*/ 2682340 w 3476528"/>
              <a:gd name="connsiteY5" fmla="*/ 431554 h 2916469"/>
              <a:gd name="connsiteX6" fmla="*/ 3196146 w 3476528"/>
              <a:gd name="connsiteY6" fmla="*/ 1128239 h 2916469"/>
              <a:gd name="connsiteX7" fmla="*/ 3431277 w 3476528"/>
              <a:gd name="connsiteY7" fmla="*/ 1824925 h 2916469"/>
              <a:gd name="connsiteX8" fmla="*/ 3431277 w 3476528"/>
              <a:gd name="connsiteY8" fmla="*/ 2599988 h 2916469"/>
              <a:gd name="connsiteX9" fmla="*/ 2961014 w 3476528"/>
              <a:gd name="connsiteY9" fmla="*/ 2904788 h 2916469"/>
              <a:gd name="connsiteX10" fmla="*/ 2621380 w 3476528"/>
              <a:gd name="connsiteY10" fmla="*/ 2800285 h 2916469"/>
              <a:gd name="connsiteX11" fmla="*/ 2464626 w 3476528"/>
              <a:gd name="connsiteY11" fmla="*/ 2312605 h 2916469"/>
              <a:gd name="connsiteX12" fmla="*/ 1959529 w 3476528"/>
              <a:gd name="connsiteY12" fmla="*/ 2094891 h 2916469"/>
              <a:gd name="connsiteX13" fmla="*/ 1567643 w 3476528"/>
              <a:gd name="connsiteY13" fmla="*/ 2399691 h 2916469"/>
              <a:gd name="connsiteX14" fmla="*/ 1219300 w 3476528"/>
              <a:gd name="connsiteY14" fmla="*/ 2591279 h 2916469"/>
              <a:gd name="connsiteX15" fmla="*/ 783871 w 3476528"/>
              <a:gd name="connsiteY15" fmla="*/ 2556445 h 2916469"/>
              <a:gd name="connsiteX16" fmla="*/ 348443 w 3476528"/>
              <a:gd name="connsiteY16" fmla="*/ 2260354 h 2916469"/>
              <a:gd name="connsiteX17" fmla="*/ 740329 w 3476528"/>
              <a:gd name="connsiteY17" fmla="*/ 1676879 h 2916469"/>
              <a:gd name="connsiteX18" fmla="*/ 749037 w 3476528"/>
              <a:gd name="connsiteY18" fmla="*/ 1215325 h 2916469"/>
              <a:gd name="connsiteX19" fmla="*/ 261357 w 3476528"/>
              <a:gd name="connsiteY19" fmla="*/ 1084697 h 2916469"/>
              <a:gd name="connsiteX20" fmla="*/ 100 w 3476528"/>
              <a:gd name="connsiteY20" fmla="*/ 901817 h 2916469"/>
              <a:gd name="connsiteX0" fmla="*/ 100 w 3476528"/>
              <a:gd name="connsiteY0" fmla="*/ 897498 h 2912150"/>
              <a:gd name="connsiteX1" fmla="*/ 287483 w 3476528"/>
              <a:gd name="connsiteY1" fmla="*/ 44058 h 2912150"/>
              <a:gd name="connsiteX2" fmla="*/ 914500 w 3476528"/>
              <a:gd name="connsiteY2" fmla="*/ 148560 h 2912150"/>
              <a:gd name="connsiteX3" fmla="*/ 1358674 w 3476528"/>
              <a:gd name="connsiteY3" fmla="*/ 373389 h 2912150"/>
              <a:gd name="connsiteX4" fmla="*/ 2133700 w 3476528"/>
              <a:gd name="connsiteY4" fmla="*/ 322732 h 2912150"/>
              <a:gd name="connsiteX5" fmla="*/ 2682340 w 3476528"/>
              <a:gd name="connsiteY5" fmla="*/ 427235 h 2912150"/>
              <a:gd name="connsiteX6" fmla="*/ 3196146 w 3476528"/>
              <a:gd name="connsiteY6" fmla="*/ 1123920 h 2912150"/>
              <a:gd name="connsiteX7" fmla="*/ 3431277 w 3476528"/>
              <a:gd name="connsiteY7" fmla="*/ 1820606 h 2912150"/>
              <a:gd name="connsiteX8" fmla="*/ 3431277 w 3476528"/>
              <a:gd name="connsiteY8" fmla="*/ 2595669 h 2912150"/>
              <a:gd name="connsiteX9" fmla="*/ 2961014 w 3476528"/>
              <a:gd name="connsiteY9" fmla="*/ 2900469 h 2912150"/>
              <a:gd name="connsiteX10" fmla="*/ 2621380 w 3476528"/>
              <a:gd name="connsiteY10" fmla="*/ 2795966 h 2912150"/>
              <a:gd name="connsiteX11" fmla="*/ 2464626 w 3476528"/>
              <a:gd name="connsiteY11" fmla="*/ 2308286 h 2912150"/>
              <a:gd name="connsiteX12" fmla="*/ 1959529 w 3476528"/>
              <a:gd name="connsiteY12" fmla="*/ 2090572 h 2912150"/>
              <a:gd name="connsiteX13" fmla="*/ 1567643 w 3476528"/>
              <a:gd name="connsiteY13" fmla="*/ 2395372 h 2912150"/>
              <a:gd name="connsiteX14" fmla="*/ 1219300 w 3476528"/>
              <a:gd name="connsiteY14" fmla="*/ 2586960 h 2912150"/>
              <a:gd name="connsiteX15" fmla="*/ 783871 w 3476528"/>
              <a:gd name="connsiteY15" fmla="*/ 2552126 h 2912150"/>
              <a:gd name="connsiteX16" fmla="*/ 348443 w 3476528"/>
              <a:gd name="connsiteY16" fmla="*/ 2256035 h 2912150"/>
              <a:gd name="connsiteX17" fmla="*/ 740329 w 3476528"/>
              <a:gd name="connsiteY17" fmla="*/ 1672560 h 2912150"/>
              <a:gd name="connsiteX18" fmla="*/ 749037 w 3476528"/>
              <a:gd name="connsiteY18" fmla="*/ 1211006 h 2912150"/>
              <a:gd name="connsiteX19" fmla="*/ 261357 w 3476528"/>
              <a:gd name="connsiteY19" fmla="*/ 1080378 h 2912150"/>
              <a:gd name="connsiteX20" fmla="*/ 100 w 3476528"/>
              <a:gd name="connsiteY20" fmla="*/ 897498 h 2912150"/>
              <a:gd name="connsiteX0" fmla="*/ 91 w 3476519"/>
              <a:gd name="connsiteY0" fmla="*/ 897498 h 2912150"/>
              <a:gd name="connsiteX1" fmla="*/ 287474 w 3476519"/>
              <a:gd name="connsiteY1" fmla="*/ 44058 h 2912150"/>
              <a:gd name="connsiteX2" fmla="*/ 914491 w 3476519"/>
              <a:gd name="connsiteY2" fmla="*/ 148560 h 2912150"/>
              <a:gd name="connsiteX3" fmla="*/ 1358665 w 3476519"/>
              <a:gd name="connsiteY3" fmla="*/ 373389 h 2912150"/>
              <a:gd name="connsiteX4" fmla="*/ 2133691 w 3476519"/>
              <a:gd name="connsiteY4" fmla="*/ 322732 h 2912150"/>
              <a:gd name="connsiteX5" fmla="*/ 2682331 w 3476519"/>
              <a:gd name="connsiteY5" fmla="*/ 427235 h 2912150"/>
              <a:gd name="connsiteX6" fmla="*/ 3196137 w 3476519"/>
              <a:gd name="connsiteY6" fmla="*/ 1123920 h 2912150"/>
              <a:gd name="connsiteX7" fmla="*/ 3431268 w 3476519"/>
              <a:gd name="connsiteY7" fmla="*/ 1820606 h 2912150"/>
              <a:gd name="connsiteX8" fmla="*/ 3431268 w 3476519"/>
              <a:gd name="connsiteY8" fmla="*/ 2595669 h 2912150"/>
              <a:gd name="connsiteX9" fmla="*/ 2961005 w 3476519"/>
              <a:gd name="connsiteY9" fmla="*/ 2900469 h 2912150"/>
              <a:gd name="connsiteX10" fmla="*/ 2621371 w 3476519"/>
              <a:gd name="connsiteY10" fmla="*/ 2795966 h 2912150"/>
              <a:gd name="connsiteX11" fmla="*/ 2464617 w 3476519"/>
              <a:gd name="connsiteY11" fmla="*/ 2308286 h 2912150"/>
              <a:gd name="connsiteX12" fmla="*/ 1959520 w 3476519"/>
              <a:gd name="connsiteY12" fmla="*/ 2090572 h 2912150"/>
              <a:gd name="connsiteX13" fmla="*/ 1567634 w 3476519"/>
              <a:gd name="connsiteY13" fmla="*/ 2395372 h 2912150"/>
              <a:gd name="connsiteX14" fmla="*/ 1219291 w 3476519"/>
              <a:gd name="connsiteY14" fmla="*/ 2586960 h 2912150"/>
              <a:gd name="connsiteX15" fmla="*/ 783862 w 3476519"/>
              <a:gd name="connsiteY15" fmla="*/ 2552126 h 2912150"/>
              <a:gd name="connsiteX16" fmla="*/ 348434 w 3476519"/>
              <a:gd name="connsiteY16" fmla="*/ 2256035 h 2912150"/>
              <a:gd name="connsiteX17" fmla="*/ 740320 w 3476519"/>
              <a:gd name="connsiteY17" fmla="*/ 1672560 h 2912150"/>
              <a:gd name="connsiteX18" fmla="*/ 669131 w 3476519"/>
              <a:gd name="connsiteY18" fmla="*/ 1421643 h 2912150"/>
              <a:gd name="connsiteX19" fmla="*/ 261348 w 3476519"/>
              <a:gd name="connsiteY19" fmla="*/ 1080378 h 2912150"/>
              <a:gd name="connsiteX20" fmla="*/ 91 w 3476519"/>
              <a:gd name="connsiteY20" fmla="*/ 897498 h 2912150"/>
              <a:gd name="connsiteX0" fmla="*/ 96 w 3476524"/>
              <a:gd name="connsiteY0" fmla="*/ 897498 h 2912150"/>
              <a:gd name="connsiteX1" fmla="*/ 287479 w 3476524"/>
              <a:gd name="connsiteY1" fmla="*/ 44058 h 2912150"/>
              <a:gd name="connsiteX2" fmla="*/ 914496 w 3476524"/>
              <a:gd name="connsiteY2" fmla="*/ 148560 h 2912150"/>
              <a:gd name="connsiteX3" fmla="*/ 1358670 w 3476524"/>
              <a:gd name="connsiteY3" fmla="*/ 373389 h 2912150"/>
              <a:gd name="connsiteX4" fmla="*/ 2133696 w 3476524"/>
              <a:gd name="connsiteY4" fmla="*/ 322732 h 2912150"/>
              <a:gd name="connsiteX5" fmla="*/ 2682336 w 3476524"/>
              <a:gd name="connsiteY5" fmla="*/ 427235 h 2912150"/>
              <a:gd name="connsiteX6" fmla="*/ 3196142 w 3476524"/>
              <a:gd name="connsiteY6" fmla="*/ 1123920 h 2912150"/>
              <a:gd name="connsiteX7" fmla="*/ 3431273 w 3476524"/>
              <a:gd name="connsiteY7" fmla="*/ 1820606 h 2912150"/>
              <a:gd name="connsiteX8" fmla="*/ 3431273 w 3476524"/>
              <a:gd name="connsiteY8" fmla="*/ 2595669 h 2912150"/>
              <a:gd name="connsiteX9" fmla="*/ 2961010 w 3476524"/>
              <a:gd name="connsiteY9" fmla="*/ 2900469 h 2912150"/>
              <a:gd name="connsiteX10" fmla="*/ 2621376 w 3476524"/>
              <a:gd name="connsiteY10" fmla="*/ 2795966 h 2912150"/>
              <a:gd name="connsiteX11" fmla="*/ 2464622 w 3476524"/>
              <a:gd name="connsiteY11" fmla="*/ 2308286 h 2912150"/>
              <a:gd name="connsiteX12" fmla="*/ 1959525 w 3476524"/>
              <a:gd name="connsiteY12" fmla="*/ 2090572 h 2912150"/>
              <a:gd name="connsiteX13" fmla="*/ 1567639 w 3476524"/>
              <a:gd name="connsiteY13" fmla="*/ 2395372 h 2912150"/>
              <a:gd name="connsiteX14" fmla="*/ 1219296 w 3476524"/>
              <a:gd name="connsiteY14" fmla="*/ 2586960 h 2912150"/>
              <a:gd name="connsiteX15" fmla="*/ 783867 w 3476524"/>
              <a:gd name="connsiteY15" fmla="*/ 2552126 h 2912150"/>
              <a:gd name="connsiteX16" fmla="*/ 348439 w 3476524"/>
              <a:gd name="connsiteY16" fmla="*/ 2256035 h 2912150"/>
              <a:gd name="connsiteX17" fmla="*/ 740325 w 3476524"/>
              <a:gd name="connsiteY17" fmla="*/ 1672560 h 2912150"/>
              <a:gd name="connsiteX18" fmla="*/ 727242 w 3476524"/>
              <a:gd name="connsiteY18" fmla="*/ 1319956 h 2912150"/>
              <a:gd name="connsiteX19" fmla="*/ 261353 w 3476524"/>
              <a:gd name="connsiteY19" fmla="*/ 1080378 h 2912150"/>
              <a:gd name="connsiteX20" fmla="*/ 96 w 3476524"/>
              <a:gd name="connsiteY20" fmla="*/ 897498 h 2912150"/>
              <a:gd name="connsiteX0" fmla="*/ 96 w 3476524"/>
              <a:gd name="connsiteY0" fmla="*/ 897498 h 2912150"/>
              <a:gd name="connsiteX1" fmla="*/ 287479 w 3476524"/>
              <a:gd name="connsiteY1" fmla="*/ 44058 h 2912150"/>
              <a:gd name="connsiteX2" fmla="*/ 914496 w 3476524"/>
              <a:gd name="connsiteY2" fmla="*/ 148560 h 2912150"/>
              <a:gd name="connsiteX3" fmla="*/ 1358670 w 3476524"/>
              <a:gd name="connsiteY3" fmla="*/ 373389 h 2912150"/>
              <a:gd name="connsiteX4" fmla="*/ 2133696 w 3476524"/>
              <a:gd name="connsiteY4" fmla="*/ 322732 h 2912150"/>
              <a:gd name="connsiteX5" fmla="*/ 2682336 w 3476524"/>
              <a:gd name="connsiteY5" fmla="*/ 427235 h 2912150"/>
              <a:gd name="connsiteX6" fmla="*/ 3196142 w 3476524"/>
              <a:gd name="connsiteY6" fmla="*/ 1123920 h 2912150"/>
              <a:gd name="connsiteX7" fmla="*/ 3431273 w 3476524"/>
              <a:gd name="connsiteY7" fmla="*/ 1820606 h 2912150"/>
              <a:gd name="connsiteX8" fmla="*/ 3431273 w 3476524"/>
              <a:gd name="connsiteY8" fmla="*/ 2595669 h 2912150"/>
              <a:gd name="connsiteX9" fmla="*/ 2961010 w 3476524"/>
              <a:gd name="connsiteY9" fmla="*/ 2900469 h 2912150"/>
              <a:gd name="connsiteX10" fmla="*/ 2621376 w 3476524"/>
              <a:gd name="connsiteY10" fmla="*/ 2795966 h 2912150"/>
              <a:gd name="connsiteX11" fmla="*/ 2464622 w 3476524"/>
              <a:gd name="connsiteY11" fmla="*/ 2308286 h 2912150"/>
              <a:gd name="connsiteX12" fmla="*/ 1959525 w 3476524"/>
              <a:gd name="connsiteY12" fmla="*/ 2090572 h 2912150"/>
              <a:gd name="connsiteX13" fmla="*/ 1567639 w 3476524"/>
              <a:gd name="connsiteY13" fmla="*/ 2395372 h 2912150"/>
              <a:gd name="connsiteX14" fmla="*/ 1219296 w 3476524"/>
              <a:gd name="connsiteY14" fmla="*/ 2586960 h 2912150"/>
              <a:gd name="connsiteX15" fmla="*/ 703970 w 3476524"/>
              <a:gd name="connsiteY15" fmla="*/ 2740973 h 2912150"/>
              <a:gd name="connsiteX16" fmla="*/ 348439 w 3476524"/>
              <a:gd name="connsiteY16" fmla="*/ 2256035 h 2912150"/>
              <a:gd name="connsiteX17" fmla="*/ 740325 w 3476524"/>
              <a:gd name="connsiteY17" fmla="*/ 1672560 h 2912150"/>
              <a:gd name="connsiteX18" fmla="*/ 727242 w 3476524"/>
              <a:gd name="connsiteY18" fmla="*/ 1319956 h 2912150"/>
              <a:gd name="connsiteX19" fmla="*/ 261353 w 3476524"/>
              <a:gd name="connsiteY19" fmla="*/ 1080378 h 2912150"/>
              <a:gd name="connsiteX20" fmla="*/ 96 w 3476524"/>
              <a:gd name="connsiteY20" fmla="*/ 897498 h 2912150"/>
              <a:gd name="connsiteX0" fmla="*/ 96 w 3476524"/>
              <a:gd name="connsiteY0" fmla="*/ 897498 h 2912150"/>
              <a:gd name="connsiteX1" fmla="*/ 287479 w 3476524"/>
              <a:gd name="connsiteY1" fmla="*/ 44058 h 2912150"/>
              <a:gd name="connsiteX2" fmla="*/ 914496 w 3476524"/>
              <a:gd name="connsiteY2" fmla="*/ 148560 h 2912150"/>
              <a:gd name="connsiteX3" fmla="*/ 1358670 w 3476524"/>
              <a:gd name="connsiteY3" fmla="*/ 373389 h 2912150"/>
              <a:gd name="connsiteX4" fmla="*/ 2133696 w 3476524"/>
              <a:gd name="connsiteY4" fmla="*/ 322732 h 2912150"/>
              <a:gd name="connsiteX5" fmla="*/ 2682336 w 3476524"/>
              <a:gd name="connsiteY5" fmla="*/ 427235 h 2912150"/>
              <a:gd name="connsiteX6" fmla="*/ 3196142 w 3476524"/>
              <a:gd name="connsiteY6" fmla="*/ 1123920 h 2912150"/>
              <a:gd name="connsiteX7" fmla="*/ 3431273 w 3476524"/>
              <a:gd name="connsiteY7" fmla="*/ 1820606 h 2912150"/>
              <a:gd name="connsiteX8" fmla="*/ 3431273 w 3476524"/>
              <a:gd name="connsiteY8" fmla="*/ 2595669 h 2912150"/>
              <a:gd name="connsiteX9" fmla="*/ 2961010 w 3476524"/>
              <a:gd name="connsiteY9" fmla="*/ 2900469 h 2912150"/>
              <a:gd name="connsiteX10" fmla="*/ 2621376 w 3476524"/>
              <a:gd name="connsiteY10" fmla="*/ 2795966 h 2912150"/>
              <a:gd name="connsiteX11" fmla="*/ 2464622 w 3476524"/>
              <a:gd name="connsiteY11" fmla="*/ 2308286 h 2912150"/>
              <a:gd name="connsiteX12" fmla="*/ 1959525 w 3476524"/>
              <a:gd name="connsiteY12" fmla="*/ 2090572 h 2912150"/>
              <a:gd name="connsiteX13" fmla="*/ 1662062 w 3476524"/>
              <a:gd name="connsiteY13" fmla="*/ 2504322 h 2912150"/>
              <a:gd name="connsiteX14" fmla="*/ 1219296 w 3476524"/>
              <a:gd name="connsiteY14" fmla="*/ 2586960 h 2912150"/>
              <a:gd name="connsiteX15" fmla="*/ 703970 w 3476524"/>
              <a:gd name="connsiteY15" fmla="*/ 2740973 h 2912150"/>
              <a:gd name="connsiteX16" fmla="*/ 348439 w 3476524"/>
              <a:gd name="connsiteY16" fmla="*/ 2256035 h 2912150"/>
              <a:gd name="connsiteX17" fmla="*/ 740325 w 3476524"/>
              <a:gd name="connsiteY17" fmla="*/ 1672560 h 2912150"/>
              <a:gd name="connsiteX18" fmla="*/ 727242 w 3476524"/>
              <a:gd name="connsiteY18" fmla="*/ 1319956 h 2912150"/>
              <a:gd name="connsiteX19" fmla="*/ 261353 w 3476524"/>
              <a:gd name="connsiteY19" fmla="*/ 1080378 h 2912150"/>
              <a:gd name="connsiteX20" fmla="*/ 96 w 3476524"/>
              <a:gd name="connsiteY20" fmla="*/ 897498 h 2912150"/>
              <a:gd name="connsiteX0" fmla="*/ 96 w 3476524"/>
              <a:gd name="connsiteY0" fmla="*/ 897498 h 2910267"/>
              <a:gd name="connsiteX1" fmla="*/ 287479 w 3476524"/>
              <a:gd name="connsiteY1" fmla="*/ 44058 h 2910267"/>
              <a:gd name="connsiteX2" fmla="*/ 914496 w 3476524"/>
              <a:gd name="connsiteY2" fmla="*/ 148560 h 2910267"/>
              <a:gd name="connsiteX3" fmla="*/ 1358670 w 3476524"/>
              <a:gd name="connsiteY3" fmla="*/ 373389 h 2910267"/>
              <a:gd name="connsiteX4" fmla="*/ 2133696 w 3476524"/>
              <a:gd name="connsiteY4" fmla="*/ 322732 h 2910267"/>
              <a:gd name="connsiteX5" fmla="*/ 2682336 w 3476524"/>
              <a:gd name="connsiteY5" fmla="*/ 427235 h 2910267"/>
              <a:gd name="connsiteX6" fmla="*/ 3196142 w 3476524"/>
              <a:gd name="connsiteY6" fmla="*/ 1123920 h 2910267"/>
              <a:gd name="connsiteX7" fmla="*/ 3431273 w 3476524"/>
              <a:gd name="connsiteY7" fmla="*/ 1820606 h 2910267"/>
              <a:gd name="connsiteX8" fmla="*/ 3431273 w 3476524"/>
              <a:gd name="connsiteY8" fmla="*/ 2595669 h 2910267"/>
              <a:gd name="connsiteX9" fmla="*/ 2961010 w 3476524"/>
              <a:gd name="connsiteY9" fmla="*/ 2900469 h 2910267"/>
              <a:gd name="connsiteX10" fmla="*/ 2621376 w 3476524"/>
              <a:gd name="connsiteY10" fmla="*/ 2795966 h 2910267"/>
              <a:gd name="connsiteX11" fmla="*/ 2355672 w 3476524"/>
              <a:gd name="connsiteY11" fmla="*/ 2409973 h 2910267"/>
              <a:gd name="connsiteX12" fmla="*/ 1959525 w 3476524"/>
              <a:gd name="connsiteY12" fmla="*/ 2090572 h 2910267"/>
              <a:gd name="connsiteX13" fmla="*/ 1662062 w 3476524"/>
              <a:gd name="connsiteY13" fmla="*/ 2504322 h 2910267"/>
              <a:gd name="connsiteX14" fmla="*/ 1219296 w 3476524"/>
              <a:gd name="connsiteY14" fmla="*/ 2586960 h 2910267"/>
              <a:gd name="connsiteX15" fmla="*/ 703970 w 3476524"/>
              <a:gd name="connsiteY15" fmla="*/ 2740973 h 2910267"/>
              <a:gd name="connsiteX16" fmla="*/ 348439 w 3476524"/>
              <a:gd name="connsiteY16" fmla="*/ 2256035 h 2910267"/>
              <a:gd name="connsiteX17" fmla="*/ 740325 w 3476524"/>
              <a:gd name="connsiteY17" fmla="*/ 1672560 h 2910267"/>
              <a:gd name="connsiteX18" fmla="*/ 727242 w 3476524"/>
              <a:gd name="connsiteY18" fmla="*/ 1319956 h 2910267"/>
              <a:gd name="connsiteX19" fmla="*/ 261353 w 3476524"/>
              <a:gd name="connsiteY19" fmla="*/ 1080378 h 2910267"/>
              <a:gd name="connsiteX20" fmla="*/ 96 w 3476524"/>
              <a:gd name="connsiteY20" fmla="*/ 897498 h 2910267"/>
              <a:gd name="connsiteX0" fmla="*/ 96 w 3431362"/>
              <a:gd name="connsiteY0" fmla="*/ 897498 h 2906652"/>
              <a:gd name="connsiteX1" fmla="*/ 287479 w 3431362"/>
              <a:gd name="connsiteY1" fmla="*/ 44058 h 2906652"/>
              <a:gd name="connsiteX2" fmla="*/ 914496 w 3431362"/>
              <a:gd name="connsiteY2" fmla="*/ 148560 h 2906652"/>
              <a:gd name="connsiteX3" fmla="*/ 1358670 w 3431362"/>
              <a:gd name="connsiteY3" fmla="*/ 373389 h 2906652"/>
              <a:gd name="connsiteX4" fmla="*/ 2133696 w 3431362"/>
              <a:gd name="connsiteY4" fmla="*/ 322732 h 2906652"/>
              <a:gd name="connsiteX5" fmla="*/ 2682336 w 3431362"/>
              <a:gd name="connsiteY5" fmla="*/ 427235 h 2906652"/>
              <a:gd name="connsiteX6" fmla="*/ 3196142 w 3431362"/>
              <a:gd name="connsiteY6" fmla="*/ 1123920 h 2906652"/>
              <a:gd name="connsiteX7" fmla="*/ 3431273 w 3431362"/>
              <a:gd name="connsiteY7" fmla="*/ 1820606 h 2906652"/>
              <a:gd name="connsiteX8" fmla="*/ 3220636 w 3431362"/>
              <a:gd name="connsiteY8" fmla="*/ 2653776 h 2906652"/>
              <a:gd name="connsiteX9" fmla="*/ 2961010 w 3431362"/>
              <a:gd name="connsiteY9" fmla="*/ 2900469 h 2906652"/>
              <a:gd name="connsiteX10" fmla="*/ 2621376 w 3431362"/>
              <a:gd name="connsiteY10" fmla="*/ 2795966 h 2906652"/>
              <a:gd name="connsiteX11" fmla="*/ 2355672 w 3431362"/>
              <a:gd name="connsiteY11" fmla="*/ 2409973 h 2906652"/>
              <a:gd name="connsiteX12" fmla="*/ 1959525 w 3431362"/>
              <a:gd name="connsiteY12" fmla="*/ 2090572 h 2906652"/>
              <a:gd name="connsiteX13" fmla="*/ 1662062 w 3431362"/>
              <a:gd name="connsiteY13" fmla="*/ 2504322 h 2906652"/>
              <a:gd name="connsiteX14" fmla="*/ 1219296 w 3431362"/>
              <a:gd name="connsiteY14" fmla="*/ 2586960 h 2906652"/>
              <a:gd name="connsiteX15" fmla="*/ 703970 w 3431362"/>
              <a:gd name="connsiteY15" fmla="*/ 2740973 h 2906652"/>
              <a:gd name="connsiteX16" fmla="*/ 348439 w 3431362"/>
              <a:gd name="connsiteY16" fmla="*/ 2256035 h 2906652"/>
              <a:gd name="connsiteX17" fmla="*/ 740325 w 3431362"/>
              <a:gd name="connsiteY17" fmla="*/ 1672560 h 2906652"/>
              <a:gd name="connsiteX18" fmla="*/ 727242 w 3431362"/>
              <a:gd name="connsiteY18" fmla="*/ 1319956 h 2906652"/>
              <a:gd name="connsiteX19" fmla="*/ 261353 w 3431362"/>
              <a:gd name="connsiteY19" fmla="*/ 1080378 h 2906652"/>
              <a:gd name="connsiteX20" fmla="*/ 96 w 3431362"/>
              <a:gd name="connsiteY20" fmla="*/ 897498 h 2906652"/>
              <a:gd name="connsiteX0" fmla="*/ 96 w 3431907"/>
              <a:gd name="connsiteY0" fmla="*/ 897498 h 2906652"/>
              <a:gd name="connsiteX1" fmla="*/ 287479 w 3431907"/>
              <a:gd name="connsiteY1" fmla="*/ 44058 h 2906652"/>
              <a:gd name="connsiteX2" fmla="*/ 914496 w 3431907"/>
              <a:gd name="connsiteY2" fmla="*/ 148560 h 2906652"/>
              <a:gd name="connsiteX3" fmla="*/ 1358670 w 3431907"/>
              <a:gd name="connsiteY3" fmla="*/ 373389 h 2906652"/>
              <a:gd name="connsiteX4" fmla="*/ 2133696 w 3431907"/>
              <a:gd name="connsiteY4" fmla="*/ 322732 h 2906652"/>
              <a:gd name="connsiteX5" fmla="*/ 2682336 w 3431907"/>
              <a:gd name="connsiteY5" fmla="*/ 427235 h 2906652"/>
              <a:gd name="connsiteX6" fmla="*/ 3152562 w 3431907"/>
              <a:gd name="connsiteY6" fmla="*/ 1211080 h 2906652"/>
              <a:gd name="connsiteX7" fmla="*/ 3431273 w 3431907"/>
              <a:gd name="connsiteY7" fmla="*/ 1820606 h 2906652"/>
              <a:gd name="connsiteX8" fmla="*/ 3220636 w 3431907"/>
              <a:gd name="connsiteY8" fmla="*/ 2653776 h 2906652"/>
              <a:gd name="connsiteX9" fmla="*/ 2961010 w 3431907"/>
              <a:gd name="connsiteY9" fmla="*/ 2900469 h 2906652"/>
              <a:gd name="connsiteX10" fmla="*/ 2621376 w 3431907"/>
              <a:gd name="connsiteY10" fmla="*/ 2795966 h 2906652"/>
              <a:gd name="connsiteX11" fmla="*/ 2355672 w 3431907"/>
              <a:gd name="connsiteY11" fmla="*/ 2409973 h 2906652"/>
              <a:gd name="connsiteX12" fmla="*/ 1959525 w 3431907"/>
              <a:gd name="connsiteY12" fmla="*/ 2090572 h 2906652"/>
              <a:gd name="connsiteX13" fmla="*/ 1662062 w 3431907"/>
              <a:gd name="connsiteY13" fmla="*/ 2504322 h 2906652"/>
              <a:gd name="connsiteX14" fmla="*/ 1219296 w 3431907"/>
              <a:gd name="connsiteY14" fmla="*/ 2586960 h 2906652"/>
              <a:gd name="connsiteX15" fmla="*/ 703970 w 3431907"/>
              <a:gd name="connsiteY15" fmla="*/ 2740973 h 2906652"/>
              <a:gd name="connsiteX16" fmla="*/ 348439 w 3431907"/>
              <a:gd name="connsiteY16" fmla="*/ 2256035 h 2906652"/>
              <a:gd name="connsiteX17" fmla="*/ 740325 w 3431907"/>
              <a:gd name="connsiteY17" fmla="*/ 1672560 h 2906652"/>
              <a:gd name="connsiteX18" fmla="*/ 727242 w 3431907"/>
              <a:gd name="connsiteY18" fmla="*/ 1319956 h 2906652"/>
              <a:gd name="connsiteX19" fmla="*/ 261353 w 3431907"/>
              <a:gd name="connsiteY19" fmla="*/ 1080378 h 2906652"/>
              <a:gd name="connsiteX20" fmla="*/ 96 w 3431907"/>
              <a:gd name="connsiteY20" fmla="*/ 897498 h 2906652"/>
              <a:gd name="connsiteX0" fmla="*/ 11824 w 3225735"/>
              <a:gd name="connsiteY0" fmla="*/ 703227 h 2893965"/>
              <a:gd name="connsiteX1" fmla="*/ 81307 w 3225735"/>
              <a:gd name="connsiteY1" fmla="*/ 31371 h 2893965"/>
              <a:gd name="connsiteX2" fmla="*/ 708324 w 3225735"/>
              <a:gd name="connsiteY2" fmla="*/ 135873 h 2893965"/>
              <a:gd name="connsiteX3" fmla="*/ 1152498 w 3225735"/>
              <a:gd name="connsiteY3" fmla="*/ 360702 h 2893965"/>
              <a:gd name="connsiteX4" fmla="*/ 1927524 w 3225735"/>
              <a:gd name="connsiteY4" fmla="*/ 310045 h 2893965"/>
              <a:gd name="connsiteX5" fmla="*/ 2476164 w 3225735"/>
              <a:gd name="connsiteY5" fmla="*/ 414548 h 2893965"/>
              <a:gd name="connsiteX6" fmla="*/ 2946390 w 3225735"/>
              <a:gd name="connsiteY6" fmla="*/ 1198393 h 2893965"/>
              <a:gd name="connsiteX7" fmla="*/ 3225101 w 3225735"/>
              <a:gd name="connsiteY7" fmla="*/ 1807919 h 2893965"/>
              <a:gd name="connsiteX8" fmla="*/ 3014464 w 3225735"/>
              <a:gd name="connsiteY8" fmla="*/ 2641089 h 2893965"/>
              <a:gd name="connsiteX9" fmla="*/ 2754838 w 3225735"/>
              <a:gd name="connsiteY9" fmla="*/ 2887782 h 2893965"/>
              <a:gd name="connsiteX10" fmla="*/ 2415204 w 3225735"/>
              <a:gd name="connsiteY10" fmla="*/ 2783279 h 2893965"/>
              <a:gd name="connsiteX11" fmla="*/ 2149500 w 3225735"/>
              <a:gd name="connsiteY11" fmla="*/ 2397286 h 2893965"/>
              <a:gd name="connsiteX12" fmla="*/ 1753353 w 3225735"/>
              <a:gd name="connsiteY12" fmla="*/ 2077885 h 2893965"/>
              <a:gd name="connsiteX13" fmla="*/ 1455890 w 3225735"/>
              <a:gd name="connsiteY13" fmla="*/ 2491635 h 2893965"/>
              <a:gd name="connsiteX14" fmla="*/ 1013124 w 3225735"/>
              <a:gd name="connsiteY14" fmla="*/ 2574273 h 2893965"/>
              <a:gd name="connsiteX15" fmla="*/ 497798 w 3225735"/>
              <a:gd name="connsiteY15" fmla="*/ 2728286 h 2893965"/>
              <a:gd name="connsiteX16" fmla="*/ 142267 w 3225735"/>
              <a:gd name="connsiteY16" fmla="*/ 2243348 h 2893965"/>
              <a:gd name="connsiteX17" fmla="*/ 534153 w 3225735"/>
              <a:gd name="connsiteY17" fmla="*/ 1659873 h 2893965"/>
              <a:gd name="connsiteX18" fmla="*/ 521070 w 3225735"/>
              <a:gd name="connsiteY18" fmla="*/ 1307269 h 2893965"/>
              <a:gd name="connsiteX19" fmla="*/ 55181 w 3225735"/>
              <a:gd name="connsiteY19" fmla="*/ 1067691 h 2893965"/>
              <a:gd name="connsiteX20" fmla="*/ 11824 w 3225735"/>
              <a:gd name="connsiteY20" fmla="*/ 703227 h 28939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225735" h="2893965">
                <a:moveTo>
                  <a:pt x="11824" y="703227"/>
                </a:moveTo>
                <a:cubicBezTo>
                  <a:pt x="16178" y="530507"/>
                  <a:pt x="-34776" y="125930"/>
                  <a:pt x="81307" y="31371"/>
                </a:cubicBezTo>
                <a:cubicBezTo>
                  <a:pt x="197390" y="-63188"/>
                  <a:pt x="529792" y="80984"/>
                  <a:pt x="708324" y="135873"/>
                </a:cubicBezTo>
                <a:cubicBezTo>
                  <a:pt x="886856" y="190762"/>
                  <a:pt x="949298" y="331673"/>
                  <a:pt x="1152498" y="360702"/>
                </a:cubicBezTo>
                <a:cubicBezTo>
                  <a:pt x="1355698" y="389731"/>
                  <a:pt x="1706913" y="301071"/>
                  <a:pt x="1927524" y="310045"/>
                </a:cubicBezTo>
                <a:cubicBezTo>
                  <a:pt x="2148135" y="319019"/>
                  <a:pt x="2306353" y="266490"/>
                  <a:pt x="2476164" y="414548"/>
                </a:cubicBezTo>
                <a:cubicBezTo>
                  <a:pt x="2645975" y="562606"/>
                  <a:pt x="2821567" y="966165"/>
                  <a:pt x="2946390" y="1198393"/>
                </a:cubicBezTo>
                <a:cubicBezTo>
                  <a:pt x="3071213" y="1430621"/>
                  <a:pt x="3213755" y="1567470"/>
                  <a:pt x="3225101" y="1807919"/>
                </a:cubicBezTo>
                <a:cubicBezTo>
                  <a:pt x="3236447" y="2048368"/>
                  <a:pt x="3092841" y="2461112"/>
                  <a:pt x="3014464" y="2641089"/>
                </a:cubicBezTo>
                <a:cubicBezTo>
                  <a:pt x="2936087" y="2821066"/>
                  <a:pt x="2854715" y="2864084"/>
                  <a:pt x="2754838" y="2887782"/>
                </a:cubicBezTo>
                <a:cubicBezTo>
                  <a:pt x="2654961" y="2911480"/>
                  <a:pt x="2516094" y="2865028"/>
                  <a:pt x="2415204" y="2783279"/>
                </a:cubicBezTo>
                <a:cubicBezTo>
                  <a:pt x="2314314" y="2701530"/>
                  <a:pt x="2259808" y="2514852"/>
                  <a:pt x="2149500" y="2397286"/>
                </a:cubicBezTo>
                <a:cubicBezTo>
                  <a:pt x="2039192" y="2279720"/>
                  <a:pt x="1868955" y="2062160"/>
                  <a:pt x="1753353" y="2077885"/>
                </a:cubicBezTo>
                <a:cubicBezTo>
                  <a:pt x="1637751" y="2093610"/>
                  <a:pt x="1579261" y="2408904"/>
                  <a:pt x="1455890" y="2491635"/>
                </a:cubicBezTo>
                <a:cubicBezTo>
                  <a:pt x="1332519" y="2574366"/>
                  <a:pt x="1172806" y="2534831"/>
                  <a:pt x="1013124" y="2574273"/>
                </a:cubicBezTo>
                <a:cubicBezTo>
                  <a:pt x="853442" y="2613715"/>
                  <a:pt x="642941" y="2783440"/>
                  <a:pt x="497798" y="2728286"/>
                </a:cubicBezTo>
                <a:cubicBezTo>
                  <a:pt x="352655" y="2673132"/>
                  <a:pt x="136208" y="2421417"/>
                  <a:pt x="142267" y="2243348"/>
                </a:cubicBezTo>
                <a:cubicBezTo>
                  <a:pt x="148326" y="2065279"/>
                  <a:pt x="471019" y="1815886"/>
                  <a:pt x="534153" y="1659873"/>
                </a:cubicBezTo>
                <a:cubicBezTo>
                  <a:pt x="597287" y="1503860"/>
                  <a:pt x="600899" y="1405966"/>
                  <a:pt x="521070" y="1307269"/>
                </a:cubicBezTo>
                <a:cubicBezTo>
                  <a:pt x="441241" y="1208572"/>
                  <a:pt x="140055" y="1168365"/>
                  <a:pt x="55181" y="1067691"/>
                </a:cubicBezTo>
                <a:cubicBezTo>
                  <a:pt x="-29693" y="967017"/>
                  <a:pt x="7470" y="875947"/>
                  <a:pt x="11824" y="703227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4" name="フリーフォーム 83"/>
          <p:cNvSpPr/>
          <p:nvPr/>
        </p:nvSpPr>
        <p:spPr>
          <a:xfrm>
            <a:off x="511306" y="4277218"/>
            <a:ext cx="2994524" cy="2357413"/>
          </a:xfrm>
          <a:custGeom>
            <a:avLst/>
            <a:gdLst>
              <a:gd name="connsiteX0" fmla="*/ 100 w 3476528"/>
              <a:gd name="connsiteY0" fmla="*/ 901817 h 2916469"/>
              <a:gd name="connsiteX1" fmla="*/ 287483 w 3476528"/>
              <a:gd name="connsiteY1" fmla="*/ 48377 h 2916469"/>
              <a:gd name="connsiteX2" fmla="*/ 914500 w 3476528"/>
              <a:gd name="connsiteY2" fmla="*/ 152879 h 2916469"/>
              <a:gd name="connsiteX3" fmla="*/ 1315094 w 3476528"/>
              <a:gd name="connsiteY3" fmla="*/ 544765 h 2916469"/>
              <a:gd name="connsiteX4" fmla="*/ 2133700 w 3476528"/>
              <a:gd name="connsiteY4" fmla="*/ 327051 h 2916469"/>
              <a:gd name="connsiteX5" fmla="*/ 2682340 w 3476528"/>
              <a:gd name="connsiteY5" fmla="*/ 431554 h 2916469"/>
              <a:gd name="connsiteX6" fmla="*/ 3196146 w 3476528"/>
              <a:gd name="connsiteY6" fmla="*/ 1128239 h 2916469"/>
              <a:gd name="connsiteX7" fmla="*/ 3431277 w 3476528"/>
              <a:gd name="connsiteY7" fmla="*/ 1824925 h 2916469"/>
              <a:gd name="connsiteX8" fmla="*/ 3431277 w 3476528"/>
              <a:gd name="connsiteY8" fmla="*/ 2599988 h 2916469"/>
              <a:gd name="connsiteX9" fmla="*/ 2961014 w 3476528"/>
              <a:gd name="connsiteY9" fmla="*/ 2904788 h 2916469"/>
              <a:gd name="connsiteX10" fmla="*/ 2621380 w 3476528"/>
              <a:gd name="connsiteY10" fmla="*/ 2800285 h 2916469"/>
              <a:gd name="connsiteX11" fmla="*/ 2464626 w 3476528"/>
              <a:gd name="connsiteY11" fmla="*/ 2312605 h 2916469"/>
              <a:gd name="connsiteX12" fmla="*/ 1959529 w 3476528"/>
              <a:gd name="connsiteY12" fmla="*/ 2094891 h 2916469"/>
              <a:gd name="connsiteX13" fmla="*/ 1567643 w 3476528"/>
              <a:gd name="connsiteY13" fmla="*/ 2399691 h 2916469"/>
              <a:gd name="connsiteX14" fmla="*/ 1219300 w 3476528"/>
              <a:gd name="connsiteY14" fmla="*/ 2591279 h 2916469"/>
              <a:gd name="connsiteX15" fmla="*/ 783871 w 3476528"/>
              <a:gd name="connsiteY15" fmla="*/ 2556445 h 2916469"/>
              <a:gd name="connsiteX16" fmla="*/ 348443 w 3476528"/>
              <a:gd name="connsiteY16" fmla="*/ 2260354 h 2916469"/>
              <a:gd name="connsiteX17" fmla="*/ 740329 w 3476528"/>
              <a:gd name="connsiteY17" fmla="*/ 1676879 h 2916469"/>
              <a:gd name="connsiteX18" fmla="*/ 749037 w 3476528"/>
              <a:gd name="connsiteY18" fmla="*/ 1215325 h 2916469"/>
              <a:gd name="connsiteX19" fmla="*/ 261357 w 3476528"/>
              <a:gd name="connsiteY19" fmla="*/ 1084697 h 2916469"/>
              <a:gd name="connsiteX20" fmla="*/ 100 w 3476528"/>
              <a:gd name="connsiteY20" fmla="*/ 901817 h 2916469"/>
              <a:gd name="connsiteX0" fmla="*/ 100 w 3476528"/>
              <a:gd name="connsiteY0" fmla="*/ 903900 h 2918552"/>
              <a:gd name="connsiteX1" fmla="*/ 287483 w 3476528"/>
              <a:gd name="connsiteY1" fmla="*/ 50460 h 2918552"/>
              <a:gd name="connsiteX2" fmla="*/ 650381 w 3476528"/>
              <a:gd name="connsiteY2" fmla="*/ 147149 h 2918552"/>
              <a:gd name="connsiteX3" fmla="*/ 1315094 w 3476528"/>
              <a:gd name="connsiteY3" fmla="*/ 546848 h 2918552"/>
              <a:gd name="connsiteX4" fmla="*/ 2133700 w 3476528"/>
              <a:gd name="connsiteY4" fmla="*/ 329134 h 2918552"/>
              <a:gd name="connsiteX5" fmla="*/ 2682340 w 3476528"/>
              <a:gd name="connsiteY5" fmla="*/ 433637 h 2918552"/>
              <a:gd name="connsiteX6" fmla="*/ 3196146 w 3476528"/>
              <a:gd name="connsiteY6" fmla="*/ 1130322 h 2918552"/>
              <a:gd name="connsiteX7" fmla="*/ 3431277 w 3476528"/>
              <a:gd name="connsiteY7" fmla="*/ 1827008 h 2918552"/>
              <a:gd name="connsiteX8" fmla="*/ 3431277 w 3476528"/>
              <a:gd name="connsiteY8" fmla="*/ 2602071 h 2918552"/>
              <a:gd name="connsiteX9" fmla="*/ 2961014 w 3476528"/>
              <a:gd name="connsiteY9" fmla="*/ 2906871 h 2918552"/>
              <a:gd name="connsiteX10" fmla="*/ 2621380 w 3476528"/>
              <a:gd name="connsiteY10" fmla="*/ 2802368 h 2918552"/>
              <a:gd name="connsiteX11" fmla="*/ 2464626 w 3476528"/>
              <a:gd name="connsiteY11" fmla="*/ 2314688 h 2918552"/>
              <a:gd name="connsiteX12" fmla="*/ 1959529 w 3476528"/>
              <a:gd name="connsiteY12" fmla="*/ 2096974 h 2918552"/>
              <a:gd name="connsiteX13" fmla="*/ 1567643 w 3476528"/>
              <a:gd name="connsiteY13" fmla="*/ 2401774 h 2918552"/>
              <a:gd name="connsiteX14" fmla="*/ 1219300 w 3476528"/>
              <a:gd name="connsiteY14" fmla="*/ 2593362 h 2918552"/>
              <a:gd name="connsiteX15" fmla="*/ 783871 w 3476528"/>
              <a:gd name="connsiteY15" fmla="*/ 2558528 h 2918552"/>
              <a:gd name="connsiteX16" fmla="*/ 348443 w 3476528"/>
              <a:gd name="connsiteY16" fmla="*/ 2262437 h 2918552"/>
              <a:gd name="connsiteX17" fmla="*/ 740329 w 3476528"/>
              <a:gd name="connsiteY17" fmla="*/ 1678962 h 2918552"/>
              <a:gd name="connsiteX18" fmla="*/ 749037 w 3476528"/>
              <a:gd name="connsiteY18" fmla="*/ 1217408 h 2918552"/>
              <a:gd name="connsiteX19" fmla="*/ 261357 w 3476528"/>
              <a:gd name="connsiteY19" fmla="*/ 1086780 h 2918552"/>
              <a:gd name="connsiteX20" fmla="*/ 100 w 3476528"/>
              <a:gd name="connsiteY20" fmla="*/ 903900 h 2918552"/>
              <a:gd name="connsiteX0" fmla="*/ 13293 w 3489721"/>
              <a:gd name="connsiteY0" fmla="*/ 950673 h 2965325"/>
              <a:gd name="connsiteX1" fmla="*/ 104473 w 3489721"/>
              <a:gd name="connsiteY1" fmla="*/ 42540 h 2965325"/>
              <a:gd name="connsiteX2" fmla="*/ 663574 w 3489721"/>
              <a:gd name="connsiteY2" fmla="*/ 193922 h 2965325"/>
              <a:gd name="connsiteX3" fmla="*/ 1328287 w 3489721"/>
              <a:gd name="connsiteY3" fmla="*/ 593621 h 2965325"/>
              <a:gd name="connsiteX4" fmla="*/ 2146893 w 3489721"/>
              <a:gd name="connsiteY4" fmla="*/ 375907 h 2965325"/>
              <a:gd name="connsiteX5" fmla="*/ 2695533 w 3489721"/>
              <a:gd name="connsiteY5" fmla="*/ 480410 h 2965325"/>
              <a:gd name="connsiteX6" fmla="*/ 3209339 w 3489721"/>
              <a:gd name="connsiteY6" fmla="*/ 1177095 h 2965325"/>
              <a:gd name="connsiteX7" fmla="*/ 3444470 w 3489721"/>
              <a:gd name="connsiteY7" fmla="*/ 1873781 h 2965325"/>
              <a:gd name="connsiteX8" fmla="*/ 3444470 w 3489721"/>
              <a:gd name="connsiteY8" fmla="*/ 2648844 h 2965325"/>
              <a:gd name="connsiteX9" fmla="*/ 2974207 w 3489721"/>
              <a:gd name="connsiteY9" fmla="*/ 2953644 h 2965325"/>
              <a:gd name="connsiteX10" fmla="*/ 2634573 w 3489721"/>
              <a:gd name="connsiteY10" fmla="*/ 2849141 h 2965325"/>
              <a:gd name="connsiteX11" fmla="*/ 2477819 w 3489721"/>
              <a:gd name="connsiteY11" fmla="*/ 2361461 h 2965325"/>
              <a:gd name="connsiteX12" fmla="*/ 1972722 w 3489721"/>
              <a:gd name="connsiteY12" fmla="*/ 2143747 h 2965325"/>
              <a:gd name="connsiteX13" fmla="*/ 1580836 w 3489721"/>
              <a:gd name="connsiteY13" fmla="*/ 2448547 h 2965325"/>
              <a:gd name="connsiteX14" fmla="*/ 1232493 w 3489721"/>
              <a:gd name="connsiteY14" fmla="*/ 2640135 h 2965325"/>
              <a:gd name="connsiteX15" fmla="*/ 797064 w 3489721"/>
              <a:gd name="connsiteY15" fmla="*/ 2605301 h 2965325"/>
              <a:gd name="connsiteX16" fmla="*/ 361636 w 3489721"/>
              <a:gd name="connsiteY16" fmla="*/ 2309210 h 2965325"/>
              <a:gd name="connsiteX17" fmla="*/ 753522 w 3489721"/>
              <a:gd name="connsiteY17" fmla="*/ 1725735 h 2965325"/>
              <a:gd name="connsiteX18" fmla="*/ 762230 w 3489721"/>
              <a:gd name="connsiteY18" fmla="*/ 1264181 h 2965325"/>
              <a:gd name="connsiteX19" fmla="*/ 274550 w 3489721"/>
              <a:gd name="connsiteY19" fmla="*/ 1133553 h 2965325"/>
              <a:gd name="connsiteX20" fmla="*/ 13293 w 3489721"/>
              <a:gd name="connsiteY20" fmla="*/ 950673 h 2965325"/>
              <a:gd name="connsiteX0" fmla="*/ 3760 w 3631113"/>
              <a:gd name="connsiteY0" fmla="*/ 625434 h 2944799"/>
              <a:gd name="connsiteX1" fmla="*/ 245865 w 3631113"/>
              <a:gd name="connsiteY1" fmla="*/ 22014 h 2944799"/>
              <a:gd name="connsiteX2" fmla="*/ 804966 w 3631113"/>
              <a:gd name="connsiteY2" fmla="*/ 173396 h 2944799"/>
              <a:gd name="connsiteX3" fmla="*/ 1469679 w 3631113"/>
              <a:gd name="connsiteY3" fmla="*/ 573095 h 2944799"/>
              <a:gd name="connsiteX4" fmla="*/ 2288285 w 3631113"/>
              <a:gd name="connsiteY4" fmla="*/ 355381 h 2944799"/>
              <a:gd name="connsiteX5" fmla="*/ 2836925 w 3631113"/>
              <a:gd name="connsiteY5" fmla="*/ 459884 h 2944799"/>
              <a:gd name="connsiteX6" fmla="*/ 3350731 w 3631113"/>
              <a:gd name="connsiteY6" fmla="*/ 1156569 h 2944799"/>
              <a:gd name="connsiteX7" fmla="*/ 3585862 w 3631113"/>
              <a:gd name="connsiteY7" fmla="*/ 1853255 h 2944799"/>
              <a:gd name="connsiteX8" fmla="*/ 3585862 w 3631113"/>
              <a:gd name="connsiteY8" fmla="*/ 2628318 h 2944799"/>
              <a:gd name="connsiteX9" fmla="*/ 3115599 w 3631113"/>
              <a:gd name="connsiteY9" fmla="*/ 2933118 h 2944799"/>
              <a:gd name="connsiteX10" fmla="*/ 2775965 w 3631113"/>
              <a:gd name="connsiteY10" fmla="*/ 2828615 h 2944799"/>
              <a:gd name="connsiteX11" fmla="*/ 2619211 w 3631113"/>
              <a:gd name="connsiteY11" fmla="*/ 2340935 h 2944799"/>
              <a:gd name="connsiteX12" fmla="*/ 2114114 w 3631113"/>
              <a:gd name="connsiteY12" fmla="*/ 2123221 h 2944799"/>
              <a:gd name="connsiteX13" fmla="*/ 1722228 w 3631113"/>
              <a:gd name="connsiteY13" fmla="*/ 2428021 h 2944799"/>
              <a:gd name="connsiteX14" fmla="*/ 1373885 w 3631113"/>
              <a:gd name="connsiteY14" fmla="*/ 2619609 h 2944799"/>
              <a:gd name="connsiteX15" fmla="*/ 938456 w 3631113"/>
              <a:gd name="connsiteY15" fmla="*/ 2584775 h 2944799"/>
              <a:gd name="connsiteX16" fmla="*/ 503028 w 3631113"/>
              <a:gd name="connsiteY16" fmla="*/ 2288684 h 2944799"/>
              <a:gd name="connsiteX17" fmla="*/ 894914 w 3631113"/>
              <a:gd name="connsiteY17" fmla="*/ 1705209 h 2944799"/>
              <a:gd name="connsiteX18" fmla="*/ 903622 w 3631113"/>
              <a:gd name="connsiteY18" fmla="*/ 1243655 h 2944799"/>
              <a:gd name="connsiteX19" fmla="*/ 415942 w 3631113"/>
              <a:gd name="connsiteY19" fmla="*/ 1113027 h 2944799"/>
              <a:gd name="connsiteX20" fmla="*/ 3760 w 3631113"/>
              <a:gd name="connsiteY20" fmla="*/ 625434 h 2944799"/>
              <a:gd name="connsiteX0" fmla="*/ 3484 w 3630837"/>
              <a:gd name="connsiteY0" fmla="*/ 625434 h 2944799"/>
              <a:gd name="connsiteX1" fmla="*/ 245589 w 3630837"/>
              <a:gd name="connsiteY1" fmla="*/ 22014 h 2944799"/>
              <a:gd name="connsiteX2" fmla="*/ 804690 w 3630837"/>
              <a:gd name="connsiteY2" fmla="*/ 173396 h 2944799"/>
              <a:gd name="connsiteX3" fmla="*/ 1469403 w 3630837"/>
              <a:gd name="connsiteY3" fmla="*/ 573095 h 2944799"/>
              <a:gd name="connsiteX4" fmla="*/ 2288009 w 3630837"/>
              <a:gd name="connsiteY4" fmla="*/ 355381 h 2944799"/>
              <a:gd name="connsiteX5" fmla="*/ 2836649 w 3630837"/>
              <a:gd name="connsiteY5" fmla="*/ 459884 h 2944799"/>
              <a:gd name="connsiteX6" fmla="*/ 3350455 w 3630837"/>
              <a:gd name="connsiteY6" fmla="*/ 1156569 h 2944799"/>
              <a:gd name="connsiteX7" fmla="*/ 3585586 w 3630837"/>
              <a:gd name="connsiteY7" fmla="*/ 1853255 h 2944799"/>
              <a:gd name="connsiteX8" fmla="*/ 3585586 w 3630837"/>
              <a:gd name="connsiteY8" fmla="*/ 2628318 h 2944799"/>
              <a:gd name="connsiteX9" fmla="*/ 3115323 w 3630837"/>
              <a:gd name="connsiteY9" fmla="*/ 2933118 h 2944799"/>
              <a:gd name="connsiteX10" fmla="*/ 2775689 w 3630837"/>
              <a:gd name="connsiteY10" fmla="*/ 2828615 h 2944799"/>
              <a:gd name="connsiteX11" fmla="*/ 2618935 w 3630837"/>
              <a:gd name="connsiteY11" fmla="*/ 2340935 h 2944799"/>
              <a:gd name="connsiteX12" fmla="*/ 2113838 w 3630837"/>
              <a:gd name="connsiteY12" fmla="*/ 2123221 h 2944799"/>
              <a:gd name="connsiteX13" fmla="*/ 1721952 w 3630837"/>
              <a:gd name="connsiteY13" fmla="*/ 2428021 h 2944799"/>
              <a:gd name="connsiteX14" fmla="*/ 1373609 w 3630837"/>
              <a:gd name="connsiteY14" fmla="*/ 2619609 h 2944799"/>
              <a:gd name="connsiteX15" fmla="*/ 938180 w 3630837"/>
              <a:gd name="connsiteY15" fmla="*/ 2584775 h 2944799"/>
              <a:gd name="connsiteX16" fmla="*/ 502752 w 3630837"/>
              <a:gd name="connsiteY16" fmla="*/ 2288684 h 2944799"/>
              <a:gd name="connsiteX17" fmla="*/ 894638 w 3630837"/>
              <a:gd name="connsiteY17" fmla="*/ 1705209 h 2944799"/>
              <a:gd name="connsiteX18" fmla="*/ 903346 w 3630837"/>
              <a:gd name="connsiteY18" fmla="*/ 1243655 h 2944799"/>
              <a:gd name="connsiteX19" fmla="*/ 408120 w 3630837"/>
              <a:gd name="connsiteY19" fmla="*/ 917698 h 2944799"/>
              <a:gd name="connsiteX20" fmla="*/ 3484 w 3630837"/>
              <a:gd name="connsiteY20" fmla="*/ 625434 h 2944799"/>
              <a:gd name="connsiteX0" fmla="*/ 5883 w 3633236"/>
              <a:gd name="connsiteY0" fmla="*/ 625434 h 2944799"/>
              <a:gd name="connsiteX1" fmla="*/ 247988 w 3633236"/>
              <a:gd name="connsiteY1" fmla="*/ 22014 h 2944799"/>
              <a:gd name="connsiteX2" fmla="*/ 807089 w 3633236"/>
              <a:gd name="connsiteY2" fmla="*/ 173396 h 2944799"/>
              <a:gd name="connsiteX3" fmla="*/ 1471802 w 3633236"/>
              <a:gd name="connsiteY3" fmla="*/ 573095 h 2944799"/>
              <a:gd name="connsiteX4" fmla="*/ 2290408 w 3633236"/>
              <a:gd name="connsiteY4" fmla="*/ 355381 h 2944799"/>
              <a:gd name="connsiteX5" fmla="*/ 2839048 w 3633236"/>
              <a:gd name="connsiteY5" fmla="*/ 459884 h 2944799"/>
              <a:gd name="connsiteX6" fmla="*/ 3352854 w 3633236"/>
              <a:gd name="connsiteY6" fmla="*/ 1156569 h 2944799"/>
              <a:gd name="connsiteX7" fmla="*/ 3587985 w 3633236"/>
              <a:gd name="connsiteY7" fmla="*/ 1853255 h 2944799"/>
              <a:gd name="connsiteX8" fmla="*/ 3587985 w 3633236"/>
              <a:gd name="connsiteY8" fmla="*/ 2628318 h 2944799"/>
              <a:gd name="connsiteX9" fmla="*/ 3117722 w 3633236"/>
              <a:gd name="connsiteY9" fmla="*/ 2933118 h 2944799"/>
              <a:gd name="connsiteX10" fmla="*/ 2778088 w 3633236"/>
              <a:gd name="connsiteY10" fmla="*/ 2828615 h 2944799"/>
              <a:gd name="connsiteX11" fmla="*/ 2621334 w 3633236"/>
              <a:gd name="connsiteY11" fmla="*/ 2340935 h 2944799"/>
              <a:gd name="connsiteX12" fmla="*/ 2116237 w 3633236"/>
              <a:gd name="connsiteY12" fmla="*/ 2123221 h 2944799"/>
              <a:gd name="connsiteX13" fmla="*/ 1724351 w 3633236"/>
              <a:gd name="connsiteY13" fmla="*/ 2428021 h 2944799"/>
              <a:gd name="connsiteX14" fmla="*/ 1376008 w 3633236"/>
              <a:gd name="connsiteY14" fmla="*/ 2619609 h 2944799"/>
              <a:gd name="connsiteX15" fmla="*/ 940579 w 3633236"/>
              <a:gd name="connsiteY15" fmla="*/ 2584775 h 2944799"/>
              <a:gd name="connsiteX16" fmla="*/ 505151 w 3633236"/>
              <a:gd name="connsiteY16" fmla="*/ 2288684 h 2944799"/>
              <a:gd name="connsiteX17" fmla="*/ 897037 w 3633236"/>
              <a:gd name="connsiteY17" fmla="*/ 1705209 h 2944799"/>
              <a:gd name="connsiteX18" fmla="*/ 905745 w 3633236"/>
              <a:gd name="connsiteY18" fmla="*/ 1243655 h 2944799"/>
              <a:gd name="connsiteX19" fmla="*/ 470889 w 3633236"/>
              <a:gd name="connsiteY19" fmla="*/ 870819 h 2944799"/>
              <a:gd name="connsiteX20" fmla="*/ 5883 w 3633236"/>
              <a:gd name="connsiteY20" fmla="*/ 625434 h 2944799"/>
              <a:gd name="connsiteX0" fmla="*/ 5883 w 3633236"/>
              <a:gd name="connsiteY0" fmla="*/ 625434 h 2944799"/>
              <a:gd name="connsiteX1" fmla="*/ 247988 w 3633236"/>
              <a:gd name="connsiteY1" fmla="*/ 22014 h 2944799"/>
              <a:gd name="connsiteX2" fmla="*/ 807089 w 3633236"/>
              <a:gd name="connsiteY2" fmla="*/ 173396 h 2944799"/>
              <a:gd name="connsiteX3" fmla="*/ 1471802 w 3633236"/>
              <a:gd name="connsiteY3" fmla="*/ 573095 h 2944799"/>
              <a:gd name="connsiteX4" fmla="*/ 2290408 w 3633236"/>
              <a:gd name="connsiteY4" fmla="*/ 355381 h 2944799"/>
              <a:gd name="connsiteX5" fmla="*/ 2839048 w 3633236"/>
              <a:gd name="connsiteY5" fmla="*/ 459884 h 2944799"/>
              <a:gd name="connsiteX6" fmla="*/ 3352854 w 3633236"/>
              <a:gd name="connsiteY6" fmla="*/ 1156569 h 2944799"/>
              <a:gd name="connsiteX7" fmla="*/ 3587985 w 3633236"/>
              <a:gd name="connsiteY7" fmla="*/ 1853255 h 2944799"/>
              <a:gd name="connsiteX8" fmla="*/ 3587985 w 3633236"/>
              <a:gd name="connsiteY8" fmla="*/ 2628318 h 2944799"/>
              <a:gd name="connsiteX9" fmla="*/ 3117722 w 3633236"/>
              <a:gd name="connsiteY9" fmla="*/ 2933118 h 2944799"/>
              <a:gd name="connsiteX10" fmla="*/ 2778088 w 3633236"/>
              <a:gd name="connsiteY10" fmla="*/ 2828615 h 2944799"/>
              <a:gd name="connsiteX11" fmla="*/ 2621334 w 3633236"/>
              <a:gd name="connsiteY11" fmla="*/ 2340935 h 2944799"/>
              <a:gd name="connsiteX12" fmla="*/ 2116237 w 3633236"/>
              <a:gd name="connsiteY12" fmla="*/ 2123221 h 2944799"/>
              <a:gd name="connsiteX13" fmla="*/ 1724351 w 3633236"/>
              <a:gd name="connsiteY13" fmla="*/ 2428021 h 2944799"/>
              <a:gd name="connsiteX14" fmla="*/ 1376008 w 3633236"/>
              <a:gd name="connsiteY14" fmla="*/ 2619609 h 2944799"/>
              <a:gd name="connsiteX15" fmla="*/ 940579 w 3633236"/>
              <a:gd name="connsiteY15" fmla="*/ 2584775 h 2944799"/>
              <a:gd name="connsiteX16" fmla="*/ 505151 w 3633236"/>
              <a:gd name="connsiteY16" fmla="*/ 2288684 h 2944799"/>
              <a:gd name="connsiteX17" fmla="*/ 897037 w 3633236"/>
              <a:gd name="connsiteY17" fmla="*/ 1705209 h 2944799"/>
              <a:gd name="connsiteX18" fmla="*/ 1018939 w 3633236"/>
              <a:gd name="connsiteY18" fmla="*/ 1142084 h 2944799"/>
              <a:gd name="connsiteX19" fmla="*/ 470889 w 3633236"/>
              <a:gd name="connsiteY19" fmla="*/ 870819 h 2944799"/>
              <a:gd name="connsiteX20" fmla="*/ 5883 w 3633236"/>
              <a:gd name="connsiteY20" fmla="*/ 625434 h 2944799"/>
              <a:gd name="connsiteX0" fmla="*/ 5883 w 3633236"/>
              <a:gd name="connsiteY0" fmla="*/ 625434 h 2944799"/>
              <a:gd name="connsiteX1" fmla="*/ 247988 w 3633236"/>
              <a:gd name="connsiteY1" fmla="*/ 22014 h 2944799"/>
              <a:gd name="connsiteX2" fmla="*/ 807089 w 3633236"/>
              <a:gd name="connsiteY2" fmla="*/ 173396 h 2944799"/>
              <a:gd name="connsiteX3" fmla="*/ 1471802 w 3633236"/>
              <a:gd name="connsiteY3" fmla="*/ 573095 h 2944799"/>
              <a:gd name="connsiteX4" fmla="*/ 2290408 w 3633236"/>
              <a:gd name="connsiteY4" fmla="*/ 355381 h 2944799"/>
              <a:gd name="connsiteX5" fmla="*/ 2839048 w 3633236"/>
              <a:gd name="connsiteY5" fmla="*/ 459884 h 2944799"/>
              <a:gd name="connsiteX6" fmla="*/ 3352854 w 3633236"/>
              <a:gd name="connsiteY6" fmla="*/ 1156569 h 2944799"/>
              <a:gd name="connsiteX7" fmla="*/ 3587985 w 3633236"/>
              <a:gd name="connsiteY7" fmla="*/ 1853255 h 2944799"/>
              <a:gd name="connsiteX8" fmla="*/ 3587985 w 3633236"/>
              <a:gd name="connsiteY8" fmla="*/ 2628318 h 2944799"/>
              <a:gd name="connsiteX9" fmla="*/ 3117722 w 3633236"/>
              <a:gd name="connsiteY9" fmla="*/ 2933118 h 2944799"/>
              <a:gd name="connsiteX10" fmla="*/ 2778088 w 3633236"/>
              <a:gd name="connsiteY10" fmla="*/ 2828615 h 2944799"/>
              <a:gd name="connsiteX11" fmla="*/ 2621334 w 3633236"/>
              <a:gd name="connsiteY11" fmla="*/ 2340935 h 2944799"/>
              <a:gd name="connsiteX12" fmla="*/ 2116237 w 3633236"/>
              <a:gd name="connsiteY12" fmla="*/ 2123221 h 2944799"/>
              <a:gd name="connsiteX13" fmla="*/ 1724351 w 3633236"/>
              <a:gd name="connsiteY13" fmla="*/ 2428021 h 2944799"/>
              <a:gd name="connsiteX14" fmla="*/ 1376008 w 3633236"/>
              <a:gd name="connsiteY14" fmla="*/ 2619609 h 2944799"/>
              <a:gd name="connsiteX15" fmla="*/ 940579 w 3633236"/>
              <a:gd name="connsiteY15" fmla="*/ 2584775 h 2944799"/>
              <a:gd name="connsiteX16" fmla="*/ 505151 w 3633236"/>
              <a:gd name="connsiteY16" fmla="*/ 2288684 h 2944799"/>
              <a:gd name="connsiteX17" fmla="*/ 995138 w 3633236"/>
              <a:gd name="connsiteY17" fmla="*/ 1728649 h 2944799"/>
              <a:gd name="connsiteX18" fmla="*/ 1018939 w 3633236"/>
              <a:gd name="connsiteY18" fmla="*/ 1142084 h 2944799"/>
              <a:gd name="connsiteX19" fmla="*/ 470889 w 3633236"/>
              <a:gd name="connsiteY19" fmla="*/ 870819 h 2944799"/>
              <a:gd name="connsiteX20" fmla="*/ 5883 w 3633236"/>
              <a:gd name="connsiteY20" fmla="*/ 625434 h 2944799"/>
              <a:gd name="connsiteX0" fmla="*/ 5883 w 3633236"/>
              <a:gd name="connsiteY0" fmla="*/ 625434 h 2944799"/>
              <a:gd name="connsiteX1" fmla="*/ 247988 w 3633236"/>
              <a:gd name="connsiteY1" fmla="*/ 22014 h 2944799"/>
              <a:gd name="connsiteX2" fmla="*/ 807089 w 3633236"/>
              <a:gd name="connsiteY2" fmla="*/ 173396 h 2944799"/>
              <a:gd name="connsiteX3" fmla="*/ 1471802 w 3633236"/>
              <a:gd name="connsiteY3" fmla="*/ 573095 h 2944799"/>
              <a:gd name="connsiteX4" fmla="*/ 2290408 w 3633236"/>
              <a:gd name="connsiteY4" fmla="*/ 355381 h 2944799"/>
              <a:gd name="connsiteX5" fmla="*/ 2839048 w 3633236"/>
              <a:gd name="connsiteY5" fmla="*/ 459884 h 2944799"/>
              <a:gd name="connsiteX6" fmla="*/ 3352854 w 3633236"/>
              <a:gd name="connsiteY6" fmla="*/ 1156569 h 2944799"/>
              <a:gd name="connsiteX7" fmla="*/ 3587985 w 3633236"/>
              <a:gd name="connsiteY7" fmla="*/ 1853255 h 2944799"/>
              <a:gd name="connsiteX8" fmla="*/ 3587985 w 3633236"/>
              <a:gd name="connsiteY8" fmla="*/ 2628318 h 2944799"/>
              <a:gd name="connsiteX9" fmla="*/ 3117722 w 3633236"/>
              <a:gd name="connsiteY9" fmla="*/ 2933118 h 2944799"/>
              <a:gd name="connsiteX10" fmla="*/ 2778088 w 3633236"/>
              <a:gd name="connsiteY10" fmla="*/ 2828615 h 2944799"/>
              <a:gd name="connsiteX11" fmla="*/ 2621334 w 3633236"/>
              <a:gd name="connsiteY11" fmla="*/ 2340935 h 2944799"/>
              <a:gd name="connsiteX12" fmla="*/ 2116237 w 3633236"/>
              <a:gd name="connsiteY12" fmla="*/ 2123221 h 2944799"/>
              <a:gd name="connsiteX13" fmla="*/ 1724351 w 3633236"/>
              <a:gd name="connsiteY13" fmla="*/ 2428021 h 2944799"/>
              <a:gd name="connsiteX14" fmla="*/ 1376008 w 3633236"/>
              <a:gd name="connsiteY14" fmla="*/ 2619609 h 2944799"/>
              <a:gd name="connsiteX15" fmla="*/ 940579 w 3633236"/>
              <a:gd name="connsiteY15" fmla="*/ 2584775 h 2944799"/>
              <a:gd name="connsiteX16" fmla="*/ 573067 w 3633236"/>
              <a:gd name="connsiteY16" fmla="*/ 2484013 h 2944799"/>
              <a:gd name="connsiteX17" fmla="*/ 995138 w 3633236"/>
              <a:gd name="connsiteY17" fmla="*/ 1728649 h 2944799"/>
              <a:gd name="connsiteX18" fmla="*/ 1018939 w 3633236"/>
              <a:gd name="connsiteY18" fmla="*/ 1142084 h 2944799"/>
              <a:gd name="connsiteX19" fmla="*/ 470889 w 3633236"/>
              <a:gd name="connsiteY19" fmla="*/ 870819 h 2944799"/>
              <a:gd name="connsiteX20" fmla="*/ 5883 w 3633236"/>
              <a:gd name="connsiteY20" fmla="*/ 625434 h 2944799"/>
              <a:gd name="connsiteX0" fmla="*/ 5883 w 3633236"/>
              <a:gd name="connsiteY0" fmla="*/ 625434 h 2944799"/>
              <a:gd name="connsiteX1" fmla="*/ 247988 w 3633236"/>
              <a:gd name="connsiteY1" fmla="*/ 22014 h 2944799"/>
              <a:gd name="connsiteX2" fmla="*/ 807089 w 3633236"/>
              <a:gd name="connsiteY2" fmla="*/ 173396 h 2944799"/>
              <a:gd name="connsiteX3" fmla="*/ 1471802 w 3633236"/>
              <a:gd name="connsiteY3" fmla="*/ 573095 h 2944799"/>
              <a:gd name="connsiteX4" fmla="*/ 2290408 w 3633236"/>
              <a:gd name="connsiteY4" fmla="*/ 355381 h 2944799"/>
              <a:gd name="connsiteX5" fmla="*/ 2839048 w 3633236"/>
              <a:gd name="connsiteY5" fmla="*/ 459884 h 2944799"/>
              <a:gd name="connsiteX6" fmla="*/ 3352854 w 3633236"/>
              <a:gd name="connsiteY6" fmla="*/ 1156569 h 2944799"/>
              <a:gd name="connsiteX7" fmla="*/ 3587985 w 3633236"/>
              <a:gd name="connsiteY7" fmla="*/ 1853255 h 2944799"/>
              <a:gd name="connsiteX8" fmla="*/ 3587985 w 3633236"/>
              <a:gd name="connsiteY8" fmla="*/ 2628318 h 2944799"/>
              <a:gd name="connsiteX9" fmla="*/ 3117722 w 3633236"/>
              <a:gd name="connsiteY9" fmla="*/ 2933118 h 2944799"/>
              <a:gd name="connsiteX10" fmla="*/ 2778088 w 3633236"/>
              <a:gd name="connsiteY10" fmla="*/ 2828615 h 2944799"/>
              <a:gd name="connsiteX11" fmla="*/ 2621334 w 3633236"/>
              <a:gd name="connsiteY11" fmla="*/ 2340935 h 2944799"/>
              <a:gd name="connsiteX12" fmla="*/ 2116237 w 3633236"/>
              <a:gd name="connsiteY12" fmla="*/ 2123221 h 2944799"/>
              <a:gd name="connsiteX13" fmla="*/ 1724351 w 3633236"/>
              <a:gd name="connsiteY13" fmla="*/ 2428021 h 2944799"/>
              <a:gd name="connsiteX14" fmla="*/ 1376008 w 3633236"/>
              <a:gd name="connsiteY14" fmla="*/ 2619609 h 2944799"/>
              <a:gd name="connsiteX15" fmla="*/ 940579 w 3633236"/>
              <a:gd name="connsiteY15" fmla="*/ 2584775 h 2944799"/>
              <a:gd name="connsiteX16" fmla="*/ 618345 w 3633236"/>
              <a:gd name="connsiteY16" fmla="*/ 2382442 h 2944799"/>
              <a:gd name="connsiteX17" fmla="*/ 995138 w 3633236"/>
              <a:gd name="connsiteY17" fmla="*/ 1728649 h 2944799"/>
              <a:gd name="connsiteX18" fmla="*/ 1018939 w 3633236"/>
              <a:gd name="connsiteY18" fmla="*/ 1142084 h 2944799"/>
              <a:gd name="connsiteX19" fmla="*/ 470889 w 3633236"/>
              <a:gd name="connsiteY19" fmla="*/ 870819 h 2944799"/>
              <a:gd name="connsiteX20" fmla="*/ 5883 w 3633236"/>
              <a:gd name="connsiteY20" fmla="*/ 625434 h 2944799"/>
              <a:gd name="connsiteX0" fmla="*/ 5883 w 3633236"/>
              <a:gd name="connsiteY0" fmla="*/ 625434 h 2944799"/>
              <a:gd name="connsiteX1" fmla="*/ 247988 w 3633236"/>
              <a:gd name="connsiteY1" fmla="*/ 22014 h 2944799"/>
              <a:gd name="connsiteX2" fmla="*/ 807089 w 3633236"/>
              <a:gd name="connsiteY2" fmla="*/ 173396 h 2944799"/>
              <a:gd name="connsiteX3" fmla="*/ 1471802 w 3633236"/>
              <a:gd name="connsiteY3" fmla="*/ 573095 h 2944799"/>
              <a:gd name="connsiteX4" fmla="*/ 2290408 w 3633236"/>
              <a:gd name="connsiteY4" fmla="*/ 355381 h 2944799"/>
              <a:gd name="connsiteX5" fmla="*/ 2839048 w 3633236"/>
              <a:gd name="connsiteY5" fmla="*/ 459884 h 2944799"/>
              <a:gd name="connsiteX6" fmla="*/ 3352854 w 3633236"/>
              <a:gd name="connsiteY6" fmla="*/ 1156569 h 2944799"/>
              <a:gd name="connsiteX7" fmla="*/ 3587985 w 3633236"/>
              <a:gd name="connsiteY7" fmla="*/ 1853255 h 2944799"/>
              <a:gd name="connsiteX8" fmla="*/ 3587985 w 3633236"/>
              <a:gd name="connsiteY8" fmla="*/ 2628318 h 2944799"/>
              <a:gd name="connsiteX9" fmla="*/ 3117722 w 3633236"/>
              <a:gd name="connsiteY9" fmla="*/ 2933118 h 2944799"/>
              <a:gd name="connsiteX10" fmla="*/ 2778088 w 3633236"/>
              <a:gd name="connsiteY10" fmla="*/ 2828615 h 2944799"/>
              <a:gd name="connsiteX11" fmla="*/ 2621334 w 3633236"/>
              <a:gd name="connsiteY11" fmla="*/ 2340935 h 2944799"/>
              <a:gd name="connsiteX12" fmla="*/ 2116237 w 3633236"/>
              <a:gd name="connsiteY12" fmla="*/ 2123221 h 2944799"/>
              <a:gd name="connsiteX13" fmla="*/ 1724351 w 3633236"/>
              <a:gd name="connsiteY13" fmla="*/ 2428021 h 2944799"/>
              <a:gd name="connsiteX14" fmla="*/ 1345823 w 3633236"/>
              <a:gd name="connsiteY14" fmla="*/ 2588357 h 2944799"/>
              <a:gd name="connsiteX15" fmla="*/ 940579 w 3633236"/>
              <a:gd name="connsiteY15" fmla="*/ 2584775 h 2944799"/>
              <a:gd name="connsiteX16" fmla="*/ 618345 w 3633236"/>
              <a:gd name="connsiteY16" fmla="*/ 2382442 h 2944799"/>
              <a:gd name="connsiteX17" fmla="*/ 995138 w 3633236"/>
              <a:gd name="connsiteY17" fmla="*/ 1728649 h 2944799"/>
              <a:gd name="connsiteX18" fmla="*/ 1018939 w 3633236"/>
              <a:gd name="connsiteY18" fmla="*/ 1142084 h 2944799"/>
              <a:gd name="connsiteX19" fmla="*/ 470889 w 3633236"/>
              <a:gd name="connsiteY19" fmla="*/ 870819 h 2944799"/>
              <a:gd name="connsiteX20" fmla="*/ 5883 w 3633236"/>
              <a:gd name="connsiteY20" fmla="*/ 625434 h 2944799"/>
              <a:gd name="connsiteX0" fmla="*/ 5883 w 3633236"/>
              <a:gd name="connsiteY0" fmla="*/ 625434 h 2944799"/>
              <a:gd name="connsiteX1" fmla="*/ 247988 w 3633236"/>
              <a:gd name="connsiteY1" fmla="*/ 22014 h 2944799"/>
              <a:gd name="connsiteX2" fmla="*/ 807089 w 3633236"/>
              <a:gd name="connsiteY2" fmla="*/ 173396 h 2944799"/>
              <a:gd name="connsiteX3" fmla="*/ 1471802 w 3633236"/>
              <a:gd name="connsiteY3" fmla="*/ 573095 h 2944799"/>
              <a:gd name="connsiteX4" fmla="*/ 2290408 w 3633236"/>
              <a:gd name="connsiteY4" fmla="*/ 355381 h 2944799"/>
              <a:gd name="connsiteX5" fmla="*/ 2839048 w 3633236"/>
              <a:gd name="connsiteY5" fmla="*/ 459884 h 2944799"/>
              <a:gd name="connsiteX6" fmla="*/ 3352854 w 3633236"/>
              <a:gd name="connsiteY6" fmla="*/ 1156569 h 2944799"/>
              <a:gd name="connsiteX7" fmla="*/ 3587985 w 3633236"/>
              <a:gd name="connsiteY7" fmla="*/ 1853255 h 2944799"/>
              <a:gd name="connsiteX8" fmla="*/ 3587985 w 3633236"/>
              <a:gd name="connsiteY8" fmla="*/ 2628318 h 2944799"/>
              <a:gd name="connsiteX9" fmla="*/ 3117722 w 3633236"/>
              <a:gd name="connsiteY9" fmla="*/ 2933118 h 2944799"/>
              <a:gd name="connsiteX10" fmla="*/ 2778088 w 3633236"/>
              <a:gd name="connsiteY10" fmla="*/ 2828615 h 2944799"/>
              <a:gd name="connsiteX11" fmla="*/ 2621334 w 3633236"/>
              <a:gd name="connsiteY11" fmla="*/ 2340935 h 2944799"/>
              <a:gd name="connsiteX12" fmla="*/ 2116237 w 3633236"/>
              <a:gd name="connsiteY12" fmla="*/ 2123221 h 2944799"/>
              <a:gd name="connsiteX13" fmla="*/ 1671527 w 3633236"/>
              <a:gd name="connsiteY13" fmla="*/ 2318637 h 2944799"/>
              <a:gd name="connsiteX14" fmla="*/ 1345823 w 3633236"/>
              <a:gd name="connsiteY14" fmla="*/ 2588357 h 2944799"/>
              <a:gd name="connsiteX15" fmla="*/ 940579 w 3633236"/>
              <a:gd name="connsiteY15" fmla="*/ 2584775 h 2944799"/>
              <a:gd name="connsiteX16" fmla="*/ 618345 w 3633236"/>
              <a:gd name="connsiteY16" fmla="*/ 2382442 h 2944799"/>
              <a:gd name="connsiteX17" fmla="*/ 995138 w 3633236"/>
              <a:gd name="connsiteY17" fmla="*/ 1728649 h 2944799"/>
              <a:gd name="connsiteX18" fmla="*/ 1018939 w 3633236"/>
              <a:gd name="connsiteY18" fmla="*/ 1142084 h 2944799"/>
              <a:gd name="connsiteX19" fmla="*/ 470889 w 3633236"/>
              <a:gd name="connsiteY19" fmla="*/ 870819 h 2944799"/>
              <a:gd name="connsiteX20" fmla="*/ 5883 w 3633236"/>
              <a:gd name="connsiteY20" fmla="*/ 625434 h 2944799"/>
              <a:gd name="connsiteX0" fmla="*/ 5883 w 3633236"/>
              <a:gd name="connsiteY0" fmla="*/ 625434 h 2944799"/>
              <a:gd name="connsiteX1" fmla="*/ 247988 w 3633236"/>
              <a:gd name="connsiteY1" fmla="*/ 22014 h 2944799"/>
              <a:gd name="connsiteX2" fmla="*/ 807089 w 3633236"/>
              <a:gd name="connsiteY2" fmla="*/ 173396 h 2944799"/>
              <a:gd name="connsiteX3" fmla="*/ 1471802 w 3633236"/>
              <a:gd name="connsiteY3" fmla="*/ 573095 h 2944799"/>
              <a:gd name="connsiteX4" fmla="*/ 2290408 w 3633236"/>
              <a:gd name="connsiteY4" fmla="*/ 355381 h 2944799"/>
              <a:gd name="connsiteX5" fmla="*/ 2839048 w 3633236"/>
              <a:gd name="connsiteY5" fmla="*/ 459884 h 2944799"/>
              <a:gd name="connsiteX6" fmla="*/ 3352854 w 3633236"/>
              <a:gd name="connsiteY6" fmla="*/ 1156569 h 2944799"/>
              <a:gd name="connsiteX7" fmla="*/ 3587985 w 3633236"/>
              <a:gd name="connsiteY7" fmla="*/ 1853255 h 2944799"/>
              <a:gd name="connsiteX8" fmla="*/ 3587985 w 3633236"/>
              <a:gd name="connsiteY8" fmla="*/ 2628318 h 2944799"/>
              <a:gd name="connsiteX9" fmla="*/ 3117722 w 3633236"/>
              <a:gd name="connsiteY9" fmla="*/ 2933118 h 2944799"/>
              <a:gd name="connsiteX10" fmla="*/ 2778088 w 3633236"/>
              <a:gd name="connsiteY10" fmla="*/ 2828615 h 2944799"/>
              <a:gd name="connsiteX11" fmla="*/ 2621334 w 3633236"/>
              <a:gd name="connsiteY11" fmla="*/ 2340935 h 2944799"/>
              <a:gd name="connsiteX12" fmla="*/ 2116237 w 3633236"/>
              <a:gd name="connsiteY12" fmla="*/ 2123221 h 2944799"/>
              <a:gd name="connsiteX13" fmla="*/ 1671527 w 3633236"/>
              <a:gd name="connsiteY13" fmla="*/ 2318637 h 2944799"/>
              <a:gd name="connsiteX14" fmla="*/ 1345823 w 3633236"/>
              <a:gd name="connsiteY14" fmla="*/ 2588357 h 2944799"/>
              <a:gd name="connsiteX15" fmla="*/ 940579 w 3633236"/>
              <a:gd name="connsiteY15" fmla="*/ 2584775 h 2944799"/>
              <a:gd name="connsiteX16" fmla="*/ 618345 w 3633236"/>
              <a:gd name="connsiteY16" fmla="*/ 2382442 h 2944799"/>
              <a:gd name="connsiteX17" fmla="*/ 995138 w 3633236"/>
              <a:gd name="connsiteY17" fmla="*/ 1728649 h 2944799"/>
              <a:gd name="connsiteX18" fmla="*/ 1018939 w 3633236"/>
              <a:gd name="connsiteY18" fmla="*/ 1142084 h 2944799"/>
              <a:gd name="connsiteX19" fmla="*/ 470889 w 3633236"/>
              <a:gd name="connsiteY19" fmla="*/ 870819 h 2944799"/>
              <a:gd name="connsiteX20" fmla="*/ 5883 w 3633236"/>
              <a:gd name="connsiteY20" fmla="*/ 625434 h 2944799"/>
              <a:gd name="connsiteX0" fmla="*/ 5883 w 3633236"/>
              <a:gd name="connsiteY0" fmla="*/ 625434 h 2945136"/>
              <a:gd name="connsiteX1" fmla="*/ 247988 w 3633236"/>
              <a:gd name="connsiteY1" fmla="*/ 22014 h 2945136"/>
              <a:gd name="connsiteX2" fmla="*/ 807089 w 3633236"/>
              <a:gd name="connsiteY2" fmla="*/ 173396 h 2945136"/>
              <a:gd name="connsiteX3" fmla="*/ 1471802 w 3633236"/>
              <a:gd name="connsiteY3" fmla="*/ 573095 h 2945136"/>
              <a:gd name="connsiteX4" fmla="*/ 2290408 w 3633236"/>
              <a:gd name="connsiteY4" fmla="*/ 355381 h 2945136"/>
              <a:gd name="connsiteX5" fmla="*/ 2839048 w 3633236"/>
              <a:gd name="connsiteY5" fmla="*/ 459884 h 2945136"/>
              <a:gd name="connsiteX6" fmla="*/ 3352854 w 3633236"/>
              <a:gd name="connsiteY6" fmla="*/ 1156569 h 2945136"/>
              <a:gd name="connsiteX7" fmla="*/ 3587985 w 3633236"/>
              <a:gd name="connsiteY7" fmla="*/ 1853255 h 2945136"/>
              <a:gd name="connsiteX8" fmla="*/ 3587985 w 3633236"/>
              <a:gd name="connsiteY8" fmla="*/ 2628318 h 2945136"/>
              <a:gd name="connsiteX9" fmla="*/ 3117722 w 3633236"/>
              <a:gd name="connsiteY9" fmla="*/ 2933118 h 2945136"/>
              <a:gd name="connsiteX10" fmla="*/ 2778088 w 3633236"/>
              <a:gd name="connsiteY10" fmla="*/ 2828615 h 2945136"/>
              <a:gd name="connsiteX11" fmla="*/ 2930731 w 3633236"/>
              <a:gd name="connsiteY11" fmla="*/ 2325309 h 2945136"/>
              <a:gd name="connsiteX12" fmla="*/ 2116237 w 3633236"/>
              <a:gd name="connsiteY12" fmla="*/ 2123221 h 2945136"/>
              <a:gd name="connsiteX13" fmla="*/ 1671527 w 3633236"/>
              <a:gd name="connsiteY13" fmla="*/ 2318637 h 2945136"/>
              <a:gd name="connsiteX14" fmla="*/ 1345823 w 3633236"/>
              <a:gd name="connsiteY14" fmla="*/ 2588357 h 2945136"/>
              <a:gd name="connsiteX15" fmla="*/ 940579 w 3633236"/>
              <a:gd name="connsiteY15" fmla="*/ 2584775 h 2945136"/>
              <a:gd name="connsiteX16" fmla="*/ 618345 w 3633236"/>
              <a:gd name="connsiteY16" fmla="*/ 2382442 h 2945136"/>
              <a:gd name="connsiteX17" fmla="*/ 995138 w 3633236"/>
              <a:gd name="connsiteY17" fmla="*/ 1728649 h 2945136"/>
              <a:gd name="connsiteX18" fmla="*/ 1018939 w 3633236"/>
              <a:gd name="connsiteY18" fmla="*/ 1142084 h 2945136"/>
              <a:gd name="connsiteX19" fmla="*/ 470889 w 3633236"/>
              <a:gd name="connsiteY19" fmla="*/ 870819 h 2945136"/>
              <a:gd name="connsiteX20" fmla="*/ 5883 w 3633236"/>
              <a:gd name="connsiteY20" fmla="*/ 625434 h 2945136"/>
              <a:gd name="connsiteX0" fmla="*/ 5883 w 3633236"/>
              <a:gd name="connsiteY0" fmla="*/ 625434 h 2951245"/>
              <a:gd name="connsiteX1" fmla="*/ 247988 w 3633236"/>
              <a:gd name="connsiteY1" fmla="*/ 22014 h 2951245"/>
              <a:gd name="connsiteX2" fmla="*/ 807089 w 3633236"/>
              <a:gd name="connsiteY2" fmla="*/ 173396 h 2951245"/>
              <a:gd name="connsiteX3" fmla="*/ 1471802 w 3633236"/>
              <a:gd name="connsiteY3" fmla="*/ 573095 h 2951245"/>
              <a:gd name="connsiteX4" fmla="*/ 2290408 w 3633236"/>
              <a:gd name="connsiteY4" fmla="*/ 355381 h 2951245"/>
              <a:gd name="connsiteX5" fmla="*/ 2839048 w 3633236"/>
              <a:gd name="connsiteY5" fmla="*/ 459884 h 2951245"/>
              <a:gd name="connsiteX6" fmla="*/ 3352854 w 3633236"/>
              <a:gd name="connsiteY6" fmla="*/ 1156569 h 2951245"/>
              <a:gd name="connsiteX7" fmla="*/ 3587985 w 3633236"/>
              <a:gd name="connsiteY7" fmla="*/ 1853255 h 2951245"/>
              <a:gd name="connsiteX8" fmla="*/ 3587985 w 3633236"/>
              <a:gd name="connsiteY8" fmla="*/ 2628318 h 2951245"/>
              <a:gd name="connsiteX9" fmla="*/ 3117722 w 3633236"/>
              <a:gd name="connsiteY9" fmla="*/ 2933118 h 2951245"/>
              <a:gd name="connsiteX10" fmla="*/ 3034661 w 3633236"/>
              <a:gd name="connsiteY10" fmla="*/ 2852055 h 2951245"/>
              <a:gd name="connsiteX11" fmla="*/ 2930731 w 3633236"/>
              <a:gd name="connsiteY11" fmla="*/ 2325309 h 2951245"/>
              <a:gd name="connsiteX12" fmla="*/ 2116237 w 3633236"/>
              <a:gd name="connsiteY12" fmla="*/ 2123221 h 2951245"/>
              <a:gd name="connsiteX13" fmla="*/ 1671527 w 3633236"/>
              <a:gd name="connsiteY13" fmla="*/ 2318637 h 2951245"/>
              <a:gd name="connsiteX14" fmla="*/ 1345823 w 3633236"/>
              <a:gd name="connsiteY14" fmla="*/ 2588357 h 2951245"/>
              <a:gd name="connsiteX15" fmla="*/ 940579 w 3633236"/>
              <a:gd name="connsiteY15" fmla="*/ 2584775 h 2951245"/>
              <a:gd name="connsiteX16" fmla="*/ 618345 w 3633236"/>
              <a:gd name="connsiteY16" fmla="*/ 2382442 h 2951245"/>
              <a:gd name="connsiteX17" fmla="*/ 995138 w 3633236"/>
              <a:gd name="connsiteY17" fmla="*/ 1728649 h 2951245"/>
              <a:gd name="connsiteX18" fmla="*/ 1018939 w 3633236"/>
              <a:gd name="connsiteY18" fmla="*/ 1142084 h 2951245"/>
              <a:gd name="connsiteX19" fmla="*/ 470889 w 3633236"/>
              <a:gd name="connsiteY19" fmla="*/ 870819 h 2951245"/>
              <a:gd name="connsiteX20" fmla="*/ 5883 w 3633236"/>
              <a:gd name="connsiteY20" fmla="*/ 625434 h 2951245"/>
              <a:gd name="connsiteX0" fmla="*/ 5883 w 3609014"/>
              <a:gd name="connsiteY0" fmla="*/ 625434 h 2933565"/>
              <a:gd name="connsiteX1" fmla="*/ 247988 w 3609014"/>
              <a:gd name="connsiteY1" fmla="*/ 22014 h 2933565"/>
              <a:gd name="connsiteX2" fmla="*/ 807089 w 3609014"/>
              <a:gd name="connsiteY2" fmla="*/ 173396 h 2933565"/>
              <a:gd name="connsiteX3" fmla="*/ 1471802 w 3609014"/>
              <a:gd name="connsiteY3" fmla="*/ 573095 h 2933565"/>
              <a:gd name="connsiteX4" fmla="*/ 2290408 w 3609014"/>
              <a:gd name="connsiteY4" fmla="*/ 355381 h 2933565"/>
              <a:gd name="connsiteX5" fmla="*/ 2839048 w 3609014"/>
              <a:gd name="connsiteY5" fmla="*/ 459884 h 2933565"/>
              <a:gd name="connsiteX6" fmla="*/ 3352854 w 3609014"/>
              <a:gd name="connsiteY6" fmla="*/ 1156569 h 2933565"/>
              <a:gd name="connsiteX7" fmla="*/ 3587985 w 3609014"/>
              <a:gd name="connsiteY7" fmla="*/ 1853255 h 2933565"/>
              <a:gd name="connsiteX8" fmla="*/ 3587985 w 3609014"/>
              <a:gd name="connsiteY8" fmla="*/ 2628318 h 2933565"/>
              <a:gd name="connsiteX9" fmla="*/ 3502581 w 3609014"/>
              <a:gd name="connsiteY9" fmla="*/ 2909679 h 2933565"/>
              <a:gd name="connsiteX10" fmla="*/ 3034661 w 3609014"/>
              <a:gd name="connsiteY10" fmla="*/ 2852055 h 2933565"/>
              <a:gd name="connsiteX11" fmla="*/ 2930731 w 3609014"/>
              <a:gd name="connsiteY11" fmla="*/ 2325309 h 2933565"/>
              <a:gd name="connsiteX12" fmla="*/ 2116237 w 3609014"/>
              <a:gd name="connsiteY12" fmla="*/ 2123221 h 2933565"/>
              <a:gd name="connsiteX13" fmla="*/ 1671527 w 3609014"/>
              <a:gd name="connsiteY13" fmla="*/ 2318637 h 2933565"/>
              <a:gd name="connsiteX14" fmla="*/ 1345823 w 3609014"/>
              <a:gd name="connsiteY14" fmla="*/ 2588357 h 2933565"/>
              <a:gd name="connsiteX15" fmla="*/ 940579 w 3609014"/>
              <a:gd name="connsiteY15" fmla="*/ 2584775 h 2933565"/>
              <a:gd name="connsiteX16" fmla="*/ 618345 w 3609014"/>
              <a:gd name="connsiteY16" fmla="*/ 2382442 h 2933565"/>
              <a:gd name="connsiteX17" fmla="*/ 995138 w 3609014"/>
              <a:gd name="connsiteY17" fmla="*/ 1728649 h 2933565"/>
              <a:gd name="connsiteX18" fmla="*/ 1018939 w 3609014"/>
              <a:gd name="connsiteY18" fmla="*/ 1142084 h 2933565"/>
              <a:gd name="connsiteX19" fmla="*/ 470889 w 3609014"/>
              <a:gd name="connsiteY19" fmla="*/ 870819 h 2933565"/>
              <a:gd name="connsiteX20" fmla="*/ 5883 w 3609014"/>
              <a:gd name="connsiteY20" fmla="*/ 625434 h 2933565"/>
              <a:gd name="connsiteX0" fmla="*/ 5883 w 3616520"/>
              <a:gd name="connsiteY0" fmla="*/ 625434 h 2940959"/>
              <a:gd name="connsiteX1" fmla="*/ 247988 w 3616520"/>
              <a:gd name="connsiteY1" fmla="*/ 22014 h 2940959"/>
              <a:gd name="connsiteX2" fmla="*/ 807089 w 3616520"/>
              <a:gd name="connsiteY2" fmla="*/ 173396 h 2940959"/>
              <a:gd name="connsiteX3" fmla="*/ 1471802 w 3616520"/>
              <a:gd name="connsiteY3" fmla="*/ 573095 h 2940959"/>
              <a:gd name="connsiteX4" fmla="*/ 2290408 w 3616520"/>
              <a:gd name="connsiteY4" fmla="*/ 355381 h 2940959"/>
              <a:gd name="connsiteX5" fmla="*/ 2839048 w 3616520"/>
              <a:gd name="connsiteY5" fmla="*/ 459884 h 2940959"/>
              <a:gd name="connsiteX6" fmla="*/ 3352854 w 3616520"/>
              <a:gd name="connsiteY6" fmla="*/ 1156569 h 2940959"/>
              <a:gd name="connsiteX7" fmla="*/ 3587985 w 3616520"/>
              <a:gd name="connsiteY7" fmla="*/ 1853255 h 2940959"/>
              <a:gd name="connsiteX8" fmla="*/ 3603078 w 3616520"/>
              <a:gd name="connsiteY8" fmla="*/ 2526747 h 2940959"/>
              <a:gd name="connsiteX9" fmla="*/ 3502581 w 3616520"/>
              <a:gd name="connsiteY9" fmla="*/ 2909679 h 2940959"/>
              <a:gd name="connsiteX10" fmla="*/ 3034661 w 3616520"/>
              <a:gd name="connsiteY10" fmla="*/ 2852055 h 2940959"/>
              <a:gd name="connsiteX11" fmla="*/ 2930731 w 3616520"/>
              <a:gd name="connsiteY11" fmla="*/ 2325309 h 2940959"/>
              <a:gd name="connsiteX12" fmla="*/ 2116237 w 3616520"/>
              <a:gd name="connsiteY12" fmla="*/ 2123221 h 2940959"/>
              <a:gd name="connsiteX13" fmla="*/ 1671527 w 3616520"/>
              <a:gd name="connsiteY13" fmla="*/ 2318637 h 2940959"/>
              <a:gd name="connsiteX14" fmla="*/ 1345823 w 3616520"/>
              <a:gd name="connsiteY14" fmla="*/ 2588357 h 2940959"/>
              <a:gd name="connsiteX15" fmla="*/ 940579 w 3616520"/>
              <a:gd name="connsiteY15" fmla="*/ 2584775 h 2940959"/>
              <a:gd name="connsiteX16" fmla="*/ 618345 w 3616520"/>
              <a:gd name="connsiteY16" fmla="*/ 2382442 h 2940959"/>
              <a:gd name="connsiteX17" fmla="*/ 995138 w 3616520"/>
              <a:gd name="connsiteY17" fmla="*/ 1728649 h 2940959"/>
              <a:gd name="connsiteX18" fmla="*/ 1018939 w 3616520"/>
              <a:gd name="connsiteY18" fmla="*/ 1142084 h 2940959"/>
              <a:gd name="connsiteX19" fmla="*/ 470889 w 3616520"/>
              <a:gd name="connsiteY19" fmla="*/ 870819 h 2940959"/>
              <a:gd name="connsiteX20" fmla="*/ 5883 w 3616520"/>
              <a:gd name="connsiteY20" fmla="*/ 625434 h 2940959"/>
              <a:gd name="connsiteX0" fmla="*/ 5883 w 3616520"/>
              <a:gd name="connsiteY0" fmla="*/ 625434 h 2937990"/>
              <a:gd name="connsiteX1" fmla="*/ 247988 w 3616520"/>
              <a:gd name="connsiteY1" fmla="*/ 22014 h 2937990"/>
              <a:gd name="connsiteX2" fmla="*/ 807089 w 3616520"/>
              <a:gd name="connsiteY2" fmla="*/ 173396 h 2937990"/>
              <a:gd name="connsiteX3" fmla="*/ 1471802 w 3616520"/>
              <a:gd name="connsiteY3" fmla="*/ 573095 h 2937990"/>
              <a:gd name="connsiteX4" fmla="*/ 2290408 w 3616520"/>
              <a:gd name="connsiteY4" fmla="*/ 355381 h 2937990"/>
              <a:gd name="connsiteX5" fmla="*/ 2839048 w 3616520"/>
              <a:gd name="connsiteY5" fmla="*/ 459884 h 2937990"/>
              <a:gd name="connsiteX6" fmla="*/ 3352854 w 3616520"/>
              <a:gd name="connsiteY6" fmla="*/ 1156569 h 2937990"/>
              <a:gd name="connsiteX7" fmla="*/ 3587985 w 3616520"/>
              <a:gd name="connsiteY7" fmla="*/ 1853255 h 2937990"/>
              <a:gd name="connsiteX8" fmla="*/ 3603078 w 3616520"/>
              <a:gd name="connsiteY8" fmla="*/ 2526747 h 2937990"/>
              <a:gd name="connsiteX9" fmla="*/ 3502581 w 3616520"/>
              <a:gd name="connsiteY9" fmla="*/ 2909679 h 2937990"/>
              <a:gd name="connsiteX10" fmla="*/ 3215771 w 3616520"/>
              <a:gd name="connsiteY10" fmla="*/ 2844242 h 2937990"/>
              <a:gd name="connsiteX11" fmla="*/ 2930731 w 3616520"/>
              <a:gd name="connsiteY11" fmla="*/ 2325309 h 2937990"/>
              <a:gd name="connsiteX12" fmla="*/ 2116237 w 3616520"/>
              <a:gd name="connsiteY12" fmla="*/ 2123221 h 2937990"/>
              <a:gd name="connsiteX13" fmla="*/ 1671527 w 3616520"/>
              <a:gd name="connsiteY13" fmla="*/ 2318637 h 2937990"/>
              <a:gd name="connsiteX14" fmla="*/ 1345823 w 3616520"/>
              <a:gd name="connsiteY14" fmla="*/ 2588357 h 2937990"/>
              <a:gd name="connsiteX15" fmla="*/ 940579 w 3616520"/>
              <a:gd name="connsiteY15" fmla="*/ 2584775 h 2937990"/>
              <a:gd name="connsiteX16" fmla="*/ 618345 w 3616520"/>
              <a:gd name="connsiteY16" fmla="*/ 2382442 h 2937990"/>
              <a:gd name="connsiteX17" fmla="*/ 995138 w 3616520"/>
              <a:gd name="connsiteY17" fmla="*/ 1728649 h 2937990"/>
              <a:gd name="connsiteX18" fmla="*/ 1018939 w 3616520"/>
              <a:gd name="connsiteY18" fmla="*/ 1142084 h 2937990"/>
              <a:gd name="connsiteX19" fmla="*/ 470889 w 3616520"/>
              <a:gd name="connsiteY19" fmla="*/ 870819 h 2937990"/>
              <a:gd name="connsiteX20" fmla="*/ 5883 w 3616520"/>
              <a:gd name="connsiteY20" fmla="*/ 625434 h 2937990"/>
              <a:gd name="connsiteX0" fmla="*/ 5883 w 3616520"/>
              <a:gd name="connsiteY0" fmla="*/ 625434 h 2937990"/>
              <a:gd name="connsiteX1" fmla="*/ 247988 w 3616520"/>
              <a:gd name="connsiteY1" fmla="*/ 22014 h 2937990"/>
              <a:gd name="connsiteX2" fmla="*/ 807089 w 3616520"/>
              <a:gd name="connsiteY2" fmla="*/ 173396 h 2937990"/>
              <a:gd name="connsiteX3" fmla="*/ 1471802 w 3616520"/>
              <a:gd name="connsiteY3" fmla="*/ 573095 h 2937990"/>
              <a:gd name="connsiteX4" fmla="*/ 2290408 w 3616520"/>
              <a:gd name="connsiteY4" fmla="*/ 355381 h 2937990"/>
              <a:gd name="connsiteX5" fmla="*/ 2839048 w 3616520"/>
              <a:gd name="connsiteY5" fmla="*/ 459884 h 2937990"/>
              <a:gd name="connsiteX6" fmla="*/ 3352854 w 3616520"/>
              <a:gd name="connsiteY6" fmla="*/ 1156569 h 2937990"/>
              <a:gd name="connsiteX7" fmla="*/ 3587985 w 3616520"/>
              <a:gd name="connsiteY7" fmla="*/ 1853255 h 2937990"/>
              <a:gd name="connsiteX8" fmla="*/ 3603078 w 3616520"/>
              <a:gd name="connsiteY8" fmla="*/ 2526747 h 2937990"/>
              <a:gd name="connsiteX9" fmla="*/ 3502581 w 3616520"/>
              <a:gd name="connsiteY9" fmla="*/ 2909679 h 2937990"/>
              <a:gd name="connsiteX10" fmla="*/ 3215771 w 3616520"/>
              <a:gd name="connsiteY10" fmla="*/ 2844242 h 2937990"/>
              <a:gd name="connsiteX11" fmla="*/ 2930731 w 3616520"/>
              <a:gd name="connsiteY11" fmla="*/ 2325309 h 2937990"/>
              <a:gd name="connsiteX12" fmla="*/ 2116237 w 3616520"/>
              <a:gd name="connsiteY12" fmla="*/ 2123221 h 2937990"/>
              <a:gd name="connsiteX13" fmla="*/ 1656435 w 3616520"/>
              <a:gd name="connsiteY13" fmla="*/ 2224880 h 2937990"/>
              <a:gd name="connsiteX14" fmla="*/ 1345823 w 3616520"/>
              <a:gd name="connsiteY14" fmla="*/ 2588357 h 2937990"/>
              <a:gd name="connsiteX15" fmla="*/ 940579 w 3616520"/>
              <a:gd name="connsiteY15" fmla="*/ 2584775 h 2937990"/>
              <a:gd name="connsiteX16" fmla="*/ 618345 w 3616520"/>
              <a:gd name="connsiteY16" fmla="*/ 2382442 h 2937990"/>
              <a:gd name="connsiteX17" fmla="*/ 995138 w 3616520"/>
              <a:gd name="connsiteY17" fmla="*/ 1728649 h 2937990"/>
              <a:gd name="connsiteX18" fmla="*/ 1018939 w 3616520"/>
              <a:gd name="connsiteY18" fmla="*/ 1142084 h 2937990"/>
              <a:gd name="connsiteX19" fmla="*/ 470889 w 3616520"/>
              <a:gd name="connsiteY19" fmla="*/ 870819 h 2937990"/>
              <a:gd name="connsiteX20" fmla="*/ 5883 w 3616520"/>
              <a:gd name="connsiteY20" fmla="*/ 625434 h 2937990"/>
              <a:gd name="connsiteX0" fmla="*/ 5883 w 3616520"/>
              <a:gd name="connsiteY0" fmla="*/ 625434 h 2937990"/>
              <a:gd name="connsiteX1" fmla="*/ 247988 w 3616520"/>
              <a:gd name="connsiteY1" fmla="*/ 22014 h 2937990"/>
              <a:gd name="connsiteX2" fmla="*/ 807089 w 3616520"/>
              <a:gd name="connsiteY2" fmla="*/ 173396 h 2937990"/>
              <a:gd name="connsiteX3" fmla="*/ 1471802 w 3616520"/>
              <a:gd name="connsiteY3" fmla="*/ 573095 h 2937990"/>
              <a:gd name="connsiteX4" fmla="*/ 2290408 w 3616520"/>
              <a:gd name="connsiteY4" fmla="*/ 355381 h 2937990"/>
              <a:gd name="connsiteX5" fmla="*/ 2839048 w 3616520"/>
              <a:gd name="connsiteY5" fmla="*/ 459884 h 2937990"/>
              <a:gd name="connsiteX6" fmla="*/ 3352854 w 3616520"/>
              <a:gd name="connsiteY6" fmla="*/ 1156569 h 2937990"/>
              <a:gd name="connsiteX7" fmla="*/ 3587985 w 3616520"/>
              <a:gd name="connsiteY7" fmla="*/ 1853255 h 2937990"/>
              <a:gd name="connsiteX8" fmla="*/ 3603078 w 3616520"/>
              <a:gd name="connsiteY8" fmla="*/ 2526747 h 2937990"/>
              <a:gd name="connsiteX9" fmla="*/ 3502581 w 3616520"/>
              <a:gd name="connsiteY9" fmla="*/ 2909679 h 2937990"/>
              <a:gd name="connsiteX10" fmla="*/ 3215771 w 3616520"/>
              <a:gd name="connsiteY10" fmla="*/ 2844242 h 2937990"/>
              <a:gd name="connsiteX11" fmla="*/ 2930731 w 3616520"/>
              <a:gd name="connsiteY11" fmla="*/ 2325309 h 2937990"/>
              <a:gd name="connsiteX12" fmla="*/ 2244523 w 3616520"/>
              <a:gd name="connsiteY12" fmla="*/ 2060716 h 2937990"/>
              <a:gd name="connsiteX13" fmla="*/ 1656435 w 3616520"/>
              <a:gd name="connsiteY13" fmla="*/ 2224880 h 2937990"/>
              <a:gd name="connsiteX14" fmla="*/ 1345823 w 3616520"/>
              <a:gd name="connsiteY14" fmla="*/ 2588357 h 2937990"/>
              <a:gd name="connsiteX15" fmla="*/ 940579 w 3616520"/>
              <a:gd name="connsiteY15" fmla="*/ 2584775 h 2937990"/>
              <a:gd name="connsiteX16" fmla="*/ 618345 w 3616520"/>
              <a:gd name="connsiteY16" fmla="*/ 2382442 h 2937990"/>
              <a:gd name="connsiteX17" fmla="*/ 995138 w 3616520"/>
              <a:gd name="connsiteY17" fmla="*/ 1728649 h 2937990"/>
              <a:gd name="connsiteX18" fmla="*/ 1018939 w 3616520"/>
              <a:gd name="connsiteY18" fmla="*/ 1142084 h 2937990"/>
              <a:gd name="connsiteX19" fmla="*/ 470889 w 3616520"/>
              <a:gd name="connsiteY19" fmla="*/ 870819 h 2937990"/>
              <a:gd name="connsiteX20" fmla="*/ 5883 w 3616520"/>
              <a:gd name="connsiteY20" fmla="*/ 625434 h 2937990"/>
              <a:gd name="connsiteX0" fmla="*/ 5769 w 3616406"/>
              <a:gd name="connsiteY0" fmla="*/ 615240 h 2927796"/>
              <a:gd name="connsiteX1" fmla="*/ 247874 w 3616406"/>
              <a:gd name="connsiteY1" fmla="*/ 11820 h 2927796"/>
              <a:gd name="connsiteX2" fmla="*/ 784336 w 3616406"/>
              <a:gd name="connsiteY2" fmla="*/ 241334 h 2927796"/>
              <a:gd name="connsiteX3" fmla="*/ 1471688 w 3616406"/>
              <a:gd name="connsiteY3" fmla="*/ 562901 h 2927796"/>
              <a:gd name="connsiteX4" fmla="*/ 2290294 w 3616406"/>
              <a:gd name="connsiteY4" fmla="*/ 345187 h 2927796"/>
              <a:gd name="connsiteX5" fmla="*/ 2838934 w 3616406"/>
              <a:gd name="connsiteY5" fmla="*/ 449690 h 2927796"/>
              <a:gd name="connsiteX6" fmla="*/ 3352740 w 3616406"/>
              <a:gd name="connsiteY6" fmla="*/ 1146375 h 2927796"/>
              <a:gd name="connsiteX7" fmla="*/ 3587871 w 3616406"/>
              <a:gd name="connsiteY7" fmla="*/ 1843061 h 2927796"/>
              <a:gd name="connsiteX8" fmla="*/ 3602964 w 3616406"/>
              <a:gd name="connsiteY8" fmla="*/ 2516553 h 2927796"/>
              <a:gd name="connsiteX9" fmla="*/ 3502467 w 3616406"/>
              <a:gd name="connsiteY9" fmla="*/ 2899485 h 2927796"/>
              <a:gd name="connsiteX10" fmla="*/ 3215657 w 3616406"/>
              <a:gd name="connsiteY10" fmla="*/ 2834048 h 2927796"/>
              <a:gd name="connsiteX11" fmla="*/ 2930617 w 3616406"/>
              <a:gd name="connsiteY11" fmla="*/ 2315115 h 2927796"/>
              <a:gd name="connsiteX12" fmla="*/ 2244409 w 3616406"/>
              <a:gd name="connsiteY12" fmla="*/ 2050522 h 2927796"/>
              <a:gd name="connsiteX13" fmla="*/ 1656321 w 3616406"/>
              <a:gd name="connsiteY13" fmla="*/ 2214686 h 2927796"/>
              <a:gd name="connsiteX14" fmla="*/ 1345709 w 3616406"/>
              <a:gd name="connsiteY14" fmla="*/ 2578163 h 2927796"/>
              <a:gd name="connsiteX15" fmla="*/ 940465 w 3616406"/>
              <a:gd name="connsiteY15" fmla="*/ 2574581 h 2927796"/>
              <a:gd name="connsiteX16" fmla="*/ 618231 w 3616406"/>
              <a:gd name="connsiteY16" fmla="*/ 2372248 h 2927796"/>
              <a:gd name="connsiteX17" fmla="*/ 995024 w 3616406"/>
              <a:gd name="connsiteY17" fmla="*/ 1718455 h 2927796"/>
              <a:gd name="connsiteX18" fmla="*/ 1018825 w 3616406"/>
              <a:gd name="connsiteY18" fmla="*/ 1131890 h 2927796"/>
              <a:gd name="connsiteX19" fmla="*/ 470775 w 3616406"/>
              <a:gd name="connsiteY19" fmla="*/ 860625 h 2927796"/>
              <a:gd name="connsiteX20" fmla="*/ 5769 w 3616406"/>
              <a:gd name="connsiteY20" fmla="*/ 615240 h 2927796"/>
              <a:gd name="connsiteX0" fmla="*/ 5769 w 3616406"/>
              <a:gd name="connsiteY0" fmla="*/ 615785 h 2928341"/>
              <a:gd name="connsiteX1" fmla="*/ 247874 w 3616406"/>
              <a:gd name="connsiteY1" fmla="*/ 12365 h 2928341"/>
              <a:gd name="connsiteX2" fmla="*/ 784336 w 3616406"/>
              <a:gd name="connsiteY2" fmla="*/ 241879 h 2928341"/>
              <a:gd name="connsiteX3" fmla="*/ 1350948 w 3616406"/>
              <a:gd name="connsiteY3" fmla="*/ 633764 h 2928341"/>
              <a:gd name="connsiteX4" fmla="*/ 2290294 w 3616406"/>
              <a:gd name="connsiteY4" fmla="*/ 345732 h 2928341"/>
              <a:gd name="connsiteX5" fmla="*/ 2838934 w 3616406"/>
              <a:gd name="connsiteY5" fmla="*/ 450235 h 2928341"/>
              <a:gd name="connsiteX6" fmla="*/ 3352740 w 3616406"/>
              <a:gd name="connsiteY6" fmla="*/ 1146920 h 2928341"/>
              <a:gd name="connsiteX7" fmla="*/ 3587871 w 3616406"/>
              <a:gd name="connsiteY7" fmla="*/ 1843606 h 2928341"/>
              <a:gd name="connsiteX8" fmla="*/ 3602964 w 3616406"/>
              <a:gd name="connsiteY8" fmla="*/ 2517098 h 2928341"/>
              <a:gd name="connsiteX9" fmla="*/ 3502467 w 3616406"/>
              <a:gd name="connsiteY9" fmla="*/ 2900030 h 2928341"/>
              <a:gd name="connsiteX10" fmla="*/ 3215657 w 3616406"/>
              <a:gd name="connsiteY10" fmla="*/ 2834593 h 2928341"/>
              <a:gd name="connsiteX11" fmla="*/ 2930617 w 3616406"/>
              <a:gd name="connsiteY11" fmla="*/ 2315660 h 2928341"/>
              <a:gd name="connsiteX12" fmla="*/ 2244409 w 3616406"/>
              <a:gd name="connsiteY12" fmla="*/ 2051067 h 2928341"/>
              <a:gd name="connsiteX13" fmla="*/ 1656321 w 3616406"/>
              <a:gd name="connsiteY13" fmla="*/ 2215231 h 2928341"/>
              <a:gd name="connsiteX14" fmla="*/ 1345709 w 3616406"/>
              <a:gd name="connsiteY14" fmla="*/ 2578708 h 2928341"/>
              <a:gd name="connsiteX15" fmla="*/ 940465 w 3616406"/>
              <a:gd name="connsiteY15" fmla="*/ 2575126 h 2928341"/>
              <a:gd name="connsiteX16" fmla="*/ 618231 w 3616406"/>
              <a:gd name="connsiteY16" fmla="*/ 2372793 h 2928341"/>
              <a:gd name="connsiteX17" fmla="*/ 995024 w 3616406"/>
              <a:gd name="connsiteY17" fmla="*/ 1719000 h 2928341"/>
              <a:gd name="connsiteX18" fmla="*/ 1018825 w 3616406"/>
              <a:gd name="connsiteY18" fmla="*/ 1132435 h 2928341"/>
              <a:gd name="connsiteX19" fmla="*/ 470775 w 3616406"/>
              <a:gd name="connsiteY19" fmla="*/ 861170 h 2928341"/>
              <a:gd name="connsiteX20" fmla="*/ 5769 w 3616406"/>
              <a:gd name="connsiteY20" fmla="*/ 615785 h 2928341"/>
              <a:gd name="connsiteX0" fmla="*/ 5769 w 3616406"/>
              <a:gd name="connsiteY0" fmla="*/ 615785 h 2928341"/>
              <a:gd name="connsiteX1" fmla="*/ 247874 w 3616406"/>
              <a:gd name="connsiteY1" fmla="*/ 12365 h 2928341"/>
              <a:gd name="connsiteX2" fmla="*/ 784336 w 3616406"/>
              <a:gd name="connsiteY2" fmla="*/ 241879 h 2928341"/>
              <a:gd name="connsiteX3" fmla="*/ 1350948 w 3616406"/>
              <a:gd name="connsiteY3" fmla="*/ 633764 h 2928341"/>
              <a:gd name="connsiteX4" fmla="*/ 2290294 w 3616406"/>
              <a:gd name="connsiteY4" fmla="*/ 345732 h 2928341"/>
              <a:gd name="connsiteX5" fmla="*/ 2838934 w 3616406"/>
              <a:gd name="connsiteY5" fmla="*/ 450235 h 2928341"/>
              <a:gd name="connsiteX6" fmla="*/ 3352740 w 3616406"/>
              <a:gd name="connsiteY6" fmla="*/ 1146920 h 2928341"/>
              <a:gd name="connsiteX7" fmla="*/ 3587871 w 3616406"/>
              <a:gd name="connsiteY7" fmla="*/ 1843606 h 2928341"/>
              <a:gd name="connsiteX8" fmla="*/ 3602964 w 3616406"/>
              <a:gd name="connsiteY8" fmla="*/ 2517098 h 2928341"/>
              <a:gd name="connsiteX9" fmla="*/ 3502467 w 3616406"/>
              <a:gd name="connsiteY9" fmla="*/ 2900030 h 2928341"/>
              <a:gd name="connsiteX10" fmla="*/ 3215657 w 3616406"/>
              <a:gd name="connsiteY10" fmla="*/ 2834593 h 2928341"/>
              <a:gd name="connsiteX11" fmla="*/ 2930617 w 3616406"/>
              <a:gd name="connsiteY11" fmla="*/ 2315660 h 2928341"/>
              <a:gd name="connsiteX12" fmla="*/ 2244409 w 3616406"/>
              <a:gd name="connsiteY12" fmla="*/ 2051067 h 2928341"/>
              <a:gd name="connsiteX13" fmla="*/ 1656321 w 3616406"/>
              <a:gd name="connsiteY13" fmla="*/ 2215231 h 2928341"/>
              <a:gd name="connsiteX14" fmla="*/ 1345709 w 3616406"/>
              <a:gd name="connsiteY14" fmla="*/ 2578708 h 2928341"/>
              <a:gd name="connsiteX15" fmla="*/ 940465 w 3616406"/>
              <a:gd name="connsiteY15" fmla="*/ 2575126 h 2928341"/>
              <a:gd name="connsiteX16" fmla="*/ 618231 w 3616406"/>
              <a:gd name="connsiteY16" fmla="*/ 2372793 h 2928341"/>
              <a:gd name="connsiteX17" fmla="*/ 995024 w 3616406"/>
              <a:gd name="connsiteY17" fmla="*/ 1719000 h 2928341"/>
              <a:gd name="connsiteX18" fmla="*/ 1018825 w 3616406"/>
              <a:gd name="connsiteY18" fmla="*/ 1132435 h 2928341"/>
              <a:gd name="connsiteX19" fmla="*/ 470775 w 3616406"/>
              <a:gd name="connsiteY19" fmla="*/ 861170 h 2928341"/>
              <a:gd name="connsiteX20" fmla="*/ 5769 w 3616406"/>
              <a:gd name="connsiteY20" fmla="*/ 615785 h 2928341"/>
              <a:gd name="connsiteX0" fmla="*/ 5769 w 3616406"/>
              <a:gd name="connsiteY0" fmla="*/ 615785 h 2889040"/>
              <a:gd name="connsiteX1" fmla="*/ 247874 w 3616406"/>
              <a:gd name="connsiteY1" fmla="*/ 12365 h 2889040"/>
              <a:gd name="connsiteX2" fmla="*/ 784336 w 3616406"/>
              <a:gd name="connsiteY2" fmla="*/ 241879 h 2889040"/>
              <a:gd name="connsiteX3" fmla="*/ 1350948 w 3616406"/>
              <a:gd name="connsiteY3" fmla="*/ 633764 h 2889040"/>
              <a:gd name="connsiteX4" fmla="*/ 2290294 w 3616406"/>
              <a:gd name="connsiteY4" fmla="*/ 345732 h 2889040"/>
              <a:gd name="connsiteX5" fmla="*/ 2838934 w 3616406"/>
              <a:gd name="connsiteY5" fmla="*/ 450235 h 2889040"/>
              <a:gd name="connsiteX6" fmla="*/ 3352740 w 3616406"/>
              <a:gd name="connsiteY6" fmla="*/ 1146920 h 2889040"/>
              <a:gd name="connsiteX7" fmla="*/ 3587871 w 3616406"/>
              <a:gd name="connsiteY7" fmla="*/ 1843606 h 2889040"/>
              <a:gd name="connsiteX8" fmla="*/ 3602964 w 3616406"/>
              <a:gd name="connsiteY8" fmla="*/ 2517098 h 2889040"/>
              <a:gd name="connsiteX9" fmla="*/ 3502467 w 3616406"/>
              <a:gd name="connsiteY9" fmla="*/ 2837525 h 2889040"/>
              <a:gd name="connsiteX10" fmla="*/ 3215657 w 3616406"/>
              <a:gd name="connsiteY10" fmla="*/ 2834593 h 2889040"/>
              <a:gd name="connsiteX11" fmla="*/ 2930617 w 3616406"/>
              <a:gd name="connsiteY11" fmla="*/ 2315660 h 2889040"/>
              <a:gd name="connsiteX12" fmla="*/ 2244409 w 3616406"/>
              <a:gd name="connsiteY12" fmla="*/ 2051067 h 2889040"/>
              <a:gd name="connsiteX13" fmla="*/ 1656321 w 3616406"/>
              <a:gd name="connsiteY13" fmla="*/ 2215231 h 2889040"/>
              <a:gd name="connsiteX14" fmla="*/ 1345709 w 3616406"/>
              <a:gd name="connsiteY14" fmla="*/ 2578708 h 2889040"/>
              <a:gd name="connsiteX15" fmla="*/ 940465 w 3616406"/>
              <a:gd name="connsiteY15" fmla="*/ 2575126 h 2889040"/>
              <a:gd name="connsiteX16" fmla="*/ 618231 w 3616406"/>
              <a:gd name="connsiteY16" fmla="*/ 2372793 h 2889040"/>
              <a:gd name="connsiteX17" fmla="*/ 995024 w 3616406"/>
              <a:gd name="connsiteY17" fmla="*/ 1719000 h 2889040"/>
              <a:gd name="connsiteX18" fmla="*/ 1018825 w 3616406"/>
              <a:gd name="connsiteY18" fmla="*/ 1132435 h 2889040"/>
              <a:gd name="connsiteX19" fmla="*/ 470775 w 3616406"/>
              <a:gd name="connsiteY19" fmla="*/ 861170 h 2889040"/>
              <a:gd name="connsiteX20" fmla="*/ 5769 w 3616406"/>
              <a:gd name="connsiteY20" fmla="*/ 615785 h 2889040"/>
              <a:gd name="connsiteX0" fmla="*/ 5769 w 3616406"/>
              <a:gd name="connsiteY0" fmla="*/ 615785 h 2889040"/>
              <a:gd name="connsiteX1" fmla="*/ 247874 w 3616406"/>
              <a:gd name="connsiteY1" fmla="*/ 12365 h 2889040"/>
              <a:gd name="connsiteX2" fmla="*/ 784336 w 3616406"/>
              <a:gd name="connsiteY2" fmla="*/ 241879 h 2889040"/>
              <a:gd name="connsiteX3" fmla="*/ 1350948 w 3616406"/>
              <a:gd name="connsiteY3" fmla="*/ 633764 h 2889040"/>
              <a:gd name="connsiteX4" fmla="*/ 2290294 w 3616406"/>
              <a:gd name="connsiteY4" fmla="*/ 408238 h 2889040"/>
              <a:gd name="connsiteX5" fmla="*/ 2838934 w 3616406"/>
              <a:gd name="connsiteY5" fmla="*/ 450235 h 2889040"/>
              <a:gd name="connsiteX6" fmla="*/ 3352740 w 3616406"/>
              <a:gd name="connsiteY6" fmla="*/ 1146920 h 2889040"/>
              <a:gd name="connsiteX7" fmla="*/ 3587871 w 3616406"/>
              <a:gd name="connsiteY7" fmla="*/ 1843606 h 2889040"/>
              <a:gd name="connsiteX8" fmla="*/ 3602964 w 3616406"/>
              <a:gd name="connsiteY8" fmla="*/ 2517098 h 2889040"/>
              <a:gd name="connsiteX9" fmla="*/ 3502467 w 3616406"/>
              <a:gd name="connsiteY9" fmla="*/ 2837525 h 2889040"/>
              <a:gd name="connsiteX10" fmla="*/ 3215657 w 3616406"/>
              <a:gd name="connsiteY10" fmla="*/ 2834593 h 2889040"/>
              <a:gd name="connsiteX11" fmla="*/ 2930617 w 3616406"/>
              <a:gd name="connsiteY11" fmla="*/ 2315660 h 2889040"/>
              <a:gd name="connsiteX12" fmla="*/ 2244409 w 3616406"/>
              <a:gd name="connsiteY12" fmla="*/ 2051067 h 2889040"/>
              <a:gd name="connsiteX13" fmla="*/ 1656321 w 3616406"/>
              <a:gd name="connsiteY13" fmla="*/ 2215231 h 2889040"/>
              <a:gd name="connsiteX14" fmla="*/ 1345709 w 3616406"/>
              <a:gd name="connsiteY14" fmla="*/ 2578708 h 2889040"/>
              <a:gd name="connsiteX15" fmla="*/ 940465 w 3616406"/>
              <a:gd name="connsiteY15" fmla="*/ 2575126 h 2889040"/>
              <a:gd name="connsiteX16" fmla="*/ 618231 w 3616406"/>
              <a:gd name="connsiteY16" fmla="*/ 2372793 h 2889040"/>
              <a:gd name="connsiteX17" fmla="*/ 995024 w 3616406"/>
              <a:gd name="connsiteY17" fmla="*/ 1719000 h 2889040"/>
              <a:gd name="connsiteX18" fmla="*/ 1018825 w 3616406"/>
              <a:gd name="connsiteY18" fmla="*/ 1132435 h 2889040"/>
              <a:gd name="connsiteX19" fmla="*/ 470775 w 3616406"/>
              <a:gd name="connsiteY19" fmla="*/ 861170 h 2889040"/>
              <a:gd name="connsiteX20" fmla="*/ 5769 w 3616406"/>
              <a:gd name="connsiteY20" fmla="*/ 615785 h 2889040"/>
              <a:gd name="connsiteX0" fmla="*/ 5769 w 3616406"/>
              <a:gd name="connsiteY0" fmla="*/ 615785 h 2889040"/>
              <a:gd name="connsiteX1" fmla="*/ 247874 w 3616406"/>
              <a:gd name="connsiteY1" fmla="*/ 12365 h 2889040"/>
              <a:gd name="connsiteX2" fmla="*/ 784336 w 3616406"/>
              <a:gd name="connsiteY2" fmla="*/ 241879 h 2889040"/>
              <a:gd name="connsiteX3" fmla="*/ 1350948 w 3616406"/>
              <a:gd name="connsiteY3" fmla="*/ 633764 h 2889040"/>
              <a:gd name="connsiteX4" fmla="*/ 2290294 w 3616406"/>
              <a:gd name="connsiteY4" fmla="*/ 408238 h 2889040"/>
              <a:gd name="connsiteX5" fmla="*/ 2861573 w 3616406"/>
              <a:gd name="connsiteY5" fmla="*/ 520554 h 2889040"/>
              <a:gd name="connsiteX6" fmla="*/ 3352740 w 3616406"/>
              <a:gd name="connsiteY6" fmla="*/ 1146920 h 2889040"/>
              <a:gd name="connsiteX7" fmla="*/ 3587871 w 3616406"/>
              <a:gd name="connsiteY7" fmla="*/ 1843606 h 2889040"/>
              <a:gd name="connsiteX8" fmla="*/ 3602964 w 3616406"/>
              <a:gd name="connsiteY8" fmla="*/ 2517098 h 2889040"/>
              <a:gd name="connsiteX9" fmla="*/ 3502467 w 3616406"/>
              <a:gd name="connsiteY9" fmla="*/ 2837525 h 2889040"/>
              <a:gd name="connsiteX10" fmla="*/ 3215657 w 3616406"/>
              <a:gd name="connsiteY10" fmla="*/ 2834593 h 2889040"/>
              <a:gd name="connsiteX11" fmla="*/ 2930617 w 3616406"/>
              <a:gd name="connsiteY11" fmla="*/ 2315660 h 2889040"/>
              <a:gd name="connsiteX12" fmla="*/ 2244409 w 3616406"/>
              <a:gd name="connsiteY12" fmla="*/ 2051067 h 2889040"/>
              <a:gd name="connsiteX13" fmla="*/ 1656321 w 3616406"/>
              <a:gd name="connsiteY13" fmla="*/ 2215231 h 2889040"/>
              <a:gd name="connsiteX14" fmla="*/ 1345709 w 3616406"/>
              <a:gd name="connsiteY14" fmla="*/ 2578708 h 2889040"/>
              <a:gd name="connsiteX15" fmla="*/ 940465 w 3616406"/>
              <a:gd name="connsiteY15" fmla="*/ 2575126 h 2889040"/>
              <a:gd name="connsiteX16" fmla="*/ 618231 w 3616406"/>
              <a:gd name="connsiteY16" fmla="*/ 2372793 h 2889040"/>
              <a:gd name="connsiteX17" fmla="*/ 995024 w 3616406"/>
              <a:gd name="connsiteY17" fmla="*/ 1719000 h 2889040"/>
              <a:gd name="connsiteX18" fmla="*/ 1018825 w 3616406"/>
              <a:gd name="connsiteY18" fmla="*/ 1132435 h 2889040"/>
              <a:gd name="connsiteX19" fmla="*/ 470775 w 3616406"/>
              <a:gd name="connsiteY19" fmla="*/ 861170 h 2889040"/>
              <a:gd name="connsiteX20" fmla="*/ 5769 w 3616406"/>
              <a:gd name="connsiteY20" fmla="*/ 615785 h 2889040"/>
              <a:gd name="connsiteX0" fmla="*/ 5769 w 3603100"/>
              <a:gd name="connsiteY0" fmla="*/ 615785 h 2889040"/>
              <a:gd name="connsiteX1" fmla="*/ 247874 w 3603100"/>
              <a:gd name="connsiteY1" fmla="*/ 12365 h 2889040"/>
              <a:gd name="connsiteX2" fmla="*/ 784336 w 3603100"/>
              <a:gd name="connsiteY2" fmla="*/ 241879 h 2889040"/>
              <a:gd name="connsiteX3" fmla="*/ 1350948 w 3603100"/>
              <a:gd name="connsiteY3" fmla="*/ 633764 h 2889040"/>
              <a:gd name="connsiteX4" fmla="*/ 2290294 w 3603100"/>
              <a:gd name="connsiteY4" fmla="*/ 408238 h 2889040"/>
              <a:gd name="connsiteX5" fmla="*/ 2861573 w 3603100"/>
              <a:gd name="connsiteY5" fmla="*/ 520554 h 2889040"/>
              <a:gd name="connsiteX6" fmla="*/ 3352740 w 3603100"/>
              <a:gd name="connsiteY6" fmla="*/ 1146920 h 2889040"/>
              <a:gd name="connsiteX7" fmla="*/ 3519955 w 3603100"/>
              <a:gd name="connsiteY7" fmla="*/ 1843606 h 2889040"/>
              <a:gd name="connsiteX8" fmla="*/ 3602964 w 3603100"/>
              <a:gd name="connsiteY8" fmla="*/ 2517098 h 2889040"/>
              <a:gd name="connsiteX9" fmla="*/ 3502467 w 3603100"/>
              <a:gd name="connsiteY9" fmla="*/ 2837525 h 2889040"/>
              <a:gd name="connsiteX10" fmla="*/ 3215657 w 3603100"/>
              <a:gd name="connsiteY10" fmla="*/ 2834593 h 2889040"/>
              <a:gd name="connsiteX11" fmla="*/ 2930617 w 3603100"/>
              <a:gd name="connsiteY11" fmla="*/ 2315660 h 2889040"/>
              <a:gd name="connsiteX12" fmla="*/ 2244409 w 3603100"/>
              <a:gd name="connsiteY12" fmla="*/ 2051067 h 2889040"/>
              <a:gd name="connsiteX13" fmla="*/ 1656321 w 3603100"/>
              <a:gd name="connsiteY13" fmla="*/ 2215231 h 2889040"/>
              <a:gd name="connsiteX14" fmla="*/ 1345709 w 3603100"/>
              <a:gd name="connsiteY14" fmla="*/ 2578708 h 2889040"/>
              <a:gd name="connsiteX15" fmla="*/ 940465 w 3603100"/>
              <a:gd name="connsiteY15" fmla="*/ 2575126 h 2889040"/>
              <a:gd name="connsiteX16" fmla="*/ 618231 w 3603100"/>
              <a:gd name="connsiteY16" fmla="*/ 2372793 h 2889040"/>
              <a:gd name="connsiteX17" fmla="*/ 995024 w 3603100"/>
              <a:gd name="connsiteY17" fmla="*/ 1719000 h 2889040"/>
              <a:gd name="connsiteX18" fmla="*/ 1018825 w 3603100"/>
              <a:gd name="connsiteY18" fmla="*/ 1132435 h 2889040"/>
              <a:gd name="connsiteX19" fmla="*/ 470775 w 3603100"/>
              <a:gd name="connsiteY19" fmla="*/ 861170 h 2889040"/>
              <a:gd name="connsiteX20" fmla="*/ 5769 w 3603100"/>
              <a:gd name="connsiteY20" fmla="*/ 615785 h 2889040"/>
              <a:gd name="connsiteX0" fmla="*/ 5769 w 3603112"/>
              <a:gd name="connsiteY0" fmla="*/ 615785 h 2889040"/>
              <a:gd name="connsiteX1" fmla="*/ 247874 w 3603112"/>
              <a:gd name="connsiteY1" fmla="*/ 12365 h 2889040"/>
              <a:gd name="connsiteX2" fmla="*/ 784336 w 3603112"/>
              <a:gd name="connsiteY2" fmla="*/ 241879 h 2889040"/>
              <a:gd name="connsiteX3" fmla="*/ 1350948 w 3603112"/>
              <a:gd name="connsiteY3" fmla="*/ 633764 h 2889040"/>
              <a:gd name="connsiteX4" fmla="*/ 2290294 w 3603112"/>
              <a:gd name="connsiteY4" fmla="*/ 408238 h 2889040"/>
              <a:gd name="connsiteX5" fmla="*/ 2861573 w 3603112"/>
              <a:gd name="connsiteY5" fmla="*/ 520554 h 2889040"/>
              <a:gd name="connsiteX6" fmla="*/ 3330101 w 3603112"/>
              <a:gd name="connsiteY6" fmla="*/ 1170359 h 2889040"/>
              <a:gd name="connsiteX7" fmla="*/ 3519955 w 3603112"/>
              <a:gd name="connsiteY7" fmla="*/ 1843606 h 2889040"/>
              <a:gd name="connsiteX8" fmla="*/ 3602964 w 3603112"/>
              <a:gd name="connsiteY8" fmla="*/ 2517098 h 2889040"/>
              <a:gd name="connsiteX9" fmla="*/ 3502467 w 3603112"/>
              <a:gd name="connsiteY9" fmla="*/ 2837525 h 2889040"/>
              <a:gd name="connsiteX10" fmla="*/ 3215657 w 3603112"/>
              <a:gd name="connsiteY10" fmla="*/ 2834593 h 2889040"/>
              <a:gd name="connsiteX11" fmla="*/ 2930617 w 3603112"/>
              <a:gd name="connsiteY11" fmla="*/ 2315660 h 2889040"/>
              <a:gd name="connsiteX12" fmla="*/ 2244409 w 3603112"/>
              <a:gd name="connsiteY12" fmla="*/ 2051067 h 2889040"/>
              <a:gd name="connsiteX13" fmla="*/ 1656321 w 3603112"/>
              <a:gd name="connsiteY13" fmla="*/ 2215231 h 2889040"/>
              <a:gd name="connsiteX14" fmla="*/ 1345709 w 3603112"/>
              <a:gd name="connsiteY14" fmla="*/ 2578708 h 2889040"/>
              <a:gd name="connsiteX15" fmla="*/ 940465 w 3603112"/>
              <a:gd name="connsiteY15" fmla="*/ 2575126 h 2889040"/>
              <a:gd name="connsiteX16" fmla="*/ 618231 w 3603112"/>
              <a:gd name="connsiteY16" fmla="*/ 2372793 h 2889040"/>
              <a:gd name="connsiteX17" fmla="*/ 995024 w 3603112"/>
              <a:gd name="connsiteY17" fmla="*/ 1719000 h 2889040"/>
              <a:gd name="connsiteX18" fmla="*/ 1018825 w 3603112"/>
              <a:gd name="connsiteY18" fmla="*/ 1132435 h 2889040"/>
              <a:gd name="connsiteX19" fmla="*/ 470775 w 3603112"/>
              <a:gd name="connsiteY19" fmla="*/ 861170 h 2889040"/>
              <a:gd name="connsiteX20" fmla="*/ 5769 w 3603112"/>
              <a:gd name="connsiteY20" fmla="*/ 615785 h 2889040"/>
              <a:gd name="connsiteX0" fmla="*/ 5769 w 3603143"/>
              <a:gd name="connsiteY0" fmla="*/ 615785 h 2889040"/>
              <a:gd name="connsiteX1" fmla="*/ 247874 w 3603143"/>
              <a:gd name="connsiteY1" fmla="*/ 12365 h 2889040"/>
              <a:gd name="connsiteX2" fmla="*/ 784336 w 3603143"/>
              <a:gd name="connsiteY2" fmla="*/ 241879 h 2889040"/>
              <a:gd name="connsiteX3" fmla="*/ 1350948 w 3603143"/>
              <a:gd name="connsiteY3" fmla="*/ 633764 h 2889040"/>
              <a:gd name="connsiteX4" fmla="*/ 2290294 w 3603143"/>
              <a:gd name="connsiteY4" fmla="*/ 408238 h 2889040"/>
              <a:gd name="connsiteX5" fmla="*/ 2861573 w 3603143"/>
              <a:gd name="connsiteY5" fmla="*/ 520554 h 2889040"/>
              <a:gd name="connsiteX6" fmla="*/ 3284824 w 3603143"/>
              <a:gd name="connsiteY6" fmla="*/ 1207862 h 2889040"/>
              <a:gd name="connsiteX7" fmla="*/ 3519955 w 3603143"/>
              <a:gd name="connsiteY7" fmla="*/ 1843606 h 2889040"/>
              <a:gd name="connsiteX8" fmla="*/ 3602964 w 3603143"/>
              <a:gd name="connsiteY8" fmla="*/ 2517098 h 2889040"/>
              <a:gd name="connsiteX9" fmla="*/ 3502467 w 3603143"/>
              <a:gd name="connsiteY9" fmla="*/ 2837525 h 2889040"/>
              <a:gd name="connsiteX10" fmla="*/ 3215657 w 3603143"/>
              <a:gd name="connsiteY10" fmla="*/ 2834593 h 2889040"/>
              <a:gd name="connsiteX11" fmla="*/ 2930617 w 3603143"/>
              <a:gd name="connsiteY11" fmla="*/ 2315660 h 2889040"/>
              <a:gd name="connsiteX12" fmla="*/ 2244409 w 3603143"/>
              <a:gd name="connsiteY12" fmla="*/ 2051067 h 2889040"/>
              <a:gd name="connsiteX13" fmla="*/ 1656321 w 3603143"/>
              <a:gd name="connsiteY13" fmla="*/ 2215231 h 2889040"/>
              <a:gd name="connsiteX14" fmla="*/ 1345709 w 3603143"/>
              <a:gd name="connsiteY14" fmla="*/ 2578708 h 2889040"/>
              <a:gd name="connsiteX15" fmla="*/ 940465 w 3603143"/>
              <a:gd name="connsiteY15" fmla="*/ 2575126 h 2889040"/>
              <a:gd name="connsiteX16" fmla="*/ 618231 w 3603143"/>
              <a:gd name="connsiteY16" fmla="*/ 2372793 h 2889040"/>
              <a:gd name="connsiteX17" fmla="*/ 995024 w 3603143"/>
              <a:gd name="connsiteY17" fmla="*/ 1719000 h 2889040"/>
              <a:gd name="connsiteX18" fmla="*/ 1018825 w 3603143"/>
              <a:gd name="connsiteY18" fmla="*/ 1132435 h 2889040"/>
              <a:gd name="connsiteX19" fmla="*/ 470775 w 3603143"/>
              <a:gd name="connsiteY19" fmla="*/ 861170 h 2889040"/>
              <a:gd name="connsiteX20" fmla="*/ 5769 w 3603143"/>
              <a:gd name="connsiteY20" fmla="*/ 615785 h 2889040"/>
              <a:gd name="connsiteX0" fmla="*/ 5769 w 3748612"/>
              <a:gd name="connsiteY0" fmla="*/ 615785 h 2889040"/>
              <a:gd name="connsiteX1" fmla="*/ 247874 w 3748612"/>
              <a:gd name="connsiteY1" fmla="*/ 12365 h 2889040"/>
              <a:gd name="connsiteX2" fmla="*/ 784336 w 3748612"/>
              <a:gd name="connsiteY2" fmla="*/ 241879 h 2889040"/>
              <a:gd name="connsiteX3" fmla="*/ 1350948 w 3748612"/>
              <a:gd name="connsiteY3" fmla="*/ 633764 h 2889040"/>
              <a:gd name="connsiteX4" fmla="*/ 2290294 w 3748612"/>
              <a:gd name="connsiteY4" fmla="*/ 408238 h 2889040"/>
              <a:gd name="connsiteX5" fmla="*/ 2861573 w 3748612"/>
              <a:gd name="connsiteY5" fmla="*/ 520554 h 2889040"/>
              <a:gd name="connsiteX6" fmla="*/ 3284824 w 3748612"/>
              <a:gd name="connsiteY6" fmla="*/ 1207862 h 2889040"/>
              <a:gd name="connsiteX7" fmla="*/ 3737287 w 3748612"/>
              <a:gd name="connsiteY7" fmla="*/ 1834231 h 2889040"/>
              <a:gd name="connsiteX8" fmla="*/ 3602964 w 3748612"/>
              <a:gd name="connsiteY8" fmla="*/ 2517098 h 2889040"/>
              <a:gd name="connsiteX9" fmla="*/ 3502467 w 3748612"/>
              <a:gd name="connsiteY9" fmla="*/ 2837525 h 2889040"/>
              <a:gd name="connsiteX10" fmla="*/ 3215657 w 3748612"/>
              <a:gd name="connsiteY10" fmla="*/ 2834593 h 2889040"/>
              <a:gd name="connsiteX11" fmla="*/ 2930617 w 3748612"/>
              <a:gd name="connsiteY11" fmla="*/ 2315660 h 2889040"/>
              <a:gd name="connsiteX12" fmla="*/ 2244409 w 3748612"/>
              <a:gd name="connsiteY12" fmla="*/ 2051067 h 2889040"/>
              <a:gd name="connsiteX13" fmla="*/ 1656321 w 3748612"/>
              <a:gd name="connsiteY13" fmla="*/ 2215231 h 2889040"/>
              <a:gd name="connsiteX14" fmla="*/ 1345709 w 3748612"/>
              <a:gd name="connsiteY14" fmla="*/ 2578708 h 2889040"/>
              <a:gd name="connsiteX15" fmla="*/ 940465 w 3748612"/>
              <a:gd name="connsiteY15" fmla="*/ 2575126 h 2889040"/>
              <a:gd name="connsiteX16" fmla="*/ 618231 w 3748612"/>
              <a:gd name="connsiteY16" fmla="*/ 2372793 h 2889040"/>
              <a:gd name="connsiteX17" fmla="*/ 995024 w 3748612"/>
              <a:gd name="connsiteY17" fmla="*/ 1719000 h 2889040"/>
              <a:gd name="connsiteX18" fmla="*/ 1018825 w 3748612"/>
              <a:gd name="connsiteY18" fmla="*/ 1132435 h 2889040"/>
              <a:gd name="connsiteX19" fmla="*/ 470775 w 3748612"/>
              <a:gd name="connsiteY19" fmla="*/ 861170 h 2889040"/>
              <a:gd name="connsiteX20" fmla="*/ 5769 w 3748612"/>
              <a:gd name="connsiteY20" fmla="*/ 615785 h 2889040"/>
              <a:gd name="connsiteX0" fmla="*/ 5769 w 3748612"/>
              <a:gd name="connsiteY0" fmla="*/ 615785 h 2889040"/>
              <a:gd name="connsiteX1" fmla="*/ 247874 w 3748612"/>
              <a:gd name="connsiteY1" fmla="*/ 12365 h 2889040"/>
              <a:gd name="connsiteX2" fmla="*/ 784336 w 3748612"/>
              <a:gd name="connsiteY2" fmla="*/ 241879 h 2889040"/>
              <a:gd name="connsiteX3" fmla="*/ 1350948 w 3748612"/>
              <a:gd name="connsiteY3" fmla="*/ 633764 h 2889040"/>
              <a:gd name="connsiteX4" fmla="*/ 2290294 w 3748612"/>
              <a:gd name="connsiteY4" fmla="*/ 408238 h 2889040"/>
              <a:gd name="connsiteX5" fmla="*/ 2861573 w 3748612"/>
              <a:gd name="connsiteY5" fmla="*/ 520554 h 2889040"/>
              <a:gd name="connsiteX6" fmla="*/ 3284824 w 3748612"/>
              <a:gd name="connsiteY6" fmla="*/ 1207862 h 2889040"/>
              <a:gd name="connsiteX7" fmla="*/ 3737287 w 3748612"/>
              <a:gd name="connsiteY7" fmla="*/ 1834231 h 2889040"/>
              <a:gd name="connsiteX8" fmla="*/ 3602964 w 3748612"/>
              <a:gd name="connsiteY8" fmla="*/ 2517098 h 2889040"/>
              <a:gd name="connsiteX9" fmla="*/ 3502467 w 3748612"/>
              <a:gd name="connsiteY9" fmla="*/ 2837525 h 2889040"/>
              <a:gd name="connsiteX10" fmla="*/ 3215657 w 3748612"/>
              <a:gd name="connsiteY10" fmla="*/ 2834593 h 2889040"/>
              <a:gd name="connsiteX11" fmla="*/ 2930617 w 3748612"/>
              <a:gd name="connsiteY11" fmla="*/ 2315660 h 2889040"/>
              <a:gd name="connsiteX12" fmla="*/ 2244409 w 3748612"/>
              <a:gd name="connsiteY12" fmla="*/ 2051067 h 2889040"/>
              <a:gd name="connsiteX13" fmla="*/ 1656321 w 3748612"/>
              <a:gd name="connsiteY13" fmla="*/ 2215231 h 2889040"/>
              <a:gd name="connsiteX14" fmla="*/ 1345709 w 3748612"/>
              <a:gd name="connsiteY14" fmla="*/ 2578708 h 2889040"/>
              <a:gd name="connsiteX15" fmla="*/ 759355 w 3748612"/>
              <a:gd name="connsiteY15" fmla="*/ 2762642 h 2889040"/>
              <a:gd name="connsiteX16" fmla="*/ 618231 w 3748612"/>
              <a:gd name="connsiteY16" fmla="*/ 2372793 h 2889040"/>
              <a:gd name="connsiteX17" fmla="*/ 995024 w 3748612"/>
              <a:gd name="connsiteY17" fmla="*/ 1719000 h 2889040"/>
              <a:gd name="connsiteX18" fmla="*/ 1018825 w 3748612"/>
              <a:gd name="connsiteY18" fmla="*/ 1132435 h 2889040"/>
              <a:gd name="connsiteX19" fmla="*/ 470775 w 3748612"/>
              <a:gd name="connsiteY19" fmla="*/ 861170 h 2889040"/>
              <a:gd name="connsiteX20" fmla="*/ 5769 w 3748612"/>
              <a:gd name="connsiteY20" fmla="*/ 615785 h 2889040"/>
              <a:gd name="connsiteX0" fmla="*/ 5769 w 3748612"/>
              <a:gd name="connsiteY0" fmla="*/ 615785 h 2889040"/>
              <a:gd name="connsiteX1" fmla="*/ 247874 w 3748612"/>
              <a:gd name="connsiteY1" fmla="*/ 12365 h 2889040"/>
              <a:gd name="connsiteX2" fmla="*/ 784336 w 3748612"/>
              <a:gd name="connsiteY2" fmla="*/ 241879 h 2889040"/>
              <a:gd name="connsiteX3" fmla="*/ 1350948 w 3748612"/>
              <a:gd name="connsiteY3" fmla="*/ 633764 h 2889040"/>
              <a:gd name="connsiteX4" fmla="*/ 2290294 w 3748612"/>
              <a:gd name="connsiteY4" fmla="*/ 408238 h 2889040"/>
              <a:gd name="connsiteX5" fmla="*/ 2861573 w 3748612"/>
              <a:gd name="connsiteY5" fmla="*/ 520554 h 2889040"/>
              <a:gd name="connsiteX6" fmla="*/ 3284824 w 3748612"/>
              <a:gd name="connsiteY6" fmla="*/ 1207862 h 2889040"/>
              <a:gd name="connsiteX7" fmla="*/ 3737287 w 3748612"/>
              <a:gd name="connsiteY7" fmla="*/ 1834231 h 2889040"/>
              <a:gd name="connsiteX8" fmla="*/ 3602964 w 3748612"/>
              <a:gd name="connsiteY8" fmla="*/ 2517098 h 2889040"/>
              <a:gd name="connsiteX9" fmla="*/ 3502467 w 3748612"/>
              <a:gd name="connsiteY9" fmla="*/ 2837525 h 2889040"/>
              <a:gd name="connsiteX10" fmla="*/ 3215657 w 3748612"/>
              <a:gd name="connsiteY10" fmla="*/ 2834593 h 2889040"/>
              <a:gd name="connsiteX11" fmla="*/ 2930617 w 3748612"/>
              <a:gd name="connsiteY11" fmla="*/ 2315660 h 2889040"/>
              <a:gd name="connsiteX12" fmla="*/ 2244409 w 3748612"/>
              <a:gd name="connsiteY12" fmla="*/ 2051067 h 2889040"/>
              <a:gd name="connsiteX13" fmla="*/ 1656321 w 3748612"/>
              <a:gd name="connsiteY13" fmla="*/ 2215231 h 2889040"/>
              <a:gd name="connsiteX14" fmla="*/ 1345709 w 3748612"/>
              <a:gd name="connsiteY14" fmla="*/ 2578708 h 2889040"/>
              <a:gd name="connsiteX15" fmla="*/ 759355 w 3748612"/>
              <a:gd name="connsiteY15" fmla="*/ 2762642 h 2889040"/>
              <a:gd name="connsiteX16" fmla="*/ 500509 w 3748612"/>
              <a:gd name="connsiteY16" fmla="*/ 2372793 h 2889040"/>
              <a:gd name="connsiteX17" fmla="*/ 995024 w 3748612"/>
              <a:gd name="connsiteY17" fmla="*/ 1719000 h 2889040"/>
              <a:gd name="connsiteX18" fmla="*/ 1018825 w 3748612"/>
              <a:gd name="connsiteY18" fmla="*/ 1132435 h 2889040"/>
              <a:gd name="connsiteX19" fmla="*/ 470775 w 3748612"/>
              <a:gd name="connsiteY19" fmla="*/ 861170 h 2889040"/>
              <a:gd name="connsiteX20" fmla="*/ 5769 w 3748612"/>
              <a:gd name="connsiteY20" fmla="*/ 615785 h 2889040"/>
              <a:gd name="connsiteX0" fmla="*/ 5769 w 3748612"/>
              <a:gd name="connsiteY0" fmla="*/ 614484 h 2887739"/>
              <a:gd name="connsiteX1" fmla="*/ 247874 w 3748612"/>
              <a:gd name="connsiteY1" fmla="*/ 11064 h 2887739"/>
              <a:gd name="connsiteX2" fmla="*/ 784336 w 3748612"/>
              <a:gd name="connsiteY2" fmla="*/ 240578 h 2887739"/>
              <a:gd name="connsiteX3" fmla="*/ 1305671 w 3748612"/>
              <a:gd name="connsiteY3" fmla="*/ 454324 h 2887739"/>
              <a:gd name="connsiteX4" fmla="*/ 2290294 w 3748612"/>
              <a:gd name="connsiteY4" fmla="*/ 406937 h 2887739"/>
              <a:gd name="connsiteX5" fmla="*/ 2861573 w 3748612"/>
              <a:gd name="connsiteY5" fmla="*/ 519253 h 2887739"/>
              <a:gd name="connsiteX6" fmla="*/ 3284824 w 3748612"/>
              <a:gd name="connsiteY6" fmla="*/ 1206561 h 2887739"/>
              <a:gd name="connsiteX7" fmla="*/ 3737287 w 3748612"/>
              <a:gd name="connsiteY7" fmla="*/ 1832930 h 2887739"/>
              <a:gd name="connsiteX8" fmla="*/ 3602964 w 3748612"/>
              <a:gd name="connsiteY8" fmla="*/ 2515797 h 2887739"/>
              <a:gd name="connsiteX9" fmla="*/ 3502467 w 3748612"/>
              <a:gd name="connsiteY9" fmla="*/ 2836224 h 2887739"/>
              <a:gd name="connsiteX10" fmla="*/ 3215657 w 3748612"/>
              <a:gd name="connsiteY10" fmla="*/ 2833292 h 2887739"/>
              <a:gd name="connsiteX11" fmla="*/ 2930617 w 3748612"/>
              <a:gd name="connsiteY11" fmla="*/ 2314359 h 2887739"/>
              <a:gd name="connsiteX12" fmla="*/ 2244409 w 3748612"/>
              <a:gd name="connsiteY12" fmla="*/ 2049766 h 2887739"/>
              <a:gd name="connsiteX13" fmla="*/ 1656321 w 3748612"/>
              <a:gd name="connsiteY13" fmla="*/ 2213930 h 2887739"/>
              <a:gd name="connsiteX14" fmla="*/ 1345709 w 3748612"/>
              <a:gd name="connsiteY14" fmla="*/ 2577407 h 2887739"/>
              <a:gd name="connsiteX15" fmla="*/ 759355 w 3748612"/>
              <a:gd name="connsiteY15" fmla="*/ 2761341 h 2887739"/>
              <a:gd name="connsiteX16" fmla="*/ 500509 w 3748612"/>
              <a:gd name="connsiteY16" fmla="*/ 2371492 h 2887739"/>
              <a:gd name="connsiteX17" fmla="*/ 995024 w 3748612"/>
              <a:gd name="connsiteY17" fmla="*/ 1717699 h 2887739"/>
              <a:gd name="connsiteX18" fmla="*/ 1018825 w 3748612"/>
              <a:gd name="connsiteY18" fmla="*/ 1131134 h 2887739"/>
              <a:gd name="connsiteX19" fmla="*/ 470775 w 3748612"/>
              <a:gd name="connsiteY19" fmla="*/ 859869 h 2887739"/>
              <a:gd name="connsiteX20" fmla="*/ 5769 w 3748612"/>
              <a:gd name="connsiteY20" fmla="*/ 614484 h 2887739"/>
              <a:gd name="connsiteX0" fmla="*/ 5859 w 3748702"/>
              <a:gd name="connsiteY0" fmla="*/ 629891 h 2903146"/>
              <a:gd name="connsiteX1" fmla="*/ 247964 w 3748702"/>
              <a:gd name="connsiteY1" fmla="*/ 26471 h 2903146"/>
              <a:gd name="connsiteX2" fmla="*/ 802537 w 3748702"/>
              <a:gd name="connsiteY2" fmla="*/ 143476 h 2903146"/>
              <a:gd name="connsiteX3" fmla="*/ 1305761 w 3748702"/>
              <a:gd name="connsiteY3" fmla="*/ 469731 h 2903146"/>
              <a:gd name="connsiteX4" fmla="*/ 2290384 w 3748702"/>
              <a:gd name="connsiteY4" fmla="*/ 422344 h 2903146"/>
              <a:gd name="connsiteX5" fmla="*/ 2861663 w 3748702"/>
              <a:gd name="connsiteY5" fmla="*/ 534660 h 2903146"/>
              <a:gd name="connsiteX6" fmla="*/ 3284914 w 3748702"/>
              <a:gd name="connsiteY6" fmla="*/ 1221968 h 2903146"/>
              <a:gd name="connsiteX7" fmla="*/ 3737377 w 3748702"/>
              <a:gd name="connsiteY7" fmla="*/ 1848337 h 2903146"/>
              <a:gd name="connsiteX8" fmla="*/ 3603054 w 3748702"/>
              <a:gd name="connsiteY8" fmla="*/ 2531204 h 2903146"/>
              <a:gd name="connsiteX9" fmla="*/ 3502557 w 3748702"/>
              <a:gd name="connsiteY9" fmla="*/ 2851631 h 2903146"/>
              <a:gd name="connsiteX10" fmla="*/ 3215747 w 3748702"/>
              <a:gd name="connsiteY10" fmla="*/ 2848699 h 2903146"/>
              <a:gd name="connsiteX11" fmla="*/ 2930707 w 3748702"/>
              <a:gd name="connsiteY11" fmla="*/ 2329766 h 2903146"/>
              <a:gd name="connsiteX12" fmla="*/ 2244499 w 3748702"/>
              <a:gd name="connsiteY12" fmla="*/ 2065173 h 2903146"/>
              <a:gd name="connsiteX13" fmla="*/ 1656411 w 3748702"/>
              <a:gd name="connsiteY13" fmla="*/ 2229337 h 2903146"/>
              <a:gd name="connsiteX14" fmla="*/ 1345799 w 3748702"/>
              <a:gd name="connsiteY14" fmla="*/ 2592814 h 2903146"/>
              <a:gd name="connsiteX15" fmla="*/ 759445 w 3748702"/>
              <a:gd name="connsiteY15" fmla="*/ 2776748 h 2903146"/>
              <a:gd name="connsiteX16" fmla="*/ 500599 w 3748702"/>
              <a:gd name="connsiteY16" fmla="*/ 2386899 h 2903146"/>
              <a:gd name="connsiteX17" fmla="*/ 995114 w 3748702"/>
              <a:gd name="connsiteY17" fmla="*/ 1733106 h 2903146"/>
              <a:gd name="connsiteX18" fmla="*/ 1018915 w 3748702"/>
              <a:gd name="connsiteY18" fmla="*/ 1146541 h 2903146"/>
              <a:gd name="connsiteX19" fmla="*/ 470865 w 3748702"/>
              <a:gd name="connsiteY19" fmla="*/ 875276 h 2903146"/>
              <a:gd name="connsiteX20" fmla="*/ 5859 w 3748702"/>
              <a:gd name="connsiteY20" fmla="*/ 629891 h 2903146"/>
              <a:gd name="connsiteX0" fmla="*/ 42196 w 3558652"/>
              <a:gd name="connsiteY0" fmla="*/ 589842 h 2900600"/>
              <a:gd name="connsiteX1" fmla="*/ 57914 w 3558652"/>
              <a:gd name="connsiteY1" fmla="*/ 23925 h 2900600"/>
              <a:gd name="connsiteX2" fmla="*/ 612487 w 3558652"/>
              <a:gd name="connsiteY2" fmla="*/ 140930 h 2900600"/>
              <a:gd name="connsiteX3" fmla="*/ 1115711 w 3558652"/>
              <a:gd name="connsiteY3" fmla="*/ 467185 h 2900600"/>
              <a:gd name="connsiteX4" fmla="*/ 2100334 w 3558652"/>
              <a:gd name="connsiteY4" fmla="*/ 419798 h 2900600"/>
              <a:gd name="connsiteX5" fmla="*/ 2671613 w 3558652"/>
              <a:gd name="connsiteY5" fmla="*/ 532114 h 2900600"/>
              <a:gd name="connsiteX6" fmla="*/ 3094864 w 3558652"/>
              <a:gd name="connsiteY6" fmla="*/ 1219422 h 2900600"/>
              <a:gd name="connsiteX7" fmla="*/ 3547327 w 3558652"/>
              <a:gd name="connsiteY7" fmla="*/ 1845791 h 2900600"/>
              <a:gd name="connsiteX8" fmla="*/ 3413004 w 3558652"/>
              <a:gd name="connsiteY8" fmla="*/ 2528658 h 2900600"/>
              <a:gd name="connsiteX9" fmla="*/ 3312507 w 3558652"/>
              <a:gd name="connsiteY9" fmla="*/ 2849085 h 2900600"/>
              <a:gd name="connsiteX10" fmla="*/ 3025697 w 3558652"/>
              <a:gd name="connsiteY10" fmla="*/ 2846153 h 2900600"/>
              <a:gd name="connsiteX11" fmla="*/ 2740657 w 3558652"/>
              <a:gd name="connsiteY11" fmla="*/ 2327220 h 2900600"/>
              <a:gd name="connsiteX12" fmla="*/ 2054449 w 3558652"/>
              <a:gd name="connsiteY12" fmla="*/ 2062627 h 2900600"/>
              <a:gd name="connsiteX13" fmla="*/ 1466361 w 3558652"/>
              <a:gd name="connsiteY13" fmla="*/ 2226791 h 2900600"/>
              <a:gd name="connsiteX14" fmla="*/ 1155749 w 3558652"/>
              <a:gd name="connsiteY14" fmla="*/ 2590268 h 2900600"/>
              <a:gd name="connsiteX15" fmla="*/ 569395 w 3558652"/>
              <a:gd name="connsiteY15" fmla="*/ 2774202 h 2900600"/>
              <a:gd name="connsiteX16" fmla="*/ 310549 w 3558652"/>
              <a:gd name="connsiteY16" fmla="*/ 2384353 h 2900600"/>
              <a:gd name="connsiteX17" fmla="*/ 805064 w 3558652"/>
              <a:gd name="connsiteY17" fmla="*/ 1730560 h 2900600"/>
              <a:gd name="connsiteX18" fmla="*/ 828865 w 3558652"/>
              <a:gd name="connsiteY18" fmla="*/ 1143995 h 2900600"/>
              <a:gd name="connsiteX19" fmla="*/ 280815 w 3558652"/>
              <a:gd name="connsiteY19" fmla="*/ 872730 h 2900600"/>
              <a:gd name="connsiteX20" fmla="*/ 42196 w 3558652"/>
              <a:gd name="connsiteY20" fmla="*/ 589842 h 2900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558652" h="2900600">
                <a:moveTo>
                  <a:pt x="42196" y="589842"/>
                </a:moveTo>
                <a:cubicBezTo>
                  <a:pt x="5046" y="448375"/>
                  <a:pt x="-37134" y="98744"/>
                  <a:pt x="57914" y="23925"/>
                </a:cubicBezTo>
                <a:cubicBezTo>
                  <a:pt x="152962" y="-50894"/>
                  <a:pt x="436188" y="67053"/>
                  <a:pt x="612487" y="140930"/>
                </a:cubicBezTo>
                <a:cubicBezTo>
                  <a:pt x="788787" y="214807"/>
                  <a:pt x="867737" y="420707"/>
                  <a:pt x="1115711" y="467185"/>
                </a:cubicBezTo>
                <a:cubicBezTo>
                  <a:pt x="1363685" y="513663"/>
                  <a:pt x="1841017" y="408977"/>
                  <a:pt x="2100334" y="419798"/>
                </a:cubicBezTo>
                <a:cubicBezTo>
                  <a:pt x="2359651" y="430619"/>
                  <a:pt x="2505858" y="398843"/>
                  <a:pt x="2671613" y="532114"/>
                </a:cubicBezTo>
                <a:cubicBezTo>
                  <a:pt x="2837368" y="665385"/>
                  <a:pt x="2948912" y="1000476"/>
                  <a:pt x="3094864" y="1219422"/>
                </a:cubicBezTo>
                <a:cubicBezTo>
                  <a:pt x="3240816" y="1438368"/>
                  <a:pt x="3494304" y="1627585"/>
                  <a:pt x="3547327" y="1845791"/>
                </a:cubicBezTo>
                <a:cubicBezTo>
                  <a:pt x="3600350" y="2063997"/>
                  <a:pt x="3452141" y="2361442"/>
                  <a:pt x="3413004" y="2528658"/>
                </a:cubicBezTo>
                <a:cubicBezTo>
                  <a:pt x="3373867" y="2695874"/>
                  <a:pt x="3377058" y="2796169"/>
                  <a:pt x="3312507" y="2849085"/>
                </a:cubicBezTo>
                <a:cubicBezTo>
                  <a:pt x="3247956" y="2902001"/>
                  <a:pt x="3121005" y="2933131"/>
                  <a:pt x="3025697" y="2846153"/>
                </a:cubicBezTo>
                <a:cubicBezTo>
                  <a:pt x="2930389" y="2759176"/>
                  <a:pt x="2902532" y="2457808"/>
                  <a:pt x="2740657" y="2327220"/>
                </a:cubicBezTo>
                <a:cubicBezTo>
                  <a:pt x="2578782" y="2196632"/>
                  <a:pt x="2266832" y="2079365"/>
                  <a:pt x="2054449" y="2062627"/>
                </a:cubicBezTo>
                <a:cubicBezTo>
                  <a:pt x="1842066" y="2045889"/>
                  <a:pt x="1616144" y="2138851"/>
                  <a:pt x="1466361" y="2226791"/>
                </a:cubicBezTo>
                <a:cubicBezTo>
                  <a:pt x="1316578" y="2314731"/>
                  <a:pt x="1305243" y="2499033"/>
                  <a:pt x="1155749" y="2590268"/>
                </a:cubicBezTo>
                <a:cubicBezTo>
                  <a:pt x="1006255" y="2681503"/>
                  <a:pt x="710262" y="2808521"/>
                  <a:pt x="569395" y="2774202"/>
                </a:cubicBezTo>
                <a:cubicBezTo>
                  <a:pt x="428528" y="2739883"/>
                  <a:pt x="271271" y="2558293"/>
                  <a:pt x="310549" y="2384353"/>
                </a:cubicBezTo>
                <a:cubicBezTo>
                  <a:pt x="349827" y="2210413"/>
                  <a:pt x="718678" y="1937286"/>
                  <a:pt x="805064" y="1730560"/>
                </a:cubicBezTo>
                <a:cubicBezTo>
                  <a:pt x="891450" y="1523834"/>
                  <a:pt x="908694" y="1242692"/>
                  <a:pt x="828865" y="1143995"/>
                </a:cubicBezTo>
                <a:cubicBezTo>
                  <a:pt x="749036" y="1045298"/>
                  <a:pt x="411926" y="965089"/>
                  <a:pt x="280815" y="872730"/>
                </a:cubicBezTo>
                <a:cubicBezTo>
                  <a:pt x="149704" y="780371"/>
                  <a:pt x="79346" y="731309"/>
                  <a:pt x="42196" y="589842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88" name="円/楕円 87"/>
          <p:cNvSpPr/>
          <p:nvPr/>
        </p:nvSpPr>
        <p:spPr>
          <a:xfrm>
            <a:off x="1853807" y="4569562"/>
            <a:ext cx="95003" cy="95003"/>
          </a:xfrm>
          <a:prstGeom prst="ellipse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9" name="円/楕円 88"/>
          <p:cNvSpPr/>
          <p:nvPr/>
        </p:nvSpPr>
        <p:spPr>
          <a:xfrm>
            <a:off x="1967019" y="4436064"/>
            <a:ext cx="95003" cy="950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1" name="フリーフォーム 90"/>
          <p:cNvSpPr/>
          <p:nvPr/>
        </p:nvSpPr>
        <p:spPr>
          <a:xfrm>
            <a:off x="379311" y="4163843"/>
            <a:ext cx="3235070" cy="2684147"/>
          </a:xfrm>
          <a:custGeom>
            <a:avLst/>
            <a:gdLst>
              <a:gd name="connsiteX0" fmla="*/ 1552491 w 3235070"/>
              <a:gd name="connsiteY0" fmla="*/ 312252 h 2684147"/>
              <a:gd name="connsiteX1" fmla="*/ 1219116 w 3235070"/>
              <a:gd name="connsiteY1" fmla="*/ 359877 h 2684147"/>
              <a:gd name="connsiteX2" fmla="*/ 933366 w 3235070"/>
              <a:gd name="connsiteY2" fmla="*/ 274152 h 2684147"/>
              <a:gd name="connsiteX3" fmla="*/ 419016 w 3235070"/>
              <a:gd name="connsiteY3" fmla="*/ 45552 h 2684147"/>
              <a:gd name="connsiteX4" fmla="*/ 190416 w 3235070"/>
              <a:gd name="connsiteY4" fmla="*/ 16977 h 2684147"/>
              <a:gd name="connsiteX5" fmla="*/ 9441 w 3235070"/>
              <a:gd name="connsiteY5" fmla="*/ 245577 h 2684147"/>
              <a:gd name="connsiteX6" fmla="*/ 57066 w 3235070"/>
              <a:gd name="connsiteY6" fmla="*/ 721827 h 2684147"/>
              <a:gd name="connsiteX7" fmla="*/ 323766 w 3235070"/>
              <a:gd name="connsiteY7" fmla="*/ 1026627 h 2684147"/>
              <a:gd name="connsiteX8" fmla="*/ 628566 w 3235070"/>
              <a:gd name="connsiteY8" fmla="*/ 1198077 h 2684147"/>
              <a:gd name="connsiteX9" fmla="*/ 619041 w 3235070"/>
              <a:gd name="connsiteY9" fmla="*/ 1579077 h 2684147"/>
              <a:gd name="connsiteX10" fmla="*/ 295191 w 3235070"/>
              <a:gd name="connsiteY10" fmla="*/ 1960077 h 2684147"/>
              <a:gd name="connsiteX11" fmla="*/ 247566 w 3235070"/>
              <a:gd name="connsiteY11" fmla="*/ 2379177 h 2684147"/>
              <a:gd name="connsiteX12" fmla="*/ 580941 w 3235070"/>
              <a:gd name="connsiteY12" fmla="*/ 2503002 h 2684147"/>
              <a:gd name="connsiteX13" fmla="*/ 1095291 w 3235070"/>
              <a:gd name="connsiteY13" fmla="*/ 2445852 h 2684147"/>
              <a:gd name="connsiteX14" fmla="*/ 1457241 w 3235070"/>
              <a:gd name="connsiteY14" fmla="*/ 2198202 h 2684147"/>
              <a:gd name="connsiteX15" fmla="*/ 1647741 w 3235070"/>
              <a:gd name="connsiteY15" fmla="*/ 1931502 h 2684147"/>
              <a:gd name="connsiteX16" fmla="*/ 2076366 w 3235070"/>
              <a:gd name="connsiteY16" fmla="*/ 1998177 h 2684147"/>
              <a:gd name="connsiteX17" fmla="*/ 2457366 w 3235070"/>
              <a:gd name="connsiteY17" fmla="*/ 2322027 h 2684147"/>
              <a:gd name="connsiteX18" fmla="*/ 2647866 w 3235070"/>
              <a:gd name="connsiteY18" fmla="*/ 2645877 h 2684147"/>
              <a:gd name="connsiteX19" fmla="*/ 2914566 w 3235070"/>
              <a:gd name="connsiteY19" fmla="*/ 2617302 h 2684147"/>
              <a:gd name="connsiteX20" fmla="*/ 3124116 w 3235070"/>
              <a:gd name="connsiteY20" fmla="*/ 2102952 h 2684147"/>
              <a:gd name="connsiteX21" fmla="*/ 3219366 w 3235070"/>
              <a:gd name="connsiteY21" fmla="*/ 1655277 h 2684147"/>
              <a:gd name="connsiteX22" fmla="*/ 2800266 w 3235070"/>
              <a:gd name="connsiteY22" fmla="*/ 940902 h 2684147"/>
              <a:gd name="connsiteX23" fmla="*/ 2495466 w 3235070"/>
              <a:gd name="connsiteY23" fmla="*/ 445602 h 2684147"/>
              <a:gd name="connsiteX24" fmla="*/ 2000166 w 3235070"/>
              <a:gd name="connsiteY24" fmla="*/ 283677 h 2684147"/>
              <a:gd name="connsiteX25" fmla="*/ 1552491 w 3235070"/>
              <a:gd name="connsiteY25" fmla="*/ 226527 h 2684147"/>
              <a:gd name="connsiteX26" fmla="*/ 1323891 w 3235070"/>
              <a:gd name="connsiteY26" fmla="*/ 312252 h 2684147"/>
              <a:gd name="connsiteX27" fmla="*/ 980991 w 3235070"/>
              <a:gd name="connsiteY27" fmla="*/ 255102 h 2684147"/>
              <a:gd name="connsiteX0" fmla="*/ 1605831 w 3235070"/>
              <a:gd name="connsiteY0" fmla="*/ 327492 h 2684147"/>
              <a:gd name="connsiteX1" fmla="*/ 1219116 w 3235070"/>
              <a:gd name="connsiteY1" fmla="*/ 359877 h 2684147"/>
              <a:gd name="connsiteX2" fmla="*/ 933366 w 3235070"/>
              <a:gd name="connsiteY2" fmla="*/ 274152 h 2684147"/>
              <a:gd name="connsiteX3" fmla="*/ 419016 w 3235070"/>
              <a:gd name="connsiteY3" fmla="*/ 45552 h 2684147"/>
              <a:gd name="connsiteX4" fmla="*/ 190416 w 3235070"/>
              <a:gd name="connsiteY4" fmla="*/ 16977 h 2684147"/>
              <a:gd name="connsiteX5" fmla="*/ 9441 w 3235070"/>
              <a:gd name="connsiteY5" fmla="*/ 245577 h 2684147"/>
              <a:gd name="connsiteX6" fmla="*/ 57066 w 3235070"/>
              <a:gd name="connsiteY6" fmla="*/ 721827 h 2684147"/>
              <a:gd name="connsiteX7" fmla="*/ 323766 w 3235070"/>
              <a:gd name="connsiteY7" fmla="*/ 1026627 h 2684147"/>
              <a:gd name="connsiteX8" fmla="*/ 628566 w 3235070"/>
              <a:gd name="connsiteY8" fmla="*/ 1198077 h 2684147"/>
              <a:gd name="connsiteX9" fmla="*/ 619041 w 3235070"/>
              <a:gd name="connsiteY9" fmla="*/ 1579077 h 2684147"/>
              <a:gd name="connsiteX10" fmla="*/ 295191 w 3235070"/>
              <a:gd name="connsiteY10" fmla="*/ 1960077 h 2684147"/>
              <a:gd name="connsiteX11" fmla="*/ 247566 w 3235070"/>
              <a:gd name="connsiteY11" fmla="*/ 2379177 h 2684147"/>
              <a:gd name="connsiteX12" fmla="*/ 580941 w 3235070"/>
              <a:gd name="connsiteY12" fmla="*/ 2503002 h 2684147"/>
              <a:gd name="connsiteX13" fmla="*/ 1095291 w 3235070"/>
              <a:gd name="connsiteY13" fmla="*/ 2445852 h 2684147"/>
              <a:gd name="connsiteX14" fmla="*/ 1457241 w 3235070"/>
              <a:gd name="connsiteY14" fmla="*/ 2198202 h 2684147"/>
              <a:gd name="connsiteX15" fmla="*/ 1647741 w 3235070"/>
              <a:gd name="connsiteY15" fmla="*/ 1931502 h 2684147"/>
              <a:gd name="connsiteX16" fmla="*/ 2076366 w 3235070"/>
              <a:gd name="connsiteY16" fmla="*/ 1998177 h 2684147"/>
              <a:gd name="connsiteX17" fmla="*/ 2457366 w 3235070"/>
              <a:gd name="connsiteY17" fmla="*/ 2322027 h 2684147"/>
              <a:gd name="connsiteX18" fmla="*/ 2647866 w 3235070"/>
              <a:gd name="connsiteY18" fmla="*/ 2645877 h 2684147"/>
              <a:gd name="connsiteX19" fmla="*/ 2914566 w 3235070"/>
              <a:gd name="connsiteY19" fmla="*/ 2617302 h 2684147"/>
              <a:gd name="connsiteX20" fmla="*/ 3124116 w 3235070"/>
              <a:gd name="connsiteY20" fmla="*/ 2102952 h 2684147"/>
              <a:gd name="connsiteX21" fmla="*/ 3219366 w 3235070"/>
              <a:gd name="connsiteY21" fmla="*/ 1655277 h 2684147"/>
              <a:gd name="connsiteX22" fmla="*/ 2800266 w 3235070"/>
              <a:gd name="connsiteY22" fmla="*/ 940902 h 2684147"/>
              <a:gd name="connsiteX23" fmla="*/ 2495466 w 3235070"/>
              <a:gd name="connsiteY23" fmla="*/ 445602 h 2684147"/>
              <a:gd name="connsiteX24" fmla="*/ 2000166 w 3235070"/>
              <a:gd name="connsiteY24" fmla="*/ 283677 h 2684147"/>
              <a:gd name="connsiteX25" fmla="*/ 1552491 w 3235070"/>
              <a:gd name="connsiteY25" fmla="*/ 226527 h 2684147"/>
              <a:gd name="connsiteX26" fmla="*/ 1323891 w 3235070"/>
              <a:gd name="connsiteY26" fmla="*/ 312252 h 2684147"/>
              <a:gd name="connsiteX27" fmla="*/ 980991 w 3235070"/>
              <a:gd name="connsiteY27" fmla="*/ 255102 h 26841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3235070" h="2684147">
                <a:moveTo>
                  <a:pt x="1605831" y="327492"/>
                </a:moveTo>
                <a:cubicBezTo>
                  <a:pt x="1490737" y="354479"/>
                  <a:pt x="1331194" y="368767"/>
                  <a:pt x="1219116" y="359877"/>
                </a:cubicBezTo>
                <a:cubicBezTo>
                  <a:pt x="1107038" y="350987"/>
                  <a:pt x="1066716" y="326540"/>
                  <a:pt x="933366" y="274152"/>
                </a:cubicBezTo>
                <a:cubicBezTo>
                  <a:pt x="800016" y="221764"/>
                  <a:pt x="542841" y="88414"/>
                  <a:pt x="419016" y="45552"/>
                </a:cubicBezTo>
                <a:cubicBezTo>
                  <a:pt x="295191" y="2690"/>
                  <a:pt x="258678" y="-16360"/>
                  <a:pt x="190416" y="16977"/>
                </a:cubicBezTo>
                <a:cubicBezTo>
                  <a:pt x="122154" y="50314"/>
                  <a:pt x="31666" y="128102"/>
                  <a:pt x="9441" y="245577"/>
                </a:cubicBezTo>
                <a:cubicBezTo>
                  <a:pt x="-12784" y="363052"/>
                  <a:pt x="4678" y="591652"/>
                  <a:pt x="57066" y="721827"/>
                </a:cubicBezTo>
                <a:cubicBezTo>
                  <a:pt x="109453" y="852002"/>
                  <a:pt x="228516" y="947252"/>
                  <a:pt x="323766" y="1026627"/>
                </a:cubicBezTo>
                <a:cubicBezTo>
                  <a:pt x="419016" y="1106002"/>
                  <a:pt x="579354" y="1106002"/>
                  <a:pt x="628566" y="1198077"/>
                </a:cubicBezTo>
                <a:cubicBezTo>
                  <a:pt x="677778" y="1290152"/>
                  <a:pt x="674604" y="1452077"/>
                  <a:pt x="619041" y="1579077"/>
                </a:cubicBezTo>
                <a:cubicBezTo>
                  <a:pt x="563478" y="1706077"/>
                  <a:pt x="357103" y="1826727"/>
                  <a:pt x="295191" y="1960077"/>
                </a:cubicBezTo>
                <a:cubicBezTo>
                  <a:pt x="233279" y="2093427"/>
                  <a:pt x="199941" y="2288690"/>
                  <a:pt x="247566" y="2379177"/>
                </a:cubicBezTo>
                <a:cubicBezTo>
                  <a:pt x="295191" y="2469664"/>
                  <a:pt x="439653" y="2491890"/>
                  <a:pt x="580941" y="2503002"/>
                </a:cubicBezTo>
                <a:cubicBezTo>
                  <a:pt x="722228" y="2514115"/>
                  <a:pt x="949241" y="2496652"/>
                  <a:pt x="1095291" y="2445852"/>
                </a:cubicBezTo>
                <a:cubicBezTo>
                  <a:pt x="1241341" y="2395052"/>
                  <a:pt x="1365166" y="2283927"/>
                  <a:pt x="1457241" y="2198202"/>
                </a:cubicBezTo>
                <a:cubicBezTo>
                  <a:pt x="1549316" y="2112477"/>
                  <a:pt x="1544553" y="1964840"/>
                  <a:pt x="1647741" y="1931502"/>
                </a:cubicBezTo>
                <a:cubicBezTo>
                  <a:pt x="1750929" y="1898165"/>
                  <a:pt x="1941429" y="1933090"/>
                  <a:pt x="2076366" y="1998177"/>
                </a:cubicBezTo>
                <a:cubicBezTo>
                  <a:pt x="2211303" y="2063264"/>
                  <a:pt x="2362116" y="2214077"/>
                  <a:pt x="2457366" y="2322027"/>
                </a:cubicBezTo>
                <a:cubicBezTo>
                  <a:pt x="2552616" y="2429977"/>
                  <a:pt x="2571666" y="2596665"/>
                  <a:pt x="2647866" y="2645877"/>
                </a:cubicBezTo>
                <a:cubicBezTo>
                  <a:pt x="2724066" y="2695089"/>
                  <a:pt x="2835191" y="2707789"/>
                  <a:pt x="2914566" y="2617302"/>
                </a:cubicBezTo>
                <a:cubicBezTo>
                  <a:pt x="2993941" y="2526815"/>
                  <a:pt x="3073316" y="2263289"/>
                  <a:pt x="3124116" y="2102952"/>
                </a:cubicBezTo>
                <a:cubicBezTo>
                  <a:pt x="3174916" y="1942615"/>
                  <a:pt x="3273341" y="1848952"/>
                  <a:pt x="3219366" y="1655277"/>
                </a:cubicBezTo>
                <a:cubicBezTo>
                  <a:pt x="3165391" y="1461602"/>
                  <a:pt x="2920916" y="1142514"/>
                  <a:pt x="2800266" y="940902"/>
                </a:cubicBezTo>
                <a:cubicBezTo>
                  <a:pt x="2679616" y="739290"/>
                  <a:pt x="2628816" y="555139"/>
                  <a:pt x="2495466" y="445602"/>
                </a:cubicBezTo>
                <a:cubicBezTo>
                  <a:pt x="2362116" y="336065"/>
                  <a:pt x="2157328" y="320189"/>
                  <a:pt x="2000166" y="283677"/>
                </a:cubicBezTo>
                <a:cubicBezTo>
                  <a:pt x="1843004" y="247165"/>
                  <a:pt x="1665204" y="221764"/>
                  <a:pt x="1552491" y="226527"/>
                </a:cubicBezTo>
                <a:cubicBezTo>
                  <a:pt x="1439778" y="231289"/>
                  <a:pt x="1419141" y="307490"/>
                  <a:pt x="1323891" y="312252"/>
                </a:cubicBezTo>
                <a:cubicBezTo>
                  <a:pt x="1228641" y="317014"/>
                  <a:pt x="1104816" y="286058"/>
                  <a:pt x="980991" y="255102"/>
                </a:cubicBezTo>
              </a:path>
            </a:pathLst>
          </a:custGeom>
          <a:noFill/>
          <a:ln w="63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2" name="テキスト ボックス 91"/>
          <p:cNvSpPr txBox="1"/>
          <p:nvPr/>
        </p:nvSpPr>
        <p:spPr>
          <a:xfrm>
            <a:off x="1468909" y="5148518"/>
            <a:ext cx="1318242" cy="461665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200" dirty="0" smtClean="0">
                <a:solidFill>
                  <a:srgbClr val="FF0000"/>
                </a:solidFill>
              </a:rPr>
              <a:t>赤の粒子が持つ</a:t>
            </a:r>
            <a:endParaRPr kumimoji="1" lang="en-US" altLang="ja-JP" sz="1200" dirty="0" smtClean="0">
              <a:solidFill>
                <a:srgbClr val="FF0000"/>
              </a:solidFill>
            </a:endParaRPr>
          </a:p>
          <a:p>
            <a:pPr algn="ctr"/>
            <a:r>
              <a:rPr kumimoji="1" lang="ja-JP" altLang="en-US" sz="1200" dirty="0" smtClean="0">
                <a:solidFill>
                  <a:srgbClr val="FF0000"/>
                </a:solidFill>
              </a:rPr>
              <a:t>地図と軌跡</a:t>
            </a:r>
            <a:endParaRPr kumimoji="1" lang="ja-JP" altLang="en-US" sz="12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テキスト ボックス 93"/>
              <p:cNvSpPr txBox="1"/>
              <p:nvPr/>
            </p:nvSpPr>
            <p:spPr>
              <a:xfrm>
                <a:off x="690915" y="4430265"/>
                <a:ext cx="476028" cy="3470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ja-JP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𝒎</m:t>
                          </m:r>
                        </m:e>
                        <m:sub>
                          <m:r>
                            <a:rPr kumimoji="1" lang="en-US" altLang="ja-JP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kumimoji="1" lang="en-US" altLang="ja-JP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m:rPr>
                              <m:sty m:val="p"/>
                            </m:rPr>
                            <a:rPr kumimoji="1" lang="en-US" altLang="ja-JP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r</m:t>
                          </m:r>
                          <m:r>
                            <a:rPr kumimoji="1" lang="en-US" altLang="ja-JP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bSup>
                    </m:oMath>
                  </m:oMathPara>
                </a14:m>
                <a:endParaRPr kumimoji="1" lang="ja-JP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4" name="テキスト ボックス 9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915" y="4430265"/>
                <a:ext cx="476028" cy="347083"/>
              </a:xfrm>
              <a:prstGeom prst="rect">
                <a:avLst/>
              </a:prstGeom>
              <a:blipFill rotWithShape="0">
                <a:blip r:embed="rId9"/>
                <a:stretch>
                  <a:fillRect l="-6410" t="-3509" r="-11538" b="-1578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5" name="直線コネクタ 94"/>
          <p:cNvCxnSpPr>
            <a:stCxn id="94" idx="1"/>
            <a:endCxn id="84" idx="0"/>
          </p:cNvCxnSpPr>
          <p:nvPr/>
        </p:nvCxnSpPr>
        <p:spPr>
          <a:xfrm flipH="1">
            <a:off x="546813" y="4603807"/>
            <a:ext cx="144102" cy="15279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テキスト ボックス 95"/>
              <p:cNvSpPr txBox="1"/>
              <p:nvPr/>
            </p:nvSpPr>
            <p:spPr>
              <a:xfrm>
                <a:off x="1130187" y="4708544"/>
                <a:ext cx="419602" cy="35227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ja-JP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kumimoji="1" lang="en-US" altLang="ja-JP" b="0" i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kumimoji="1" lang="en-US" altLang="ja-JP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:</m:t>
                          </m:r>
                          <m:r>
                            <a:rPr kumimoji="1" lang="en-US" altLang="ja-JP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kumimoji="1" lang="en-US" altLang="ja-JP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m:rPr>
                              <m:sty m:val="p"/>
                            </m:rPr>
                            <a:rPr kumimoji="1" lang="en-US" altLang="ja-JP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r</m:t>
                          </m:r>
                          <m:r>
                            <a:rPr kumimoji="1" lang="en-US" altLang="ja-JP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bSup>
                    </m:oMath>
                  </m:oMathPara>
                </a14:m>
                <a:endParaRPr kumimoji="1" lang="ja-JP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6" name="テキスト ボックス 9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0187" y="4708544"/>
                <a:ext cx="419602" cy="352276"/>
              </a:xfrm>
              <a:prstGeom prst="rect">
                <a:avLst/>
              </a:prstGeom>
              <a:blipFill rotWithShape="0">
                <a:blip r:embed="rId10"/>
                <a:stretch>
                  <a:fillRect l="-7246" t="-3448" r="-7246" b="-1551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7" name="直線コネクタ 96"/>
          <p:cNvCxnSpPr>
            <a:stCxn id="96" idx="1"/>
            <a:endCxn id="91" idx="7"/>
          </p:cNvCxnSpPr>
          <p:nvPr/>
        </p:nvCxnSpPr>
        <p:spPr>
          <a:xfrm flipH="1">
            <a:off x="703077" y="4884682"/>
            <a:ext cx="427110" cy="305788"/>
          </a:xfrm>
          <a:prstGeom prst="line">
            <a:avLst/>
          </a:prstGeom>
          <a:ln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テキスト ボックス 34"/>
          <p:cNvSpPr txBox="1"/>
          <p:nvPr/>
        </p:nvSpPr>
        <p:spPr>
          <a:xfrm>
            <a:off x="1249875" y="-431446"/>
            <a:ext cx="15173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400" dirty="0" smtClean="0">
                <a:solidFill>
                  <a:srgbClr val="FF0000"/>
                </a:solidFill>
              </a:rPr>
              <a:t>赤の粒子</a:t>
            </a:r>
            <a:endParaRPr kumimoji="1" lang="ja-JP" altLang="en-US" sz="2400" dirty="0">
              <a:solidFill>
                <a:srgbClr val="FF0000"/>
              </a:solidFill>
            </a:endParaRPr>
          </a:p>
        </p:txBody>
      </p:sp>
      <p:sp>
        <p:nvSpPr>
          <p:cNvPr id="98" name="テキスト ボックス 97"/>
          <p:cNvSpPr txBox="1"/>
          <p:nvPr/>
        </p:nvSpPr>
        <p:spPr>
          <a:xfrm>
            <a:off x="5313384" y="-442782"/>
            <a:ext cx="15173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400" dirty="0" smtClean="0">
                <a:solidFill>
                  <a:srgbClr val="00B050"/>
                </a:solidFill>
              </a:rPr>
              <a:t>緑の粒子</a:t>
            </a:r>
            <a:endParaRPr kumimoji="1" lang="ja-JP" altLang="en-US" sz="2400" dirty="0">
              <a:solidFill>
                <a:srgbClr val="00B050"/>
              </a:solidFill>
            </a:endParaRPr>
          </a:p>
        </p:txBody>
      </p:sp>
      <p:cxnSp>
        <p:nvCxnSpPr>
          <p:cNvPr id="85" name="直線矢印コネクタ 84"/>
          <p:cNvCxnSpPr/>
          <p:nvPr/>
        </p:nvCxnSpPr>
        <p:spPr>
          <a:xfrm>
            <a:off x="3541937" y="6822291"/>
            <a:ext cx="934842" cy="0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テキスト ボックス 55"/>
          <p:cNvSpPr txBox="1"/>
          <p:nvPr/>
        </p:nvSpPr>
        <p:spPr>
          <a:xfrm>
            <a:off x="3605255" y="6933242"/>
            <a:ext cx="817674" cy="584775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ja-JP" altLang="en-US" sz="1600" dirty="0" smtClean="0">
                <a:solidFill>
                  <a:srgbClr val="FF0000"/>
                </a:solidFill>
              </a:rPr>
              <a:t>同一</a:t>
            </a:r>
            <a:endParaRPr lang="en-US" altLang="ja-JP" sz="1600" dirty="0" smtClean="0">
              <a:solidFill>
                <a:srgbClr val="FF0000"/>
              </a:solidFill>
            </a:endParaRPr>
          </a:p>
          <a:p>
            <a:pPr algn="ctr"/>
            <a:r>
              <a:rPr lang="ja-JP" altLang="en-US" sz="1600" dirty="0" smtClean="0">
                <a:solidFill>
                  <a:srgbClr val="FF0000"/>
                </a:solidFill>
              </a:rPr>
              <a:t>となる</a:t>
            </a:r>
            <a:endParaRPr kumimoji="1" lang="ja-JP" altLang="en-US" sz="1600" dirty="0">
              <a:solidFill>
                <a:srgbClr val="FF0000"/>
              </a:solidFill>
            </a:endParaRPr>
          </a:p>
        </p:txBody>
      </p:sp>
      <p:sp>
        <p:nvSpPr>
          <p:cNvPr id="99" name="フリーフォーム 98"/>
          <p:cNvSpPr/>
          <p:nvPr/>
        </p:nvSpPr>
        <p:spPr>
          <a:xfrm>
            <a:off x="3070140" y="3110720"/>
            <a:ext cx="529648" cy="1411339"/>
          </a:xfrm>
          <a:custGeom>
            <a:avLst/>
            <a:gdLst>
              <a:gd name="connsiteX0" fmla="*/ 311150 w 774880"/>
              <a:gd name="connsiteY0" fmla="*/ 32029 h 2044979"/>
              <a:gd name="connsiteX1" fmla="*/ 368300 w 774880"/>
              <a:gd name="connsiteY1" fmla="*/ 76479 h 2044979"/>
              <a:gd name="connsiteX2" fmla="*/ 768350 w 774880"/>
              <a:gd name="connsiteY2" fmla="*/ 698779 h 2044979"/>
              <a:gd name="connsiteX3" fmla="*/ 571500 w 774880"/>
              <a:gd name="connsiteY3" fmla="*/ 1568729 h 2044979"/>
              <a:gd name="connsiteX4" fmla="*/ 0 w 774880"/>
              <a:gd name="connsiteY4" fmla="*/ 2044979 h 2044979"/>
              <a:gd name="connsiteX0" fmla="*/ 368300 w 774880"/>
              <a:gd name="connsiteY0" fmla="*/ 0 h 1968500"/>
              <a:gd name="connsiteX1" fmla="*/ 768350 w 774880"/>
              <a:gd name="connsiteY1" fmla="*/ 622300 h 1968500"/>
              <a:gd name="connsiteX2" fmla="*/ 571500 w 774880"/>
              <a:gd name="connsiteY2" fmla="*/ 1492250 h 1968500"/>
              <a:gd name="connsiteX3" fmla="*/ 0 w 774880"/>
              <a:gd name="connsiteY3" fmla="*/ 1968500 h 1968500"/>
              <a:gd name="connsiteX0" fmla="*/ 368300 w 774880"/>
              <a:gd name="connsiteY0" fmla="*/ 0 h 1968500"/>
              <a:gd name="connsiteX1" fmla="*/ 768350 w 774880"/>
              <a:gd name="connsiteY1" fmla="*/ 654050 h 1968500"/>
              <a:gd name="connsiteX2" fmla="*/ 571500 w 774880"/>
              <a:gd name="connsiteY2" fmla="*/ 1492250 h 1968500"/>
              <a:gd name="connsiteX3" fmla="*/ 0 w 774880"/>
              <a:gd name="connsiteY3" fmla="*/ 1968500 h 1968500"/>
              <a:gd name="connsiteX0" fmla="*/ 368300 w 774880"/>
              <a:gd name="connsiteY0" fmla="*/ 0 h 1968500"/>
              <a:gd name="connsiteX1" fmla="*/ 768350 w 774880"/>
              <a:gd name="connsiteY1" fmla="*/ 695325 h 1968500"/>
              <a:gd name="connsiteX2" fmla="*/ 571500 w 774880"/>
              <a:gd name="connsiteY2" fmla="*/ 1492250 h 1968500"/>
              <a:gd name="connsiteX3" fmla="*/ 0 w 774880"/>
              <a:gd name="connsiteY3" fmla="*/ 1968500 h 1968500"/>
              <a:gd name="connsiteX0" fmla="*/ 368300 w 768385"/>
              <a:gd name="connsiteY0" fmla="*/ 0 h 1968500"/>
              <a:gd name="connsiteX1" fmla="*/ 768350 w 768385"/>
              <a:gd name="connsiteY1" fmla="*/ 695325 h 1968500"/>
              <a:gd name="connsiteX2" fmla="*/ 571500 w 768385"/>
              <a:gd name="connsiteY2" fmla="*/ 1492250 h 1968500"/>
              <a:gd name="connsiteX3" fmla="*/ 0 w 768385"/>
              <a:gd name="connsiteY3" fmla="*/ 1968500 h 1968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68385" h="1968500">
                <a:moveTo>
                  <a:pt x="368300" y="0"/>
                </a:moveTo>
                <a:cubicBezTo>
                  <a:pt x="444500" y="111125"/>
                  <a:pt x="766501" y="446617"/>
                  <a:pt x="768350" y="695325"/>
                </a:cubicBezTo>
                <a:cubicBezTo>
                  <a:pt x="770199" y="944033"/>
                  <a:pt x="699558" y="1280054"/>
                  <a:pt x="571500" y="1492250"/>
                </a:cubicBezTo>
                <a:cubicBezTo>
                  <a:pt x="443442" y="1704446"/>
                  <a:pt x="221721" y="1842558"/>
                  <a:pt x="0" y="1968500"/>
                </a:cubicBezTo>
              </a:path>
            </a:pathLst>
          </a:custGeom>
          <a:noFill/>
          <a:ln>
            <a:solidFill>
              <a:srgbClr val="FF0000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0" name="テキスト ボックス 99"/>
          <p:cNvSpPr txBox="1"/>
          <p:nvPr/>
        </p:nvSpPr>
        <p:spPr>
          <a:xfrm>
            <a:off x="3129701" y="3812163"/>
            <a:ext cx="656258" cy="369332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JP" altLang="en-US" dirty="0" smtClean="0">
                <a:solidFill>
                  <a:srgbClr val="FF0000"/>
                </a:solidFill>
              </a:rPr>
              <a:t>保持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cxnSp>
        <p:nvCxnSpPr>
          <p:cNvPr id="51" name="直線矢印コネクタ 50"/>
          <p:cNvCxnSpPr/>
          <p:nvPr/>
        </p:nvCxnSpPr>
        <p:spPr>
          <a:xfrm>
            <a:off x="3624377" y="3042828"/>
            <a:ext cx="696678" cy="1019977"/>
          </a:xfrm>
          <a:prstGeom prst="straightConnector1">
            <a:avLst/>
          </a:prstGeom>
          <a:noFill/>
          <a:ln>
            <a:solidFill>
              <a:srgbClr val="00B050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02" name="テキスト ボックス 101"/>
          <p:cNvSpPr txBox="1"/>
          <p:nvPr/>
        </p:nvSpPr>
        <p:spPr>
          <a:xfrm>
            <a:off x="3651558" y="3307996"/>
            <a:ext cx="675023" cy="369332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JP" altLang="en-US" dirty="0" smtClean="0">
                <a:solidFill>
                  <a:srgbClr val="00B050"/>
                </a:solidFill>
              </a:rPr>
              <a:t>複製</a:t>
            </a:r>
            <a:endParaRPr kumimoji="1" lang="ja-JP" alt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398485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/>
          <p:cNvSpPr/>
          <p:nvPr/>
        </p:nvSpPr>
        <p:spPr>
          <a:xfrm>
            <a:off x="0" y="0"/>
            <a:ext cx="3907120" cy="323958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フリーフォーム 4"/>
          <p:cNvSpPr/>
          <p:nvPr/>
        </p:nvSpPr>
        <p:spPr>
          <a:xfrm>
            <a:off x="285278" y="107794"/>
            <a:ext cx="3384133" cy="3036072"/>
          </a:xfrm>
          <a:custGeom>
            <a:avLst/>
            <a:gdLst>
              <a:gd name="connsiteX0" fmla="*/ 100 w 3476528"/>
              <a:gd name="connsiteY0" fmla="*/ 901817 h 2916469"/>
              <a:gd name="connsiteX1" fmla="*/ 287483 w 3476528"/>
              <a:gd name="connsiteY1" fmla="*/ 48377 h 2916469"/>
              <a:gd name="connsiteX2" fmla="*/ 914500 w 3476528"/>
              <a:gd name="connsiteY2" fmla="*/ 152879 h 2916469"/>
              <a:gd name="connsiteX3" fmla="*/ 1315094 w 3476528"/>
              <a:gd name="connsiteY3" fmla="*/ 544765 h 2916469"/>
              <a:gd name="connsiteX4" fmla="*/ 2133700 w 3476528"/>
              <a:gd name="connsiteY4" fmla="*/ 327051 h 2916469"/>
              <a:gd name="connsiteX5" fmla="*/ 2682340 w 3476528"/>
              <a:gd name="connsiteY5" fmla="*/ 431554 h 2916469"/>
              <a:gd name="connsiteX6" fmla="*/ 3196146 w 3476528"/>
              <a:gd name="connsiteY6" fmla="*/ 1128239 h 2916469"/>
              <a:gd name="connsiteX7" fmla="*/ 3431277 w 3476528"/>
              <a:gd name="connsiteY7" fmla="*/ 1824925 h 2916469"/>
              <a:gd name="connsiteX8" fmla="*/ 3431277 w 3476528"/>
              <a:gd name="connsiteY8" fmla="*/ 2599988 h 2916469"/>
              <a:gd name="connsiteX9" fmla="*/ 2961014 w 3476528"/>
              <a:gd name="connsiteY9" fmla="*/ 2904788 h 2916469"/>
              <a:gd name="connsiteX10" fmla="*/ 2621380 w 3476528"/>
              <a:gd name="connsiteY10" fmla="*/ 2800285 h 2916469"/>
              <a:gd name="connsiteX11" fmla="*/ 2464626 w 3476528"/>
              <a:gd name="connsiteY11" fmla="*/ 2312605 h 2916469"/>
              <a:gd name="connsiteX12" fmla="*/ 1959529 w 3476528"/>
              <a:gd name="connsiteY12" fmla="*/ 2094891 h 2916469"/>
              <a:gd name="connsiteX13" fmla="*/ 1567643 w 3476528"/>
              <a:gd name="connsiteY13" fmla="*/ 2399691 h 2916469"/>
              <a:gd name="connsiteX14" fmla="*/ 1219300 w 3476528"/>
              <a:gd name="connsiteY14" fmla="*/ 2591279 h 2916469"/>
              <a:gd name="connsiteX15" fmla="*/ 783871 w 3476528"/>
              <a:gd name="connsiteY15" fmla="*/ 2556445 h 2916469"/>
              <a:gd name="connsiteX16" fmla="*/ 348443 w 3476528"/>
              <a:gd name="connsiteY16" fmla="*/ 2260354 h 2916469"/>
              <a:gd name="connsiteX17" fmla="*/ 740329 w 3476528"/>
              <a:gd name="connsiteY17" fmla="*/ 1676879 h 2916469"/>
              <a:gd name="connsiteX18" fmla="*/ 749037 w 3476528"/>
              <a:gd name="connsiteY18" fmla="*/ 1215325 h 2916469"/>
              <a:gd name="connsiteX19" fmla="*/ 261357 w 3476528"/>
              <a:gd name="connsiteY19" fmla="*/ 1084697 h 2916469"/>
              <a:gd name="connsiteX20" fmla="*/ 100 w 3476528"/>
              <a:gd name="connsiteY20" fmla="*/ 901817 h 2916469"/>
              <a:gd name="connsiteX0" fmla="*/ 100 w 3476528"/>
              <a:gd name="connsiteY0" fmla="*/ 897498 h 2912150"/>
              <a:gd name="connsiteX1" fmla="*/ 287483 w 3476528"/>
              <a:gd name="connsiteY1" fmla="*/ 44058 h 2912150"/>
              <a:gd name="connsiteX2" fmla="*/ 914500 w 3476528"/>
              <a:gd name="connsiteY2" fmla="*/ 148560 h 2912150"/>
              <a:gd name="connsiteX3" fmla="*/ 1358674 w 3476528"/>
              <a:gd name="connsiteY3" fmla="*/ 373389 h 2912150"/>
              <a:gd name="connsiteX4" fmla="*/ 2133700 w 3476528"/>
              <a:gd name="connsiteY4" fmla="*/ 322732 h 2912150"/>
              <a:gd name="connsiteX5" fmla="*/ 2682340 w 3476528"/>
              <a:gd name="connsiteY5" fmla="*/ 427235 h 2912150"/>
              <a:gd name="connsiteX6" fmla="*/ 3196146 w 3476528"/>
              <a:gd name="connsiteY6" fmla="*/ 1123920 h 2912150"/>
              <a:gd name="connsiteX7" fmla="*/ 3431277 w 3476528"/>
              <a:gd name="connsiteY7" fmla="*/ 1820606 h 2912150"/>
              <a:gd name="connsiteX8" fmla="*/ 3431277 w 3476528"/>
              <a:gd name="connsiteY8" fmla="*/ 2595669 h 2912150"/>
              <a:gd name="connsiteX9" fmla="*/ 2961014 w 3476528"/>
              <a:gd name="connsiteY9" fmla="*/ 2900469 h 2912150"/>
              <a:gd name="connsiteX10" fmla="*/ 2621380 w 3476528"/>
              <a:gd name="connsiteY10" fmla="*/ 2795966 h 2912150"/>
              <a:gd name="connsiteX11" fmla="*/ 2464626 w 3476528"/>
              <a:gd name="connsiteY11" fmla="*/ 2308286 h 2912150"/>
              <a:gd name="connsiteX12" fmla="*/ 1959529 w 3476528"/>
              <a:gd name="connsiteY12" fmla="*/ 2090572 h 2912150"/>
              <a:gd name="connsiteX13" fmla="*/ 1567643 w 3476528"/>
              <a:gd name="connsiteY13" fmla="*/ 2395372 h 2912150"/>
              <a:gd name="connsiteX14" fmla="*/ 1219300 w 3476528"/>
              <a:gd name="connsiteY14" fmla="*/ 2586960 h 2912150"/>
              <a:gd name="connsiteX15" fmla="*/ 783871 w 3476528"/>
              <a:gd name="connsiteY15" fmla="*/ 2552126 h 2912150"/>
              <a:gd name="connsiteX16" fmla="*/ 348443 w 3476528"/>
              <a:gd name="connsiteY16" fmla="*/ 2256035 h 2912150"/>
              <a:gd name="connsiteX17" fmla="*/ 740329 w 3476528"/>
              <a:gd name="connsiteY17" fmla="*/ 1672560 h 2912150"/>
              <a:gd name="connsiteX18" fmla="*/ 749037 w 3476528"/>
              <a:gd name="connsiteY18" fmla="*/ 1211006 h 2912150"/>
              <a:gd name="connsiteX19" fmla="*/ 261357 w 3476528"/>
              <a:gd name="connsiteY19" fmla="*/ 1080378 h 2912150"/>
              <a:gd name="connsiteX20" fmla="*/ 100 w 3476528"/>
              <a:gd name="connsiteY20" fmla="*/ 897498 h 2912150"/>
              <a:gd name="connsiteX0" fmla="*/ 91 w 3476519"/>
              <a:gd name="connsiteY0" fmla="*/ 897498 h 2912150"/>
              <a:gd name="connsiteX1" fmla="*/ 287474 w 3476519"/>
              <a:gd name="connsiteY1" fmla="*/ 44058 h 2912150"/>
              <a:gd name="connsiteX2" fmla="*/ 914491 w 3476519"/>
              <a:gd name="connsiteY2" fmla="*/ 148560 h 2912150"/>
              <a:gd name="connsiteX3" fmla="*/ 1358665 w 3476519"/>
              <a:gd name="connsiteY3" fmla="*/ 373389 h 2912150"/>
              <a:gd name="connsiteX4" fmla="*/ 2133691 w 3476519"/>
              <a:gd name="connsiteY4" fmla="*/ 322732 h 2912150"/>
              <a:gd name="connsiteX5" fmla="*/ 2682331 w 3476519"/>
              <a:gd name="connsiteY5" fmla="*/ 427235 h 2912150"/>
              <a:gd name="connsiteX6" fmla="*/ 3196137 w 3476519"/>
              <a:gd name="connsiteY6" fmla="*/ 1123920 h 2912150"/>
              <a:gd name="connsiteX7" fmla="*/ 3431268 w 3476519"/>
              <a:gd name="connsiteY7" fmla="*/ 1820606 h 2912150"/>
              <a:gd name="connsiteX8" fmla="*/ 3431268 w 3476519"/>
              <a:gd name="connsiteY8" fmla="*/ 2595669 h 2912150"/>
              <a:gd name="connsiteX9" fmla="*/ 2961005 w 3476519"/>
              <a:gd name="connsiteY9" fmla="*/ 2900469 h 2912150"/>
              <a:gd name="connsiteX10" fmla="*/ 2621371 w 3476519"/>
              <a:gd name="connsiteY10" fmla="*/ 2795966 h 2912150"/>
              <a:gd name="connsiteX11" fmla="*/ 2464617 w 3476519"/>
              <a:gd name="connsiteY11" fmla="*/ 2308286 h 2912150"/>
              <a:gd name="connsiteX12" fmla="*/ 1959520 w 3476519"/>
              <a:gd name="connsiteY12" fmla="*/ 2090572 h 2912150"/>
              <a:gd name="connsiteX13" fmla="*/ 1567634 w 3476519"/>
              <a:gd name="connsiteY13" fmla="*/ 2395372 h 2912150"/>
              <a:gd name="connsiteX14" fmla="*/ 1219291 w 3476519"/>
              <a:gd name="connsiteY14" fmla="*/ 2586960 h 2912150"/>
              <a:gd name="connsiteX15" fmla="*/ 783862 w 3476519"/>
              <a:gd name="connsiteY15" fmla="*/ 2552126 h 2912150"/>
              <a:gd name="connsiteX16" fmla="*/ 348434 w 3476519"/>
              <a:gd name="connsiteY16" fmla="*/ 2256035 h 2912150"/>
              <a:gd name="connsiteX17" fmla="*/ 740320 w 3476519"/>
              <a:gd name="connsiteY17" fmla="*/ 1672560 h 2912150"/>
              <a:gd name="connsiteX18" fmla="*/ 669131 w 3476519"/>
              <a:gd name="connsiteY18" fmla="*/ 1421643 h 2912150"/>
              <a:gd name="connsiteX19" fmla="*/ 261348 w 3476519"/>
              <a:gd name="connsiteY19" fmla="*/ 1080378 h 2912150"/>
              <a:gd name="connsiteX20" fmla="*/ 91 w 3476519"/>
              <a:gd name="connsiteY20" fmla="*/ 897498 h 2912150"/>
              <a:gd name="connsiteX0" fmla="*/ 96 w 3476524"/>
              <a:gd name="connsiteY0" fmla="*/ 897498 h 2912150"/>
              <a:gd name="connsiteX1" fmla="*/ 287479 w 3476524"/>
              <a:gd name="connsiteY1" fmla="*/ 44058 h 2912150"/>
              <a:gd name="connsiteX2" fmla="*/ 914496 w 3476524"/>
              <a:gd name="connsiteY2" fmla="*/ 148560 h 2912150"/>
              <a:gd name="connsiteX3" fmla="*/ 1358670 w 3476524"/>
              <a:gd name="connsiteY3" fmla="*/ 373389 h 2912150"/>
              <a:gd name="connsiteX4" fmla="*/ 2133696 w 3476524"/>
              <a:gd name="connsiteY4" fmla="*/ 322732 h 2912150"/>
              <a:gd name="connsiteX5" fmla="*/ 2682336 w 3476524"/>
              <a:gd name="connsiteY5" fmla="*/ 427235 h 2912150"/>
              <a:gd name="connsiteX6" fmla="*/ 3196142 w 3476524"/>
              <a:gd name="connsiteY6" fmla="*/ 1123920 h 2912150"/>
              <a:gd name="connsiteX7" fmla="*/ 3431273 w 3476524"/>
              <a:gd name="connsiteY7" fmla="*/ 1820606 h 2912150"/>
              <a:gd name="connsiteX8" fmla="*/ 3431273 w 3476524"/>
              <a:gd name="connsiteY8" fmla="*/ 2595669 h 2912150"/>
              <a:gd name="connsiteX9" fmla="*/ 2961010 w 3476524"/>
              <a:gd name="connsiteY9" fmla="*/ 2900469 h 2912150"/>
              <a:gd name="connsiteX10" fmla="*/ 2621376 w 3476524"/>
              <a:gd name="connsiteY10" fmla="*/ 2795966 h 2912150"/>
              <a:gd name="connsiteX11" fmla="*/ 2464622 w 3476524"/>
              <a:gd name="connsiteY11" fmla="*/ 2308286 h 2912150"/>
              <a:gd name="connsiteX12" fmla="*/ 1959525 w 3476524"/>
              <a:gd name="connsiteY12" fmla="*/ 2090572 h 2912150"/>
              <a:gd name="connsiteX13" fmla="*/ 1567639 w 3476524"/>
              <a:gd name="connsiteY13" fmla="*/ 2395372 h 2912150"/>
              <a:gd name="connsiteX14" fmla="*/ 1219296 w 3476524"/>
              <a:gd name="connsiteY14" fmla="*/ 2586960 h 2912150"/>
              <a:gd name="connsiteX15" fmla="*/ 783867 w 3476524"/>
              <a:gd name="connsiteY15" fmla="*/ 2552126 h 2912150"/>
              <a:gd name="connsiteX16" fmla="*/ 348439 w 3476524"/>
              <a:gd name="connsiteY16" fmla="*/ 2256035 h 2912150"/>
              <a:gd name="connsiteX17" fmla="*/ 740325 w 3476524"/>
              <a:gd name="connsiteY17" fmla="*/ 1672560 h 2912150"/>
              <a:gd name="connsiteX18" fmla="*/ 727242 w 3476524"/>
              <a:gd name="connsiteY18" fmla="*/ 1319956 h 2912150"/>
              <a:gd name="connsiteX19" fmla="*/ 261353 w 3476524"/>
              <a:gd name="connsiteY19" fmla="*/ 1080378 h 2912150"/>
              <a:gd name="connsiteX20" fmla="*/ 96 w 3476524"/>
              <a:gd name="connsiteY20" fmla="*/ 897498 h 2912150"/>
              <a:gd name="connsiteX0" fmla="*/ 96 w 3476524"/>
              <a:gd name="connsiteY0" fmla="*/ 897498 h 2912150"/>
              <a:gd name="connsiteX1" fmla="*/ 287479 w 3476524"/>
              <a:gd name="connsiteY1" fmla="*/ 44058 h 2912150"/>
              <a:gd name="connsiteX2" fmla="*/ 914496 w 3476524"/>
              <a:gd name="connsiteY2" fmla="*/ 148560 h 2912150"/>
              <a:gd name="connsiteX3" fmla="*/ 1358670 w 3476524"/>
              <a:gd name="connsiteY3" fmla="*/ 373389 h 2912150"/>
              <a:gd name="connsiteX4" fmla="*/ 2133696 w 3476524"/>
              <a:gd name="connsiteY4" fmla="*/ 322732 h 2912150"/>
              <a:gd name="connsiteX5" fmla="*/ 2682336 w 3476524"/>
              <a:gd name="connsiteY5" fmla="*/ 427235 h 2912150"/>
              <a:gd name="connsiteX6" fmla="*/ 3196142 w 3476524"/>
              <a:gd name="connsiteY6" fmla="*/ 1123920 h 2912150"/>
              <a:gd name="connsiteX7" fmla="*/ 3431273 w 3476524"/>
              <a:gd name="connsiteY7" fmla="*/ 1820606 h 2912150"/>
              <a:gd name="connsiteX8" fmla="*/ 3431273 w 3476524"/>
              <a:gd name="connsiteY8" fmla="*/ 2595669 h 2912150"/>
              <a:gd name="connsiteX9" fmla="*/ 2961010 w 3476524"/>
              <a:gd name="connsiteY9" fmla="*/ 2900469 h 2912150"/>
              <a:gd name="connsiteX10" fmla="*/ 2621376 w 3476524"/>
              <a:gd name="connsiteY10" fmla="*/ 2795966 h 2912150"/>
              <a:gd name="connsiteX11" fmla="*/ 2464622 w 3476524"/>
              <a:gd name="connsiteY11" fmla="*/ 2308286 h 2912150"/>
              <a:gd name="connsiteX12" fmla="*/ 1959525 w 3476524"/>
              <a:gd name="connsiteY12" fmla="*/ 2090572 h 2912150"/>
              <a:gd name="connsiteX13" fmla="*/ 1567639 w 3476524"/>
              <a:gd name="connsiteY13" fmla="*/ 2395372 h 2912150"/>
              <a:gd name="connsiteX14" fmla="*/ 1219296 w 3476524"/>
              <a:gd name="connsiteY14" fmla="*/ 2586960 h 2912150"/>
              <a:gd name="connsiteX15" fmla="*/ 703970 w 3476524"/>
              <a:gd name="connsiteY15" fmla="*/ 2740973 h 2912150"/>
              <a:gd name="connsiteX16" fmla="*/ 348439 w 3476524"/>
              <a:gd name="connsiteY16" fmla="*/ 2256035 h 2912150"/>
              <a:gd name="connsiteX17" fmla="*/ 740325 w 3476524"/>
              <a:gd name="connsiteY17" fmla="*/ 1672560 h 2912150"/>
              <a:gd name="connsiteX18" fmla="*/ 727242 w 3476524"/>
              <a:gd name="connsiteY18" fmla="*/ 1319956 h 2912150"/>
              <a:gd name="connsiteX19" fmla="*/ 261353 w 3476524"/>
              <a:gd name="connsiteY19" fmla="*/ 1080378 h 2912150"/>
              <a:gd name="connsiteX20" fmla="*/ 96 w 3476524"/>
              <a:gd name="connsiteY20" fmla="*/ 897498 h 2912150"/>
              <a:gd name="connsiteX0" fmla="*/ 96 w 3476524"/>
              <a:gd name="connsiteY0" fmla="*/ 897498 h 2912150"/>
              <a:gd name="connsiteX1" fmla="*/ 287479 w 3476524"/>
              <a:gd name="connsiteY1" fmla="*/ 44058 h 2912150"/>
              <a:gd name="connsiteX2" fmla="*/ 914496 w 3476524"/>
              <a:gd name="connsiteY2" fmla="*/ 148560 h 2912150"/>
              <a:gd name="connsiteX3" fmla="*/ 1358670 w 3476524"/>
              <a:gd name="connsiteY3" fmla="*/ 373389 h 2912150"/>
              <a:gd name="connsiteX4" fmla="*/ 2133696 w 3476524"/>
              <a:gd name="connsiteY4" fmla="*/ 322732 h 2912150"/>
              <a:gd name="connsiteX5" fmla="*/ 2682336 w 3476524"/>
              <a:gd name="connsiteY5" fmla="*/ 427235 h 2912150"/>
              <a:gd name="connsiteX6" fmla="*/ 3196142 w 3476524"/>
              <a:gd name="connsiteY6" fmla="*/ 1123920 h 2912150"/>
              <a:gd name="connsiteX7" fmla="*/ 3431273 w 3476524"/>
              <a:gd name="connsiteY7" fmla="*/ 1820606 h 2912150"/>
              <a:gd name="connsiteX8" fmla="*/ 3431273 w 3476524"/>
              <a:gd name="connsiteY8" fmla="*/ 2595669 h 2912150"/>
              <a:gd name="connsiteX9" fmla="*/ 2961010 w 3476524"/>
              <a:gd name="connsiteY9" fmla="*/ 2900469 h 2912150"/>
              <a:gd name="connsiteX10" fmla="*/ 2621376 w 3476524"/>
              <a:gd name="connsiteY10" fmla="*/ 2795966 h 2912150"/>
              <a:gd name="connsiteX11" fmla="*/ 2464622 w 3476524"/>
              <a:gd name="connsiteY11" fmla="*/ 2308286 h 2912150"/>
              <a:gd name="connsiteX12" fmla="*/ 1959525 w 3476524"/>
              <a:gd name="connsiteY12" fmla="*/ 2090572 h 2912150"/>
              <a:gd name="connsiteX13" fmla="*/ 1662062 w 3476524"/>
              <a:gd name="connsiteY13" fmla="*/ 2504322 h 2912150"/>
              <a:gd name="connsiteX14" fmla="*/ 1219296 w 3476524"/>
              <a:gd name="connsiteY14" fmla="*/ 2586960 h 2912150"/>
              <a:gd name="connsiteX15" fmla="*/ 703970 w 3476524"/>
              <a:gd name="connsiteY15" fmla="*/ 2740973 h 2912150"/>
              <a:gd name="connsiteX16" fmla="*/ 348439 w 3476524"/>
              <a:gd name="connsiteY16" fmla="*/ 2256035 h 2912150"/>
              <a:gd name="connsiteX17" fmla="*/ 740325 w 3476524"/>
              <a:gd name="connsiteY17" fmla="*/ 1672560 h 2912150"/>
              <a:gd name="connsiteX18" fmla="*/ 727242 w 3476524"/>
              <a:gd name="connsiteY18" fmla="*/ 1319956 h 2912150"/>
              <a:gd name="connsiteX19" fmla="*/ 261353 w 3476524"/>
              <a:gd name="connsiteY19" fmla="*/ 1080378 h 2912150"/>
              <a:gd name="connsiteX20" fmla="*/ 96 w 3476524"/>
              <a:gd name="connsiteY20" fmla="*/ 897498 h 2912150"/>
              <a:gd name="connsiteX0" fmla="*/ 96 w 3476524"/>
              <a:gd name="connsiteY0" fmla="*/ 897498 h 2910267"/>
              <a:gd name="connsiteX1" fmla="*/ 287479 w 3476524"/>
              <a:gd name="connsiteY1" fmla="*/ 44058 h 2910267"/>
              <a:gd name="connsiteX2" fmla="*/ 914496 w 3476524"/>
              <a:gd name="connsiteY2" fmla="*/ 148560 h 2910267"/>
              <a:gd name="connsiteX3" fmla="*/ 1358670 w 3476524"/>
              <a:gd name="connsiteY3" fmla="*/ 373389 h 2910267"/>
              <a:gd name="connsiteX4" fmla="*/ 2133696 w 3476524"/>
              <a:gd name="connsiteY4" fmla="*/ 322732 h 2910267"/>
              <a:gd name="connsiteX5" fmla="*/ 2682336 w 3476524"/>
              <a:gd name="connsiteY5" fmla="*/ 427235 h 2910267"/>
              <a:gd name="connsiteX6" fmla="*/ 3196142 w 3476524"/>
              <a:gd name="connsiteY6" fmla="*/ 1123920 h 2910267"/>
              <a:gd name="connsiteX7" fmla="*/ 3431273 w 3476524"/>
              <a:gd name="connsiteY7" fmla="*/ 1820606 h 2910267"/>
              <a:gd name="connsiteX8" fmla="*/ 3431273 w 3476524"/>
              <a:gd name="connsiteY8" fmla="*/ 2595669 h 2910267"/>
              <a:gd name="connsiteX9" fmla="*/ 2961010 w 3476524"/>
              <a:gd name="connsiteY9" fmla="*/ 2900469 h 2910267"/>
              <a:gd name="connsiteX10" fmla="*/ 2621376 w 3476524"/>
              <a:gd name="connsiteY10" fmla="*/ 2795966 h 2910267"/>
              <a:gd name="connsiteX11" fmla="*/ 2355672 w 3476524"/>
              <a:gd name="connsiteY11" fmla="*/ 2409973 h 2910267"/>
              <a:gd name="connsiteX12" fmla="*/ 1959525 w 3476524"/>
              <a:gd name="connsiteY12" fmla="*/ 2090572 h 2910267"/>
              <a:gd name="connsiteX13" fmla="*/ 1662062 w 3476524"/>
              <a:gd name="connsiteY13" fmla="*/ 2504322 h 2910267"/>
              <a:gd name="connsiteX14" fmla="*/ 1219296 w 3476524"/>
              <a:gd name="connsiteY14" fmla="*/ 2586960 h 2910267"/>
              <a:gd name="connsiteX15" fmla="*/ 703970 w 3476524"/>
              <a:gd name="connsiteY15" fmla="*/ 2740973 h 2910267"/>
              <a:gd name="connsiteX16" fmla="*/ 348439 w 3476524"/>
              <a:gd name="connsiteY16" fmla="*/ 2256035 h 2910267"/>
              <a:gd name="connsiteX17" fmla="*/ 740325 w 3476524"/>
              <a:gd name="connsiteY17" fmla="*/ 1672560 h 2910267"/>
              <a:gd name="connsiteX18" fmla="*/ 727242 w 3476524"/>
              <a:gd name="connsiteY18" fmla="*/ 1319956 h 2910267"/>
              <a:gd name="connsiteX19" fmla="*/ 261353 w 3476524"/>
              <a:gd name="connsiteY19" fmla="*/ 1080378 h 2910267"/>
              <a:gd name="connsiteX20" fmla="*/ 96 w 3476524"/>
              <a:gd name="connsiteY20" fmla="*/ 897498 h 2910267"/>
              <a:gd name="connsiteX0" fmla="*/ 96 w 3431362"/>
              <a:gd name="connsiteY0" fmla="*/ 897498 h 2906652"/>
              <a:gd name="connsiteX1" fmla="*/ 287479 w 3431362"/>
              <a:gd name="connsiteY1" fmla="*/ 44058 h 2906652"/>
              <a:gd name="connsiteX2" fmla="*/ 914496 w 3431362"/>
              <a:gd name="connsiteY2" fmla="*/ 148560 h 2906652"/>
              <a:gd name="connsiteX3" fmla="*/ 1358670 w 3431362"/>
              <a:gd name="connsiteY3" fmla="*/ 373389 h 2906652"/>
              <a:gd name="connsiteX4" fmla="*/ 2133696 w 3431362"/>
              <a:gd name="connsiteY4" fmla="*/ 322732 h 2906652"/>
              <a:gd name="connsiteX5" fmla="*/ 2682336 w 3431362"/>
              <a:gd name="connsiteY5" fmla="*/ 427235 h 2906652"/>
              <a:gd name="connsiteX6" fmla="*/ 3196142 w 3431362"/>
              <a:gd name="connsiteY6" fmla="*/ 1123920 h 2906652"/>
              <a:gd name="connsiteX7" fmla="*/ 3431273 w 3431362"/>
              <a:gd name="connsiteY7" fmla="*/ 1820606 h 2906652"/>
              <a:gd name="connsiteX8" fmla="*/ 3220636 w 3431362"/>
              <a:gd name="connsiteY8" fmla="*/ 2653776 h 2906652"/>
              <a:gd name="connsiteX9" fmla="*/ 2961010 w 3431362"/>
              <a:gd name="connsiteY9" fmla="*/ 2900469 h 2906652"/>
              <a:gd name="connsiteX10" fmla="*/ 2621376 w 3431362"/>
              <a:gd name="connsiteY10" fmla="*/ 2795966 h 2906652"/>
              <a:gd name="connsiteX11" fmla="*/ 2355672 w 3431362"/>
              <a:gd name="connsiteY11" fmla="*/ 2409973 h 2906652"/>
              <a:gd name="connsiteX12" fmla="*/ 1959525 w 3431362"/>
              <a:gd name="connsiteY12" fmla="*/ 2090572 h 2906652"/>
              <a:gd name="connsiteX13" fmla="*/ 1662062 w 3431362"/>
              <a:gd name="connsiteY13" fmla="*/ 2504322 h 2906652"/>
              <a:gd name="connsiteX14" fmla="*/ 1219296 w 3431362"/>
              <a:gd name="connsiteY14" fmla="*/ 2586960 h 2906652"/>
              <a:gd name="connsiteX15" fmla="*/ 703970 w 3431362"/>
              <a:gd name="connsiteY15" fmla="*/ 2740973 h 2906652"/>
              <a:gd name="connsiteX16" fmla="*/ 348439 w 3431362"/>
              <a:gd name="connsiteY16" fmla="*/ 2256035 h 2906652"/>
              <a:gd name="connsiteX17" fmla="*/ 740325 w 3431362"/>
              <a:gd name="connsiteY17" fmla="*/ 1672560 h 2906652"/>
              <a:gd name="connsiteX18" fmla="*/ 727242 w 3431362"/>
              <a:gd name="connsiteY18" fmla="*/ 1319956 h 2906652"/>
              <a:gd name="connsiteX19" fmla="*/ 261353 w 3431362"/>
              <a:gd name="connsiteY19" fmla="*/ 1080378 h 2906652"/>
              <a:gd name="connsiteX20" fmla="*/ 96 w 3431362"/>
              <a:gd name="connsiteY20" fmla="*/ 897498 h 2906652"/>
              <a:gd name="connsiteX0" fmla="*/ 96 w 3431907"/>
              <a:gd name="connsiteY0" fmla="*/ 897498 h 2906652"/>
              <a:gd name="connsiteX1" fmla="*/ 287479 w 3431907"/>
              <a:gd name="connsiteY1" fmla="*/ 44058 h 2906652"/>
              <a:gd name="connsiteX2" fmla="*/ 914496 w 3431907"/>
              <a:gd name="connsiteY2" fmla="*/ 148560 h 2906652"/>
              <a:gd name="connsiteX3" fmla="*/ 1358670 w 3431907"/>
              <a:gd name="connsiteY3" fmla="*/ 373389 h 2906652"/>
              <a:gd name="connsiteX4" fmla="*/ 2133696 w 3431907"/>
              <a:gd name="connsiteY4" fmla="*/ 322732 h 2906652"/>
              <a:gd name="connsiteX5" fmla="*/ 2682336 w 3431907"/>
              <a:gd name="connsiteY5" fmla="*/ 427235 h 2906652"/>
              <a:gd name="connsiteX6" fmla="*/ 3152562 w 3431907"/>
              <a:gd name="connsiteY6" fmla="*/ 1211080 h 2906652"/>
              <a:gd name="connsiteX7" fmla="*/ 3431273 w 3431907"/>
              <a:gd name="connsiteY7" fmla="*/ 1820606 h 2906652"/>
              <a:gd name="connsiteX8" fmla="*/ 3220636 w 3431907"/>
              <a:gd name="connsiteY8" fmla="*/ 2653776 h 2906652"/>
              <a:gd name="connsiteX9" fmla="*/ 2961010 w 3431907"/>
              <a:gd name="connsiteY9" fmla="*/ 2900469 h 2906652"/>
              <a:gd name="connsiteX10" fmla="*/ 2621376 w 3431907"/>
              <a:gd name="connsiteY10" fmla="*/ 2795966 h 2906652"/>
              <a:gd name="connsiteX11" fmla="*/ 2355672 w 3431907"/>
              <a:gd name="connsiteY11" fmla="*/ 2409973 h 2906652"/>
              <a:gd name="connsiteX12" fmla="*/ 1959525 w 3431907"/>
              <a:gd name="connsiteY12" fmla="*/ 2090572 h 2906652"/>
              <a:gd name="connsiteX13" fmla="*/ 1662062 w 3431907"/>
              <a:gd name="connsiteY13" fmla="*/ 2504322 h 2906652"/>
              <a:gd name="connsiteX14" fmla="*/ 1219296 w 3431907"/>
              <a:gd name="connsiteY14" fmla="*/ 2586960 h 2906652"/>
              <a:gd name="connsiteX15" fmla="*/ 703970 w 3431907"/>
              <a:gd name="connsiteY15" fmla="*/ 2740973 h 2906652"/>
              <a:gd name="connsiteX16" fmla="*/ 348439 w 3431907"/>
              <a:gd name="connsiteY16" fmla="*/ 2256035 h 2906652"/>
              <a:gd name="connsiteX17" fmla="*/ 740325 w 3431907"/>
              <a:gd name="connsiteY17" fmla="*/ 1672560 h 2906652"/>
              <a:gd name="connsiteX18" fmla="*/ 727242 w 3431907"/>
              <a:gd name="connsiteY18" fmla="*/ 1319956 h 2906652"/>
              <a:gd name="connsiteX19" fmla="*/ 261353 w 3431907"/>
              <a:gd name="connsiteY19" fmla="*/ 1080378 h 2906652"/>
              <a:gd name="connsiteX20" fmla="*/ 96 w 3431907"/>
              <a:gd name="connsiteY20" fmla="*/ 897498 h 2906652"/>
              <a:gd name="connsiteX0" fmla="*/ 11824 w 3225735"/>
              <a:gd name="connsiteY0" fmla="*/ 703227 h 2893965"/>
              <a:gd name="connsiteX1" fmla="*/ 81307 w 3225735"/>
              <a:gd name="connsiteY1" fmla="*/ 31371 h 2893965"/>
              <a:gd name="connsiteX2" fmla="*/ 708324 w 3225735"/>
              <a:gd name="connsiteY2" fmla="*/ 135873 h 2893965"/>
              <a:gd name="connsiteX3" fmla="*/ 1152498 w 3225735"/>
              <a:gd name="connsiteY3" fmla="*/ 360702 h 2893965"/>
              <a:gd name="connsiteX4" fmla="*/ 1927524 w 3225735"/>
              <a:gd name="connsiteY4" fmla="*/ 310045 h 2893965"/>
              <a:gd name="connsiteX5" fmla="*/ 2476164 w 3225735"/>
              <a:gd name="connsiteY5" fmla="*/ 414548 h 2893965"/>
              <a:gd name="connsiteX6" fmla="*/ 2946390 w 3225735"/>
              <a:gd name="connsiteY6" fmla="*/ 1198393 h 2893965"/>
              <a:gd name="connsiteX7" fmla="*/ 3225101 w 3225735"/>
              <a:gd name="connsiteY7" fmla="*/ 1807919 h 2893965"/>
              <a:gd name="connsiteX8" fmla="*/ 3014464 w 3225735"/>
              <a:gd name="connsiteY8" fmla="*/ 2641089 h 2893965"/>
              <a:gd name="connsiteX9" fmla="*/ 2754838 w 3225735"/>
              <a:gd name="connsiteY9" fmla="*/ 2887782 h 2893965"/>
              <a:gd name="connsiteX10" fmla="*/ 2415204 w 3225735"/>
              <a:gd name="connsiteY10" fmla="*/ 2783279 h 2893965"/>
              <a:gd name="connsiteX11" fmla="*/ 2149500 w 3225735"/>
              <a:gd name="connsiteY11" fmla="*/ 2397286 h 2893965"/>
              <a:gd name="connsiteX12" fmla="*/ 1753353 w 3225735"/>
              <a:gd name="connsiteY12" fmla="*/ 2077885 h 2893965"/>
              <a:gd name="connsiteX13" fmla="*/ 1455890 w 3225735"/>
              <a:gd name="connsiteY13" fmla="*/ 2491635 h 2893965"/>
              <a:gd name="connsiteX14" fmla="*/ 1013124 w 3225735"/>
              <a:gd name="connsiteY14" fmla="*/ 2574273 h 2893965"/>
              <a:gd name="connsiteX15" fmla="*/ 497798 w 3225735"/>
              <a:gd name="connsiteY15" fmla="*/ 2728286 h 2893965"/>
              <a:gd name="connsiteX16" fmla="*/ 142267 w 3225735"/>
              <a:gd name="connsiteY16" fmla="*/ 2243348 h 2893965"/>
              <a:gd name="connsiteX17" fmla="*/ 534153 w 3225735"/>
              <a:gd name="connsiteY17" fmla="*/ 1659873 h 2893965"/>
              <a:gd name="connsiteX18" fmla="*/ 521070 w 3225735"/>
              <a:gd name="connsiteY18" fmla="*/ 1307269 h 2893965"/>
              <a:gd name="connsiteX19" fmla="*/ 55181 w 3225735"/>
              <a:gd name="connsiteY19" fmla="*/ 1067691 h 2893965"/>
              <a:gd name="connsiteX20" fmla="*/ 11824 w 3225735"/>
              <a:gd name="connsiteY20" fmla="*/ 703227 h 28939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225735" h="2893965">
                <a:moveTo>
                  <a:pt x="11824" y="703227"/>
                </a:moveTo>
                <a:cubicBezTo>
                  <a:pt x="16178" y="530507"/>
                  <a:pt x="-34776" y="125930"/>
                  <a:pt x="81307" y="31371"/>
                </a:cubicBezTo>
                <a:cubicBezTo>
                  <a:pt x="197390" y="-63188"/>
                  <a:pt x="529792" y="80984"/>
                  <a:pt x="708324" y="135873"/>
                </a:cubicBezTo>
                <a:cubicBezTo>
                  <a:pt x="886856" y="190762"/>
                  <a:pt x="949298" y="331673"/>
                  <a:pt x="1152498" y="360702"/>
                </a:cubicBezTo>
                <a:cubicBezTo>
                  <a:pt x="1355698" y="389731"/>
                  <a:pt x="1706913" y="301071"/>
                  <a:pt x="1927524" y="310045"/>
                </a:cubicBezTo>
                <a:cubicBezTo>
                  <a:pt x="2148135" y="319019"/>
                  <a:pt x="2306353" y="266490"/>
                  <a:pt x="2476164" y="414548"/>
                </a:cubicBezTo>
                <a:cubicBezTo>
                  <a:pt x="2645975" y="562606"/>
                  <a:pt x="2821567" y="966165"/>
                  <a:pt x="2946390" y="1198393"/>
                </a:cubicBezTo>
                <a:cubicBezTo>
                  <a:pt x="3071213" y="1430621"/>
                  <a:pt x="3213755" y="1567470"/>
                  <a:pt x="3225101" y="1807919"/>
                </a:cubicBezTo>
                <a:cubicBezTo>
                  <a:pt x="3236447" y="2048368"/>
                  <a:pt x="3092841" y="2461112"/>
                  <a:pt x="3014464" y="2641089"/>
                </a:cubicBezTo>
                <a:cubicBezTo>
                  <a:pt x="2936087" y="2821066"/>
                  <a:pt x="2854715" y="2864084"/>
                  <a:pt x="2754838" y="2887782"/>
                </a:cubicBezTo>
                <a:cubicBezTo>
                  <a:pt x="2654961" y="2911480"/>
                  <a:pt x="2516094" y="2865028"/>
                  <a:pt x="2415204" y="2783279"/>
                </a:cubicBezTo>
                <a:cubicBezTo>
                  <a:pt x="2314314" y="2701530"/>
                  <a:pt x="2259808" y="2514852"/>
                  <a:pt x="2149500" y="2397286"/>
                </a:cubicBezTo>
                <a:cubicBezTo>
                  <a:pt x="2039192" y="2279720"/>
                  <a:pt x="1868955" y="2062160"/>
                  <a:pt x="1753353" y="2077885"/>
                </a:cubicBezTo>
                <a:cubicBezTo>
                  <a:pt x="1637751" y="2093610"/>
                  <a:pt x="1579261" y="2408904"/>
                  <a:pt x="1455890" y="2491635"/>
                </a:cubicBezTo>
                <a:cubicBezTo>
                  <a:pt x="1332519" y="2574366"/>
                  <a:pt x="1172806" y="2534831"/>
                  <a:pt x="1013124" y="2574273"/>
                </a:cubicBezTo>
                <a:cubicBezTo>
                  <a:pt x="853442" y="2613715"/>
                  <a:pt x="642941" y="2783440"/>
                  <a:pt x="497798" y="2728286"/>
                </a:cubicBezTo>
                <a:cubicBezTo>
                  <a:pt x="352655" y="2673132"/>
                  <a:pt x="136208" y="2421417"/>
                  <a:pt x="142267" y="2243348"/>
                </a:cubicBezTo>
                <a:cubicBezTo>
                  <a:pt x="148326" y="2065279"/>
                  <a:pt x="471019" y="1815886"/>
                  <a:pt x="534153" y="1659873"/>
                </a:cubicBezTo>
                <a:cubicBezTo>
                  <a:pt x="597287" y="1503860"/>
                  <a:pt x="600899" y="1405966"/>
                  <a:pt x="521070" y="1307269"/>
                </a:cubicBezTo>
                <a:cubicBezTo>
                  <a:pt x="441241" y="1208572"/>
                  <a:pt x="140055" y="1168365"/>
                  <a:pt x="55181" y="1067691"/>
                </a:cubicBezTo>
                <a:cubicBezTo>
                  <a:pt x="-29693" y="967017"/>
                  <a:pt x="7470" y="875947"/>
                  <a:pt x="11824" y="703227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フリーフォーム 5"/>
          <p:cNvSpPr/>
          <p:nvPr/>
        </p:nvSpPr>
        <p:spPr>
          <a:xfrm>
            <a:off x="511306" y="391673"/>
            <a:ext cx="2994524" cy="2357413"/>
          </a:xfrm>
          <a:custGeom>
            <a:avLst/>
            <a:gdLst>
              <a:gd name="connsiteX0" fmla="*/ 100 w 3476528"/>
              <a:gd name="connsiteY0" fmla="*/ 901817 h 2916469"/>
              <a:gd name="connsiteX1" fmla="*/ 287483 w 3476528"/>
              <a:gd name="connsiteY1" fmla="*/ 48377 h 2916469"/>
              <a:gd name="connsiteX2" fmla="*/ 914500 w 3476528"/>
              <a:gd name="connsiteY2" fmla="*/ 152879 h 2916469"/>
              <a:gd name="connsiteX3" fmla="*/ 1315094 w 3476528"/>
              <a:gd name="connsiteY3" fmla="*/ 544765 h 2916469"/>
              <a:gd name="connsiteX4" fmla="*/ 2133700 w 3476528"/>
              <a:gd name="connsiteY4" fmla="*/ 327051 h 2916469"/>
              <a:gd name="connsiteX5" fmla="*/ 2682340 w 3476528"/>
              <a:gd name="connsiteY5" fmla="*/ 431554 h 2916469"/>
              <a:gd name="connsiteX6" fmla="*/ 3196146 w 3476528"/>
              <a:gd name="connsiteY6" fmla="*/ 1128239 h 2916469"/>
              <a:gd name="connsiteX7" fmla="*/ 3431277 w 3476528"/>
              <a:gd name="connsiteY7" fmla="*/ 1824925 h 2916469"/>
              <a:gd name="connsiteX8" fmla="*/ 3431277 w 3476528"/>
              <a:gd name="connsiteY8" fmla="*/ 2599988 h 2916469"/>
              <a:gd name="connsiteX9" fmla="*/ 2961014 w 3476528"/>
              <a:gd name="connsiteY9" fmla="*/ 2904788 h 2916469"/>
              <a:gd name="connsiteX10" fmla="*/ 2621380 w 3476528"/>
              <a:gd name="connsiteY10" fmla="*/ 2800285 h 2916469"/>
              <a:gd name="connsiteX11" fmla="*/ 2464626 w 3476528"/>
              <a:gd name="connsiteY11" fmla="*/ 2312605 h 2916469"/>
              <a:gd name="connsiteX12" fmla="*/ 1959529 w 3476528"/>
              <a:gd name="connsiteY12" fmla="*/ 2094891 h 2916469"/>
              <a:gd name="connsiteX13" fmla="*/ 1567643 w 3476528"/>
              <a:gd name="connsiteY13" fmla="*/ 2399691 h 2916469"/>
              <a:gd name="connsiteX14" fmla="*/ 1219300 w 3476528"/>
              <a:gd name="connsiteY14" fmla="*/ 2591279 h 2916469"/>
              <a:gd name="connsiteX15" fmla="*/ 783871 w 3476528"/>
              <a:gd name="connsiteY15" fmla="*/ 2556445 h 2916469"/>
              <a:gd name="connsiteX16" fmla="*/ 348443 w 3476528"/>
              <a:gd name="connsiteY16" fmla="*/ 2260354 h 2916469"/>
              <a:gd name="connsiteX17" fmla="*/ 740329 w 3476528"/>
              <a:gd name="connsiteY17" fmla="*/ 1676879 h 2916469"/>
              <a:gd name="connsiteX18" fmla="*/ 749037 w 3476528"/>
              <a:gd name="connsiteY18" fmla="*/ 1215325 h 2916469"/>
              <a:gd name="connsiteX19" fmla="*/ 261357 w 3476528"/>
              <a:gd name="connsiteY19" fmla="*/ 1084697 h 2916469"/>
              <a:gd name="connsiteX20" fmla="*/ 100 w 3476528"/>
              <a:gd name="connsiteY20" fmla="*/ 901817 h 2916469"/>
              <a:gd name="connsiteX0" fmla="*/ 100 w 3476528"/>
              <a:gd name="connsiteY0" fmla="*/ 903900 h 2918552"/>
              <a:gd name="connsiteX1" fmla="*/ 287483 w 3476528"/>
              <a:gd name="connsiteY1" fmla="*/ 50460 h 2918552"/>
              <a:gd name="connsiteX2" fmla="*/ 650381 w 3476528"/>
              <a:gd name="connsiteY2" fmla="*/ 147149 h 2918552"/>
              <a:gd name="connsiteX3" fmla="*/ 1315094 w 3476528"/>
              <a:gd name="connsiteY3" fmla="*/ 546848 h 2918552"/>
              <a:gd name="connsiteX4" fmla="*/ 2133700 w 3476528"/>
              <a:gd name="connsiteY4" fmla="*/ 329134 h 2918552"/>
              <a:gd name="connsiteX5" fmla="*/ 2682340 w 3476528"/>
              <a:gd name="connsiteY5" fmla="*/ 433637 h 2918552"/>
              <a:gd name="connsiteX6" fmla="*/ 3196146 w 3476528"/>
              <a:gd name="connsiteY6" fmla="*/ 1130322 h 2918552"/>
              <a:gd name="connsiteX7" fmla="*/ 3431277 w 3476528"/>
              <a:gd name="connsiteY7" fmla="*/ 1827008 h 2918552"/>
              <a:gd name="connsiteX8" fmla="*/ 3431277 w 3476528"/>
              <a:gd name="connsiteY8" fmla="*/ 2602071 h 2918552"/>
              <a:gd name="connsiteX9" fmla="*/ 2961014 w 3476528"/>
              <a:gd name="connsiteY9" fmla="*/ 2906871 h 2918552"/>
              <a:gd name="connsiteX10" fmla="*/ 2621380 w 3476528"/>
              <a:gd name="connsiteY10" fmla="*/ 2802368 h 2918552"/>
              <a:gd name="connsiteX11" fmla="*/ 2464626 w 3476528"/>
              <a:gd name="connsiteY11" fmla="*/ 2314688 h 2918552"/>
              <a:gd name="connsiteX12" fmla="*/ 1959529 w 3476528"/>
              <a:gd name="connsiteY12" fmla="*/ 2096974 h 2918552"/>
              <a:gd name="connsiteX13" fmla="*/ 1567643 w 3476528"/>
              <a:gd name="connsiteY13" fmla="*/ 2401774 h 2918552"/>
              <a:gd name="connsiteX14" fmla="*/ 1219300 w 3476528"/>
              <a:gd name="connsiteY14" fmla="*/ 2593362 h 2918552"/>
              <a:gd name="connsiteX15" fmla="*/ 783871 w 3476528"/>
              <a:gd name="connsiteY15" fmla="*/ 2558528 h 2918552"/>
              <a:gd name="connsiteX16" fmla="*/ 348443 w 3476528"/>
              <a:gd name="connsiteY16" fmla="*/ 2262437 h 2918552"/>
              <a:gd name="connsiteX17" fmla="*/ 740329 w 3476528"/>
              <a:gd name="connsiteY17" fmla="*/ 1678962 h 2918552"/>
              <a:gd name="connsiteX18" fmla="*/ 749037 w 3476528"/>
              <a:gd name="connsiteY18" fmla="*/ 1217408 h 2918552"/>
              <a:gd name="connsiteX19" fmla="*/ 261357 w 3476528"/>
              <a:gd name="connsiteY19" fmla="*/ 1086780 h 2918552"/>
              <a:gd name="connsiteX20" fmla="*/ 100 w 3476528"/>
              <a:gd name="connsiteY20" fmla="*/ 903900 h 2918552"/>
              <a:gd name="connsiteX0" fmla="*/ 13293 w 3489721"/>
              <a:gd name="connsiteY0" fmla="*/ 950673 h 2965325"/>
              <a:gd name="connsiteX1" fmla="*/ 104473 w 3489721"/>
              <a:gd name="connsiteY1" fmla="*/ 42540 h 2965325"/>
              <a:gd name="connsiteX2" fmla="*/ 663574 w 3489721"/>
              <a:gd name="connsiteY2" fmla="*/ 193922 h 2965325"/>
              <a:gd name="connsiteX3" fmla="*/ 1328287 w 3489721"/>
              <a:gd name="connsiteY3" fmla="*/ 593621 h 2965325"/>
              <a:gd name="connsiteX4" fmla="*/ 2146893 w 3489721"/>
              <a:gd name="connsiteY4" fmla="*/ 375907 h 2965325"/>
              <a:gd name="connsiteX5" fmla="*/ 2695533 w 3489721"/>
              <a:gd name="connsiteY5" fmla="*/ 480410 h 2965325"/>
              <a:gd name="connsiteX6" fmla="*/ 3209339 w 3489721"/>
              <a:gd name="connsiteY6" fmla="*/ 1177095 h 2965325"/>
              <a:gd name="connsiteX7" fmla="*/ 3444470 w 3489721"/>
              <a:gd name="connsiteY7" fmla="*/ 1873781 h 2965325"/>
              <a:gd name="connsiteX8" fmla="*/ 3444470 w 3489721"/>
              <a:gd name="connsiteY8" fmla="*/ 2648844 h 2965325"/>
              <a:gd name="connsiteX9" fmla="*/ 2974207 w 3489721"/>
              <a:gd name="connsiteY9" fmla="*/ 2953644 h 2965325"/>
              <a:gd name="connsiteX10" fmla="*/ 2634573 w 3489721"/>
              <a:gd name="connsiteY10" fmla="*/ 2849141 h 2965325"/>
              <a:gd name="connsiteX11" fmla="*/ 2477819 w 3489721"/>
              <a:gd name="connsiteY11" fmla="*/ 2361461 h 2965325"/>
              <a:gd name="connsiteX12" fmla="*/ 1972722 w 3489721"/>
              <a:gd name="connsiteY12" fmla="*/ 2143747 h 2965325"/>
              <a:gd name="connsiteX13" fmla="*/ 1580836 w 3489721"/>
              <a:gd name="connsiteY13" fmla="*/ 2448547 h 2965325"/>
              <a:gd name="connsiteX14" fmla="*/ 1232493 w 3489721"/>
              <a:gd name="connsiteY14" fmla="*/ 2640135 h 2965325"/>
              <a:gd name="connsiteX15" fmla="*/ 797064 w 3489721"/>
              <a:gd name="connsiteY15" fmla="*/ 2605301 h 2965325"/>
              <a:gd name="connsiteX16" fmla="*/ 361636 w 3489721"/>
              <a:gd name="connsiteY16" fmla="*/ 2309210 h 2965325"/>
              <a:gd name="connsiteX17" fmla="*/ 753522 w 3489721"/>
              <a:gd name="connsiteY17" fmla="*/ 1725735 h 2965325"/>
              <a:gd name="connsiteX18" fmla="*/ 762230 w 3489721"/>
              <a:gd name="connsiteY18" fmla="*/ 1264181 h 2965325"/>
              <a:gd name="connsiteX19" fmla="*/ 274550 w 3489721"/>
              <a:gd name="connsiteY19" fmla="*/ 1133553 h 2965325"/>
              <a:gd name="connsiteX20" fmla="*/ 13293 w 3489721"/>
              <a:gd name="connsiteY20" fmla="*/ 950673 h 2965325"/>
              <a:gd name="connsiteX0" fmla="*/ 3760 w 3631113"/>
              <a:gd name="connsiteY0" fmla="*/ 625434 h 2944799"/>
              <a:gd name="connsiteX1" fmla="*/ 245865 w 3631113"/>
              <a:gd name="connsiteY1" fmla="*/ 22014 h 2944799"/>
              <a:gd name="connsiteX2" fmla="*/ 804966 w 3631113"/>
              <a:gd name="connsiteY2" fmla="*/ 173396 h 2944799"/>
              <a:gd name="connsiteX3" fmla="*/ 1469679 w 3631113"/>
              <a:gd name="connsiteY3" fmla="*/ 573095 h 2944799"/>
              <a:gd name="connsiteX4" fmla="*/ 2288285 w 3631113"/>
              <a:gd name="connsiteY4" fmla="*/ 355381 h 2944799"/>
              <a:gd name="connsiteX5" fmla="*/ 2836925 w 3631113"/>
              <a:gd name="connsiteY5" fmla="*/ 459884 h 2944799"/>
              <a:gd name="connsiteX6" fmla="*/ 3350731 w 3631113"/>
              <a:gd name="connsiteY6" fmla="*/ 1156569 h 2944799"/>
              <a:gd name="connsiteX7" fmla="*/ 3585862 w 3631113"/>
              <a:gd name="connsiteY7" fmla="*/ 1853255 h 2944799"/>
              <a:gd name="connsiteX8" fmla="*/ 3585862 w 3631113"/>
              <a:gd name="connsiteY8" fmla="*/ 2628318 h 2944799"/>
              <a:gd name="connsiteX9" fmla="*/ 3115599 w 3631113"/>
              <a:gd name="connsiteY9" fmla="*/ 2933118 h 2944799"/>
              <a:gd name="connsiteX10" fmla="*/ 2775965 w 3631113"/>
              <a:gd name="connsiteY10" fmla="*/ 2828615 h 2944799"/>
              <a:gd name="connsiteX11" fmla="*/ 2619211 w 3631113"/>
              <a:gd name="connsiteY11" fmla="*/ 2340935 h 2944799"/>
              <a:gd name="connsiteX12" fmla="*/ 2114114 w 3631113"/>
              <a:gd name="connsiteY12" fmla="*/ 2123221 h 2944799"/>
              <a:gd name="connsiteX13" fmla="*/ 1722228 w 3631113"/>
              <a:gd name="connsiteY13" fmla="*/ 2428021 h 2944799"/>
              <a:gd name="connsiteX14" fmla="*/ 1373885 w 3631113"/>
              <a:gd name="connsiteY14" fmla="*/ 2619609 h 2944799"/>
              <a:gd name="connsiteX15" fmla="*/ 938456 w 3631113"/>
              <a:gd name="connsiteY15" fmla="*/ 2584775 h 2944799"/>
              <a:gd name="connsiteX16" fmla="*/ 503028 w 3631113"/>
              <a:gd name="connsiteY16" fmla="*/ 2288684 h 2944799"/>
              <a:gd name="connsiteX17" fmla="*/ 894914 w 3631113"/>
              <a:gd name="connsiteY17" fmla="*/ 1705209 h 2944799"/>
              <a:gd name="connsiteX18" fmla="*/ 903622 w 3631113"/>
              <a:gd name="connsiteY18" fmla="*/ 1243655 h 2944799"/>
              <a:gd name="connsiteX19" fmla="*/ 415942 w 3631113"/>
              <a:gd name="connsiteY19" fmla="*/ 1113027 h 2944799"/>
              <a:gd name="connsiteX20" fmla="*/ 3760 w 3631113"/>
              <a:gd name="connsiteY20" fmla="*/ 625434 h 2944799"/>
              <a:gd name="connsiteX0" fmla="*/ 3484 w 3630837"/>
              <a:gd name="connsiteY0" fmla="*/ 625434 h 2944799"/>
              <a:gd name="connsiteX1" fmla="*/ 245589 w 3630837"/>
              <a:gd name="connsiteY1" fmla="*/ 22014 h 2944799"/>
              <a:gd name="connsiteX2" fmla="*/ 804690 w 3630837"/>
              <a:gd name="connsiteY2" fmla="*/ 173396 h 2944799"/>
              <a:gd name="connsiteX3" fmla="*/ 1469403 w 3630837"/>
              <a:gd name="connsiteY3" fmla="*/ 573095 h 2944799"/>
              <a:gd name="connsiteX4" fmla="*/ 2288009 w 3630837"/>
              <a:gd name="connsiteY4" fmla="*/ 355381 h 2944799"/>
              <a:gd name="connsiteX5" fmla="*/ 2836649 w 3630837"/>
              <a:gd name="connsiteY5" fmla="*/ 459884 h 2944799"/>
              <a:gd name="connsiteX6" fmla="*/ 3350455 w 3630837"/>
              <a:gd name="connsiteY6" fmla="*/ 1156569 h 2944799"/>
              <a:gd name="connsiteX7" fmla="*/ 3585586 w 3630837"/>
              <a:gd name="connsiteY7" fmla="*/ 1853255 h 2944799"/>
              <a:gd name="connsiteX8" fmla="*/ 3585586 w 3630837"/>
              <a:gd name="connsiteY8" fmla="*/ 2628318 h 2944799"/>
              <a:gd name="connsiteX9" fmla="*/ 3115323 w 3630837"/>
              <a:gd name="connsiteY9" fmla="*/ 2933118 h 2944799"/>
              <a:gd name="connsiteX10" fmla="*/ 2775689 w 3630837"/>
              <a:gd name="connsiteY10" fmla="*/ 2828615 h 2944799"/>
              <a:gd name="connsiteX11" fmla="*/ 2618935 w 3630837"/>
              <a:gd name="connsiteY11" fmla="*/ 2340935 h 2944799"/>
              <a:gd name="connsiteX12" fmla="*/ 2113838 w 3630837"/>
              <a:gd name="connsiteY12" fmla="*/ 2123221 h 2944799"/>
              <a:gd name="connsiteX13" fmla="*/ 1721952 w 3630837"/>
              <a:gd name="connsiteY13" fmla="*/ 2428021 h 2944799"/>
              <a:gd name="connsiteX14" fmla="*/ 1373609 w 3630837"/>
              <a:gd name="connsiteY14" fmla="*/ 2619609 h 2944799"/>
              <a:gd name="connsiteX15" fmla="*/ 938180 w 3630837"/>
              <a:gd name="connsiteY15" fmla="*/ 2584775 h 2944799"/>
              <a:gd name="connsiteX16" fmla="*/ 502752 w 3630837"/>
              <a:gd name="connsiteY16" fmla="*/ 2288684 h 2944799"/>
              <a:gd name="connsiteX17" fmla="*/ 894638 w 3630837"/>
              <a:gd name="connsiteY17" fmla="*/ 1705209 h 2944799"/>
              <a:gd name="connsiteX18" fmla="*/ 903346 w 3630837"/>
              <a:gd name="connsiteY18" fmla="*/ 1243655 h 2944799"/>
              <a:gd name="connsiteX19" fmla="*/ 408120 w 3630837"/>
              <a:gd name="connsiteY19" fmla="*/ 917698 h 2944799"/>
              <a:gd name="connsiteX20" fmla="*/ 3484 w 3630837"/>
              <a:gd name="connsiteY20" fmla="*/ 625434 h 2944799"/>
              <a:gd name="connsiteX0" fmla="*/ 5883 w 3633236"/>
              <a:gd name="connsiteY0" fmla="*/ 625434 h 2944799"/>
              <a:gd name="connsiteX1" fmla="*/ 247988 w 3633236"/>
              <a:gd name="connsiteY1" fmla="*/ 22014 h 2944799"/>
              <a:gd name="connsiteX2" fmla="*/ 807089 w 3633236"/>
              <a:gd name="connsiteY2" fmla="*/ 173396 h 2944799"/>
              <a:gd name="connsiteX3" fmla="*/ 1471802 w 3633236"/>
              <a:gd name="connsiteY3" fmla="*/ 573095 h 2944799"/>
              <a:gd name="connsiteX4" fmla="*/ 2290408 w 3633236"/>
              <a:gd name="connsiteY4" fmla="*/ 355381 h 2944799"/>
              <a:gd name="connsiteX5" fmla="*/ 2839048 w 3633236"/>
              <a:gd name="connsiteY5" fmla="*/ 459884 h 2944799"/>
              <a:gd name="connsiteX6" fmla="*/ 3352854 w 3633236"/>
              <a:gd name="connsiteY6" fmla="*/ 1156569 h 2944799"/>
              <a:gd name="connsiteX7" fmla="*/ 3587985 w 3633236"/>
              <a:gd name="connsiteY7" fmla="*/ 1853255 h 2944799"/>
              <a:gd name="connsiteX8" fmla="*/ 3587985 w 3633236"/>
              <a:gd name="connsiteY8" fmla="*/ 2628318 h 2944799"/>
              <a:gd name="connsiteX9" fmla="*/ 3117722 w 3633236"/>
              <a:gd name="connsiteY9" fmla="*/ 2933118 h 2944799"/>
              <a:gd name="connsiteX10" fmla="*/ 2778088 w 3633236"/>
              <a:gd name="connsiteY10" fmla="*/ 2828615 h 2944799"/>
              <a:gd name="connsiteX11" fmla="*/ 2621334 w 3633236"/>
              <a:gd name="connsiteY11" fmla="*/ 2340935 h 2944799"/>
              <a:gd name="connsiteX12" fmla="*/ 2116237 w 3633236"/>
              <a:gd name="connsiteY12" fmla="*/ 2123221 h 2944799"/>
              <a:gd name="connsiteX13" fmla="*/ 1724351 w 3633236"/>
              <a:gd name="connsiteY13" fmla="*/ 2428021 h 2944799"/>
              <a:gd name="connsiteX14" fmla="*/ 1376008 w 3633236"/>
              <a:gd name="connsiteY14" fmla="*/ 2619609 h 2944799"/>
              <a:gd name="connsiteX15" fmla="*/ 940579 w 3633236"/>
              <a:gd name="connsiteY15" fmla="*/ 2584775 h 2944799"/>
              <a:gd name="connsiteX16" fmla="*/ 505151 w 3633236"/>
              <a:gd name="connsiteY16" fmla="*/ 2288684 h 2944799"/>
              <a:gd name="connsiteX17" fmla="*/ 897037 w 3633236"/>
              <a:gd name="connsiteY17" fmla="*/ 1705209 h 2944799"/>
              <a:gd name="connsiteX18" fmla="*/ 905745 w 3633236"/>
              <a:gd name="connsiteY18" fmla="*/ 1243655 h 2944799"/>
              <a:gd name="connsiteX19" fmla="*/ 470889 w 3633236"/>
              <a:gd name="connsiteY19" fmla="*/ 870819 h 2944799"/>
              <a:gd name="connsiteX20" fmla="*/ 5883 w 3633236"/>
              <a:gd name="connsiteY20" fmla="*/ 625434 h 2944799"/>
              <a:gd name="connsiteX0" fmla="*/ 5883 w 3633236"/>
              <a:gd name="connsiteY0" fmla="*/ 625434 h 2944799"/>
              <a:gd name="connsiteX1" fmla="*/ 247988 w 3633236"/>
              <a:gd name="connsiteY1" fmla="*/ 22014 h 2944799"/>
              <a:gd name="connsiteX2" fmla="*/ 807089 w 3633236"/>
              <a:gd name="connsiteY2" fmla="*/ 173396 h 2944799"/>
              <a:gd name="connsiteX3" fmla="*/ 1471802 w 3633236"/>
              <a:gd name="connsiteY3" fmla="*/ 573095 h 2944799"/>
              <a:gd name="connsiteX4" fmla="*/ 2290408 w 3633236"/>
              <a:gd name="connsiteY4" fmla="*/ 355381 h 2944799"/>
              <a:gd name="connsiteX5" fmla="*/ 2839048 w 3633236"/>
              <a:gd name="connsiteY5" fmla="*/ 459884 h 2944799"/>
              <a:gd name="connsiteX6" fmla="*/ 3352854 w 3633236"/>
              <a:gd name="connsiteY6" fmla="*/ 1156569 h 2944799"/>
              <a:gd name="connsiteX7" fmla="*/ 3587985 w 3633236"/>
              <a:gd name="connsiteY7" fmla="*/ 1853255 h 2944799"/>
              <a:gd name="connsiteX8" fmla="*/ 3587985 w 3633236"/>
              <a:gd name="connsiteY8" fmla="*/ 2628318 h 2944799"/>
              <a:gd name="connsiteX9" fmla="*/ 3117722 w 3633236"/>
              <a:gd name="connsiteY9" fmla="*/ 2933118 h 2944799"/>
              <a:gd name="connsiteX10" fmla="*/ 2778088 w 3633236"/>
              <a:gd name="connsiteY10" fmla="*/ 2828615 h 2944799"/>
              <a:gd name="connsiteX11" fmla="*/ 2621334 w 3633236"/>
              <a:gd name="connsiteY11" fmla="*/ 2340935 h 2944799"/>
              <a:gd name="connsiteX12" fmla="*/ 2116237 w 3633236"/>
              <a:gd name="connsiteY12" fmla="*/ 2123221 h 2944799"/>
              <a:gd name="connsiteX13" fmla="*/ 1724351 w 3633236"/>
              <a:gd name="connsiteY13" fmla="*/ 2428021 h 2944799"/>
              <a:gd name="connsiteX14" fmla="*/ 1376008 w 3633236"/>
              <a:gd name="connsiteY14" fmla="*/ 2619609 h 2944799"/>
              <a:gd name="connsiteX15" fmla="*/ 940579 w 3633236"/>
              <a:gd name="connsiteY15" fmla="*/ 2584775 h 2944799"/>
              <a:gd name="connsiteX16" fmla="*/ 505151 w 3633236"/>
              <a:gd name="connsiteY16" fmla="*/ 2288684 h 2944799"/>
              <a:gd name="connsiteX17" fmla="*/ 897037 w 3633236"/>
              <a:gd name="connsiteY17" fmla="*/ 1705209 h 2944799"/>
              <a:gd name="connsiteX18" fmla="*/ 1018939 w 3633236"/>
              <a:gd name="connsiteY18" fmla="*/ 1142084 h 2944799"/>
              <a:gd name="connsiteX19" fmla="*/ 470889 w 3633236"/>
              <a:gd name="connsiteY19" fmla="*/ 870819 h 2944799"/>
              <a:gd name="connsiteX20" fmla="*/ 5883 w 3633236"/>
              <a:gd name="connsiteY20" fmla="*/ 625434 h 2944799"/>
              <a:gd name="connsiteX0" fmla="*/ 5883 w 3633236"/>
              <a:gd name="connsiteY0" fmla="*/ 625434 h 2944799"/>
              <a:gd name="connsiteX1" fmla="*/ 247988 w 3633236"/>
              <a:gd name="connsiteY1" fmla="*/ 22014 h 2944799"/>
              <a:gd name="connsiteX2" fmla="*/ 807089 w 3633236"/>
              <a:gd name="connsiteY2" fmla="*/ 173396 h 2944799"/>
              <a:gd name="connsiteX3" fmla="*/ 1471802 w 3633236"/>
              <a:gd name="connsiteY3" fmla="*/ 573095 h 2944799"/>
              <a:gd name="connsiteX4" fmla="*/ 2290408 w 3633236"/>
              <a:gd name="connsiteY4" fmla="*/ 355381 h 2944799"/>
              <a:gd name="connsiteX5" fmla="*/ 2839048 w 3633236"/>
              <a:gd name="connsiteY5" fmla="*/ 459884 h 2944799"/>
              <a:gd name="connsiteX6" fmla="*/ 3352854 w 3633236"/>
              <a:gd name="connsiteY6" fmla="*/ 1156569 h 2944799"/>
              <a:gd name="connsiteX7" fmla="*/ 3587985 w 3633236"/>
              <a:gd name="connsiteY7" fmla="*/ 1853255 h 2944799"/>
              <a:gd name="connsiteX8" fmla="*/ 3587985 w 3633236"/>
              <a:gd name="connsiteY8" fmla="*/ 2628318 h 2944799"/>
              <a:gd name="connsiteX9" fmla="*/ 3117722 w 3633236"/>
              <a:gd name="connsiteY9" fmla="*/ 2933118 h 2944799"/>
              <a:gd name="connsiteX10" fmla="*/ 2778088 w 3633236"/>
              <a:gd name="connsiteY10" fmla="*/ 2828615 h 2944799"/>
              <a:gd name="connsiteX11" fmla="*/ 2621334 w 3633236"/>
              <a:gd name="connsiteY11" fmla="*/ 2340935 h 2944799"/>
              <a:gd name="connsiteX12" fmla="*/ 2116237 w 3633236"/>
              <a:gd name="connsiteY12" fmla="*/ 2123221 h 2944799"/>
              <a:gd name="connsiteX13" fmla="*/ 1724351 w 3633236"/>
              <a:gd name="connsiteY13" fmla="*/ 2428021 h 2944799"/>
              <a:gd name="connsiteX14" fmla="*/ 1376008 w 3633236"/>
              <a:gd name="connsiteY14" fmla="*/ 2619609 h 2944799"/>
              <a:gd name="connsiteX15" fmla="*/ 940579 w 3633236"/>
              <a:gd name="connsiteY15" fmla="*/ 2584775 h 2944799"/>
              <a:gd name="connsiteX16" fmla="*/ 505151 w 3633236"/>
              <a:gd name="connsiteY16" fmla="*/ 2288684 h 2944799"/>
              <a:gd name="connsiteX17" fmla="*/ 995138 w 3633236"/>
              <a:gd name="connsiteY17" fmla="*/ 1728649 h 2944799"/>
              <a:gd name="connsiteX18" fmla="*/ 1018939 w 3633236"/>
              <a:gd name="connsiteY18" fmla="*/ 1142084 h 2944799"/>
              <a:gd name="connsiteX19" fmla="*/ 470889 w 3633236"/>
              <a:gd name="connsiteY19" fmla="*/ 870819 h 2944799"/>
              <a:gd name="connsiteX20" fmla="*/ 5883 w 3633236"/>
              <a:gd name="connsiteY20" fmla="*/ 625434 h 2944799"/>
              <a:gd name="connsiteX0" fmla="*/ 5883 w 3633236"/>
              <a:gd name="connsiteY0" fmla="*/ 625434 h 2944799"/>
              <a:gd name="connsiteX1" fmla="*/ 247988 w 3633236"/>
              <a:gd name="connsiteY1" fmla="*/ 22014 h 2944799"/>
              <a:gd name="connsiteX2" fmla="*/ 807089 w 3633236"/>
              <a:gd name="connsiteY2" fmla="*/ 173396 h 2944799"/>
              <a:gd name="connsiteX3" fmla="*/ 1471802 w 3633236"/>
              <a:gd name="connsiteY3" fmla="*/ 573095 h 2944799"/>
              <a:gd name="connsiteX4" fmla="*/ 2290408 w 3633236"/>
              <a:gd name="connsiteY4" fmla="*/ 355381 h 2944799"/>
              <a:gd name="connsiteX5" fmla="*/ 2839048 w 3633236"/>
              <a:gd name="connsiteY5" fmla="*/ 459884 h 2944799"/>
              <a:gd name="connsiteX6" fmla="*/ 3352854 w 3633236"/>
              <a:gd name="connsiteY6" fmla="*/ 1156569 h 2944799"/>
              <a:gd name="connsiteX7" fmla="*/ 3587985 w 3633236"/>
              <a:gd name="connsiteY7" fmla="*/ 1853255 h 2944799"/>
              <a:gd name="connsiteX8" fmla="*/ 3587985 w 3633236"/>
              <a:gd name="connsiteY8" fmla="*/ 2628318 h 2944799"/>
              <a:gd name="connsiteX9" fmla="*/ 3117722 w 3633236"/>
              <a:gd name="connsiteY9" fmla="*/ 2933118 h 2944799"/>
              <a:gd name="connsiteX10" fmla="*/ 2778088 w 3633236"/>
              <a:gd name="connsiteY10" fmla="*/ 2828615 h 2944799"/>
              <a:gd name="connsiteX11" fmla="*/ 2621334 w 3633236"/>
              <a:gd name="connsiteY11" fmla="*/ 2340935 h 2944799"/>
              <a:gd name="connsiteX12" fmla="*/ 2116237 w 3633236"/>
              <a:gd name="connsiteY12" fmla="*/ 2123221 h 2944799"/>
              <a:gd name="connsiteX13" fmla="*/ 1724351 w 3633236"/>
              <a:gd name="connsiteY13" fmla="*/ 2428021 h 2944799"/>
              <a:gd name="connsiteX14" fmla="*/ 1376008 w 3633236"/>
              <a:gd name="connsiteY14" fmla="*/ 2619609 h 2944799"/>
              <a:gd name="connsiteX15" fmla="*/ 940579 w 3633236"/>
              <a:gd name="connsiteY15" fmla="*/ 2584775 h 2944799"/>
              <a:gd name="connsiteX16" fmla="*/ 573067 w 3633236"/>
              <a:gd name="connsiteY16" fmla="*/ 2484013 h 2944799"/>
              <a:gd name="connsiteX17" fmla="*/ 995138 w 3633236"/>
              <a:gd name="connsiteY17" fmla="*/ 1728649 h 2944799"/>
              <a:gd name="connsiteX18" fmla="*/ 1018939 w 3633236"/>
              <a:gd name="connsiteY18" fmla="*/ 1142084 h 2944799"/>
              <a:gd name="connsiteX19" fmla="*/ 470889 w 3633236"/>
              <a:gd name="connsiteY19" fmla="*/ 870819 h 2944799"/>
              <a:gd name="connsiteX20" fmla="*/ 5883 w 3633236"/>
              <a:gd name="connsiteY20" fmla="*/ 625434 h 2944799"/>
              <a:gd name="connsiteX0" fmla="*/ 5883 w 3633236"/>
              <a:gd name="connsiteY0" fmla="*/ 625434 h 2944799"/>
              <a:gd name="connsiteX1" fmla="*/ 247988 w 3633236"/>
              <a:gd name="connsiteY1" fmla="*/ 22014 h 2944799"/>
              <a:gd name="connsiteX2" fmla="*/ 807089 w 3633236"/>
              <a:gd name="connsiteY2" fmla="*/ 173396 h 2944799"/>
              <a:gd name="connsiteX3" fmla="*/ 1471802 w 3633236"/>
              <a:gd name="connsiteY3" fmla="*/ 573095 h 2944799"/>
              <a:gd name="connsiteX4" fmla="*/ 2290408 w 3633236"/>
              <a:gd name="connsiteY4" fmla="*/ 355381 h 2944799"/>
              <a:gd name="connsiteX5" fmla="*/ 2839048 w 3633236"/>
              <a:gd name="connsiteY5" fmla="*/ 459884 h 2944799"/>
              <a:gd name="connsiteX6" fmla="*/ 3352854 w 3633236"/>
              <a:gd name="connsiteY6" fmla="*/ 1156569 h 2944799"/>
              <a:gd name="connsiteX7" fmla="*/ 3587985 w 3633236"/>
              <a:gd name="connsiteY7" fmla="*/ 1853255 h 2944799"/>
              <a:gd name="connsiteX8" fmla="*/ 3587985 w 3633236"/>
              <a:gd name="connsiteY8" fmla="*/ 2628318 h 2944799"/>
              <a:gd name="connsiteX9" fmla="*/ 3117722 w 3633236"/>
              <a:gd name="connsiteY9" fmla="*/ 2933118 h 2944799"/>
              <a:gd name="connsiteX10" fmla="*/ 2778088 w 3633236"/>
              <a:gd name="connsiteY10" fmla="*/ 2828615 h 2944799"/>
              <a:gd name="connsiteX11" fmla="*/ 2621334 w 3633236"/>
              <a:gd name="connsiteY11" fmla="*/ 2340935 h 2944799"/>
              <a:gd name="connsiteX12" fmla="*/ 2116237 w 3633236"/>
              <a:gd name="connsiteY12" fmla="*/ 2123221 h 2944799"/>
              <a:gd name="connsiteX13" fmla="*/ 1724351 w 3633236"/>
              <a:gd name="connsiteY13" fmla="*/ 2428021 h 2944799"/>
              <a:gd name="connsiteX14" fmla="*/ 1376008 w 3633236"/>
              <a:gd name="connsiteY14" fmla="*/ 2619609 h 2944799"/>
              <a:gd name="connsiteX15" fmla="*/ 940579 w 3633236"/>
              <a:gd name="connsiteY15" fmla="*/ 2584775 h 2944799"/>
              <a:gd name="connsiteX16" fmla="*/ 618345 w 3633236"/>
              <a:gd name="connsiteY16" fmla="*/ 2382442 h 2944799"/>
              <a:gd name="connsiteX17" fmla="*/ 995138 w 3633236"/>
              <a:gd name="connsiteY17" fmla="*/ 1728649 h 2944799"/>
              <a:gd name="connsiteX18" fmla="*/ 1018939 w 3633236"/>
              <a:gd name="connsiteY18" fmla="*/ 1142084 h 2944799"/>
              <a:gd name="connsiteX19" fmla="*/ 470889 w 3633236"/>
              <a:gd name="connsiteY19" fmla="*/ 870819 h 2944799"/>
              <a:gd name="connsiteX20" fmla="*/ 5883 w 3633236"/>
              <a:gd name="connsiteY20" fmla="*/ 625434 h 2944799"/>
              <a:gd name="connsiteX0" fmla="*/ 5883 w 3633236"/>
              <a:gd name="connsiteY0" fmla="*/ 625434 h 2944799"/>
              <a:gd name="connsiteX1" fmla="*/ 247988 w 3633236"/>
              <a:gd name="connsiteY1" fmla="*/ 22014 h 2944799"/>
              <a:gd name="connsiteX2" fmla="*/ 807089 w 3633236"/>
              <a:gd name="connsiteY2" fmla="*/ 173396 h 2944799"/>
              <a:gd name="connsiteX3" fmla="*/ 1471802 w 3633236"/>
              <a:gd name="connsiteY3" fmla="*/ 573095 h 2944799"/>
              <a:gd name="connsiteX4" fmla="*/ 2290408 w 3633236"/>
              <a:gd name="connsiteY4" fmla="*/ 355381 h 2944799"/>
              <a:gd name="connsiteX5" fmla="*/ 2839048 w 3633236"/>
              <a:gd name="connsiteY5" fmla="*/ 459884 h 2944799"/>
              <a:gd name="connsiteX6" fmla="*/ 3352854 w 3633236"/>
              <a:gd name="connsiteY6" fmla="*/ 1156569 h 2944799"/>
              <a:gd name="connsiteX7" fmla="*/ 3587985 w 3633236"/>
              <a:gd name="connsiteY7" fmla="*/ 1853255 h 2944799"/>
              <a:gd name="connsiteX8" fmla="*/ 3587985 w 3633236"/>
              <a:gd name="connsiteY8" fmla="*/ 2628318 h 2944799"/>
              <a:gd name="connsiteX9" fmla="*/ 3117722 w 3633236"/>
              <a:gd name="connsiteY9" fmla="*/ 2933118 h 2944799"/>
              <a:gd name="connsiteX10" fmla="*/ 2778088 w 3633236"/>
              <a:gd name="connsiteY10" fmla="*/ 2828615 h 2944799"/>
              <a:gd name="connsiteX11" fmla="*/ 2621334 w 3633236"/>
              <a:gd name="connsiteY11" fmla="*/ 2340935 h 2944799"/>
              <a:gd name="connsiteX12" fmla="*/ 2116237 w 3633236"/>
              <a:gd name="connsiteY12" fmla="*/ 2123221 h 2944799"/>
              <a:gd name="connsiteX13" fmla="*/ 1724351 w 3633236"/>
              <a:gd name="connsiteY13" fmla="*/ 2428021 h 2944799"/>
              <a:gd name="connsiteX14" fmla="*/ 1345823 w 3633236"/>
              <a:gd name="connsiteY14" fmla="*/ 2588357 h 2944799"/>
              <a:gd name="connsiteX15" fmla="*/ 940579 w 3633236"/>
              <a:gd name="connsiteY15" fmla="*/ 2584775 h 2944799"/>
              <a:gd name="connsiteX16" fmla="*/ 618345 w 3633236"/>
              <a:gd name="connsiteY16" fmla="*/ 2382442 h 2944799"/>
              <a:gd name="connsiteX17" fmla="*/ 995138 w 3633236"/>
              <a:gd name="connsiteY17" fmla="*/ 1728649 h 2944799"/>
              <a:gd name="connsiteX18" fmla="*/ 1018939 w 3633236"/>
              <a:gd name="connsiteY18" fmla="*/ 1142084 h 2944799"/>
              <a:gd name="connsiteX19" fmla="*/ 470889 w 3633236"/>
              <a:gd name="connsiteY19" fmla="*/ 870819 h 2944799"/>
              <a:gd name="connsiteX20" fmla="*/ 5883 w 3633236"/>
              <a:gd name="connsiteY20" fmla="*/ 625434 h 2944799"/>
              <a:gd name="connsiteX0" fmla="*/ 5883 w 3633236"/>
              <a:gd name="connsiteY0" fmla="*/ 625434 h 2944799"/>
              <a:gd name="connsiteX1" fmla="*/ 247988 w 3633236"/>
              <a:gd name="connsiteY1" fmla="*/ 22014 h 2944799"/>
              <a:gd name="connsiteX2" fmla="*/ 807089 w 3633236"/>
              <a:gd name="connsiteY2" fmla="*/ 173396 h 2944799"/>
              <a:gd name="connsiteX3" fmla="*/ 1471802 w 3633236"/>
              <a:gd name="connsiteY3" fmla="*/ 573095 h 2944799"/>
              <a:gd name="connsiteX4" fmla="*/ 2290408 w 3633236"/>
              <a:gd name="connsiteY4" fmla="*/ 355381 h 2944799"/>
              <a:gd name="connsiteX5" fmla="*/ 2839048 w 3633236"/>
              <a:gd name="connsiteY5" fmla="*/ 459884 h 2944799"/>
              <a:gd name="connsiteX6" fmla="*/ 3352854 w 3633236"/>
              <a:gd name="connsiteY6" fmla="*/ 1156569 h 2944799"/>
              <a:gd name="connsiteX7" fmla="*/ 3587985 w 3633236"/>
              <a:gd name="connsiteY7" fmla="*/ 1853255 h 2944799"/>
              <a:gd name="connsiteX8" fmla="*/ 3587985 w 3633236"/>
              <a:gd name="connsiteY8" fmla="*/ 2628318 h 2944799"/>
              <a:gd name="connsiteX9" fmla="*/ 3117722 w 3633236"/>
              <a:gd name="connsiteY9" fmla="*/ 2933118 h 2944799"/>
              <a:gd name="connsiteX10" fmla="*/ 2778088 w 3633236"/>
              <a:gd name="connsiteY10" fmla="*/ 2828615 h 2944799"/>
              <a:gd name="connsiteX11" fmla="*/ 2621334 w 3633236"/>
              <a:gd name="connsiteY11" fmla="*/ 2340935 h 2944799"/>
              <a:gd name="connsiteX12" fmla="*/ 2116237 w 3633236"/>
              <a:gd name="connsiteY12" fmla="*/ 2123221 h 2944799"/>
              <a:gd name="connsiteX13" fmla="*/ 1671527 w 3633236"/>
              <a:gd name="connsiteY13" fmla="*/ 2318637 h 2944799"/>
              <a:gd name="connsiteX14" fmla="*/ 1345823 w 3633236"/>
              <a:gd name="connsiteY14" fmla="*/ 2588357 h 2944799"/>
              <a:gd name="connsiteX15" fmla="*/ 940579 w 3633236"/>
              <a:gd name="connsiteY15" fmla="*/ 2584775 h 2944799"/>
              <a:gd name="connsiteX16" fmla="*/ 618345 w 3633236"/>
              <a:gd name="connsiteY16" fmla="*/ 2382442 h 2944799"/>
              <a:gd name="connsiteX17" fmla="*/ 995138 w 3633236"/>
              <a:gd name="connsiteY17" fmla="*/ 1728649 h 2944799"/>
              <a:gd name="connsiteX18" fmla="*/ 1018939 w 3633236"/>
              <a:gd name="connsiteY18" fmla="*/ 1142084 h 2944799"/>
              <a:gd name="connsiteX19" fmla="*/ 470889 w 3633236"/>
              <a:gd name="connsiteY19" fmla="*/ 870819 h 2944799"/>
              <a:gd name="connsiteX20" fmla="*/ 5883 w 3633236"/>
              <a:gd name="connsiteY20" fmla="*/ 625434 h 2944799"/>
              <a:gd name="connsiteX0" fmla="*/ 5883 w 3633236"/>
              <a:gd name="connsiteY0" fmla="*/ 625434 h 2944799"/>
              <a:gd name="connsiteX1" fmla="*/ 247988 w 3633236"/>
              <a:gd name="connsiteY1" fmla="*/ 22014 h 2944799"/>
              <a:gd name="connsiteX2" fmla="*/ 807089 w 3633236"/>
              <a:gd name="connsiteY2" fmla="*/ 173396 h 2944799"/>
              <a:gd name="connsiteX3" fmla="*/ 1471802 w 3633236"/>
              <a:gd name="connsiteY3" fmla="*/ 573095 h 2944799"/>
              <a:gd name="connsiteX4" fmla="*/ 2290408 w 3633236"/>
              <a:gd name="connsiteY4" fmla="*/ 355381 h 2944799"/>
              <a:gd name="connsiteX5" fmla="*/ 2839048 w 3633236"/>
              <a:gd name="connsiteY5" fmla="*/ 459884 h 2944799"/>
              <a:gd name="connsiteX6" fmla="*/ 3352854 w 3633236"/>
              <a:gd name="connsiteY6" fmla="*/ 1156569 h 2944799"/>
              <a:gd name="connsiteX7" fmla="*/ 3587985 w 3633236"/>
              <a:gd name="connsiteY7" fmla="*/ 1853255 h 2944799"/>
              <a:gd name="connsiteX8" fmla="*/ 3587985 w 3633236"/>
              <a:gd name="connsiteY8" fmla="*/ 2628318 h 2944799"/>
              <a:gd name="connsiteX9" fmla="*/ 3117722 w 3633236"/>
              <a:gd name="connsiteY9" fmla="*/ 2933118 h 2944799"/>
              <a:gd name="connsiteX10" fmla="*/ 2778088 w 3633236"/>
              <a:gd name="connsiteY10" fmla="*/ 2828615 h 2944799"/>
              <a:gd name="connsiteX11" fmla="*/ 2621334 w 3633236"/>
              <a:gd name="connsiteY11" fmla="*/ 2340935 h 2944799"/>
              <a:gd name="connsiteX12" fmla="*/ 2116237 w 3633236"/>
              <a:gd name="connsiteY12" fmla="*/ 2123221 h 2944799"/>
              <a:gd name="connsiteX13" fmla="*/ 1671527 w 3633236"/>
              <a:gd name="connsiteY13" fmla="*/ 2318637 h 2944799"/>
              <a:gd name="connsiteX14" fmla="*/ 1345823 w 3633236"/>
              <a:gd name="connsiteY14" fmla="*/ 2588357 h 2944799"/>
              <a:gd name="connsiteX15" fmla="*/ 940579 w 3633236"/>
              <a:gd name="connsiteY15" fmla="*/ 2584775 h 2944799"/>
              <a:gd name="connsiteX16" fmla="*/ 618345 w 3633236"/>
              <a:gd name="connsiteY16" fmla="*/ 2382442 h 2944799"/>
              <a:gd name="connsiteX17" fmla="*/ 995138 w 3633236"/>
              <a:gd name="connsiteY17" fmla="*/ 1728649 h 2944799"/>
              <a:gd name="connsiteX18" fmla="*/ 1018939 w 3633236"/>
              <a:gd name="connsiteY18" fmla="*/ 1142084 h 2944799"/>
              <a:gd name="connsiteX19" fmla="*/ 470889 w 3633236"/>
              <a:gd name="connsiteY19" fmla="*/ 870819 h 2944799"/>
              <a:gd name="connsiteX20" fmla="*/ 5883 w 3633236"/>
              <a:gd name="connsiteY20" fmla="*/ 625434 h 2944799"/>
              <a:gd name="connsiteX0" fmla="*/ 5883 w 3633236"/>
              <a:gd name="connsiteY0" fmla="*/ 625434 h 2945136"/>
              <a:gd name="connsiteX1" fmla="*/ 247988 w 3633236"/>
              <a:gd name="connsiteY1" fmla="*/ 22014 h 2945136"/>
              <a:gd name="connsiteX2" fmla="*/ 807089 w 3633236"/>
              <a:gd name="connsiteY2" fmla="*/ 173396 h 2945136"/>
              <a:gd name="connsiteX3" fmla="*/ 1471802 w 3633236"/>
              <a:gd name="connsiteY3" fmla="*/ 573095 h 2945136"/>
              <a:gd name="connsiteX4" fmla="*/ 2290408 w 3633236"/>
              <a:gd name="connsiteY4" fmla="*/ 355381 h 2945136"/>
              <a:gd name="connsiteX5" fmla="*/ 2839048 w 3633236"/>
              <a:gd name="connsiteY5" fmla="*/ 459884 h 2945136"/>
              <a:gd name="connsiteX6" fmla="*/ 3352854 w 3633236"/>
              <a:gd name="connsiteY6" fmla="*/ 1156569 h 2945136"/>
              <a:gd name="connsiteX7" fmla="*/ 3587985 w 3633236"/>
              <a:gd name="connsiteY7" fmla="*/ 1853255 h 2945136"/>
              <a:gd name="connsiteX8" fmla="*/ 3587985 w 3633236"/>
              <a:gd name="connsiteY8" fmla="*/ 2628318 h 2945136"/>
              <a:gd name="connsiteX9" fmla="*/ 3117722 w 3633236"/>
              <a:gd name="connsiteY9" fmla="*/ 2933118 h 2945136"/>
              <a:gd name="connsiteX10" fmla="*/ 2778088 w 3633236"/>
              <a:gd name="connsiteY10" fmla="*/ 2828615 h 2945136"/>
              <a:gd name="connsiteX11" fmla="*/ 2930731 w 3633236"/>
              <a:gd name="connsiteY11" fmla="*/ 2325309 h 2945136"/>
              <a:gd name="connsiteX12" fmla="*/ 2116237 w 3633236"/>
              <a:gd name="connsiteY12" fmla="*/ 2123221 h 2945136"/>
              <a:gd name="connsiteX13" fmla="*/ 1671527 w 3633236"/>
              <a:gd name="connsiteY13" fmla="*/ 2318637 h 2945136"/>
              <a:gd name="connsiteX14" fmla="*/ 1345823 w 3633236"/>
              <a:gd name="connsiteY14" fmla="*/ 2588357 h 2945136"/>
              <a:gd name="connsiteX15" fmla="*/ 940579 w 3633236"/>
              <a:gd name="connsiteY15" fmla="*/ 2584775 h 2945136"/>
              <a:gd name="connsiteX16" fmla="*/ 618345 w 3633236"/>
              <a:gd name="connsiteY16" fmla="*/ 2382442 h 2945136"/>
              <a:gd name="connsiteX17" fmla="*/ 995138 w 3633236"/>
              <a:gd name="connsiteY17" fmla="*/ 1728649 h 2945136"/>
              <a:gd name="connsiteX18" fmla="*/ 1018939 w 3633236"/>
              <a:gd name="connsiteY18" fmla="*/ 1142084 h 2945136"/>
              <a:gd name="connsiteX19" fmla="*/ 470889 w 3633236"/>
              <a:gd name="connsiteY19" fmla="*/ 870819 h 2945136"/>
              <a:gd name="connsiteX20" fmla="*/ 5883 w 3633236"/>
              <a:gd name="connsiteY20" fmla="*/ 625434 h 2945136"/>
              <a:gd name="connsiteX0" fmla="*/ 5883 w 3633236"/>
              <a:gd name="connsiteY0" fmla="*/ 625434 h 2951245"/>
              <a:gd name="connsiteX1" fmla="*/ 247988 w 3633236"/>
              <a:gd name="connsiteY1" fmla="*/ 22014 h 2951245"/>
              <a:gd name="connsiteX2" fmla="*/ 807089 w 3633236"/>
              <a:gd name="connsiteY2" fmla="*/ 173396 h 2951245"/>
              <a:gd name="connsiteX3" fmla="*/ 1471802 w 3633236"/>
              <a:gd name="connsiteY3" fmla="*/ 573095 h 2951245"/>
              <a:gd name="connsiteX4" fmla="*/ 2290408 w 3633236"/>
              <a:gd name="connsiteY4" fmla="*/ 355381 h 2951245"/>
              <a:gd name="connsiteX5" fmla="*/ 2839048 w 3633236"/>
              <a:gd name="connsiteY5" fmla="*/ 459884 h 2951245"/>
              <a:gd name="connsiteX6" fmla="*/ 3352854 w 3633236"/>
              <a:gd name="connsiteY6" fmla="*/ 1156569 h 2951245"/>
              <a:gd name="connsiteX7" fmla="*/ 3587985 w 3633236"/>
              <a:gd name="connsiteY7" fmla="*/ 1853255 h 2951245"/>
              <a:gd name="connsiteX8" fmla="*/ 3587985 w 3633236"/>
              <a:gd name="connsiteY8" fmla="*/ 2628318 h 2951245"/>
              <a:gd name="connsiteX9" fmla="*/ 3117722 w 3633236"/>
              <a:gd name="connsiteY9" fmla="*/ 2933118 h 2951245"/>
              <a:gd name="connsiteX10" fmla="*/ 3034661 w 3633236"/>
              <a:gd name="connsiteY10" fmla="*/ 2852055 h 2951245"/>
              <a:gd name="connsiteX11" fmla="*/ 2930731 w 3633236"/>
              <a:gd name="connsiteY11" fmla="*/ 2325309 h 2951245"/>
              <a:gd name="connsiteX12" fmla="*/ 2116237 w 3633236"/>
              <a:gd name="connsiteY12" fmla="*/ 2123221 h 2951245"/>
              <a:gd name="connsiteX13" fmla="*/ 1671527 w 3633236"/>
              <a:gd name="connsiteY13" fmla="*/ 2318637 h 2951245"/>
              <a:gd name="connsiteX14" fmla="*/ 1345823 w 3633236"/>
              <a:gd name="connsiteY14" fmla="*/ 2588357 h 2951245"/>
              <a:gd name="connsiteX15" fmla="*/ 940579 w 3633236"/>
              <a:gd name="connsiteY15" fmla="*/ 2584775 h 2951245"/>
              <a:gd name="connsiteX16" fmla="*/ 618345 w 3633236"/>
              <a:gd name="connsiteY16" fmla="*/ 2382442 h 2951245"/>
              <a:gd name="connsiteX17" fmla="*/ 995138 w 3633236"/>
              <a:gd name="connsiteY17" fmla="*/ 1728649 h 2951245"/>
              <a:gd name="connsiteX18" fmla="*/ 1018939 w 3633236"/>
              <a:gd name="connsiteY18" fmla="*/ 1142084 h 2951245"/>
              <a:gd name="connsiteX19" fmla="*/ 470889 w 3633236"/>
              <a:gd name="connsiteY19" fmla="*/ 870819 h 2951245"/>
              <a:gd name="connsiteX20" fmla="*/ 5883 w 3633236"/>
              <a:gd name="connsiteY20" fmla="*/ 625434 h 2951245"/>
              <a:gd name="connsiteX0" fmla="*/ 5883 w 3609014"/>
              <a:gd name="connsiteY0" fmla="*/ 625434 h 2933565"/>
              <a:gd name="connsiteX1" fmla="*/ 247988 w 3609014"/>
              <a:gd name="connsiteY1" fmla="*/ 22014 h 2933565"/>
              <a:gd name="connsiteX2" fmla="*/ 807089 w 3609014"/>
              <a:gd name="connsiteY2" fmla="*/ 173396 h 2933565"/>
              <a:gd name="connsiteX3" fmla="*/ 1471802 w 3609014"/>
              <a:gd name="connsiteY3" fmla="*/ 573095 h 2933565"/>
              <a:gd name="connsiteX4" fmla="*/ 2290408 w 3609014"/>
              <a:gd name="connsiteY4" fmla="*/ 355381 h 2933565"/>
              <a:gd name="connsiteX5" fmla="*/ 2839048 w 3609014"/>
              <a:gd name="connsiteY5" fmla="*/ 459884 h 2933565"/>
              <a:gd name="connsiteX6" fmla="*/ 3352854 w 3609014"/>
              <a:gd name="connsiteY6" fmla="*/ 1156569 h 2933565"/>
              <a:gd name="connsiteX7" fmla="*/ 3587985 w 3609014"/>
              <a:gd name="connsiteY7" fmla="*/ 1853255 h 2933565"/>
              <a:gd name="connsiteX8" fmla="*/ 3587985 w 3609014"/>
              <a:gd name="connsiteY8" fmla="*/ 2628318 h 2933565"/>
              <a:gd name="connsiteX9" fmla="*/ 3502581 w 3609014"/>
              <a:gd name="connsiteY9" fmla="*/ 2909679 h 2933565"/>
              <a:gd name="connsiteX10" fmla="*/ 3034661 w 3609014"/>
              <a:gd name="connsiteY10" fmla="*/ 2852055 h 2933565"/>
              <a:gd name="connsiteX11" fmla="*/ 2930731 w 3609014"/>
              <a:gd name="connsiteY11" fmla="*/ 2325309 h 2933565"/>
              <a:gd name="connsiteX12" fmla="*/ 2116237 w 3609014"/>
              <a:gd name="connsiteY12" fmla="*/ 2123221 h 2933565"/>
              <a:gd name="connsiteX13" fmla="*/ 1671527 w 3609014"/>
              <a:gd name="connsiteY13" fmla="*/ 2318637 h 2933565"/>
              <a:gd name="connsiteX14" fmla="*/ 1345823 w 3609014"/>
              <a:gd name="connsiteY14" fmla="*/ 2588357 h 2933565"/>
              <a:gd name="connsiteX15" fmla="*/ 940579 w 3609014"/>
              <a:gd name="connsiteY15" fmla="*/ 2584775 h 2933565"/>
              <a:gd name="connsiteX16" fmla="*/ 618345 w 3609014"/>
              <a:gd name="connsiteY16" fmla="*/ 2382442 h 2933565"/>
              <a:gd name="connsiteX17" fmla="*/ 995138 w 3609014"/>
              <a:gd name="connsiteY17" fmla="*/ 1728649 h 2933565"/>
              <a:gd name="connsiteX18" fmla="*/ 1018939 w 3609014"/>
              <a:gd name="connsiteY18" fmla="*/ 1142084 h 2933565"/>
              <a:gd name="connsiteX19" fmla="*/ 470889 w 3609014"/>
              <a:gd name="connsiteY19" fmla="*/ 870819 h 2933565"/>
              <a:gd name="connsiteX20" fmla="*/ 5883 w 3609014"/>
              <a:gd name="connsiteY20" fmla="*/ 625434 h 2933565"/>
              <a:gd name="connsiteX0" fmla="*/ 5883 w 3616520"/>
              <a:gd name="connsiteY0" fmla="*/ 625434 h 2940959"/>
              <a:gd name="connsiteX1" fmla="*/ 247988 w 3616520"/>
              <a:gd name="connsiteY1" fmla="*/ 22014 h 2940959"/>
              <a:gd name="connsiteX2" fmla="*/ 807089 w 3616520"/>
              <a:gd name="connsiteY2" fmla="*/ 173396 h 2940959"/>
              <a:gd name="connsiteX3" fmla="*/ 1471802 w 3616520"/>
              <a:gd name="connsiteY3" fmla="*/ 573095 h 2940959"/>
              <a:gd name="connsiteX4" fmla="*/ 2290408 w 3616520"/>
              <a:gd name="connsiteY4" fmla="*/ 355381 h 2940959"/>
              <a:gd name="connsiteX5" fmla="*/ 2839048 w 3616520"/>
              <a:gd name="connsiteY5" fmla="*/ 459884 h 2940959"/>
              <a:gd name="connsiteX6" fmla="*/ 3352854 w 3616520"/>
              <a:gd name="connsiteY6" fmla="*/ 1156569 h 2940959"/>
              <a:gd name="connsiteX7" fmla="*/ 3587985 w 3616520"/>
              <a:gd name="connsiteY7" fmla="*/ 1853255 h 2940959"/>
              <a:gd name="connsiteX8" fmla="*/ 3603078 w 3616520"/>
              <a:gd name="connsiteY8" fmla="*/ 2526747 h 2940959"/>
              <a:gd name="connsiteX9" fmla="*/ 3502581 w 3616520"/>
              <a:gd name="connsiteY9" fmla="*/ 2909679 h 2940959"/>
              <a:gd name="connsiteX10" fmla="*/ 3034661 w 3616520"/>
              <a:gd name="connsiteY10" fmla="*/ 2852055 h 2940959"/>
              <a:gd name="connsiteX11" fmla="*/ 2930731 w 3616520"/>
              <a:gd name="connsiteY11" fmla="*/ 2325309 h 2940959"/>
              <a:gd name="connsiteX12" fmla="*/ 2116237 w 3616520"/>
              <a:gd name="connsiteY12" fmla="*/ 2123221 h 2940959"/>
              <a:gd name="connsiteX13" fmla="*/ 1671527 w 3616520"/>
              <a:gd name="connsiteY13" fmla="*/ 2318637 h 2940959"/>
              <a:gd name="connsiteX14" fmla="*/ 1345823 w 3616520"/>
              <a:gd name="connsiteY14" fmla="*/ 2588357 h 2940959"/>
              <a:gd name="connsiteX15" fmla="*/ 940579 w 3616520"/>
              <a:gd name="connsiteY15" fmla="*/ 2584775 h 2940959"/>
              <a:gd name="connsiteX16" fmla="*/ 618345 w 3616520"/>
              <a:gd name="connsiteY16" fmla="*/ 2382442 h 2940959"/>
              <a:gd name="connsiteX17" fmla="*/ 995138 w 3616520"/>
              <a:gd name="connsiteY17" fmla="*/ 1728649 h 2940959"/>
              <a:gd name="connsiteX18" fmla="*/ 1018939 w 3616520"/>
              <a:gd name="connsiteY18" fmla="*/ 1142084 h 2940959"/>
              <a:gd name="connsiteX19" fmla="*/ 470889 w 3616520"/>
              <a:gd name="connsiteY19" fmla="*/ 870819 h 2940959"/>
              <a:gd name="connsiteX20" fmla="*/ 5883 w 3616520"/>
              <a:gd name="connsiteY20" fmla="*/ 625434 h 2940959"/>
              <a:gd name="connsiteX0" fmla="*/ 5883 w 3616520"/>
              <a:gd name="connsiteY0" fmla="*/ 625434 h 2937990"/>
              <a:gd name="connsiteX1" fmla="*/ 247988 w 3616520"/>
              <a:gd name="connsiteY1" fmla="*/ 22014 h 2937990"/>
              <a:gd name="connsiteX2" fmla="*/ 807089 w 3616520"/>
              <a:gd name="connsiteY2" fmla="*/ 173396 h 2937990"/>
              <a:gd name="connsiteX3" fmla="*/ 1471802 w 3616520"/>
              <a:gd name="connsiteY3" fmla="*/ 573095 h 2937990"/>
              <a:gd name="connsiteX4" fmla="*/ 2290408 w 3616520"/>
              <a:gd name="connsiteY4" fmla="*/ 355381 h 2937990"/>
              <a:gd name="connsiteX5" fmla="*/ 2839048 w 3616520"/>
              <a:gd name="connsiteY5" fmla="*/ 459884 h 2937990"/>
              <a:gd name="connsiteX6" fmla="*/ 3352854 w 3616520"/>
              <a:gd name="connsiteY6" fmla="*/ 1156569 h 2937990"/>
              <a:gd name="connsiteX7" fmla="*/ 3587985 w 3616520"/>
              <a:gd name="connsiteY7" fmla="*/ 1853255 h 2937990"/>
              <a:gd name="connsiteX8" fmla="*/ 3603078 w 3616520"/>
              <a:gd name="connsiteY8" fmla="*/ 2526747 h 2937990"/>
              <a:gd name="connsiteX9" fmla="*/ 3502581 w 3616520"/>
              <a:gd name="connsiteY9" fmla="*/ 2909679 h 2937990"/>
              <a:gd name="connsiteX10" fmla="*/ 3215771 w 3616520"/>
              <a:gd name="connsiteY10" fmla="*/ 2844242 h 2937990"/>
              <a:gd name="connsiteX11" fmla="*/ 2930731 w 3616520"/>
              <a:gd name="connsiteY11" fmla="*/ 2325309 h 2937990"/>
              <a:gd name="connsiteX12" fmla="*/ 2116237 w 3616520"/>
              <a:gd name="connsiteY12" fmla="*/ 2123221 h 2937990"/>
              <a:gd name="connsiteX13" fmla="*/ 1671527 w 3616520"/>
              <a:gd name="connsiteY13" fmla="*/ 2318637 h 2937990"/>
              <a:gd name="connsiteX14" fmla="*/ 1345823 w 3616520"/>
              <a:gd name="connsiteY14" fmla="*/ 2588357 h 2937990"/>
              <a:gd name="connsiteX15" fmla="*/ 940579 w 3616520"/>
              <a:gd name="connsiteY15" fmla="*/ 2584775 h 2937990"/>
              <a:gd name="connsiteX16" fmla="*/ 618345 w 3616520"/>
              <a:gd name="connsiteY16" fmla="*/ 2382442 h 2937990"/>
              <a:gd name="connsiteX17" fmla="*/ 995138 w 3616520"/>
              <a:gd name="connsiteY17" fmla="*/ 1728649 h 2937990"/>
              <a:gd name="connsiteX18" fmla="*/ 1018939 w 3616520"/>
              <a:gd name="connsiteY18" fmla="*/ 1142084 h 2937990"/>
              <a:gd name="connsiteX19" fmla="*/ 470889 w 3616520"/>
              <a:gd name="connsiteY19" fmla="*/ 870819 h 2937990"/>
              <a:gd name="connsiteX20" fmla="*/ 5883 w 3616520"/>
              <a:gd name="connsiteY20" fmla="*/ 625434 h 2937990"/>
              <a:gd name="connsiteX0" fmla="*/ 5883 w 3616520"/>
              <a:gd name="connsiteY0" fmla="*/ 625434 h 2937990"/>
              <a:gd name="connsiteX1" fmla="*/ 247988 w 3616520"/>
              <a:gd name="connsiteY1" fmla="*/ 22014 h 2937990"/>
              <a:gd name="connsiteX2" fmla="*/ 807089 w 3616520"/>
              <a:gd name="connsiteY2" fmla="*/ 173396 h 2937990"/>
              <a:gd name="connsiteX3" fmla="*/ 1471802 w 3616520"/>
              <a:gd name="connsiteY3" fmla="*/ 573095 h 2937990"/>
              <a:gd name="connsiteX4" fmla="*/ 2290408 w 3616520"/>
              <a:gd name="connsiteY4" fmla="*/ 355381 h 2937990"/>
              <a:gd name="connsiteX5" fmla="*/ 2839048 w 3616520"/>
              <a:gd name="connsiteY5" fmla="*/ 459884 h 2937990"/>
              <a:gd name="connsiteX6" fmla="*/ 3352854 w 3616520"/>
              <a:gd name="connsiteY6" fmla="*/ 1156569 h 2937990"/>
              <a:gd name="connsiteX7" fmla="*/ 3587985 w 3616520"/>
              <a:gd name="connsiteY7" fmla="*/ 1853255 h 2937990"/>
              <a:gd name="connsiteX8" fmla="*/ 3603078 w 3616520"/>
              <a:gd name="connsiteY8" fmla="*/ 2526747 h 2937990"/>
              <a:gd name="connsiteX9" fmla="*/ 3502581 w 3616520"/>
              <a:gd name="connsiteY9" fmla="*/ 2909679 h 2937990"/>
              <a:gd name="connsiteX10" fmla="*/ 3215771 w 3616520"/>
              <a:gd name="connsiteY10" fmla="*/ 2844242 h 2937990"/>
              <a:gd name="connsiteX11" fmla="*/ 2930731 w 3616520"/>
              <a:gd name="connsiteY11" fmla="*/ 2325309 h 2937990"/>
              <a:gd name="connsiteX12" fmla="*/ 2116237 w 3616520"/>
              <a:gd name="connsiteY12" fmla="*/ 2123221 h 2937990"/>
              <a:gd name="connsiteX13" fmla="*/ 1656435 w 3616520"/>
              <a:gd name="connsiteY13" fmla="*/ 2224880 h 2937990"/>
              <a:gd name="connsiteX14" fmla="*/ 1345823 w 3616520"/>
              <a:gd name="connsiteY14" fmla="*/ 2588357 h 2937990"/>
              <a:gd name="connsiteX15" fmla="*/ 940579 w 3616520"/>
              <a:gd name="connsiteY15" fmla="*/ 2584775 h 2937990"/>
              <a:gd name="connsiteX16" fmla="*/ 618345 w 3616520"/>
              <a:gd name="connsiteY16" fmla="*/ 2382442 h 2937990"/>
              <a:gd name="connsiteX17" fmla="*/ 995138 w 3616520"/>
              <a:gd name="connsiteY17" fmla="*/ 1728649 h 2937990"/>
              <a:gd name="connsiteX18" fmla="*/ 1018939 w 3616520"/>
              <a:gd name="connsiteY18" fmla="*/ 1142084 h 2937990"/>
              <a:gd name="connsiteX19" fmla="*/ 470889 w 3616520"/>
              <a:gd name="connsiteY19" fmla="*/ 870819 h 2937990"/>
              <a:gd name="connsiteX20" fmla="*/ 5883 w 3616520"/>
              <a:gd name="connsiteY20" fmla="*/ 625434 h 2937990"/>
              <a:gd name="connsiteX0" fmla="*/ 5883 w 3616520"/>
              <a:gd name="connsiteY0" fmla="*/ 625434 h 2937990"/>
              <a:gd name="connsiteX1" fmla="*/ 247988 w 3616520"/>
              <a:gd name="connsiteY1" fmla="*/ 22014 h 2937990"/>
              <a:gd name="connsiteX2" fmla="*/ 807089 w 3616520"/>
              <a:gd name="connsiteY2" fmla="*/ 173396 h 2937990"/>
              <a:gd name="connsiteX3" fmla="*/ 1471802 w 3616520"/>
              <a:gd name="connsiteY3" fmla="*/ 573095 h 2937990"/>
              <a:gd name="connsiteX4" fmla="*/ 2290408 w 3616520"/>
              <a:gd name="connsiteY4" fmla="*/ 355381 h 2937990"/>
              <a:gd name="connsiteX5" fmla="*/ 2839048 w 3616520"/>
              <a:gd name="connsiteY5" fmla="*/ 459884 h 2937990"/>
              <a:gd name="connsiteX6" fmla="*/ 3352854 w 3616520"/>
              <a:gd name="connsiteY6" fmla="*/ 1156569 h 2937990"/>
              <a:gd name="connsiteX7" fmla="*/ 3587985 w 3616520"/>
              <a:gd name="connsiteY7" fmla="*/ 1853255 h 2937990"/>
              <a:gd name="connsiteX8" fmla="*/ 3603078 w 3616520"/>
              <a:gd name="connsiteY8" fmla="*/ 2526747 h 2937990"/>
              <a:gd name="connsiteX9" fmla="*/ 3502581 w 3616520"/>
              <a:gd name="connsiteY9" fmla="*/ 2909679 h 2937990"/>
              <a:gd name="connsiteX10" fmla="*/ 3215771 w 3616520"/>
              <a:gd name="connsiteY10" fmla="*/ 2844242 h 2937990"/>
              <a:gd name="connsiteX11" fmla="*/ 2930731 w 3616520"/>
              <a:gd name="connsiteY11" fmla="*/ 2325309 h 2937990"/>
              <a:gd name="connsiteX12" fmla="*/ 2244523 w 3616520"/>
              <a:gd name="connsiteY12" fmla="*/ 2060716 h 2937990"/>
              <a:gd name="connsiteX13" fmla="*/ 1656435 w 3616520"/>
              <a:gd name="connsiteY13" fmla="*/ 2224880 h 2937990"/>
              <a:gd name="connsiteX14" fmla="*/ 1345823 w 3616520"/>
              <a:gd name="connsiteY14" fmla="*/ 2588357 h 2937990"/>
              <a:gd name="connsiteX15" fmla="*/ 940579 w 3616520"/>
              <a:gd name="connsiteY15" fmla="*/ 2584775 h 2937990"/>
              <a:gd name="connsiteX16" fmla="*/ 618345 w 3616520"/>
              <a:gd name="connsiteY16" fmla="*/ 2382442 h 2937990"/>
              <a:gd name="connsiteX17" fmla="*/ 995138 w 3616520"/>
              <a:gd name="connsiteY17" fmla="*/ 1728649 h 2937990"/>
              <a:gd name="connsiteX18" fmla="*/ 1018939 w 3616520"/>
              <a:gd name="connsiteY18" fmla="*/ 1142084 h 2937990"/>
              <a:gd name="connsiteX19" fmla="*/ 470889 w 3616520"/>
              <a:gd name="connsiteY19" fmla="*/ 870819 h 2937990"/>
              <a:gd name="connsiteX20" fmla="*/ 5883 w 3616520"/>
              <a:gd name="connsiteY20" fmla="*/ 625434 h 2937990"/>
              <a:gd name="connsiteX0" fmla="*/ 5769 w 3616406"/>
              <a:gd name="connsiteY0" fmla="*/ 615240 h 2927796"/>
              <a:gd name="connsiteX1" fmla="*/ 247874 w 3616406"/>
              <a:gd name="connsiteY1" fmla="*/ 11820 h 2927796"/>
              <a:gd name="connsiteX2" fmla="*/ 784336 w 3616406"/>
              <a:gd name="connsiteY2" fmla="*/ 241334 h 2927796"/>
              <a:gd name="connsiteX3" fmla="*/ 1471688 w 3616406"/>
              <a:gd name="connsiteY3" fmla="*/ 562901 h 2927796"/>
              <a:gd name="connsiteX4" fmla="*/ 2290294 w 3616406"/>
              <a:gd name="connsiteY4" fmla="*/ 345187 h 2927796"/>
              <a:gd name="connsiteX5" fmla="*/ 2838934 w 3616406"/>
              <a:gd name="connsiteY5" fmla="*/ 449690 h 2927796"/>
              <a:gd name="connsiteX6" fmla="*/ 3352740 w 3616406"/>
              <a:gd name="connsiteY6" fmla="*/ 1146375 h 2927796"/>
              <a:gd name="connsiteX7" fmla="*/ 3587871 w 3616406"/>
              <a:gd name="connsiteY7" fmla="*/ 1843061 h 2927796"/>
              <a:gd name="connsiteX8" fmla="*/ 3602964 w 3616406"/>
              <a:gd name="connsiteY8" fmla="*/ 2516553 h 2927796"/>
              <a:gd name="connsiteX9" fmla="*/ 3502467 w 3616406"/>
              <a:gd name="connsiteY9" fmla="*/ 2899485 h 2927796"/>
              <a:gd name="connsiteX10" fmla="*/ 3215657 w 3616406"/>
              <a:gd name="connsiteY10" fmla="*/ 2834048 h 2927796"/>
              <a:gd name="connsiteX11" fmla="*/ 2930617 w 3616406"/>
              <a:gd name="connsiteY11" fmla="*/ 2315115 h 2927796"/>
              <a:gd name="connsiteX12" fmla="*/ 2244409 w 3616406"/>
              <a:gd name="connsiteY12" fmla="*/ 2050522 h 2927796"/>
              <a:gd name="connsiteX13" fmla="*/ 1656321 w 3616406"/>
              <a:gd name="connsiteY13" fmla="*/ 2214686 h 2927796"/>
              <a:gd name="connsiteX14" fmla="*/ 1345709 w 3616406"/>
              <a:gd name="connsiteY14" fmla="*/ 2578163 h 2927796"/>
              <a:gd name="connsiteX15" fmla="*/ 940465 w 3616406"/>
              <a:gd name="connsiteY15" fmla="*/ 2574581 h 2927796"/>
              <a:gd name="connsiteX16" fmla="*/ 618231 w 3616406"/>
              <a:gd name="connsiteY16" fmla="*/ 2372248 h 2927796"/>
              <a:gd name="connsiteX17" fmla="*/ 995024 w 3616406"/>
              <a:gd name="connsiteY17" fmla="*/ 1718455 h 2927796"/>
              <a:gd name="connsiteX18" fmla="*/ 1018825 w 3616406"/>
              <a:gd name="connsiteY18" fmla="*/ 1131890 h 2927796"/>
              <a:gd name="connsiteX19" fmla="*/ 470775 w 3616406"/>
              <a:gd name="connsiteY19" fmla="*/ 860625 h 2927796"/>
              <a:gd name="connsiteX20" fmla="*/ 5769 w 3616406"/>
              <a:gd name="connsiteY20" fmla="*/ 615240 h 2927796"/>
              <a:gd name="connsiteX0" fmla="*/ 5769 w 3616406"/>
              <a:gd name="connsiteY0" fmla="*/ 615785 h 2928341"/>
              <a:gd name="connsiteX1" fmla="*/ 247874 w 3616406"/>
              <a:gd name="connsiteY1" fmla="*/ 12365 h 2928341"/>
              <a:gd name="connsiteX2" fmla="*/ 784336 w 3616406"/>
              <a:gd name="connsiteY2" fmla="*/ 241879 h 2928341"/>
              <a:gd name="connsiteX3" fmla="*/ 1350948 w 3616406"/>
              <a:gd name="connsiteY3" fmla="*/ 633764 h 2928341"/>
              <a:gd name="connsiteX4" fmla="*/ 2290294 w 3616406"/>
              <a:gd name="connsiteY4" fmla="*/ 345732 h 2928341"/>
              <a:gd name="connsiteX5" fmla="*/ 2838934 w 3616406"/>
              <a:gd name="connsiteY5" fmla="*/ 450235 h 2928341"/>
              <a:gd name="connsiteX6" fmla="*/ 3352740 w 3616406"/>
              <a:gd name="connsiteY6" fmla="*/ 1146920 h 2928341"/>
              <a:gd name="connsiteX7" fmla="*/ 3587871 w 3616406"/>
              <a:gd name="connsiteY7" fmla="*/ 1843606 h 2928341"/>
              <a:gd name="connsiteX8" fmla="*/ 3602964 w 3616406"/>
              <a:gd name="connsiteY8" fmla="*/ 2517098 h 2928341"/>
              <a:gd name="connsiteX9" fmla="*/ 3502467 w 3616406"/>
              <a:gd name="connsiteY9" fmla="*/ 2900030 h 2928341"/>
              <a:gd name="connsiteX10" fmla="*/ 3215657 w 3616406"/>
              <a:gd name="connsiteY10" fmla="*/ 2834593 h 2928341"/>
              <a:gd name="connsiteX11" fmla="*/ 2930617 w 3616406"/>
              <a:gd name="connsiteY11" fmla="*/ 2315660 h 2928341"/>
              <a:gd name="connsiteX12" fmla="*/ 2244409 w 3616406"/>
              <a:gd name="connsiteY12" fmla="*/ 2051067 h 2928341"/>
              <a:gd name="connsiteX13" fmla="*/ 1656321 w 3616406"/>
              <a:gd name="connsiteY13" fmla="*/ 2215231 h 2928341"/>
              <a:gd name="connsiteX14" fmla="*/ 1345709 w 3616406"/>
              <a:gd name="connsiteY14" fmla="*/ 2578708 h 2928341"/>
              <a:gd name="connsiteX15" fmla="*/ 940465 w 3616406"/>
              <a:gd name="connsiteY15" fmla="*/ 2575126 h 2928341"/>
              <a:gd name="connsiteX16" fmla="*/ 618231 w 3616406"/>
              <a:gd name="connsiteY16" fmla="*/ 2372793 h 2928341"/>
              <a:gd name="connsiteX17" fmla="*/ 995024 w 3616406"/>
              <a:gd name="connsiteY17" fmla="*/ 1719000 h 2928341"/>
              <a:gd name="connsiteX18" fmla="*/ 1018825 w 3616406"/>
              <a:gd name="connsiteY18" fmla="*/ 1132435 h 2928341"/>
              <a:gd name="connsiteX19" fmla="*/ 470775 w 3616406"/>
              <a:gd name="connsiteY19" fmla="*/ 861170 h 2928341"/>
              <a:gd name="connsiteX20" fmla="*/ 5769 w 3616406"/>
              <a:gd name="connsiteY20" fmla="*/ 615785 h 2928341"/>
              <a:gd name="connsiteX0" fmla="*/ 5769 w 3616406"/>
              <a:gd name="connsiteY0" fmla="*/ 615785 h 2928341"/>
              <a:gd name="connsiteX1" fmla="*/ 247874 w 3616406"/>
              <a:gd name="connsiteY1" fmla="*/ 12365 h 2928341"/>
              <a:gd name="connsiteX2" fmla="*/ 784336 w 3616406"/>
              <a:gd name="connsiteY2" fmla="*/ 241879 h 2928341"/>
              <a:gd name="connsiteX3" fmla="*/ 1350948 w 3616406"/>
              <a:gd name="connsiteY3" fmla="*/ 633764 h 2928341"/>
              <a:gd name="connsiteX4" fmla="*/ 2290294 w 3616406"/>
              <a:gd name="connsiteY4" fmla="*/ 345732 h 2928341"/>
              <a:gd name="connsiteX5" fmla="*/ 2838934 w 3616406"/>
              <a:gd name="connsiteY5" fmla="*/ 450235 h 2928341"/>
              <a:gd name="connsiteX6" fmla="*/ 3352740 w 3616406"/>
              <a:gd name="connsiteY6" fmla="*/ 1146920 h 2928341"/>
              <a:gd name="connsiteX7" fmla="*/ 3587871 w 3616406"/>
              <a:gd name="connsiteY7" fmla="*/ 1843606 h 2928341"/>
              <a:gd name="connsiteX8" fmla="*/ 3602964 w 3616406"/>
              <a:gd name="connsiteY8" fmla="*/ 2517098 h 2928341"/>
              <a:gd name="connsiteX9" fmla="*/ 3502467 w 3616406"/>
              <a:gd name="connsiteY9" fmla="*/ 2900030 h 2928341"/>
              <a:gd name="connsiteX10" fmla="*/ 3215657 w 3616406"/>
              <a:gd name="connsiteY10" fmla="*/ 2834593 h 2928341"/>
              <a:gd name="connsiteX11" fmla="*/ 2930617 w 3616406"/>
              <a:gd name="connsiteY11" fmla="*/ 2315660 h 2928341"/>
              <a:gd name="connsiteX12" fmla="*/ 2244409 w 3616406"/>
              <a:gd name="connsiteY12" fmla="*/ 2051067 h 2928341"/>
              <a:gd name="connsiteX13" fmla="*/ 1656321 w 3616406"/>
              <a:gd name="connsiteY13" fmla="*/ 2215231 h 2928341"/>
              <a:gd name="connsiteX14" fmla="*/ 1345709 w 3616406"/>
              <a:gd name="connsiteY14" fmla="*/ 2578708 h 2928341"/>
              <a:gd name="connsiteX15" fmla="*/ 940465 w 3616406"/>
              <a:gd name="connsiteY15" fmla="*/ 2575126 h 2928341"/>
              <a:gd name="connsiteX16" fmla="*/ 618231 w 3616406"/>
              <a:gd name="connsiteY16" fmla="*/ 2372793 h 2928341"/>
              <a:gd name="connsiteX17" fmla="*/ 995024 w 3616406"/>
              <a:gd name="connsiteY17" fmla="*/ 1719000 h 2928341"/>
              <a:gd name="connsiteX18" fmla="*/ 1018825 w 3616406"/>
              <a:gd name="connsiteY18" fmla="*/ 1132435 h 2928341"/>
              <a:gd name="connsiteX19" fmla="*/ 470775 w 3616406"/>
              <a:gd name="connsiteY19" fmla="*/ 861170 h 2928341"/>
              <a:gd name="connsiteX20" fmla="*/ 5769 w 3616406"/>
              <a:gd name="connsiteY20" fmla="*/ 615785 h 2928341"/>
              <a:gd name="connsiteX0" fmla="*/ 5769 w 3616406"/>
              <a:gd name="connsiteY0" fmla="*/ 615785 h 2889040"/>
              <a:gd name="connsiteX1" fmla="*/ 247874 w 3616406"/>
              <a:gd name="connsiteY1" fmla="*/ 12365 h 2889040"/>
              <a:gd name="connsiteX2" fmla="*/ 784336 w 3616406"/>
              <a:gd name="connsiteY2" fmla="*/ 241879 h 2889040"/>
              <a:gd name="connsiteX3" fmla="*/ 1350948 w 3616406"/>
              <a:gd name="connsiteY3" fmla="*/ 633764 h 2889040"/>
              <a:gd name="connsiteX4" fmla="*/ 2290294 w 3616406"/>
              <a:gd name="connsiteY4" fmla="*/ 345732 h 2889040"/>
              <a:gd name="connsiteX5" fmla="*/ 2838934 w 3616406"/>
              <a:gd name="connsiteY5" fmla="*/ 450235 h 2889040"/>
              <a:gd name="connsiteX6" fmla="*/ 3352740 w 3616406"/>
              <a:gd name="connsiteY6" fmla="*/ 1146920 h 2889040"/>
              <a:gd name="connsiteX7" fmla="*/ 3587871 w 3616406"/>
              <a:gd name="connsiteY7" fmla="*/ 1843606 h 2889040"/>
              <a:gd name="connsiteX8" fmla="*/ 3602964 w 3616406"/>
              <a:gd name="connsiteY8" fmla="*/ 2517098 h 2889040"/>
              <a:gd name="connsiteX9" fmla="*/ 3502467 w 3616406"/>
              <a:gd name="connsiteY9" fmla="*/ 2837525 h 2889040"/>
              <a:gd name="connsiteX10" fmla="*/ 3215657 w 3616406"/>
              <a:gd name="connsiteY10" fmla="*/ 2834593 h 2889040"/>
              <a:gd name="connsiteX11" fmla="*/ 2930617 w 3616406"/>
              <a:gd name="connsiteY11" fmla="*/ 2315660 h 2889040"/>
              <a:gd name="connsiteX12" fmla="*/ 2244409 w 3616406"/>
              <a:gd name="connsiteY12" fmla="*/ 2051067 h 2889040"/>
              <a:gd name="connsiteX13" fmla="*/ 1656321 w 3616406"/>
              <a:gd name="connsiteY13" fmla="*/ 2215231 h 2889040"/>
              <a:gd name="connsiteX14" fmla="*/ 1345709 w 3616406"/>
              <a:gd name="connsiteY14" fmla="*/ 2578708 h 2889040"/>
              <a:gd name="connsiteX15" fmla="*/ 940465 w 3616406"/>
              <a:gd name="connsiteY15" fmla="*/ 2575126 h 2889040"/>
              <a:gd name="connsiteX16" fmla="*/ 618231 w 3616406"/>
              <a:gd name="connsiteY16" fmla="*/ 2372793 h 2889040"/>
              <a:gd name="connsiteX17" fmla="*/ 995024 w 3616406"/>
              <a:gd name="connsiteY17" fmla="*/ 1719000 h 2889040"/>
              <a:gd name="connsiteX18" fmla="*/ 1018825 w 3616406"/>
              <a:gd name="connsiteY18" fmla="*/ 1132435 h 2889040"/>
              <a:gd name="connsiteX19" fmla="*/ 470775 w 3616406"/>
              <a:gd name="connsiteY19" fmla="*/ 861170 h 2889040"/>
              <a:gd name="connsiteX20" fmla="*/ 5769 w 3616406"/>
              <a:gd name="connsiteY20" fmla="*/ 615785 h 2889040"/>
              <a:gd name="connsiteX0" fmla="*/ 5769 w 3616406"/>
              <a:gd name="connsiteY0" fmla="*/ 615785 h 2889040"/>
              <a:gd name="connsiteX1" fmla="*/ 247874 w 3616406"/>
              <a:gd name="connsiteY1" fmla="*/ 12365 h 2889040"/>
              <a:gd name="connsiteX2" fmla="*/ 784336 w 3616406"/>
              <a:gd name="connsiteY2" fmla="*/ 241879 h 2889040"/>
              <a:gd name="connsiteX3" fmla="*/ 1350948 w 3616406"/>
              <a:gd name="connsiteY3" fmla="*/ 633764 h 2889040"/>
              <a:gd name="connsiteX4" fmla="*/ 2290294 w 3616406"/>
              <a:gd name="connsiteY4" fmla="*/ 408238 h 2889040"/>
              <a:gd name="connsiteX5" fmla="*/ 2838934 w 3616406"/>
              <a:gd name="connsiteY5" fmla="*/ 450235 h 2889040"/>
              <a:gd name="connsiteX6" fmla="*/ 3352740 w 3616406"/>
              <a:gd name="connsiteY6" fmla="*/ 1146920 h 2889040"/>
              <a:gd name="connsiteX7" fmla="*/ 3587871 w 3616406"/>
              <a:gd name="connsiteY7" fmla="*/ 1843606 h 2889040"/>
              <a:gd name="connsiteX8" fmla="*/ 3602964 w 3616406"/>
              <a:gd name="connsiteY8" fmla="*/ 2517098 h 2889040"/>
              <a:gd name="connsiteX9" fmla="*/ 3502467 w 3616406"/>
              <a:gd name="connsiteY9" fmla="*/ 2837525 h 2889040"/>
              <a:gd name="connsiteX10" fmla="*/ 3215657 w 3616406"/>
              <a:gd name="connsiteY10" fmla="*/ 2834593 h 2889040"/>
              <a:gd name="connsiteX11" fmla="*/ 2930617 w 3616406"/>
              <a:gd name="connsiteY11" fmla="*/ 2315660 h 2889040"/>
              <a:gd name="connsiteX12" fmla="*/ 2244409 w 3616406"/>
              <a:gd name="connsiteY12" fmla="*/ 2051067 h 2889040"/>
              <a:gd name="connsiteX13" fmla="*/ 1656321 w 3616406"/>
              <a:gd name="connsiteY13" fmla="*/ 2215231 h 2889040"/>
              <a:gd name="connsiteX14" fmla="*/ 1345709 w 3616406"/>
              <a:gd name="connsiteY14" fmla="*/ 2578708 h 2889040"/>
              <a:gd name="connsiteX15" fmla="*/ 940465 w 3616406"/>
              <a:gd name="connsiteY15" fmla="*/ 2575126 h 2889040"/>
              <a:gd name="connsiteX16" fmla="*/ 618231 w 3616406"/>
              <a:gd name="connsiteY16" fmla="*/ 2372793 h 2889040"/>
              <a:gd name="connsiteX17" fmla="*/ 995024 w 3616406"/>
              <a:gd name="connsiteY17" fmla="*/ 1719000 h 2889040"/>
              <a:gd name="connsiteX18" fmla="*/ 1018825 w 3616406"/>
              <a:gd name="connsiteY18" fmla="*/ 1132435 h 2889040"/>
              <a:gd name="connsiteX19" fmla="*/ 470775 w 3616406"/>
              <a:gd name="connsiteY19" fmla="*/ 861170 h 2889040"/>
              <a:gd name="connsiteX20" fmla="*/ 5769 w 3616406"/>
              <a:gd name="connsiteY20" fmla="*/ 615785 h 2889040"/>
              <a:gd name="connsiteX0" fmla="*/ 5769 w 3616406"/>
              <a:gd name="connsiteY0" fmla="*/ 615785 h 2889040"/>
              <a:gd name="connsiteX1" fmla="*/ 247874 w 3616406"/>
              <a:gd name="connsiteY1" fmla="*/ 12365 h 2889040"/>
              <a:gd name="connsiteX2" fmla="*/ 784336 w 3616406"/>
              <a:gd name="connsiteY2" fmla="*/ 241879 h 2889040"/>
              <a:gd name="connsiteX3" fmla="*/ 1350948 w 3616406"/>
              <a:gd name="connsiteY3" fmla="*/ 633764 h 2889040"/>
              <a:gd name="connsiteX4" fmla="*/ 2290294 w 3616406"/>
              <a:gd name="connsiteY4" fmla="*/ 408238 h 2889040"/>
              <a:gd name="connsiteX5" fmla="*/ 2861573 w 3616406"/>
              <a:gd name="connsiteY5" fmla="*/ 520554 h 2889040"/>
              <a:gd name="connsiteX6" fmla="*/ 3352740 w 3616406"/>
              <a:gd name="connsiteY6" fmla="*/ 1146920 h 2889040"/>
              <a:gd name="connsiteX7" fmla="*/ 3587871 w 3616406"/>
              <a:gd name="connsiteY7" fmla="*/ 1843606 h 2889040"/>
              <a:gd name="connsiteX8" fmla="*/ 3602964 w 3616406"/>
              <a:gd name="connsiteY8" fmla="*/ 2517098 h 2889040"/>
              <a:gd name="connsiteX9" fmla="*/ 3502467 w 3616406"/>
              <a:gd name="connsiteY9" fmla="*/ 2837525 h 2889040"/>
              <a:gd name="connsiteX10" fmla="*/ 3215657 w 3616406"/>
              <a:gd name="connsiteY10" fmla="*/ 2834593 h 2889040"/>
              <a:gd name="connsiteX11" fmla="*/ 2930617 w 3616406"/>
              <a:gd name="connsiteY11" fmla="*/ 2315660 h 2889040"/>
              <a:gd name="connsiteX12" fmla="*/ 2244409 w 3616406"/>
              <a:gd name="connsiteY12" fmla="*/ 2051067 h 2889040"/>
              <a:gd name="connsiteX13" fmla="*/ 1656321 w 3616406"/>
              <a:gd name="connsiteY13" fmla="*/ 2215231 h 2889040"/>
              <a:gd name="connsiteX14" fmla="*/ 1345709 w 3616406"/>
              <a:gd name="connsiteY14" fmla="*/ 2578708 h 2889040"/>
              <a:gd name="connsiteX15" fmla="*/ 940465 w 3616406"/>
              <a:gd name="connsiteY15" fmla="*/ 2575126 h 2889040"/>
              <a:gd name="connsiteX16" fmla="*/ 618231 w 3616406"/>
              <a:gd name="connsiteY16" fmla="*/ 2372793 h 2889040"/>
              <a:gd name="connsiteX17" fmla="*/ 995024 w 3616406"/>
              <a:gd name="connsiteY17" fmla="*/ 1719000 h 2889040"/>
              <a:gd name="connsiteX18" fmla="*/ 1018825 w 3616406"/>
              <a:gd name="connsiteY18" fmla="*/ 1132435 h 2889040"/>
              <a:gd name="connsiteX19" fmla="*/ 470775 w 3616406"/>
              <a:gd name="connsiteY19" fmla="*/ 861170 h 2889040"/>
              <a:gd name="connsiteX20" fmla="*/ 5769 w 3616406"/>
              <a:gd name="connsiteY20" fmla="*/ 615785 h 2889040"/>
              <a:gd name="connsiteX0" fmla="*/ 5769 w 3603100"/>
              <a:gd name="connsiteY0" fmla="*/ 615785 h 2889040"/>
              <a:gd name="connsiteX1" fmla="*/ 247874 w 3603100"/>
              <a:gd name="connsiteY1" fmla="*/ 12365 h 2889040"/>
              <a:gd name="connsiteX2" fmla="*/ 784336 w 3603100"/>
              <a:gd name="connsiteY2" fmla="*/ 241879 h 2889040"/>
              <a:gd name="connsiteX3" fmla="*/ 1350948 w 3603100"/>
              <a:gd name="connsiteY3" fmla="*/ 633764 h 2889040"/>
              <a:gd name="connsiteX4" fmla="*/ 2290294 w 3603100"/>
              <a:gd name="connsiteY4" fmla="*/ 408238 h 2889040"/>
              <a:gd name="connsiteX5" fmla="*/ 2861573 w 3603100"/>
              <a:gd name="connsiteY5" fmla="*/ 520554 h 2889040"/>
              <a:gd name="connsiteX6" fmla="*/ 3352740 w 3603100"/>
              <a:gd name="connsiteY6" fmla="*/ 1146920 h 2889040"/>
              <a:gd name="connsiteX7" fmla="*/ 3519955 w 3603100"/>
              <a:gd name="connsiteY7" fmla="*/ 1843606 h 2889040"/>
              <a:gd name="connsiteX8" fmla="*/ 3602964 w 3603100"/>
              <a:gd name="connsiteY8" fmla="*/ 2517098 h 2889040"/>
              <a:gd name="connsiteX9" fmla="*/ 3502467 w 3603100"/>
              <a:gd name="connsiteY9" fmla="*/ 2837525 h 2889040"/>
              <a:gd name="connsiteX10" fmla="*/ 3215657 w 3603100"/>
              <a:gd name="connsiteY10" fmla="*/ 2834593 h 2889040"/>
              <a:gd name="connsiteX11" fmla="*/ 2930617 w 3603100"/>
              <a:gd name="connsiteY11" fmla="*/ 2315660 h 2889040"/>
              <a:gd name="connsiteX12" fmla="*/ 2244409 w 3603100"/>
              <a:gd name="connsiteY12" fmla="*/ 2051067 h 2889040"/>
              <a:gd name="connsiteX13" fmla="*/ 1656321 w 3603100"/>
              <a:gd name="connsiteY13" fmla="*/ 2215231 h 2889040"/>
              <a:gd name="connsiteX14" fmla="*/ 1345709 w 3603100"/>
              <a:gd name="connsiteY14" fmla="*/ 2578708 h 2889040"/>
              <a:gd name="connsiteX15" fmla="*/ 940465 w 3603100"/>
              <a:gd name="connsiteY15" fmla="*/ 2575126 h 2889040"/>
              <a:gd name="connsiteX16" fmla="*/ 618231 w 3603100"/>
              <a:gd name="connsiteY16" fmla="*/ 2372793 h 2889040"/>
              <a:gd name="connsiteX17" fmla="*/ 995024 w 3603100"/>
              <a:gd name="connsiteY17" fmla="*/ 1719000 h 2889040"/>
              <a:gd name="connsiteX18" fmla="*/ 1018825 w 3603100"/>
              <a:gd name="connsiteY18" fmla="*/ 1132435 h 2889040"/>
              <a:gd name="connsiteX19" fmla="*/ 470775 w 3603100"/>
              <a:gd name="connsiteY19" fmla="*/ 861170 h 2889040"/>
              <a:gd name="connsiteX20" fmla="*/ 5769 w 3603100"/>
              <a:gd name="connsiteY20" fmla="*/ 615785 h 2889040"/>
              <a:gd name="connsiteX0" fmla="*/ 5769 w 3603112"/>
              <a:gd name="connsiteY0" fmla="*/ 615785 h 2889040"/>
              <a:gd name="connsiteX1" fmla="*/ 247874 w 3603112"/>
              <a:gd name="connsiteY1" fmla="*/ 12365 h 2889040"/>
              <a:gd name="connsiteX2" fmla="*/ 784336 w 3603112"/>
              <a:gd name="connsiteY2" fmla="*/ 241879 h 2889040"/>
              <a:gd name="connsiteX3" fmla="*/ 1350948 w 3603112"/>
              <a:gd name="connsiteY3" fmla="*/ 633764 h 2889040"/>
              <a:gd name="connsiteX4" fmla="*/ 2290294 w 3603112"/>
              <a:gd name="connsiteY4" fmla="*/ 408238 h 2889040"/>
              <a:gd name="connsiteX5" fmla="*/ 2861573 w 3603112"/>
              <a:gd name="connsiteY5" fmla="*/ 520554 h 2889040"/>
              <a:gd name="connsiteX6" fmla="*/ 3330101 w 3603112"/>
              <a:gd name="connsiteY6" fmla="*/ 1170359 h 2889040"/>
              <a:gd name="connsiteX7" fmla="*/ 3519955 w 3603112"/>
              <a:gd name="connsiteY7" fmla="*/ 1843606 h 2889040"/>
              <a:gd name="connsiteX8" fmla="*/ 3602964 w 3603112"/>
              <a:gd name="connsiteY8" fmla="*/ 2517098 h 2889040"/>
              <a:gd name="connsiteX9" fmla="*/ 3502467 w 3603112"/>
              <a:gd name="connsiteY9" fmla="*/ 2837525 h 2889040"/>
              <a:gd name="connsiteX10" fmla="*/ 3215657 w 3603112"/>
              <a:gd name="connsiteY10" fmla="*/ 2834593 h 2889040"/>
              <a:gd name="connsiteX11" fmla="*/ 2930617 w 3603112"/>
              <a:gd name="connsiteY11" fmla="*/ 2315660 h 2889040"/>
              <a:gd name="connsiteX12" fmla="*/ 2244409 w 3603112"/>
              <a:gd name="connsiteY12" fmla="*/ 2051067 h 2889040"/>
              <a:gd name="connsiteX13" fmla="*/ 1656321 w 3603112"/>
              <a:gd name="connsiteY13" fmla="*/ 2215231 h 2889040"/>
              <a:gd name="connsiteX14" fmla="*/ 1345709 w 3603112"/>
              <a:gd name="connsiteY14" fmla="*/ 2578708 h 2889040"/>
              <a:gd name="connsiteX15" fmla="*/ 940465 w 3603112"/>
              <a:gd name="connsiteY15" fmla="*/ 2575126 h 2889040"/>
              <a:gd name="connsiteX16" fmla="*/ 618231 w 3603112"/>
              <a:gd name="connsiteY16" fmla="*/ 2372793 h 2889040"/>
              <a:gd name="connsiteX17" fmla="*/ 995024 w 3603112"/>
              <a:gd name="connsiteY17" fmla="*/ 1719000 h 2889040"/>
              <a:gd name="connsiteX18" fmla="*/ 1018825 w 3603112"/>
              <a:gd name="connsiteY18" fmla="*/ 1132435 h 2889040"/>
              <a:gd name="connsiteX19" fmla="*/ 470775 w 3603112"/>
              <a:gd name="connsiteY19" fmla="*/ 861170 h 2889040"/>
              <a:gd name="connsiteX20" fmla="*/ 5769 w 3603112"/>
              <a:gd name="connsiteY20" fmla="*/ 615785 h 2889040"/>
              <a:gd name="connsiteX0" fmla="*/ 5769 w 3603143"/>
              <a:gd name="connsiteY0" fmla="*/ 615785 h 2889040"/>
              <a:gd name="connsiteX1" fmla="*/ 247874 w 3603143"/>
              <a:gd name="connsiteY1" fmla="*/ 12365 h 2889040"/>
              <a:gd name="connsiteX2" fmla="*/ 784336 w 3603143"/>
              <a:gd name="connsiteY2" fmla="*/ 241879 h 2889040"/>
              <a:gd name="connsiteX3" fmla="*/ 1350948 w 3603143"/>
              <a:gd name="connsiteY3" fmla="*/ 633764 h 2889040"/>
              <a:gd name="connsiteX4" fmla="*/ 2290294 w 3603143"/>
              <a:gd name="connsiteY4" fmla="*/ 408238 h 2889040"/>
              <a:gd name="connsiteX5" fmla="*/ 2861573 w 3603143"/>
              <a:gd name="connsiteY5" fmla="*/ 520554 h 2889040"/>
              <a:gd name="connsiteX6" fmla="*/ 3284824 w 3603143"/>
              <a:gd name="connsiteY6" fmla="*/ 1207862 h 2889040"/>
              <a:gd name="connsiteX7" fmla="*/ 3519955 w 3603143"/>
              <a:gd name="connsiteY7" fmla="*/ 1843606 h 2889040"/>
              <a:gd name="connsiteX8" fmla="*/ 3602964 w 3603143"/>
              <a:gd name="connsiteY8" fmla="*/ 2517098 h 2889040"/>
              <a:gd name="connsiteX9" fmla="*/ 3502467 w 3603143"/>
              <a:gd name="connsiteY9" fmla="*/ 2837525 h 2889040"/>
              <a:gd name="connsiteX10" fmla="*/ 3215657 w 3603143"/>
              <a:gd name="connsiteY10" fmla="*/ 2834593 h 2889040"/>
              <a:gd name="connsiteX11" fmla="*/ 2930617 w 3603143"/>
              <a:gd name="connsiteY11" fmla="*/ 2315660 h 2889040"/>
              <a:gd name="connsiteX12" fmla="*/ 2244409 w 3603143"/>
              <a:gd name="connsiteY12" fmla="*/ 2051067 h 2889040"/>
              <a:gd name="connsiteX13" fmla="*/ 1656321 w 3603143"/>
              <a:gd name="connsiteY13" fmla="*/ 2215231 h 2889040"/>
              <a:gd name="connsiteX14" fmla="*/ 1345709 w 3603143"/>
              <a:gd name="connsiteY14" fmla="*/ 2578708 h 2889040"/>
              <a:gd name="connsiteX15" fmla="*/ 940465 w 3603143"/>
              <a:gd name="connsiteY15" fmla="*/ 2575126 h 2889040"/>
              <a:gd name="connsiteX16" fmla="*/ 618231 w 3603143"/>
              <a:gd name="connsiteY16" fmla="*/ 2372793 h 2889040"/>
              <a:gd name="connsiteX17" fmla="*/ 995024 w 3603143"/>
              <a:gd name="connsiteY17" fmla="*/ 1719000 h 2889040"/>
              <a:gd name="connsiteX18" fmla="*/ 1018825 w 3603143"/>
              <a:gd name="connsiteY18" fmla="*/ 1132435 h 2889040"/>
              <a:gd name="connsiteX19" fmla="*/ 470775 w 3603143"/>
              <a:gd name="connsiteY19" fmla="*/ 861170 h 2889040"/>
              <a:gd name="connsiteX20" fmla="*/ 5769 w 3603143"/>
              <a:gd name="connsiteY20" fmla="*/ 615785 h 2889040"/>
              <a:gd name="connsiteX0" fmla="*/ 5769 w 3748612"/>
              <a:gd name="connsiteY0" fmla="*/ 615785 h 2889040"/>
              <a:gd name="connsiteX1" fmla="*/ 247874 w 3748612"/>
              <a:gd name="connsiteY1" fmla="*/ 12365 h 2889040"/>
              <a:gd name="connsiteX2" fmla="*/ 784336 w 3748612"/>
              <a:gd name="connsiteY2" fmla="*/ 241879 h 2889040"/>
              <a:gd name="connsiteX3" fmla="*/ 1350948 w 3748612"/>
              <a:gd name="connsiteY3" fmla="*/ 633764 h 2889040"/>
              <a:gd name="connsiteX4" fmla="*/ 2290294 w 3748612"/>
              <a:gd name="connsiteY4" fmla="*/ 408238 h 2889040"/>
              <a:gd name="connsiteX5" fmla="*/ 2861573 w 3748612"/>
              <a:gd name="connsiteY5" fmla="*/ 520554 h 2889040"/>
              <a:gd name="connsiteX6" fmla="*/ 3284824 w 3748612"/>
              <a:gd name="connsiteY6" fmla="*/ 1207862 h 2889040"/>
              <a:gd name="connsiteX7" fmla="*/ 3737287 w 3748612"/>
              <a:gd name="connsiteY7" fmla="*/ 1834231 h 2889040"/>
              <a:gd name="connsiteX8" fmla="*/ 3602964 w 3748612"/>
              <a:gd name="connsiteY8" fmla="*/ 2517098 h 2889040"/>
              <a:gd name="connsiteX9" fmla="*/ 3502467 w 3748612"/>
              <a:gd name="connsiteY9" fmla="*/ 2837525 h 2889040"/>
              <a:gd name="connsiteX10" fmla="*/ 3215657 w 3748612"/>
              <a:gd name="connsiteY10" fmla="*/ 2834593 h 2889040"/>
              <a:gd name="connsiteX11" fmla="*/ 2930617 w 3748612"/>
              <a:gd name="connsiteY11" fmla="*/ 2315660 h 2889040"/>
              <a:gd name="connsiteX12" fmla="*/ 2244409 w 3748612"/>
              <a:gd name="connsiteY12" fmla="*/ 2051067 h 2889040"/>
              <a:gd name="connsiteX13" fmla="*/ 1656321 w 3748612"/>
              <a:gd name="connsiteY13" fmla="*/ 2215231 h 2889040"/>
              <a:gd name="connsiteX14" fmla="*/ 1345709 w 3748612"/>
              <a:gd name="connsiteY14" fmla="*/ 2578708 h 2889040"/>
              <a:gd name="connsiteX15" fmla="*/ 940465 w 3748612"/>
              <a:gd name="connsiteY15" fmla="*/ 2575126 h 2889040"/>
              <a:gd name="connsiteX16" fmla="*/ 618231 w 3748612"/>
              <a:gd name="connsiteY16" fmla="*/ 2372793 h 2889040"/>
              <a:gd name="connsiteX17" fmla="*/ 995024 w 3748612"/>
              <a:gd name="connsiteY17" fmla="*/ 1719000 h 2889040"/>
              <a:gd name="connsiteX18" fmla="*/ 1018825 w 3748612"/>
              <a:gd name="connsiteY18" fmla="*/ 1132435 h 2889040"/>
              <a:gd name="connsiteX19" fmla="*/ 470775 w 3748612"/>
              <a:gd name="connsiteY19" fmla="*/ 861170 h 2889040"/>
              <a:gd name="connsiteX20" fmla="*/ 5769 w 3748612"/>
              <a:gd name="connsiteY20" fmla="*/ 615785 h 2889040"/>
              <a:gd name="connsiteX0" fmla="*/ 5769 w 3748612"/>
              <a:gd name="connsiteY0" fmla="*/ 615785 h 2889040"/>
              <a:gd name="connsiteX1" fmla="*/ 247874 w 3748612"/>
              <a:gd name="connsiteY1" fmla="*/ 12365 h 2889040"/>
              <a:gd name="connsiteX2" fmla="*/ 784336 w 3748612"/>
              <a:gd name="connsiteY2" fmla="*/ 241879 h 2889040"/>
              <a:gd name="connsiteX3" fmla="*/ 1350948 w 3748612"/>
              <a:gd name="connsiteY3" fmla="*/ 633764 h 2889040"/>
              <a:gd name="connsiteX4" fmla="*/ 2290294 w 3748612"/>
              <a:gd name="connsiteY4" fmla="*/ 408238 h 2889040"/>
              <a:gd name="connsiteX5" fmla="*/ 2861573 w 3748612"/>
              <a:gd name="connsiteY5" fmla="*/ 520554 h 2889040"/>
              <a:gd name="connsiteX6" fmla="*/ 3284824 w 3748612"/>
              <a:gd name="connsiteY6" fmla="*/ 1207862 h 2889040"/>
              <a:gd name="connsiteX7" fmla="*/ 3737287 w 3748612"/>
              <a:gd name="connsiteY7" fmla="*/ 1834231 h 2889040"/>
              <a:gd name="connsiteX8" fmla="*/ 3602964 w 3748612"/>
              <a:gd name="connsiteY8" fmla="*/ 2517098 h 2889040"/>
              <a:gd name="connsiteX9" fmla="*/ 3502467 w 3748612"/>
              <a:gd name="connsiteY9" fmla="*/ 2837525 h 2889040"/>
              <a:gd name="connsiteX10" fmla="*/ 3215657 w 3748612"/>
              <a:gd name="connsiteY10" fmla="*/ 2834593 h 2889040"/>
              <a:gd name="connsiteX11" fmla="*/ 2930617 w 3748612"/>
              <a:gd name="connsiteY11" fmla="*/ 2315660 h 2889040"/>
              <a:gd name="connsiteX12" fmla="*/ 2244409 w 3748612"/>
              <a:gd name="connsiteY12" fmla="*/ 2051067 h 2889040"/>
              <a:gd name="connsiteX13" fmla="*/ 1656321 w 3748612"/>
              <a:gd name="connsiteY13" fmla="*/ 2215231 h 2889040"/>
              <a:gd name="connsiteX14" fmla="*/ 1345709 w 3748612"/>
              <a:gd name="connsiteY14" fmla="*/ 2578708 h 2889040"/>
              <a:gd name="connsiteX15" fmla="*/ 759355 w 3748612"/>
              <a:gd name="connsiteY15" fmla="*/ 2762642 h 2889040"/>
              <a:gd name="connsiteX16" fmla="*/ 618231 w 3748612"/>
              <a:gd name="connsiteY16" fmla="*/ 2372793 h 2889040"/>
              <a:gd name="connsiteX17" fmla="*/ 995024 w 3748612"/>
              <a:gd name="connsiteY17" fmla="*/ 1719000 h 2889040"/>
              <a:gd name="connsiteX18" fmla="*/ 1018825 w 3748612"/>
              <a:gd name="connsiteY18" fmla="*/ 1132435 h 2889040"/>
              <a:gd name="connsiteX19" fmla="*/ 470775 w 3748612"/>
              <a:gd name="connsiteY19" fmla="*/ 861170 h 2889040"/>
              <a:gd name="connsiteX20" fmla="*/ 5769 w 3748612"/>
              <a:gd name="connsiteY20" fmla="*/ 615785 h 2889040"/>
              <a:gd name="connsiteX0" fmla="*/ 5769 w 3748612"/>
              <a:gd name="connsiteY0" fmla="*/ 615785 h 2889040"/>
              <a:gd name="connsiteX1" fmla="*/ 247874 w 3748612"/>
              <a:gd name="connsiteY1" fmla="*/ 12365 h 2889040"/>
              <a:gd name="connsiteX2" fmla="*/ 784336 w 3748612"/>
              <a:gd name="connsiteY2" fmla="*/ 241879 h 2889040"/>
              <a:gd name="connsiteX3" fmla="*/ 1350948 w 3748612"/>
              <a:gd name="connsiteY3" fmla="*/ 633764 h 2889040"/>
              <a:gd name="connsiteX4" fmla="*/ 2290294 w 3748612"/>
              <a:gd name="connsiteY4" fmla="*/ 408238 h 2889040"/>
              <a:gd name="connsiteX5" fmla="*/ 2861573 w 3748612"/>
              <a:gd name="connsiteY5" fmla="*/ 520554 h 2889040"/>
              <a:gd name="connsiteX6" fmla="*/ 3284824 w 3748612"/>
              <a:gd name="connsiteY6" fmla="*/ 1207862 h 2889040"/>
              <a:gd name="connsiteX7" fmla="*/ 3737287 w 3748612"/>
              <a:gd name="connsiteY7" fmla="*/ 1834231 h 2889040"/>
              <a:gd name="connsiteX8" fmla="*/ 3602964 w 3748612"/>
              <a:gd name="connsiteY8" fmla="*/ 2517098 h 2889040"/>
              <a:gd name="connsiteX9" fmla="*/ 3502467 w 3748612"/>
              <a:gd name="connsiteY9" fmla="*/ 2837525 h 2889040"/>
              <a:gd name="connsiteX10" fmla="*/ 3215657 w 3748612"/>
              <a:gd name="connsiteY10" fmla="*/ 2834593 h 2889040"/>
              <a:gd name="connsiteX11" fmla="*/ 2930617 w 3748612"/>
              <a:gd name="connsiteY11" fmla="*/ 2315660 h 2889040"/>
              <a:gd name="connsiteX12" fmla="*/ 2244409 w 3748612"/>
              <a:gd name="connsiteY12" fmla="*/ 2051067 h 2889040"/>
              <a:gd name="connsiteX13" fmla="*/ 1656321 w 3748612"/>
              <a:gd name="connsiteY13" fmla="*/ 2215231 h 2889040"/>
              <a:gd name="connsiteX14" fmla="*/ 1345709 w 3748612"/>
              <a:gd name="connsiteY14" fmla="*/ 2578708 h 2889040"/>
              <a:gd name="connsiteX15" fmla="*/ 759355 w 3748612"/>
              <a:gd name="connsiteY15" fmla="*/ 2762642 h 2889040"/>
              <a:gd name="connsiteX16" fmla="*/ 500509 w 3748612"/>
              <a:gd name="connsiteY16" fmla="*/ 2372793 h 2889040"/>
              <a:gd name="connsiteX17" fmla="*/ 995024 w 3748612"/>
              <a:gd name="connsiteY17" fmla="*/ 1719000 h 2889040"/>
              <a:gd name="connsiteX18" fmla="*/ 1018825 w 3748612"/>
              <a:gd name="connsiteY18" fmla="*/ 1132435 h 2889040"/>
              <a:gd name="connsiteX19" fmla="*/ 470775 w 3748612"/>
              <a:gd name="connsiteY19" fmla="*/ 861170 h 2889040"/>
              <a:gd name="connsiteX20" fmla="*/ 5769 w 3748612"/>
              <a:gd name="connsiteY20" fmla="*/ 615785 h 2889040"/>
              <a:gd name="connsiteX0" fmla="*/ 5769 w 3748612"/>
              <a:gd name="connsiteY0" fmla="*/ 614484 h 2887739"/>
              <a:gd name="connsiteX1" fmla="*/ 247874 w 3748612"/>
              <a:gd name="connsiteY1" fmla="*/ 11064 h 2887739"/>
              <a:gd name="connsiteX2" fmla="*/ 784336 w 3748612"/>
              <a:gd name="connsiteY2" fmla="*/ 240578 h 2887739"/>
              <a:gd name="connsiteX3" fmla="*/ 1305671 w 3748612"/>
              <a:gd name="connsiteY3" fmla="*/ 454324 h 2887739"/>
              <a:gd name="connsiteX4" fmla="*/ 2290294 w 3748612"/>
              <a:gd name="connsiteY4" fmla="*/ 406937 h 2887739"/>
              <a:gd name="connsiteX5" fmla="*/ 2861573 w 3748612"/>
              <a:gd name="connsiteY5" fmla="*/ 519253 h 2887739"/>
              <a:gd name="connsiteX6" fmla="*/ 3284824 w 3748612"/>
              <a:gd name="connsiteY6" fmla="*/ 1206561 h 2887739"/>
              <a:gd name="connsiteX7" fmla="*/ 3737287 w 3748612"/>
              <a:gd name="connsiteY7" fmla="*/ 1832930 h 2887739"/>
              <a:gd name="connsiteX8" fmla="*/ 3602964 w 3748612"/>
              <a:gd name="connsiteY8" fmla="*/ 2515797 h 2887739"/>
              <a:gd name="connsiteX9" fmla="*/ 3502467 w 3748612"/>
              <a:gd name="connsiteY9" fmla="*/ 2836224 h 2887739"/>
              <a:gd name="connsiteX10" fmla="*/ 3215657 w 3748612"/>
              <a:gd name="connsiteY10" fmla="*/ 2833292 h 2887739"/>
              <a:gd name="connsiteX11" fmla="*/ 2930617 w 3748612"/>
              <a:gd name="connsiteY11" fmla="*/ 2314359 h 2887739"/>
              <a:gd name="connsiteX12" fmla="*/ 2244409 w 3748612"/>
              <a:gd name="connsiteY12" fmla="*/ 2049766 h 2887739"/>
              <a:gd name="connsiteX13" fmla="*/ 1656321 w 3748612"/>
              <a:gd name="connsiteY13" fmla="*/ 2213930 h 2887739"/>
              <a:gd name="connsiteX14" fmla="*/ 1345709 w 3748612"/>
              <a:gd name="connsiteY14" fmla="*/ 2577407 h 2887739"/>
              <a:gd name="connsiteX15" fmla="*/ 759355 w 3748612"/>
              <a:gd name="connsiteY15" fmla="*/ 2761341 h 2887739"/>
              <a:gd name="connsiteX16" fmla="*/ 500509 w 3748612"/>
              <a:gd name="connsiteY16" fmla="*/ 2371492 h 2887739"/>
              <a:gd name="connsiteX17" fmla="*/ 995024 w 3748612"/>
              <a:gd name="connsiteY17" fmla="*/ 1717699 h 2887739"/>
              <a:gd name="connsiteX18" fmla="*/ 1018825 w 3748612"/>
              <a:gd name="connsiteY18" fmla="*/ 1131134 h 2887739"/>
              <a:gd name="connsiteX19" fmla="*/ 470775 w 3748612"/>
              <a:gd name="connsiteY19" fmla="*/ 859869 h 2887739"/>
              <a:gd name="connsiteX20" fmla="*/ 5769 w 3748612"/>
              <a:gd name="connsiteY20" fmla="*/ 614484 h 2887739"/>
              <a:gd name="connsiteX0" fmla="*/ 5859 w 3748702"/>
              <a:gd name="connsiteY0" fmla="*/ 629891 h 2903146"/>
              <a:gd name="connsiteX1" fmla="*/ 247964 w 3748702"/>
              <a:gd name="connsiteY1" fmla="*/ 26471 h 2903146"/>
              <a:gd name="connsiteX2" fmla="*/ 802537 w 3748702"/>
              <a:gd name="connsiteY2" fmla="*/ 143476 h 2903146"/>
              <a:gd name="connsiteX3" fmla="*/ 1305761 w 3748702"/>
              <a:gd name="connsiteY3" fmla="*/ 469731 h 2903146"/>
              <a:gd name="connsiteX4" fmla="*/ 2290384 w 3748702"/>
              <a:gd name="connsiteY4" fmla="*/ 422344 h 2903146"/>
              <a:gd name="connsiteX5" fmla="*/ 2861663 w 3748702"/>
              <a:gd name="connsiteY5" fmla="*/ 534660 h 2903146"/>
              <a:gd name="connsiteX6" fmla="*/ 3284914 w 3748702"/>
              <a:gd name="connsiteY6" fmla="*/ 1221968 h 2903146"/>
              <a:gd name="connsiteX7" fmla="*/ 3737377 w 3748702"/>
              <a:gd name="connsiteY7" fmla="*/ 1848337 h 2903146"/>
              <a:gd name="connsiteX8" fmla="*/ 3603054 w 3748702"/>
              <a:gd name="connsiteY8" fmla="*/ 2531204 h 2903146"/>
              <a:gd name="connsiteX9" fmla="*/ 3502557 w 3748702"/>
              <a:gd name="connsiteY9" fmla="*/ 2851631 h 2903146"/>
              <a:gd name="connsiteX10" fmla="*/ 3215747 w 3748702"/>
              <a:gd name="connsiteY10" fmla="*/ 2848699 h 2903146"/>
              <a:gd name="connsiteX11" fmla="*/ 2930707 w 3748702"/>
              <a:gd name="connsiteY11" fmla="*/ 2329766 h 2903146"/>
              <a:gd name="connsiteX12" fmla="*/ 2244499 w 3748702"/>
              <a:gd name="connsiteY12" fmla="*/ 2065173 h 2903146"/>
              <a:gd name="connsiteX13" fmla="*/ 1656411 w 3748702"/>
              <a:gd name="connsiteY13" fmla="*/ 2229337 h 2903146"/>
              <a:gd name="connsiteX14" fmla="*/ 1345799 w 3748702"/>
              <a:gd name="connsiteY14" fmla="*/ 2592814 h 2903146"/>
              <a:gd name="connsiteX15" fmla="*/ 759445 w 3748702"/>
              <a:gd name="connsiteY15" fmla="*/ 2776748 h 2903146"/>
              <a:gd name="connsiteX16" fmla="*/ 500599 w 3748702"/>
              <a:gd name="connsiteY16" fmla="*/ 2386899 h 2903146"/>
              <a:gd name="connsiteX17" fmla="*/ 995114 w 3748702"/>
              <a:gd name="connsiteY17" fmla="*/ 1733106 h 2903146"/>
              <a:gd name="connsiteX18" fmla="*/ 1018915 w 3748702"/>
              <a:gd name="connsiteY18" fmla="*/ 1146541 h 2903146"/>
              <a:gd name="connsiteX19" fmla="*/ 470865 w 3748702"/>
              <a:gd name="connsiteY19" fmla="*/ 875276 h 2903146"/>
              <a:gd name="connsiteX20" fmla="*/ 5859 w 3748702"/>
              <a:gd name="connsiteY20" fmla="*/ 629891 h 2903146"/>
              <a:gd name="connsiteX0" fmla="*/ 42196 w 3558652"/>
              <a:gd name="connsiteY0" fmla="*/ 589842 h 2900600"/>
              <a:gd name="connsiteX1" fmla="*/ 57914 w 3558652"/>
              <a:gd name="connsiteY1" fmla="*/ 23925 h 2900600"/>
              <a:gd name="connsiteX2" fmla="*/ 612487 w 3558652"/>
              <a:gd name="connsiteY2" fmla="*/ 140930 h 2900600"/>
              <a:gd name="connsiteX3" fmla="*/ 1115711 w 3558652"/>
              <a:gd name="connsiteY3" fmla="*/ 467185 h 2900600"/>
              <a:gd name="connsiteX4" fmla="*/ 2100334 w 3558652"/>
              <a:gd name="connsiteY4" fmla="*/ 419798 h 2900600"/>
              <a:gd name="connsiteX5" fmla="*/ 2671613 w 3558652"/>
              <a:gd name="connsiteY5" fmla="*/ 532114 h 2900600"/>
              <a:gd name="connsiteX6" fmla="*/ 3094864 w 3558652"/>
              <a:gd name="connsiteY6" fmla="*/ 1219422 h 2900600"/>
              <a:gd name="connsiteX7" fmla="*/ 3547327 w 3558652"/>
              <a:gd name="connsiteY7" fmla="*/ 1845791 h 2900600"/>
              <a:gd name="connsiteX8" fmla="*/ 3413004 w 3558652"/>
              <a:gd name="connsiteY8" fmla="*/ 2528658 h 2900600"/>
              <a:gd name="connsiteX9" fmla="*/ 3312507 w 3558652"/>
              <a:gd name="connsiteY9" fmla="*/ 2849085 h 2900600"/>
              <a:gd name="connsiteX10" fmla="*/ 3025697 w 3558652"/>
              <a:gd name="connsiteY10" fmla="*/ 2846153 h 2900600"/>
              <a:gd name="connsiteX11" fmla="*/ 2740657 w 3558652"/>
              <a:gd name="connsiteY11" fmla="*/ 2327220 h 2900600"/>
              <a:gd name="connsiteX12" fmla="*/ 2054449 w 3558652"/>
              <a:gd name="connsiteY12" fmla="*/ 2062627 h 2900600"/>
              <a:gd name="connsiteX13" fmla="*/ 1466361 w 3558652"/>
              <a:gd name="connsiteY13" fmla="*/ 2226791 h 2900600"/>
              <a:gd name="connsiteX14" fmla="*/ 1155749 w 3558652"/>
              <a:gd name="connsiteY14" fmla="*/ 2590268 h 2900600"/>
              <a:gd name="connsiteX15" fmla="*/ 569395 w 3558652"/>
              <a:gd name="connsiteY15" fmla="*/ 2774202 h 2900600"/>
              <a:gd name="connsiteX16" fmla="*/ 310549 w 3558652"/>
              <a:gd name="connsiteY16" fmla="*/ 2384353 h 2900600"/>
              <a:gd name="connsiteX17" fmla="*/ 805064 w 3558652"/>
              <a:gd name="connsiteY17" fmla="*/ 1730560 h 2900600"/>
              <a:gd name="connsiteX18" fmla="*/ 828865 w 3558652"/>
              <a:gd name="connsiteY18" fmla="*/ 1143995 h 2900600"/>
              <a:gd name="connsiteX19" fmla="*/ 280815 w 3558652"/>
              <a:gd name="connsiteY19" fmla="*/ 872730 h 2900600"/>
              <a:gd name="connsiteX20" fmla="*/ 42196 w 3558652"/>
              <a:gd name="connsiteY20" fmla="*/ 589842 h 2900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558652" h="2900600">
                <a:moveTo>
                  <a:pt x="42196" y="589842"/>
                </a:moveTo>
                <a:cubicBezTo>
                  <a:pt x="5046" y="448375"/>
                  <a:pt x="-37134" y="98744"/>
                  <a:pt x="57914" y="23925"/>
                </a:cubicBezTo>
                <a:cubicBezTo>
                  <a:pt x="152962" y="-50894"/>
                  <a:pt x="436188" y="67053"/>
                  <a:pt x="612487" y="140930"/>
                </a:cubicBezTo>
                <a:cubicBezTo>
                  <a:pt x="788787" y="214807"/>
                  <a:pt x="867737" y="420707"/>
                  <a:pt x="1115711" y="467185"/>
                </a:cubicBezTo>
                <a:cubicBezTo>
                  <a:pt x="1363685" y="513663"/>
                  <a:pt x="1841017" y="408977"/>
                  <a:pt x="2100334" y="419798"/>
                </a:cubicBezTo>
                <a:cubicBezTo>
                  <a:pt x="2359651" y="430619"/>
                  <a:pt x="2505858" y="398843"/>
                  <a:pt x="2671613" y="532114"/>
                </a:cubicBezTo>
                <a:cubicBezTo>
                  <a:pt x="2837368" y="665385"/>
                  <a:pt x="2948912" y="1000476"/>
                  <a:pt x="3094864" y="1219422"/>
                </a:cubicBezTo>
                <a:cubicBezTo>
                  <a:pt x="3240816" y="1438368"/>
                  <a:pt x="3494304" y="1627585"/>
                  <a:pt x="3547327" y="1845791"/>
                </a:cubicBezTo>
                <a:cubicBezTo>
                  <a:pt x="3600350" y="2063997"/>
                  <a:pt x="3452141" y="2361442"/>
                  <a:pt x="3413004" y="2528658"/>
                </a:cubicBezTo>
                <a:cubicBezTo>
                  <a:pt x="3373867" y="2695874"/>
                  <a:pt x="3377058" y="2796169"/>
                  <a:pt x="3312507" y="2849085"/>
                </a:cubicBezTo>
                <a:cubicBezTo>
                  <a:pt x="3247956" y="2902001"/>
                  <a:pt x="3121005" y="2933131"/>
                  <a:pt x="3025697" y="2846153"/>
                </a:cubicBezTo>
                <a:cubicBezTo>
                  <a:pt x="2930389" y="2759176"/>
                  <a:pt x="2902532" y="2457808"/>
                  <a:pt x="2740657" y="2327220"/>
                </a:cubicBezTo>
                <a:cubicBezTo>
                  <a:pt x="2578782" y="2196632"/>
                  <a:pt x="2266832" y="2079365"/>
                  <a:pt x="2054449" y="2062627"/>
                </a:cubicBezTo>
                <a:cubicBezTo>
                  <a:pt x="1842066" y="2045889"/>
                  <a:pt x="1616144" y="2138851"/>
                  <a:pt x="1466361" y="2226791"/>
                </a:cubicBezTo>
                <a:cubicBezTo>
                  <a:pt x="1316578" y="2314731"/>
                  <a:pt x="1305243" y="2499033"/>
                  <a:pt x="1155749" y="2590268"/>
                </a:cubicBezTo>
                <a:cubicBezTo>
                  <a:pt x="1006255" y="2681503"/>
                  <a:pt x="710262" y="2808521"/>
                  <a:pt x="569395" y="2774202"/>
                </a:cubicBezTo>
                <a:cubicBezTo>
                  <a:pt x="428528" y="2739883"/>
                  <a:pt x="271271" y="2558293"/>
                  <a:pt x="310549" y="2384353"/>
                </a:cubicBezTo>
                <a:cubicBezTo>
                  <a:pt x="349827" y="2210413"/>
                  <a:pt x="718678" y="1937286"/>
                  <a:pt x="805064" y="1730560"/>
                </a:cubicBezTo>
                <a:cubicBezTo>
                  <a:pt x="891450" y="1523834"/>
                  <a:pt x="908694" y="1242692"/>
                  <a:pt x="828865" y="1143995"/>
                </a:cubicBezTo>
                <a:cubicBezTo>
                  <a:pt x="749036" y="1045298"/>
                  <a:pt x="411926" y="965089"/>
                  <a:pt x="280815" y="872730"/>
                </a:cubicBezTo>
                <a:cubicBezTo>
                  <a:pt x="149704" y="780371"/>
                  <a:pt x="79346" y="731309"/>
                  <a:pt x="42196" y="589842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7" name="円/楕円 6"/>
          <p:cNvSpPr/>
          <p:nvPr/>
        </p:nvSpPr>
        <p:spPr>
          <a:xfrm>
            <a:off x="1853807" y="684017"/>
            <a:ext cx="95003" cy="95003"/>
          </a:xfrm>
          <a:prstGeom prst="ellipse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円/楕円 7"/>
          <p:cNvSpPr/>
          <p:nvPr/>
        </p:nvSpPr>
        <p:spPr>
          <a:xfrm>
            <a:off x="1967019" y="550519"/>
            <a:ext cx="95003" cy="950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円/楕円 8"/>
          <p:cNvSpPr/>
          <p:nvPr/>
        </p:nvSpPr>
        <p:spPr>
          <a:xfrm>
            <a:off x="2132780" y="636515"/>
            <a:ext cx="95003" cy="95003"/>
          </a:xfrm>
          <a:prstGeom prst="ellipse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フリーフォーム 9"/>
          <p:cNvSpPr/>
          <p:nvPr/>
        </p:nvSpPr>
        <p:spPr>
          <a:xfrm>
            <a:off x="379311" y="278298"/>
            <a:ext cx="3235070" cy="2684147"/>
          </a:xfrm>
          <a:custGeom>
            <a:avLst/>
            <a:gdLst>
              <a:gd name="connsiteX0" fmla="*/ 1552491 w 3235070"/>
              <a:gd name="connsiteY0" fmla="*/ 312252 h 2684147"/>
              <a:gd name="connsiteX1" fmla="*/ 1219116 w 3235070"/>
              <a:gd name="connsiteY1" fmla="*/ 359877 h 2684147"/>
              <a:gd name="connsiteX2" fmla="*/ 933366 w 3235070"/>
              <a:gd name="connsiteY2" fmla="*/ 274152 h 2684147"/>
              <a:gd name="connsiteX3" fmla="*/ 419016 w 3235070"/>
              <a:gd name="connsiteY3" fmla="*/ 45552 h 2684147"/>
              <a:gd name="connsiteX4" fmla="*/ 190416 w 3235070"/>
              <a:gd name="connsiteY4" fmla="*/ 16977 h 2684147"/>
              <a:gd name="connsiteX5" fmla="*/ 9441 w 3235070"/>
              <a:gd name="connsiteY5" fmla="*/ 245577 h 2684147"/>
              <a:gd name="connsiteX6" fmla="*/ 57066 w 3235070"/>
              <a:gd name="connsiteY6" fmla="*/ 721827 h 2684147"/>
              <a:gd name="connsiteX7" fmla="*/ 323766 w 3235070"/>
              <a:gd name="connsiteY7" fmla="*/ 1026627 h 2684147"/>
              <a:gd name="connsiteX8" fmla="*/ 628566 w 3235070"/>
              <a:gd name="connsiteY8" fmla="*/ 1198077 h 2684147"/>
              <a:gd name="connsiteX9" fmla="*/ 619041 w 3235070"/>
              <a:gd name="connsiteY9" fmla="*/ 1579077 h 2684147"/>
              <a:gd name="connsiteX10" fmla="*/ 295191 w 3235070"/>
              <a:gd name="connsiteY10" fmla="*/ 1960077 h 2684147"/>
              <a:gd name="connsiteX11" fmla="*/ 247566 w 3235070"/>
              <a:gd name="connsiteY11" fmla="*/ 2379177 h 2684147"/>
              <a:gd name="connsiteX12" fmla="*/ 580941 w 3235070"/>
              <a:gd name="connsiteY12" fmla="*/ 2503002 h 2684147"/>
              <a:gd name="connsiteX13" fmla="*/ 1095291 w 3235070"/>
              <a:gd name="connsiteY13" fmla="*/ 2445852 h 2684147"/>
              <a:gd name="connsiteX14" fmla="*/ 1457241 w 3235070"/>
              <a:gd name="connsiteY14" fmla="*/ 2198202 h 2684147"/>
              <a:gd name="connsiteX15" fmla="*/ 1647741 w 3235070"/>
              <a:gd name="connsiteY15" fmla="*/ 1931502 h 2684147"/>
              <a:gd name="connsiteX16" fmla="*/ 2076366 w 3235070"/>
              <a:gd name="connsiteY16" fmla="*/ 1998177 h 2684147"/>
              <a:gd name="connsiteX17" fmla="*/ 2457366 w 3235070"/>
              <a:gd name="connsiteY17" fmla="*/ 2322027 h 2684147"/>
              <a:gd name="connsiteX18" fmla="*/ 2647866 w 3235070"/>
              <a:gd name="connsiteY18" fmla="*/ 2645877 h 2684147"/>
              <a:gd name="connsiteX19" fmla="*/ 2914566 w 3235070"/>
              <a:gd name="connsiteY19" fmla="*/ 2617302 h 2684147"/>
              <a:gd name="connsiteX20" fmla="*/ 3124116 w 3235070"/>
              <a:gd name="connsiteY20" fmla="*/ 2102952 h 2684147"/>
              <a:gd name="connsiteX21" fmla="*/ 3219366 w 3235070"/>
              <a:gd name="connsiteY21" fmla="*/ 1655277 h 2684147"/>
              <a:gd name="connsiteX22" fmla="*/ 2800266 w 3235070"/>
              <a:gd name="connsiteY22" fmla="*/ 940902 h 2684147"/>
              <a:gd name="connsiteX23" fmla="*/ 2495466 w 3235070"/>
              <a:gd name="connsiteY23" fmla="*/ 445602 h 2684147"/>
              <a:gd name="connsiteX24" fmla="*/ 2000166 w 3235070"/>
              <a:gd name="connsiteY24" fmla="*/ 283677 h 2684147"/>
              <a:gd name="connsiteX25" fmla="*/ 1552491 w 3235070"/>
              <a:gd name="connsiteY25" fmla="*/ 226527 h 2684147"/>
              <a:gd name="connsiteX26" fmla="*/ 1323891 w 3235070"/>
              <a:gd name="connsiteY26" fmla="*/ 312252 h 2684147"/>
              <a:gd name="connsiteX27" fmla="*/ 980991 w 3235070"/>
              <a:gd name="connsiteY27" fmla="*/ 255102 h 2684147"/>
              <a:gd name="connsiteX0" fmla="*/ 1605831 w 3235070"/>
              <a:gd name="connsiteY0" fmla="*/ 327492 h 2684147"/>
              <a:gd name="connsiteX1" fmla="*/ 1219116 w 3235070"/>
              <a:gd name="connsiteY1" fmla="*/ 359877 h 2684147"/>
              <a:gd name="connsiteX2" fmla="*/ 933366 w 3235070"/>
              <a:gd name="connsiteY2" fmla="*/ 274152 h 2684147"/>
              <a:gd name="connsiteX3" fmla="*/ 419016 w 3235070"/>
              <a:gd name="connsiteY3" fmla="*/ 45552 h 2684147"/>
              <a:gd name="connsiteX4" fmla="*/ 190416 w 3235070"/>
              <a:gd name="connsiteY4" fmla="*/ 16977 h 2684147"/>
              <a:gd name="connsiteX5" fmla="*/ 9441 w 3235070"/>
              <a:gd name="connsiteY5" fmla="*/ 245577 h 2684147"/>
              <a:gd name="connsiteX6" fmla="*/ 57066 w 3235070"/>
              <a:gd name="connsiteY6" fmla="*/ 721827 h 2684147"/>
              <a:gd name="connsiteX7" fmla="*/ 323766 w 3235070"/>
              <a:gd name="connsiteY7" fmla="*/ 1026627 h 2684147"/>
              <a:gd name="connsiteX8" fmla="*/ 628566 w 3235070"/>
              <a:gd name="connsiteY8" fmla="*/ 1198077 h 2684147"/>
              <a:gd name="connsiteX9" fmla="*/ 619041 w 3235070"/>
              <a:gd name="connsiteY9" fmla="*/ 1579077 h 2684147"/>
              <a:gd name="connsiteX10" fmla="*/ 295191 w 3235070"/>
              <a:gd name="connsiteY10" fmla="*/ 1960077 h 2684147"/>
              <a:gd name="connsiteX11" fmla="*/ 247566 w 3235070"/>
              <a:gd name="connsiteY11" fmla="*/ 2379177 h 2684147"/>
              <a:gd name="connsiteX12" fmla="*/ 580941 w 3235070"/>
              <a:gd name="connsiteY12" fmla="*/ 2503002 h 2684147"/>
              <a:gd name="connsiteX13" fmla="*/ 1095291 w 3235070"/>
              <a:gd name="connsiteY13" fmla="*/ 2445852 h 2684147"/>
              <a:gd name="connsiteX14" fmla="*/ 1457241 w 3235070"/>
              <a:gd name="connsiteY14" fmla="*/ 2198202 h 2684147"/>
              <a:gd name="connsiteX15" fmla="*/ 1647741 w 3235070"/>
              <a:gd name="connsiteY15" fmla="*/ 1931502 h 2684147"/>
              <a:gd name="connsiteX16" fmla="*/ 2076366 w 3235070"/>
              <a:gd name="connsiteY16" fmla="*/ 1998177 h 2684147"/>
              <a:gd name="connsiteX17" fmla="*/ 2457366 w 3235070"/>
              <a:gd name="connsiteY17" fmla="*/ 2322027 h 2684147"/>
              <a:gd name="connsiteX18" fmla="*/ 2647866 w 3235070"/>
              <a:gd name="connsiteY18" fmla="*/ 2645877 h 2684147"/>
              <a:gd name="connsiteX19" fmla="*/ 2914566 w 3235070"/>
              <a:gd name="connsiteY19" fmla="*/ 2617302 h 2684147"/>
              <a:gd name="connsiteX20" fmla="*/ 3124116 w 3235070"/>
              <a:gd name="connsiteY20" fmla="*/ 2102952 h 2684147"/>
              <a:gd name="connsiteX21" fmla="*/ 3219366 w 3235070"/>
              <a:gd name="connsiteY21" fmla="*/ 1655277 h 2684147"/>
              <a:gd name="connsiteX22" fmla="*/ 2800266 w 3235070"/>
              <a:gd name="connsiteY22" fmla="*/ 940902 h 2684147"/>
              <a:gd name="connsiteX23" fmla="*/ 2495466 w 3235070"/>
              <a:gd name="connsiteY23" fmla="*/ 445602 h 2684147"/>
              <a:gd name="connsiteX24" fmla="*/ 2000166 w 3235070"/>
              <a:gd name="connsiteY24" fmla="*/ 283677 h 2684147"/>
              <a:gd name="connsiteX25" fmla="*/ 1552491 w 3235070"/>
              <a:gd name="connsiteY25" fmla="*/ 226527 h 2684147"/>
              <a:gd name="connsiteX26" fmla="*/ 1323891 w 3235070"/>
              <a:gd name="connsiteY26" fmla="*/ 312252 h 2684147"/>
              <a:gd name="connsiteX27" fmla="*/ 980991 w 3235070"/>
              <a:gd name="connsiteY27" fmla="*/ 255102 h 26841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3235070" h="2684147">
                <a:moveTo>
                  <a:pt x="1605831" y="327492"/>
                </a:moveTo>
                <a:cubicBezTo>
                  <a:pt x="1490737" y="354479"/>
                  <a:pt x="1331194" y="368767"/>
                  <a:pt x="1219116" y="359877"/>
                </a:cubicBezTo>
                <a:cubicBezTo>
                  <a:pt x="1107038" y="350987"/>
                  <a:pt x="1066716" y="326540"/>
                  <a:pt x="933366" y="274152"/>
                </a:cubicBezTo>
                <a:cubicBezTo>
                  <a:pt x="800016" y="221764"/>
                  <a:pt x="542841" y="88414"/>
                  <a:pt x="419016" y="45552"/>
                </a:cubicBezTo>
                <a:cubicBezTo>
                  <a:pt x="295191" y="2690"/>
                  <a:pt x="258678" y="-16360"/>
                  <a:pt x="190416" y="16977"/>
                </a:cubicBezTo>
                <a:cubicBezTo>
                  <a:pt x="122154" y="50314"/>
                  <a:pt x="31666" y="128102"/>
                  <a:pt x="9441" y="245577"/>
                </a:cubicBezTo>
                <a:cubicBezTo>
                  <a:pt x="-12784" y="363052"/>
                  <a:pt x="4678" y="591652"/>
                  <a:pt x="57066" y="721827"/>
                </a:cubicBezTo>
                <a:cubicBezTo>
                  <a:pt x="109453" y="852002"/>
                  <a:pt x="228516" y="947252"/>
                  <a:pt x="323766" y="1026627"/>
                </a:cubicBezTo>
                <a:cubicBezTo>
                  <a:pt x="419016" y="1106002"/>
                  <a:pt x="579354" y="1106002"/>
                  <a:pt x="628566" y="1198077"/>
                </a:cubicBezTo>
                <a:cubicBezTo>
                  <a:pt x="677778" y="1290152"/>
                  <a:pt x="674604" y="1452077"/>
                  <a:pt x="619041" y="1579077"/>
                </a:cubicBezTo>
                <a:cubicBezTo>
                  <a:pt x="563478" y="1706077"/>
                  <a:pt x="357103" y="1826727"/>
                  <a:pt x="295191" y="1960077"/>
                </a:cubicBezTo>
                <a:cubicBezTo>
                  <a:pt x="233279" y="2093427"/>
                  <a:pt x="199941" y="2288690"/>
                  <a:pt x="247566" y="2379177"/>
                </a:cubicBezTo>
                <a:cubicBezTo>
                  <a:pt x="295191" y="2469664"/>
                  <a:pt x="439653" y="2491890"/>
                  <a:pt x="580941" y="2503002"/>
                </a:cubicBezTo>
                <a:cubicBezTo>
                  <a:pt x="722228" y="2514115"/>
                  <a:pt x="949241" y="2496652"/>
                  <a:pt x="1095291" y="2445852"/>
                </a:cubicBezTo>
                <a:cubicBezTo>
                  <a:pt x="1241341" y="2395052"/>
                  <a:pt x="1365166" y="2283927"/>
                  <a:pt x="1457241" y="2198202"/>
                </a:cubicBezTo>
                <a:cubicBezTo>
                  <a:pt x="1549316" y="2112477"/>
                  <a:pt x="1544553" y="1964840"/>
                  <a:pt x="1647741" y="1931502"/>
                </a:cubicBezTo>
                <a:cubicBezTo>
                  <a:pt x="1750929" y="1898165"/>
                  <a:pt x="1941429" y="1933090"/>
                  <a:pt x="2076366" y="1998177"/>
                </a:cubicBezTo>
                <a:cubicBezTo>
                  <a:pt x="2211303" y="2063264"/>
                  <a:pt x="2362116" y="2214077"/>
                  <a:pt x="2457366" y="2322027"/>
                </a:cubicBezTo>
                <a:cubicBezTo>
                  <a:pt x="2552616" y="2429977"/>
                  <a:pt x="2571666" y="2596665"/>
                  <a:pt x="2647866" y="2645877"/>
                </a:cubicBezTo>
                <a:cubicBezTo>
                  <a:pt x="2724066" y="2695089"/>
                  <a:pt x="2835191" y="2707789"/>
                  <a:pt x="2914566" y="2617302"/>
                </a:cubicBezTo>
                <a:cubicBezTo>
                  <a:pt x="2993941" y="2526815"/>
                  <a:pt x="3073316" y="2263289"/>
                  <a:pt x="3124116" y="2102952"/>
                </a:cubicBezTo>
                <a:cubicBezTo>
                  <a:pt x="3174916" y="1942615"/>
                  <a:pt x="3273341" y="1848952"/>
                  <a:pt x="3219366" y="1655277"/>
                </a:cubicBezTo>
                <a:cubicBezTo>
                  <a:pt x="3165391" y="1461602"/>
                  <a:pt x="2920916" y="1142514"/>
                  <a:pt x="2800266" y="940902"/>
                </a:cubicBezTo>
                <a:cubicBezTo>
                  <a:pt x="2679616" y="739290"/>
                  <a:pt x="2628816" y="555139"/>
                  <a:pt x="2495466" y="445602"/>
                </a:cubicBezTo>
                <a:cubicBezTo>
                  <a:pt x="2362116" y="336065"/>
                  <a:pt x="2157328" y="320189"/>
                  <a:pt x="2000166" y="283677"/>
                </a:cubicBezTo>
                <a:cubicBezTo>
                  <a:pt x="1843004" y="247165"/>
                  <a:pt x="1665204" y="221764"/>
                  <a:pt x="1552491" y="226527"/>
                </a:cubicBezTo>
                <a:cubicBezTo>
                  <a:pt x="1439778" y="231289"/>
                  <a:pt x="1419141" y="307490"/>
                  <a:pt x="1323891" y="312252"/>
                </a:cubicBezTo>
                <a:cubicBezTo>
                  <a:pt x="1228641" y="317014"/>
                  <a:pt x="1104816" y="286058"/>
                  <a:pt x="980991" y="255102"/>
                </a:cubicBezTo>
              </a:path>
            </a:pathLst>
          </a:custGeom>
          <a:noFill/>
          <a:ln w="63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1468909" y="1262973"/>
            <a:ext cx="1318242" cy="461665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200" dirty="0" smtClean="0">
                <a:solidFill>
                  <a:srgbClr val="FF0000"/>
                </a:solidFill>
              </a:rPr>
              <a:t>赤の粒子が持つ</a:t>
            </a:r>
            <a:endParaRPr kumimoji="1" lang="en-US" altLang="ja-JP" sz="1200" dirty="0" smtClean="0">
              <a:solidFill>
                <a:srgbClr val="FF0000"/>
              </a:solidFill>
            </a:endParaRPr>
          </a:p>
          <a:p>
            <a:pPr algn="ctr"/>
            <a:r>
              <a:rPr kumimoji="1" lang="ja-JP" altLang="en-US" sz="1200" dirty="0" smtClean="0">
                <a:solidFill>
                  <a:srgbClr val="FF0000"/>
                </a:solidFill>
              </a:rPr>
              <a:t>地図と軌跡</a:t>
            </a:r>
            <a:endParaRPr kumimoji="1" lang="ja-JP" altLang="en-US" sz="1200" dirty="0">
              <a:solidFill>
                <a:srgbClr val="FF0000"/>
              </a:solidFill>
            </a:endParaRPr>
          </a:p>
        </p:txBody>
      </p:sp>
      <p:sp>
        <p:nvSpPr>
          <p:cNvPr id="12" name="正方形/長方形 11"/>
          <p:cNvSpPr/>
          <p:nvPr/>
        </p:nvSpPr>
        <p:spPr>
          <a:xfrm>
            <a:off x="4040417" y="0"/>
            <a:ext cx="3907120" cy="323958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フリーフォーム 12"/>
          <p:cNvSpPr/>
          <p:nvPr/>
        </p:nvSpPr>
        <p:spPr>
          <a:xfrm>
            <a:off x="4161619" y="88618"/>
            <a:ext cx="3579658" cy="3005907"/>
          </a:xfrm>
          <a:custGeom>
            <a:avLst/>
            <a:gdLst>
              <a:gd name="connsiteX0" fmla="*/ 100 w 3476528"/>
              <a:gd name="connsiteY0" fmla="*/ 901817 h 2916469"/>
              <a:gd name="connsiteX1" fmla="*/ 287483 w 3476528"/>
              <a:gd name="connsiteY1" fmla="*/ 48377 h 2916469"/>
              <a:gd name="connsiteX2" fmla="*/ 914500 w 3476528"/>
              <a:gd name="connsiteY2" fmla="*/ 152879 h 2916469"/>
              <a:gd name="connsiteX3" fmla="*/ 1315094 w 3476528"/>
              <a:gd name="connsiteY3" fmla="*/ 544765 h 2916469"/>
              <a:gd name="connsiteX4" fmla="*/ 2133700 w 3476528"/>
              <a:gd name="connsiteY4" fmla="*/ 327051 h 2916469"/>
              <a:gd name="connsiteX5" fmla="*/ 2682340 w 3476528"/>
              <a:gd name="connsiteY5" fmla="*/ 431554 h 2916469"/>
              <a:gd name="connsiteX6" fmla="*/ 3196146 w 3476528"/>
              <a:gd name="connsiteY6" fmla="*/ 1128239 h 2916469"/>
              <a:gd name="connsiteX7" fmla="*/ 3431277 w 3476528"/>
              <a:gd name="connsiteY7" fmla="*/ 1824925 h 2916469"/>
              <a:gd name="connsiteX8" fmla="*/ 3431277 w 3476528"/>
              <a:gd name="connsiteY8" fmla="*/ 2599988 h 2916469"/>
              <a:gd name="connsiteX9" fmla="*/ 2961014 w 3476528"/>
              <a:gd name="connsiteY9" fmla="*/ 2904788 h 2916469"/>
              <a:gd name="connsiteX10" fmla="*/ 2621380 w 3476528"/>
              <a:gd name="connsiteY10" fmla="*/ 2800285 h 2916469"/>
              <a:gd name="connsiteX11" fmla="*/ 2464626 w 3476528"/>
              <a:gd name="connsiteY11" fmla="*/ 2312605 h 2916469"/>
              <a:gd name="connsiteX12" fmla="*/ 1959529 w 3476528"/>
              <a:gd name="connsiteY12" fmla="*/ 2094891 h 2916469"/>
              <a:gd name="connsiteX13" fmla="*/ 1567643 w 3476528"/>
              <a:gd name="connsiteY13" fmla="*/ 2399691 h 2916469"/>
              <a:gd name="connsiteX14" fmla="*/ 1219300 w 3476528"/>
              <a:gd name="connsiteY14" fmla="*/ 2591279 h 2916469"/>
              <a:gd name="connsiteX15" fmla="*/ 783871 w 3476528"/>
              <a:gd name="connsiteY15" fmla="*/ 2556445 h 2916469"/>
              <a:gd name="connsiteX16" fmla="*/ 348443 w 3476528"/>
              <a:gd name="connsiteY16" fmla="*/ 2260354 h 2916469"/>
              <a:gd name="connsiteX17" fmla="*/ 740329 w 3476528"/>
              <a:gd name="connsiteY17" fmla="*/ 1676879 h 2916469"/>
              <a:gd name="connsiteX18" fmla="*/ 749037 w 3476528"/>
              <a:gd name="connsiteY18" fmla="*/ 1215325 h 2916469"/>
              <a:gd name="connsiteX19" fmla="*/ 261357 w 3476528"/>
              <a:gd name="connsiteY19" fmla="*/ 1084697 h 2916469"/>
              <a:gd name="connsiteX20" fmla="*/ 100 w 3476528"/>
              <a:gd name="connsiteY20" fmla="*/ 901817 h 2916469"/>
              <a:gd name="connsiteX0" fmla="*/ 100 w 3476528"/>
              <a:gd name="connsiteY0" fmla="*/ 893644 h 2908296"/>
              <a:gd name="connsiteX1" fmla="*/ 287483 w 3476528"/>
              <a:gd name="connsiteY1" fmla="*/ 40204 h 2908296"/>
              <a:gd name="connsiteX2" fmla="*/ 914500 w 3476528"/>
              <a:gd name="connsiteY2" fmla="*/ 144706 h 2908296"/>
              <a:gd name="connsiteX3" fmla="*/ 1439609 w 3476528"/>
              <a:gd name="connsiteY3" fmla="*/ 196252 h 2908296"/>
              <a:gd name="connsiteX4" fmla="*/ 2133700 w 3476528"/>
              <a:gd name="connsiteY4" fmla="*/ 318878 h 2908296"/>
              <a:gd name="connsiteX5" fmla="*/ 2682340 w 3476528"/>
              <a:gd name="connsiteY5" fmla="*/ 423381 h 2908296"/>
              <a:gd name="connsiteX6" fmla="*/ 3196146 w 3476528"/>
              <a:gd name="connsiteY6" fmla="*/ 1120066 h 2908296"/>
              <a:gd name="connsiteX7" fmla="*/ 3431277 w 3476528"/>
              <a:gd name="connsiteY7" fmla="*/ 1816752 h 2908296"/>
              <a:gd name="connsiteX8" fmla="*/ 3431277 w 3476528"/>
              <a:gd name="connsiteY8" fmla="*/ 2591815 h 2908296"/>
              <a:gd name="connsiteX9" fmla="*/ 2961014 w 3476528"/>
              <a:gd name="connsiteY9" fmla="*/ 2896615 h 2908296"/>
              <a:gd name="connsiteX10" fmla="*/ 2621380 w 3476528"/>
              <a:gd name="connsiteY10" fmla="*/ 2792112 h 2908296"/>
              <a:gd name="connsiteX11" fmla="*/ 2464626 w 3476528"/>
              <a:gd name="connsiteY11" fmla="*/ 2304432 h 2908296"/>
              <a:gd name="connsiteX12" fmla="*/ 1959529 w 3476528"/>
              <a:gd name="connsiteY12" fmla="*/ 2086718 h 2908296"/>
              <a:gd name="connsiteX13" fmla="*/ 1567643 w 3476528"/>
              <a:gd name="connsiteY13" fmla="*/ 2391518 h 2908296"/>
              <a:gd name="connsiteX14" fmla="*/ 1219300 w 3476528"/>
              <a:gd name="connsiteY14" fmla="*/ 2583106 h 2908296"/>
              <a:gd name="connsiteX15" fmla="*/ 783871 w 3476528"/>
              <a:gd name="connsiteY15" fmla="*/ 2548272 h 2908296"/>
              <a:gd name="connsiteX16" fmla="*/ 348443 w 3476528"/>
              <a:gd name="connsiteY16" fmla="*/ 2252181 h 2908296"/>
              <a:gd name="connsiteX17" fmla="*/ 740329 w 3476528"/>
              <a:gd name="connsiteY17" fmla="*/ 1668706 h 2908296"/>
              <a:gd name="connsiteX18" fmla="*/ 749037 w 3476528"/>
              <a:gd name="connsiteY18" fmla="*/ 1207152 h 2908296"/>
              <a:gd name="connsiteX19" fmla="*/ 261357 w 3476528"/>
              <a:gd name="connsiteY19" fmla="*/ 1076524 h 2908296"/>
              <a:gd name="connsiteX20" fmla="*/ 100 w 3476528"/>
              <a:gd name="connsiteY20" fmla="*/ 893644 h 2908296"/>
              <a:gd name="connsiteX0" fmla="*/ 100 w 3476528"/>
              <a:gd name="connsiteY0" fmla="*/ 893644 h 2908296"/>
              <a:gd name="connsiteX1" fmla="*/ 287483 w 3476528"/>
              <a:gd name="connsiteY1" fmla="*/ 40204 h 2908296"/>
              <a:gd name="connsiteX2" fmla="*/ 914500 w 3476528"/>
              <a:gd name="connsiteY2" fmla="*/ 144706 h 2908296"/>
              <a:gd name="connsiteX3" fmla="*/ 1439609 w 3476528"/>
              <a:gd name="connsiteY3" fmla="*/ 196252 h 2908296"/>
              <a:gd name="connsiteX4" fmla="*/ 2083894 w 3476528"/>
              <a:gd name="connsiteY4" fmla="*/ 484896 h 2908296"/>
              <a:gd name="connsiteX5" fmla="*/ 2682340 w 3476528"/>
              <a:gd name="connsiteY5" fmla="*/ 423381 h 2908296"/>
              <a:gd name="connsiteX6" fmla="*/ 3196146 w 3476528"/>
              <a:gd name="connsiteY6" fmla="*/ 1120066 h 2908296"/>
              <a:gd name="connsiteX7" fmla="*/ 3431277 w 3476528"/>
              <a:gd name="connsiteY7" fmla="*/ 1816752 h 2908296"/>
              <a:gd name="connsiteX8" fmla="*/ 3431277 w 3476528"/>
              <a:gd name="connsiteY8" fmla="*/ 2591815 h 2908296"/>
              <a:gd name="connsiteX9" fmla="*/ 2961014 w 3476528"/>
              <a:gd name="connsiteY9" fmla="*/ 2896615 h 2908296"/>
              <a:gd name="connsiteX10" fmla="*/ 2621380 w 3476528"/>
              <a:gd name="connsiteY10" fmla="*/ 2792112 h 2908296"/>
              <a:gd name="connsiteX11" fmla="*/ 2464626 w 3476528"/>
              <a:gd name="connsiteY11" fmla="*/ 2304432 h 2908296"/>
              <a:gd name="connsiteX12" fmla="*/ 1959529 w 3476528"/>
              <a:gd name="connsiteY12" fmla="*/ 2086718 h 2908296"/>
              <a:gd name="connsiteX13" fmla="*/ 1567643 w 3476528"/>
              <a:gd name="connsiteY13" fmla="*/ 2391518 h 2908296"/>
              <a:gd name="connsiteX14" fmla="*/ 1219300 w 3476528"/>
              <a:gd name="connsiteY14" fmla="*/ 2583106 h 2908296"/>
              <a:gd name="connsiteX15" fmla="*/ 783871 w 3476528"/>
              <a:gd name="connsiteY15" fmla="*/ 2548272 h 2908296"/>
              <a:gd name="connsiteX16" fmla="*/ 348443 w 3476528"/>
              <a:gd name="connsiteY16" fmla="*/ 2252181 h 2908296"/>
              <a:gd name="connsiteX17" fmla="*/ 740329 w 3476528"/>
              <a:gd name="connsiteY17" fmla="*/ 1668706 h 2908296"/>
              <a:gd name="connsiteX18" fmla="*/ 749037 w 3476528"/>
              <a:gd name="connsiteY18" fmla="*/ 1207152 h 2908296"/>
              <a:gd name="connsiteX19" fmla="*/ 261357 w 3476528"/>
              <a:gd name="connsiteY19" fmla="*/ 1076524 h 2908296"/>
              <a:gd name="connsiteX20" fmla="*/ 100 w 3476528"/>
              <a:gd name="connsiteY20" fmla="*/ 893644 h 2908296"/>
              <a:gd name="connsiteX0" fmla="*/ 100 w 3476528"/>
              <a:gd name="connsiteY0" fmla="*/ 893644 h 2908296"/>
              <a:gd name="connsiteX1" fmla="*/ 287483 w 3476528"/>
              <a:gd name="connsiteY1" fmla="*/ 40204 h 2908296"/>
              <a:gd name="connsiteX2" fmla="*/ 914500 w 3476528"/>
              <a:gd name="connsiteY2" fmla="*/ 144706 h 2908296"/>
              <a:gd name="connsiteX3" fmla="*/ 1439609 w 3476528"/>
              <a:gd name="connsiteY3" fmla="*/ 196252 h 2908296"/>
              <a:gd name="connsiteX4" fmla="*/ 2083894 w 3476528"/>
              <a:gd name="connsiteY4" fmla="*/ 484896 h 2908296"/>
              <a:gd name="connsiteX5" fmla="*/ 2806855 w 3476528"/>
              <a:gd name="connsiteY5" fmla="*/ 705614 h 2908296"/>
              <a:gd name="connsiteX6" fmla="*/ 3196146 w 3476528"/>
              <a:gd name="connsiteY6" fmla="*/ 1120066 h 2908296"/>
              <a:gd name="connsiteX7" fmla="*/ 3431277 w 3476528"/>
              <a:gd name="connsiteY7" fmla="*/ 1816752 h 2908296"/>
              <a:gd name="connsiteX8" fmla="*/ 3431277 w 3476528"/>
              <a:gd name="connsiteY8" fmla="*/ 2591815 h 2908296"/>
              <a:gd name="connsiteX9" fmla="*/ 2961014 w 3476528"/>
              <a:gd name="connsiteY9" fmla="*/ 2896615 h 2908296"/>
              <a:gd name="connsiteX10" fmla="*/ 2621380 w 3476528"/>
              <a:gd name="connsiteY10" fmla="*/ 2792112 h 2908296"/>
              <a:gd name="connsiteX11" fmla="*/ 2464626 w 3476528"/>
              <a:gd name="connsiteY11" fmla="*/ 2304432 h 2908296"/>
              <a:gd name="connsiteX12" fmla="*/ 1959529 w 3476528"/>
              <a:gd name="connsiteY12" fmla="*/ 2086718 h 2908296"/>
              <a:gd name="connsiteX13" fmla="*/ 1567643 w 3476528"/>
              <a:gd name="connsiteY13" fmla="*/ 2391518 h 2908296"/>
              <a:gd name="connsiteX14" fmla="*/ 1219300 w 3476528"/>
              <a:gd name="connsiteY14" fmla="*/ 2583106 h 2908296"/>
              <a:gd name="connsiteX15" fmla="*/ 783871 w 3476528"/>
              <a:gd name="connsiteY15" fmla="*/ 2548272 h 2908296"/>
              <a:gd name="connsiteX16" fmla="*/ 348443 w 3476528"/>
              <a:gd name="connsiteY16" fmla="*/ 2252181 h 2908296"/>
              <a:gd name="connsiteX17" fmla="*/ 740329 w 3476528"/>
              <a:gd name="connsiteY17" fmla="*/ 1668706 h 2908296"/>
              <a:gd name="connsiteX18" fmla="*/ 749037 w 3476528"/>
              <a:gd name="connsiteY18" fmla="*/ 1207152 h 2908296"/>
              <a:gd name="connsiteX19" fmla="*/ 261357 w 3476528"/>
              <a:gd name="connsiteY19" fmla="*/ 1076524 h 2908296"/>
              <a:gd name="connsiteX20" fmla="*/ 100 w 3476528"/>
              <a:gd name="connsiteY20" fmla="*/ 893644 h 2908296"/>
              <a:gd name="connsiteX0" fmla="*/ 100 w 3461887"/>
              <a:gd name="connsiteY0" fmla="*/ 893644 h 2874102"/>
              <a:gd name="connsiteX1" fmla="*/ 287483 w 3461887"/>
              <a:gd name="connsiteY1" fmla="*/ 40204 h 2874102"/>
              <a:gd name="connsiteX2" fmla="*/ 914500 w 3461887"/>
              <a:gd name="connsiteY2" fmla="*/ 144706 h 2874102"/>
              <a:gd name="connsiteX3" fmla="*/ 1439609 w 3461887"/>
              <a:gd name="connsiteY3" fmla="*/ 196252 h 2874102"/>
              <a:gd name="connsiteX4" fmla="*/ 2083894 w 3461887"/>
              <a:gd name="connsiteY4" fmla="*/ 484896 h 2874102"/>
              <a:gd name="connsiteX5" fmla="*/ 2806855 w 3461887"/>
              <a:gd name="connsiteY5" fmla="*/ 705614 h 2874102"/>
              <a:gd name="connsiteX6" fmla="*/ 3196146 w 3461887"/>
              <a:gd name="connsiteY6" fmla="*/ 1120066 h 2874102"/>
              <a:gd name="connsiteX7" fmla="*/ 3431277 w 3461887"/>
              <a:gd name="connsiteY7" fmla="*/ 1816752 h 2874102"/>
              <a:gd name="connsiteX8" fmla="*/ 3431277 w 3461887"/>
              <a:gd name="connsiteY8" fmla="*/ 2591815 h 2874102"/>
              <a:gd name="connsiteX9" fmla="*/ 3176838 w 3461887"/>
              <a:gd name="connsiteY9" fmla="*/ 2855111 h 2874102"/>
              <a:gd name="connsiteX10" fmla="*/ 2621380 w 3461887"/>
              <a:gd name="connsiteY10" fmla="*/ 2792112 h 2874102"/>
              <a:gd name="connsiteX11" fmla="*/ 2464626 w 3461887"/>
              <a:gd name="connsiteY11" fmla="*/ 2304432 h 2874102"/>
              <a:gd name="connsiteX12" fmla="*/ 1959529 w 3461887"/>
              <a:gd name="connsiteY12" fmla="*/ 2086718 h 2874102"/>
              <a:gd name="connsiteX13" fmla="*/ 1567643 w 3461887"/>
              <a:gd name="connsiteY13" fmla="*/ 2391518 h 2874102"/>
              <a:gd name="connsiteX14" fmla="*/ 1219300 w 3461887"/>
              <a:gd name="connsiteY14" fmla="*/ 2583106 h 2874102"/>
              <a:gd name="connsiteX15" fmla="*/ 783871 w 3461887"/>
              <a:gd name="connsiteY15" fmla="*/ 2548272 h 2874102"/>
              <a:gd name="connsiteX16" fmla="*/ 348443 w 3461887"/>
              <a:gd name="connsiteY16" fmla="*/ 2252181 h 2874102"/>
              <a:gd name="connsiteX17" fmla="*/ 740329 w 3461887"/>
              <a:gd name="connsiteY17" fmla="*/ 1668706 h 2874102"/>
              <a:gd name="connsiteX18" fmla="*/ 749037 w 3461887"/>
              <a:gd name="connsiteY18" fmla="*/ 1207152 h 2874102"/>
              <a:gd name="connsiteX19" fmla="*/ 261357 w 3461887"/>
              <a:gd name="connsiteY19" fmla="*/ 1076524 h 2874102"/>
              <a:gd name="connsiteX20" fmla="*/ 100 w 3461887"/>
              <a:gd name="connsiteY20" fmla="*/ 893644 h 2874102"/>
              <a:gd name="connsiteX0" fmla="*/ 100 w 3461887"/>
              <a:gd name="connsiteY0" fmla="*/ 893644 h 2855672"/>
              <a:gd name="connsiteX1" fmla="*/ 287483 w 3461887"/>
              <a:gd name="connsiteY1" fmla="*/ 40204 h 2855672"/>
              <a:gd name="connsiteX2" fmla="*/ 914500 w 3461887"/>
              <a:gd name="connsiteY2" fmla="*/ 144706 h 2855672"/>
              <a:gd name="connsiteX3" fmla="*/ 1439609 w 3461887"/>
              <a:gd name="connsiteY3" fmla="*/ 196252 h 2855672"/>
              <a:gd name="connsiteX4" fmla="*/ 2083894 w 3461887"/>
              <a:gd name="connsiteY4" fmla="*/ 484896 h 2855672"/>
              <a:gd name="connsiteX5" fmla="*/ 2806855 w 3461887"/>
              <a:gd name="connsiteY5" fmla="*/ 705614 h 2855672"/>
              <a:gd name="connsiteX6" fmla="*/ 3196146 w 3461887"/>
              <a:gd name="connsiteY6" fmla="*/ 1120066 h 2855672"/>
              <a:gd name="connsiteX7" fmla="*/ 3431277 w 3461887"/>
              <a:gd name="connsiteY7" fmla="*/ 1816752 h 2855672"/>
              <a:gd name="connsiteX8" fmla="*/ 3431277 w 3461887"/>
              <a:gd name="connsiteY8" fmla="*/ 2591815 h 2855672"/>
              <a:gd name="connsiteX9" fmla="*/ 3176838 w 3461887"/>
              <a:gd name="connsiteY9" fmla="*/ 2855111 h 2855672"/>
              <a:gd name="connsiteX10" fmla="*/ 2887011 w 3461887"/>
              <a:gd name="connsiteY10" fmla="*/ 2650997 h 2855672"/>
              <a:gd name="connsiteX11" fmla="*/ 2464626 w 3461887"/>
              <a:gd name="connsiteY11" fmla="*/ 2304432 h 2855672"/>
              <a:gd name="connsiteX12" fmla="*/ 1959529 w 3461887"/>
              <a:gd name="connsiteY12" fmla="*/ 2086718 h 2855672"/>
              <a:gd name="connsiteX13" fmla="*/ 1567643 w 3461887"/>
              <a:gd name="connsiteY13" fmla="*/ 2391518 h 2855672"/>
              <a:gd name="connsiteX14" fmla="*/ 1219300 w 3461887"/>
              <a:gd name="connsiteY14" fmla="*/ 2583106 h 2855672"/>
              <a:gd name="connsiteX15" fmla="*/ 783871 w 3461887"/>
              <a:gd name="connsiteY15" fmla="*/ 2548272 h 2855672"/>
              <a:gd name="connsiteX16" fmla="*/ 348443 w 3461887"/>
              <a:gd name="connsiteY16" fmla="*/ 2252181 h 2855672"/>
              <a:gd name="connsiteX17" fmla="*/ 740329 w 3461887"/>
              <a:gd name="connsiteY17" fmla="*/ 1668706 h 2855672"/>
              <a:gd name="connsiteX18" fmla="*/ 749037 w 3461887"/>
              <a:gd name="connsiteY18" fmla="*/ 1207152 h 2855672"/>
              <a:gd name="connsiteX19" fmla="*/ 261357 w 3461887"/>
              <a:gd name="connsiteY19" fmla="*/ 1076524 h 2855672"/>
              <a:gd name="connsiteX20" fmla="*/ 100 w 3461887"/>
              <a:gd name="connsiteY20" fmla="*/ 893644 h 2855672"/>
              <a:gd name="connsiteX0" fmla="*/ 100 w 3461887"/>
              <a:gd name="connsiteY0" fmla="*/ 893644 h 2855767"/>
              <a:gd name="connsiteX1" fmla="*/ 287483 w 3461887"/>
              <a:gd name="connsiteY1" fmla="*/ 40204 h 2855767"/>
              <a:gd name="connsiteX2" fmla="*/ 914500 w 3461887"/>
              <a:gd name="connsiteY2" fmla="*/ 144706 h 2855767"/>
              <a:gd name="connsiteX3" fmla="*/ 1439609 w 3461887"/>
              <a:gd name="connsiteY3" fmla="*/ 196252 h 2855767"/>
              <a:gd name="connsiteX4" fmla="*/ 2083894 w 3461887"/>
              <a:gd name="connsiteY4" fmla="*/ 484896 h 2855767"/>
              <a:gd name="connsiteX5" fmla="*/ 2806855 w 3461887"/>
              <a:gd name="connsiteY5" fmla="*/ 705614 h 2855767"/>
              <a:gd name="connsiteX6" fmla="*/ 3196146 w 3461887"/>
              <a:gd name="connsiteY6" fmla="*/ 1120066 h 2855767"/>
              <a:gd name="connsiteX7" fmla="*/ 3431277 w 3461887"/>
              <a:gd name="connsiteY7" fmla="*/ 1816752 h 2855767"/>
              <a:gd name="connsiteX8" fmla="*/ 3431277 w 3461887"/>
              <a:gd name="connsiteY8" fmla="*/ 2591815 h 2855767"/>
              <a:gd name="connsiteX9" fmla="*/ 3176838 w 3461887"/>
              <a:gd name="connsiteY9" fmla="*/ 2855111 h 2855767"/>
              <a:gd name="connsiteX10" fmla="*/ 2887011 w 3461887"/>
              <a:gd name="connsiteY10" fmla="*/ 2650997 h 2855767"/>
              <a:gd name="connsiteX11" fmla="*/ 2522733 w 3461887"/>
              <a:gd name="connsiteY11" fmla="*/ 2188219 h 2855767"/>
              <a:gd name="connsiteX12" fmla="*/ 1959529 w 3461887"/>
              <a:gd name="connsiteY12" fmla="*/ 2086718 h 2855767"/>
              <a:gd name="connsiteX13" fmla="*/ 1567643 w 3461887"/>
              <a:gd name="connsiteY13" fmla="*/ 2391518 h 2855767"/>
              <a:gd name="connsiteX14" fmla="*/ 1219300 w 3461887"/>
              <a:gd name="connsiteY14" fmla="*/ 2583106 h 2855767"/>
              <a:gd name="connsiteX15" fmla="*/ 783871 w 3461887"/>
              <a:gd name="connsiteY15" fmla="*/ 2548272 h 2855767"/>
              <a:gd name="connsiteX16" fmla="*/ 348443 w 3461887"/>
              <a:gd name="connsiteY16" fmla="*/ 2252181 h 2855767"/>
              <a:gd name="connsiteX17" fmla="*/ 740329 w 3461887"/>
              <a:gd name="connsiteY17" fmla="*/ 1668706 h 2855767"/>
              <a:gd name="connsiteX18" fmla="*/ 749037 w 3461887"/>
              <a:gd name="connsiteY18" fmla="*/ 1207152 h 2855767"/>
              <a:gd name="connsiteX19" fmla="*/ 261357 w 3461887"/>
              <a:gd name="connsiteY19" fmla="*/ 1076524 h 2855767"/>
              <a:gd name="connsiteX20" fmla="*/ 100 w 3461887"/>
              <a:gd name="connsiteY20" fmla="*/ 893644 h 2855767"/>
              <a:gd name="connsiteX0" fmla="*/ 100 w 3461887"/>
              <a:gd name="connsiteY0" fmla="*/ 893644 h 2855767"/>
              <a:gd name="connsiteX1" fmla="*/ 287483 w 3461887"/>
              <a:gd name="connsiteY1" fmla="*/ 40204 h 2855767"/>
              <a:gd name="connsiteX2" fmla="*/ 914500 w 3461887"/>
              <a:gd name="connsiteY2" fmla="*/ 144706 h 2855767"/>
              <a:gd name="connsiteX3" fmla="*/ 1439609 w 3461887"/>
              <a:gd name="connsiteY3" fmla="*/ 196252 h 2855767"/>
              <a:gd name="connsiteX4" fmla="*/ 2083894 w 3461887"/>
              <a:gd name="connsiteY4" fmla="*/ 484896 h 2855767"/>
              <a:gd name="connsiteX5" fmla="*/ 2806855 w 3461887"/>
              <a:gd name="connsiteY5" fmla="*/ 705614 h 2855767"/>
              <a:gd name="connsiteX6" fmla="*/ 3196146 w 3461887"/>
              <a:gd name="connsiteY6" fmla="*/ 1120066 h 2855767"/>
              <a:gd name="connsiteX7" fmla="*/ 3431277 w 3461887"/>
              <a:gd name="connsiteY7" fmla="*/ 1816752 h 2855767"/>
              <a:gd name="connsiteX8" fmla="*/ 3431277 w 3461887"/>
              <a:gd name="connsiteY8" fmla="*/ 2591815 h 2855767"/>
              <a:gd name="connsiteX9" fmla="*/ 3176838 w 3461887"/>
              <a:gd name="connsiteY9" fmla="*/ 2855111 h 2855767"/>
              <a:gd name="connsiteX10" fmla="*/ 2887011 w 3461887"/>
              <a:gd name="connsiteY10" fmla="*/ 2650997 h 2855767"/>
              <a:gd name="connsiteX11" fmla="*/ 2522733 w 3461887"/>
              <a:gd name="connsiteY11" fmla="*/ 2188219 h 2855767"/>
              <a:gd name="connsiteX12" fmla="*/ 1959529 w 3461887"/>
              <a:gd name="connsiteY12" fmla="*/ 2086718 h 2855767"/>
              <a:gd name="connsiteX13" fmla="*/ 1567643 w 3461887"/>
              <a:gd name="connsiteY13" fmla="*/ 2391518 h 2855767"/>
              <a:gd name="connsiteX14" fmla="*/ 1219300 w 3461887"/>
              <a:gd name="connsiteY14" fmla="*/ 2583106 h 2855767"/>
              <a:gd name="connsiteX15" fmla="*/ 783871 w 3461887"/>
              <a:gd name="connsiteY15" fmla="*/ 2548272 h 2855767"/>
              <a:gd name="connsiteX16" fmla="*/ 456356 w 3461887"/>
              <a:gd name="connsiteY16" fmla="*/ 2218976 h 2855767"/>
              <a:gd name="connsiteX17" fmla="*/ 740329 w 3461887"/>
              <a:gd name="connsiteY17" fmla="*/ 1668706 h 2855767"/>
              <a:gd name="connsiteX18" fmla="*/ 749037 w 3461887"/>
              <a:gd name="connsiteY18" fmla="*/ 1207152 h 2855767"/>
              <a:gd name="connsiteX19" fmla="*/ 261357 w 3461887"/>
              <a:gd name="connsiteY19" fmla="*/ 1076524 h 2855767"/>
              <a:gd name="connsiteX20" fmla="*/ 100 w 3461887"/>
              <a:gd name="connsiteY20" fmla="*/ 893644 h 2855767"/>
              <a:gd name="connsiteX0" fmla="*/ 93 w 3461880"/>
              <a:gd name="connsiteY0" fmla="*/ 893644 h 2855767"/>
              <a:gd name="connsiteX1" fmla="*/ 287476 w 3461880"/>
              <a:gd name="connsiteY1" fmla="*/ 40204 h 2855767"/>
              <a:gd name="connsiteX2" fmla="*/ 914493 w 3461880"/>
              <a:gd name="connsiteY2" fmla="*/ 144706 h 2855767"/>
              <a:gd name="connsiteX3" fmla="*/ 1439602 w 3461880"/>
              <a:gd name="connsiteY3" fmla="*/ 196252 h 2855767"/>
              <a:gd name="connsiteX4" fmla="*/ 2083887 w 3461880"/>
              <a:gd name="connsiteY4" fmla="*/ 484896 h 2855767"/>
              <a:gd name="connsiteX5" fmla="*/ 2806848 w 3461880"/>
              <a:gd name="connsiteY5" fmla="*/ 705614 h 2855767"/>
              <a:gd name="connsiteX6" fmla="*/ 3196139 w 3461880"/>
              <a:gd name="connsiteY6" fmla="*/ 1120066 h 2855767"/>
              <a:gd name="connsiteX7" fmla="*/ 3431270 w 3461880"/>
              <a:gd name="connsiteY7" fmla="*/ 1816752 h 2855767"/>
              <a:gd name="connsiteX8" fmla="*/ 3431270 w 3461880"/>
              <a:gd name="connsiteY8" fmla="*/ 2591815 h 2855767"/>
              <a:gd name="connsiteX9" fmla="*/ 3176831 w 3461880"/>
              <a:gd name="connsiteY9" fmla="*/ 2855111 h 2855767"/>
              <a:gd name="connsiteX10" fmla="*/ 2887004 w 3461880"/>
              <a:gd name="connsiteY10" fmla="*/ 2650997 h 2855767"/>
              <a:gd name="connsiteX11" fmla="*/ 2522726 w 3461880"/>
              <a:gd name="connsiteY11" fmla="*/ 2188219 h 2855767"/>
              <a:gd name="connsiteX12" fmla="*/ 1959522 w 3461880"/>
              <a:gd name="connsiteY12" fmla="*/ 2086718 h 2855767"/>
              <a:gd name="connsiteX13" fmla="*/ 1567636 w 3461880"/>
              <a:gd name="connsiteY13" fmla="*/ 2391518 h 2855767"/>
              <a:gd name="connsiteX14" fmla="*/ 1219293 w 3461880"/>
              <a:gd name="connsiteY14" fmla="*/ 2583106 h 2855767"/>
              <a:gd name="connsiteX15" fmla="*/ 783864 w 3461880"/>
              <a:gd name="connsiteY15" fmla="*/ 2548272 h 2855767"/>
              <a:gd name="connsiteX16" fmla="*/ 456349 w 3461880"/>
              <a:gd name="connsiteY16" fmla="*/ 2218976 h 2855767"/>
              <a:gd name="connsiteX17" fmla="*/ 740322 w 3461880"/>
              <a:gd name="connsiteY17" fmla="*/ 1668706 h 2855767"/>
              <a:gd name="connsiteX18" fmla="*/ 690923 w 3461880"/>
              <a:gd name="connsiteY18" fmla="*/ 1306764 h 2855767"/>
              <a:gd name="connsiteX19" fmla="*/ 261350 w 3461880"/>
              <a:gd name="connsiteY19" fmla="*/ 1076524 h 2855767"/>
              <a:gd name="connsiteX20" fmla="*/ 93 w 3461880"/>
              <a:gd name="connsiteY20" fmla="*/ 893644 h 2855767"/>
              <a:gd name="connsiteX0" fmla="*/ 127 w 3412108"/>
              <a:gd name="connsiteY0" fmla="*/ 840447 h 2852376"/>
              <a:gd name="connsiteX1" fmla="*/ 237704 w 3412108"/>
              <a:gd name="connsiteY1" fmla="*/ 36813 h 2852376"/>
              <a:gd name="connsiteX2" fmla="*/ 864721 w 3412108"/>
              <a:gd name="connsiteY2" fmla="*/ 141315 h 2852376"/>
              <a:gd name="connsiteX3" fmla="*/ 1389830 w 3412108"/>
              <a:gd name="connsiteY3" fmla="*/ 192861 h 2852376"/>
              <a:gd name="connsiteX4" fmla="*/ 2034115 w 3412108"/>
              <a:gd name="connsiteY4" fmla="*/ 481505 h 2852376"/>
              <a:gd name="connsiteX5" fmla="*/ 2757076 w 3412108"/>
              <a:gd name="connsiteY5" fmla="*/ 702223 h 2852376"/>
              <a:gd name="connsiteX6" fmla="*/ 3146367 w 3412108"/>
              <a:gd name="connsiteY6" fmla="*/ 1116675 h 2852376"/>
              <a:gd name="connsiteX7" fmla="*/ 3381498 w 3412108"/>
              <a:gd name="connsiteY7" fmla="*/ 1813361 h 2852376"/>
              <a:gd name="connsiteX8" fmla="*/ 3381498 w 3412108"/>
              <a:gd name="connsiteY8" fmla="*/ 2588424 h 2852376"/>
              <a:gd name="connsiteX9" fmla="*/ 3127059 w 3412108"/>
              <a:gd name="connsiteY9" fmla="*/ 2851720 h 2852376"/>
              <a:gd name="connsiteX10" fmla="*/ 2837232 w 3412108"/>
              <a:gd name="connsiteY10" fmla="*/ 2647606 h 2852376"/>
              <a:gd name="connsiteX11" fmla="*/ 2472954 w 3412108"/>
              <a:gd name="connsiteY11" fmla="*/ 2184828 h 2852376"/>
              <a:gd name="connsiteX12" fmla="*/ 1909750 w 3412108"/>
              <a:gd name="connsiteY12" fmla="*/ 2083327 h 2852376"/>
              <a:gd name="connsiteX13" fmla="*/ 1517864 w 3412108"/>
              <a:gd name="connsiteY13" fmla="*/ 2388127 h 2852376"/>
              <a:gd name="connsiteX14" fmla="*/ 1169521 w 3412108"/>
              <a:gd name="connsiteY14" fmla="*/ 2579715 h 2852376"/>
              <a:gd name="connsiteX15" fmla="*/ 734092 w 3412108"/>
              <a:gd name="connsiteY15" fmla="*/ 2544881 h 2852376"/>
              <a:gd name="connsiteX16" fmla="*/ 406577 w 3412108"/>
              <a:gd name="connsiteY16" fmla="*/ 2215585 h 2852376"/>
              <a:gd name="connsiteX17" fmla="*/ 690550 w 3412108"/>
              <a:gd name="connsiteY17" fmla="*/ 1665315 h 2852376"/>
              <a:gd name="connsiteX18" fmla="*/ 641151 w 3412108"/>
              <a:gd name="connsiteY18" fmla="*/ 1303373 h 2852376"/>
              <a:gd name="connsiteX19" fmla="*/ 211578 w 3412108"/>
              <a:gd name="connsiteY19" fmla="*/ 1073133 h 2852376"/>
              <a:gd name="connsiteX20" fmla="*/ 127 w 3412108"/>
              <a:gd name="connsiteY20" fmla="*/ 840447 h 2852376"/>
              <a:gd name="connsiteX0" fmla="*/ 127 w 3412108"/>
              <a:gd name="connsiteY0" fmla="*/ 856599 h 2868528"/>
              <a:gd name="connsiteX1" fmla="*/ 237704 w 3412108"/>
              <a:gd name="connsiteY1" fmla="*/ 52965 h 2868528"/>
              <a:gd name="connsiteX2" fmla="*/ 939430 w 3412108"/>
              <a:gd name="connsiteY2" fmla="*/ 91060 h 2868528"/>
              <a:gd name="connsiteX3" fmla="*/ 1389830 w 3412108"/>
              <a:gd name="connsiteY3" fmla="*/ 209013 h 2868528"/>
              <a:gd name="connsiteX4" fmla="*/ 2034115 w 3412108"/>
              <a:gd name="connsiteY4" fmla="*/ 497657 h 2868528"/>
              <a:gd name="connsiteX5" fmla="*/ 2757076 w 3412108"/>
              <a:gd name="connsiteY5" fmla="*/ 718375 h 2868528"/>
              <a:gd name="connsiteX6" fmla="*/ 3146367 w 3412108"/>
              <a:gd name="connsiteY6" fmla="*/ 1132827 h 2868528"/>
              <a:gd name="connsiteX7" fmla="*/ 3381498 w 3412108"/>
              <a:gd name="connsiteY7" fmla="*/ 1829513 h 2868528"/>
              <a:gd name="connsiteX8" fmla="*/ 3381498 w 3412108"/>
              <a:gd name="connsiteY8" fmla="*/ 2604576 h 2868528"/>
              <a:gd name="connsiteX9" fmla="*/ 3127059 w 3412108"/>
              <a:gd name="connsiteY9" fmla="*/ 2867872 h 2868528"/>
              <a:gd name="connsiteX10" fmla="*/ 2837232 w 3412108"/>
              <a:gd name="connsiteY10" fmla="*/ 2663758 h 2868528"/>
              <a:gd name="connsiteX11" fmla="*/ 2472954 w 3412108"/>
              <a:gd name="connsiteY11" fmla="*/ 2200980 h 2868528"/>
              <a:gd name="connsiteX12" fmla="*/ 1909750 w 3412108"/>
              <a:gd name="connsiteY12" fmla="*/ 2099479 h 2868528"/>
              <a:gd name="connsiteX13" fmla="*/ 1517864 w 3412108"/>
              <a:gd name="connsiteY13" fmla="*/ 2404279 h 2868528"/>
              <a:gd name="connsiteX14" fmla="*/ 1169521 w 3412108"/>
              <a:gd name="connsiteY14" fmla="*/ 2595867 h 2868528"/>
              <a:gd name="connsiteX15" fmla="*/ 734092 w 3412108"/>
              <a:gd name="connsiteY15" fmla="*/ 2561033 h 2868528"/>
              <a:gd name="connsiteX16" fmla="*/ 406577 w 3412108"/>
              <a:gd name="connsiteY16" fmla="*/ 2231737 h 2868528"/>
              <a:gd name="connsiteX17" fmla="*/ 690550 w 3412108"/>
              <a:gd name="connsiteY17" fmla="*/ 1681467 h 2868528"/>
              <a:gd name="connsiteX18" fmla="*/ 641151 w 3412108"/>
              <a:gd name="connsiteY18" fmla="*/ 1319525 h 2868528"/>
              <a:gd name="connsiteX19" fmla="*/ 211578 w 3412108"/>
              <a:gd name="connsiteY19" fmla="*/ 1089285 h 2868528"/>
              <a:gd name="connsiteX20" fmla="*/ 127 w 3412108"/>
              <a:gd name="connsiteY20" fmla="*/ 856599 h 2868528"/>
              <a:gd name="connsiteX0" fmla="*/ 127 w 3412108"/>
              <a:gd name="connsiteY0" fmla="*/ 853283 h 2865212"/>
              <a:gd name="connsiteX1" fmla="*/ 237704 w 3412108"/>
              <a:gd name="connsiteY1" fmla="*/ 49649 h 2865212"/>
              <a:gd name="connsiteX2" fmla="*/ 939430 w 3412108"/>
              <a:gd name="connsiteY2" fmla="*/ 87744 h 2865212"/>
              <a:gd name="connsiteX3" fmla="*/ 1522645 w 3412108"/>
              <a:gd name="connsiteY3" fmla="*/ 97785 h 2865212"/>
              <a:gd name="connsiteX4" fmla="*/ 2034115 w 3412108"/>
              <a:gd name="connsiteY4" fmla="*/ 494341 h 2865212"/>
              <a:gd name="connsiteX5" fmla="*/ 2757076 w 3412108"/>
              <a:gd name="connsiteY5" fmla="*/ 715059 h 2865212"/>
              <a:gd name="connsiteX6" fmla="*/ 3146367 w 3412108"/>
              <a:gd name="connsiteY6" fmla="*/ 1129511 h 2865212"/>
              <a:gd name="connsiteX7" fmla="*/ 3381498 w 3412108"/>
              <a:gd name="connsiteY7" fmla="*/ 1826197 h 2865212"/>
              <a:gd name="connsiteX8" fmla="*/ 3381498 w 3412108"/>
              <a:gd name="connsiteY8" fmla="*/ 2601260 h 2865212"/>
              <a:gd name="connsiteX9" fmla="*/ 3127059 w 3412108"/>
              <a:gd name="connsiteY9" fmla="*/ 2864556 h 2865212"/>
              <a:gd name="connsiteX10" fmla="*/ 2837232 w 3412108"/>
              <a:gd name="connsiteY10" fmla="*/ 2660442 h 2865212"/>
              <a:gd name="connsiteX11" fmla="*/ 2472954 w 3412108"/>
              <a:gd name="connsiteY11" fmla="*/ 2197664 h 2865212"/>
              <a:gd name="connsiteX12" fmla="*/ 1909750 w 3412108"/>
              <a:gd name="connsiteY12" fmla="*/ 2096163 h 2865212"/>
              <a:gd name="connsiteX13" fmla="*/ 1517864 w 3412108"/>
              <a:gd name="connsiteY13" fmla="*/ 2400963 h 2865212"/>
              <a:gd name="connsiteX14" fmla="*/ 1169521 w 3412108"/>
              <a:gd name="connsiteY14" fmla="*/ 2592551 h 2865212"/>
              <a:gd name="connsiteX15" fmla="*/ 734092 w 3412108"/>
              <a:gd name="connsiteY15" fmla="*/ 2557717 h 2865212"/>
              <a:gd name="connsiteX16" fmla="*/ 406577 w 3412108"/>
              <a:gd name="connsiteY16" fmla="*/ 2228421 h 2865212"/>
              <a:gd name="connsiteX17" fmla="*/ 690550 w 3412108"/>
              <a:gd name="connsiteY17" fmla="*/ 1678151 h 2865212"/>
              <a:gd name="connsiteX18" fmla="*/ 641151 w 3412108"/>
              <a:gd name="connsiteY18" fmla="*/ 1316209 h 2865212"/>
              <a:gd name="connsiteX19" fmla="*/ 211578 w 3412108"/>
              <a:gd name="connsiteY19" fmla="*/ 1085969 h 2865212"/>
              <a:gd name="connsiteX20" fmla="*/ 127 w 3412108"/>
              <a:gd name="connsiteY20" fmla="*/ 853283 h 2865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412108" h="2865212">
                <a:moveTo>
                  <a:pt x="127" y="853283"/>
                </a:moveTo>
                <a:cubicBezTo>
                  <a:pt x="4481" y="680563"/>
                  <a:pt x="81154" y="177239"/>
                  <a:pt x="237704" y="49649"/>
                </a:cubicBezTo>
                <a:cubicBezTo>
                  <a:pt x="394255" y="-77941"/>
                  <a:pt x="725273" y="79721"/>
                  <a:pt x="939430" y="87744"/>
                </a:cubicBezTo>
                <a:cubicBezTo>
                  <a:pt x="1153587" y="95767"/>
                  <a:pt x="1340198" y="30019"/>
                  <a:pt x="1522645" y="97785"/>
                </a:cubicBezTo>
                <a:cubicBezTo>
                  <a:pt x="1705092" y="165551"/>
                  <a:pt x="1828377" y="391462"/>
                  <a:pt x="2034115" y="494341"/>
                </a:cubicBezTo>
                <a:cubicBezTo>
                  <a:pt x="2239853" y="597220"/>
                  <a:pt x="2571701" y="609197"/>
                  <a:pt x="2757076" y="715059"/>
                </a:cubicBezTo>
                <a:cubicBezTo>
                  <a:pt x="2942451" y="820921"/>
                  <a:pt x="3042297" y="944321"/>
                  <a:pt x="3146367" y="1129511"/>
                </a:cubicBezTo>
                <a:cubicBezTo>
                  <a:pt x="3250437" y="1314701"/>
                  <a:pt x="3342310" y="1580906"/>
                  <a:pt x="3381498" y="1826197"/>
                </a:cubicBezTo>
                <a:cubicBezTo>
                  <a:pt x="3420687" y="2071489"/>
                  <a:pt x="3423905" y="2428200"/>
                  <a:pt x="3381498" y="2601260"/>
                </a:cubicBezTo>
                <a:cubicBezTo>
                  <a:pt x="3339092" y="2774320"/>
                  <a:pt x="3217770" y="2854692"/>
                  <a:pt x="3127059" y="2864556"/>
                </a:cubicBezTo>
                <a:cubicBezTo>
                  <a:pt x="3036348" y="2874420"/>
                  <a:pt x="2946249" y="2771591"/>
                  <a:pt x="2837232" y="2660442"/>
                </a:cubicBezTo>
                <a:cubicBezTo>
                  <a:pt x="2728215" y="2549293"/>
                  <a:pt x="2627534" y="2291710"/>
                  <a:pt x="2472954" y="2197664"/>
                </a:cubicBezTo>
                <a:cubicBezTo>
                  <a:pt x="2318374" y="2103618"/>
                  <a:pt x="2068932" y="2062280"/>
                  <a:pt x="1909750" y="2096163"/>
                </a:cubicBezTo>
                <a:cubicBezTo>
                  <a:pt x="1750568" y="2130046"/>
                  <a:pt x="1641235" y="2318232"/>
                  <a:pt x="1517864" y="2400963"/>
                </a:cubicBezTo>
                <a:cubicBezTo>
                  <a:pt x="1394493" y="2483694"/>
                  <a:pt x="1300150" y="2566425"/>
                  <a:pt x="1169521" y="2592551"/>
                </a:cubicBezTo>
                <a:cubicBezTo>
                  <a:pt x="1038892" y="2618677"/>
                  <a:pt x="861249" y="2618405"/>
                  <a:pt x="734092" y="2557717"/>
                </a:cubicBezTo>
                <a:cubicBezTo>
                  <a:pt x="606935" y="2497029"/>
                  <a:pt x="413834" y="2375015"/>
                  <a:pt x="406577" y="2228421"/>
                </a:cubicBezTo>
                <a:cubicBezTo>
                  <a:pt x="399320" y="2081827"/>
                  <a:pt x="651454" y="1830186"/>
                  <a:pt x="690550" y="1678151"/>
                </a:cubicBezTo>
                <a:cubicBezTo>
                  <a:pt x="729646" y="1526116"/>
                  <a:pt x="720980" y="1414906"/>
                  <a:pt x="641151" y="1316209"/>
                </a:cubicBezTo>
                <a:cubicBezTo>
                  <a:pt x="561322" y="1217512"/>
                  <a:pt x="318415" y="1163123"/>
                  <a:pt x="211578" y="1085969"/>
                </a:cubicBezTo>
                <a:cubicBezTo>
                  <a:pt x="104741" y="1008815"/>
                  <a:pt x="-4227" y="1026003"/>
                  <a:pt x="127" y="853283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フリーフォーム 13"/>
          <p:cNvSpPr/>
          <p:nvPr/>
        </p:nvSpPr>
        <p:spPr>
          <a:xfrm>
            <a:off x="4474850" y="475863"/>
            <a:ext cx="3072114" cy="2194395"/>
          </a:xfrm>
          <a:custGeom>
            <a:avLst/>
            <a:gdLst>
              <a:gd name="connsiteX0" fmla="*/ 100 w 3476528"/>
              <a:gd name="connsiteY0" fmla="*/ 901817 h 2916469"/>
              <a:gd name="connsiteX1" fmla="*/ 287483 w 3476528"/>
              <a:gd name="connsiteY1" fmla="*/ 48377 h 2916469"/>
              <a:gd name="connsiteX2" fmla="*/ 914500 w 3476528"/>
              <a:gd name="connsiteY2" fmla="*/ 152879 h 2916469"/>
              <a:gd name="connsiteX3" fmla="*/ 1315094 w 3476528"/>
              <a:gd name="connsiteY3" fmla="*/ 544765 h 2916469"/>
              <a:gd name="connsiteX4" fmla="*/ 2133700 w 3476528"/>
              <a:gd name="connsiteY4" fmla="*/ 327051 h 2916469"/>
              <a:gd name="connsiteX5" fmla="*/ 2682340 w 3476528"/>
              <a:gd name="connsiteY5" fmla="*/ 431554 h 2916469"/>
              <a:gd name="connsiteX6" fmla="*/ 3196146 w 3476528"/>
              <a:gd name="connsiteY6" fmla="*/ 1128239 h 2916469"/>
              <a:gd name="connsiteX7" fmla="*/ 3431277 w 3476528"/>
              <a:gd name="connsiteY7" fmla="*/ 1824925 h 2916469"/>
              <a:gd name="connsiteX8" fmla="*/ 3431277 w 3476528"/>
              <a:gd name="connsiteY8" fmla="*/ 2599988 h 2916469"/>
              <a:gd name="connsiteX9" fmla="*/ 2961014 w 3476528"/>
              <a:gd name="connsiteY9" fmla="*/ 2904788 h 2916469"/>
              <a:gd name="connsiteX10" fmla="*/ 2621380 w 3476528"/>
              <a:gd name="connsiteY10" fmla="*/ 2800285 h 2916469"/>
              <a:gd name="connsiteX11" fmla="*/ 2464626 w 3476528"/>
              <a:gd name="connsiteY11" fmla="*/ 2312605 h 2916469"/>
              <a:gd name="connsiteX12" fmla="*/ 1959529 w 3476528"/>
              <a:gd name="connsiteY12" fmla="*/ 2094891 h 2916469"/>
              <a:gd name="connsiteX13" fmla="*/ 1567643 w 3476528"/>
              <a:gd name="connsiteY13" fmla="*/ 2399691 h 2916469"/>
              <a:gd name="connsiteX14" fmla="*/ 1219300 w 3476528"/>
              <a:gd name="connsiteY14" fmla="*/ 2591279 h 2916469"/>
              <a:gd name="connsiteX15" fmla="*/ 783871 w 3476528"/>
              <a:gd name="connsiteY15" fmla="*/ 2556445 h 2916469"/>
              <a:gd name="connsiteX16" fmla="*/ 348443 w 3476528"/>
              <a:gd name="connsiteY16" fmla="*/ 2260354 h 2916469"/>
              <a:gd name="connsiteX17" fmla="*/ 740329 w 3476528"/>
              <a:gd name="connsiteY17" fmla="*/ 1676879 h 2916469"/>
              <a:gd name="connsiteX18" fmla="*/ 749037 w 3476528"/>
              <a:gd name="connsiteY18" fmla="*/ 1215325 h 2916469"/>
              <a:gd name="connsiteX19" fmla="*/ 261357 w 3476528"/>
              <a:gd name="connsiteY19" fmla="*/ 1084697 h 2916469"/>
              <a:gd name="connsiteX20" fmla="*/ 100 w 3476528"/>
              <a:gd name="connsiteY20" fmla="*/ 901817 h 2916469"/>
              <a:gd name="connsiteX0" fmla="*/ 100 w 3476528"/>
              <a:gd name="connsiteY0" fmla="*/ 903900 h 2918552"/>
              <a:gd name="connsiteX1" fmla="*/ 287483 w 3476528"/>
              <a:gd name="connsiteY1" fmla="*/ 50460 h 2918552"/>
              <a:gd name="connsiteX2" fmla="*/ 650381 w 3476528"/>
              <a:gd name="connsiteY2" fmla="*/ 147149 h 2918552"/>
              <a:gd name="connsiteX3" fmla="*/ 1315094 w 3476528"/>
              <a:gd name="connsiteY3" fmla="*/ 546848 h 2918552"/>
              <a:gd name="connsiteX4" fmla="*/ 2133700 w 3476528"/>
              <a:gd name="connsiteY4" fmla="*/ 329134 h 2918552"/>
              <a:gd name="connsiteX5" fmla="*/ 2682340 w 3476528"/>
              <a:gd name="connsiteY5" fmla="*/ 433637 h 2918552"/>
              <a:gd name="connsiteX6" fmla="*/ 3196146 w 3476528"/>
              <a:gd name="connsiteY6" fmla="*/ 1130322 h 2918552"/>
              <a:gd name="connsiteX7" fmla="*/ 3431277 w 3476528"/>
              <a:gd name="connsiteY7" fmla="*/ 1827008 h 2918552"/>
              <a:gd name="connsiteX8" fmla="*/ 3431277 w 3476528"/>
              <a:gd name="connsiteY8" fmla="*/ 2602071 h 2918552"/>
              <a:gd name="connsiteX9" fmla="*/ 2961014 w 3476528"/>
              <a:gd name="connsiteY9" fmla="*/ 2906871 h 2918552"/>
              <a:gd name="connsiteX10" fmla="*/ 2621380 w 3476528"/>
              <a:gd name="connsiteY10" fmla="*/ 2802368 h 2918552"/>
              <a:gd name="connsiteX11" fmla="*/ 2464626 w 3476528"/>
              <a:gd name="connsiteY11" fmla="*/ 2314688 h 2918552"/>
              <a:gd name="connsiteX12" fmla="*/ 1959529 w 3476528"/>
              <a:gd name="connsiteY12" fmla="*/ 2096974 h 2918552"/>
              <a:gd name="connsiteX13" fmla="*/ 1567643 w 3476528"/>
              <a:gd name="connsiteY13" fmla="*/ 2401774 h 2918552"/>
              <a:gd name="connsiteX14" fmla="*/ 1219300 w 3476528"/>
              <a:gd name="connsiteY14" fmla="*/ 2593362 h 2918552"/>
              <a:gd name="connsiteX15" fmla="*/ 783871 w 3476528"/>
              <a:gd name="connsiteY15" fmla="*/ 2558528 h 2918552"/>
              <a:gd name="connsiteX16" fmla="*/ 348443 w 3476528"/>
              <a:gd name="connsiteY16" fmla="*/ 2262437 h 2918552"/>
              <a:gd name="connsiteX17" fmla="*/ 740329 w 3476528"/>
              <a:gd name="connsiteY17" fmla="*/ 1678962 h 2918552"/>
              <a:gd name="connsiteX18" fmla="*/ 749037 w 3476528"/>
              <a:gd name="connsiteY18" fmla="*/ 1217408 h 2918552"/>
              <a:gd name="connsiteX19" fmla="*/ 261357 w 3476528"/>
              <a:gd name="connsiteY19" fmla="*/ 1086780 h 2918552"/>
              <a:gd name="connsiteX20" fmla="*/ 100 w 3476528"/>
              <a:gd name="connsiteY20" fmla="*/ 903900 h 2918552"/>
              <a:gd name="connsiteX0" fmla="*/ 13293 w 3489721"/>
              <a:gd name="connsiteY0" fmla="*/ 950673 h 2965325"/>
              <a:gd name="connsiteX1" fmla="*/ 104473 w 3489721"/>
              <a:gd name="connsiteY1" fmla="*/ 42540 h 2965325"/>
              <a:gd name="connsiteX2" fmla="*/ 663574 w 3489721"/>
              <a:gd name="connsiteY2" fmla="*/ 193922 h 2965325"/>
              <a:gd name="connsiteX3" fmla="*/ 1328287 w 3489721"/>
              <a:gd name="connsiteY3" fmla="*/ 593621 h 2965325"/>
              <a:gd name="connsiteX4" fmla="*/ 2146893 w 3489721"/>
              <a:gd name="connsiteY4" fmla="*/ 375907 h 2965325"/>
              <a:gd name="connsiteX5" fmla="*/ 2695533 w 3489721"/>
              <a:gd name="connsiteY5" fmla="*/ 480410 h 2965325"/>
              <a:gd name="connsiteX6" fmla="*/ 3209339 w 3489721"/>
              <a:gd name="connsiteY6" fmla="*/ 1177095 h 2965325"/>
              <a:gd name="connsiteX7" fmla="*/ 3444470 w 3489721"/>
              <a:gd name="connsiteY7" fmla="*/ 1873781 h 2965325"/>
              <a:gd name="connsiteX8" fmla="*/ 3444470 w 3489721"/>
              <a:gd name="connsiteY8" fmla="*/ 2648844 h 2965325"/>
              <a:gd name="connsiteX9" fmla="*/ 2974207 w 3489721"/>
              <a:gd name="connsiteY9" fmla="*/ 2953644 h 2965325"/>
              <a:gd name="connsiteX10" fmla="*/ 2634573 w 3489721"/>
              <a:gd name="connsiteY10" fmla="*/ 2849141 h 2965325"/>
              <a:gd name="connsiteX11" fmla="*/ 2477819 w 3489721"/>
              <a:gd name="connsiteY11" fmla="*/ 2361461 h 2965325"/>
              <a:gd name="connsiteX12" fmla="*/ 1972722 w 3489721"/>
              <a:gd name="connsiteY12" fmla="*/ 2143747 h 2965325"/>
              <a:gd name="connsiteX13" fmla="*/ 1580836 w 3489721"/>
              <a:gd name="connsiteY13" fmla="*/ 2448547 h 2965325"/>
              <a:gd name="connsiteX14" fmla="*/ 1232493 w 3489721"/>
              <a:gd name="connsiteY14" fmla="*/ 2640135 h 2965325"/>
              <a:gd name="connsiteX15" fmla="*/ 797064 w 3489721"/>
              <a:gd name="connsiteY15" fmla="*/ 2605301 h 2965325"/>
              <a:gd name="connsiteX16" fmla="*/ 361636 w 3489721"/>
              <a:gd name="connsiteY16" fmla="*/ 2309210 h 2965325"/>
              <a:gd name="connsiteX17" fmla="*/ 753522 w 3489721"/>
              <a:gd name="connsiteY17" fmla="*/ 1725735 h 2965325"/>
              <a:gd name="connsiteX18" fmla="*/ 762230 w 3489721"/>
              <a:gd name="connsiteY18" fmla="*/ 1264181 h 2965325"/>
              <a:gd name="connsiteX19" fmla="*/ 274550 w 3489721"/>
              <a:gd name="connsiteY19" fmla="*/ 1133553 h 2965325"/>
              <a:gd name="connsiteX20" fmla="*/ 13293 w 3489721"/>
              <a:gd name="connsiteY20" fmla="*/ 950673 h 2965325"/>
              <a:gd name="connsiteX0" fmla="*/ 3760 w 3631113"/>
              <a:gd name="connsiteY0" fmla="*/ 625434 h 2944799"/>
              <a:gd name="connsiteX1" fmla="*/ 245865 w 3631113"/>
              <a:gd name="connsiteY1" fmla="*/ 22014 h 2944799"/>
              <a:gd name="connsiteX2" fmla="*/ 804966 w 3631113"/>
              <a:gd name="connsiteY2" fmla="*/ 173396 h 2944799"/>
              <a:gd name="connsiteX3" fmla="*/ 1469679 w 3631113"/>
              <a:gd name="connsiteY3" fmla="*/ 573095 h 2944799"/>
              <a:gd name="connsiteX4" fmla="*/ 2288285 w 3631113"/>
              <a:gd name="connsiteY4" fmla="*/ 355381 h 2944799"/>
              <a:gd name="connsiteX5" fmla="*/ 2836925 w 3631113"/>
              <a:gd name="connsiteY5" fmla="*/ 459884 h 2944799"/>
              <a:gd name="connsiteX6" fmla="*/ 3350731 w 3631113"/>
              <a:gd name="connsiteY6" fmla="*/ 1156569 h 2944799"/>
              <a:gd name="connsiteX7" fmla="*/ 3585862 w 3631113"/>
              <a:gd name="connsiteY7" fmla="*/ 1853255 h 2944799"/>
              <a:gd name="connsiteX8" fmla="*/ 3585862 w 3631113"/>
              <a:gd name="connsiteY8" fmla="*/ 2628318 h 2944799"/>
              <a:gd name="connsiteX9" fmla="*/ 3115599 w 3631113"/>
              <a:gd name="connsiteY9" fmla="*/ 2933118 h 2944799"/>
              <a:gd name="connsiteX10" fmla="*/ 2775965 w 3631113"/>
              <a:gd name="connsiteY10" fmla="*/ 2828615 h 2944799"/>
              <a:gd name="connsiteX11" fmla="*/ 2619211 w 3631113"/>
              <a:gd name="connsiteY11" fmla="*/ 2340935 h 2944799"/>
              <a:gd name="connsiteX12" fmla="*/ 2114114 w 3631113"/>
              <a:gd name="connsiteY12" fmla="*/ 2123221 h 2944799"/>
              <a:gd name="connsiteX13" fmla="*/ 1722228 w 3631113"/>
              <a:gd name="connsiteY13" fmla="*/ 2428021 h 2944799"/>
              <a:gd name="connsiteX14" fmla="*/ 1373885 w 3631113"/>
              <a:gd name="connsiteY14" fmla="*/ 2619609 h 2944799"/>
              <a:gd name="connsiteX15" fmla="*/ 938456 w 3631113"/>
              <a:gd name="connsiteY15" fmla="*/ 2584775 h 2944799"/>
              <a:gd name="connsiteX16" fmla="*/ 503028 w 3631113"/>
              <a:gd name="connsiteY16" fmla="*/ 2288684 h 2944799"/>
              <a:gd name="connsiteX17" fmla="*/ 894914 w 3631113"/>
              <a:gd name="connsiteY17" fmla="*/ 1705209 h 2944799"/>
              <a:gd name="connsiteX18" fmla="*/ 903622 w 3631113"/>
              <a:gd name="connsiteY18" fmla="*/ 1243655 h 2944799"/>
              <a:gd name="connsiteX19" fmla="*/ 415942 w 3631113"/>
              <a:gd name="connsiteY19" fmla="*/ 1113027 h 2944799"/>
              <a:gd name="connsiteX20" fmla="*/ 3760 w 3631113"/>
              <a:gd name="connsiteY20" fmla="*/ 625434 h 2944799"/>
              <a:gd name="connsiteX0" fmla="*/ 3484 w 3630837"/>
              <a:gd name="connsiteY0" fmla="*/ 625434 h 2944799"/>
              <a:gd name="connsiteX1" fmla="*/ 245589 w 3630837"/>
              <a:gd name="connsiteY1" fmla="*/ 22014 h 2944799"/>
              <a:gd name="connsiteX2" fmla="*/ 804690 w 3630837"/>
              <a:gd name="connsiteY2" fmla="*/ 173396 h 2944799"/>
              <a:gd name="connsiteX3" fmla="*/ 1469403 w 3630837"/>
              <a:gd name="connsiteY3" fmla="*/ 573095 h 2944799"/>
              <a:gd name="connsiteX4" fmla="*/ 2288009 w 3630837"/>
              <a:gd name="connsiteY4" fmla="*/ 355381 h 2944799"/>
              <a:gd name="connsiteX5" fmla="*/ 2836649 w 3630837"/>
              <a:gd name="connsiteY5" fmla="*/ 459884 h 2944799"/>
              <a:gd name="connsiteX6" fmla="*/ 3350455 w 3630837"/>
              <a:gd name="connsiteY6" fmla="*/ 1156569 h 2944799"/>
              <a:gd name="connsiteX7" fmla="*/ 3585586 w 3630837"/>
              <a:gd name="connsiteY7" fmla="*/ 1853255 h 2944799"/>
              <a:gd name="connsiteX8" fmla="*/ 3585586 w 3630837"/>
              <a:gd name="connsiteY8" fmla="*/ 2628318 h 2944799"/>
              <a:gd name="connsiteX9" fmla="*/ 3115323 w 3630837"/>
              <a:gd name="connsiteY9" fmla="*/ 2933118 h 2944799"/>
              <a:gd name="connsiteX10" fmla="*/ 2775689 w 3630837"/>
              <a:gd name="connsiteY10" fmla="*/ 2828615 h 2944799"/>
              <a:gd name="connsiteX11" fmla="*/ 2618935 w 3630837"/>
              <a:gd name="connsiteY11" fmla="*/ 2340935 h 2944799"/>
              <a:gd name="connsiteX12" fmla="*/ 2113838 w 3630837"/>
              <a:gd name="connsiteY12" fmla="*/ 2123221 h 2944799"/>
              <a:gd name="connsiteX13" fmla="*/ 1721952 w 3630837"/>
              <a:gd name="connsiteY13" fmla="*/ 2428021 h 2944799"/>
              <a:gd name="connsiteX14" fmla="*/ 1373609 w 3630837"/>
              <a:gd name="connsiteY14" fmla="*/ 2619609 h 2944799"/>
              <a:gd name="connsiteX15" fmla="*/ 938180 w 3630837"/>
              <a:gd name="connsiteY15" fmla="*/ 2584775 h 2944799"/>
              <a:gd name="connsiteX16" fmla="*/ 502752 w 3630837"/>
              <a:gd name="connsiteY16" fmla="*/ 2288684 h 2944799"/>
              <a:gd name="connsiteX17" fmla="*/ 894638 w 3630837"/>
              <a:gd name="connsiteY17" fmla="*/ 1705209 h 2944799"/>
              <a:gd name="connsiteX18" fmla="*/ 903346 w 3630837"/>
              <a:gd name="connsiteY18" fmla="*/ 1243655 h 2944799"/>
              <a:gd name="connsiteX19" fmla="*/ 408120 w 3630837"/>
              <a:gd name="connsiteY19" fmla="*/ 917698 h 2944799"/>
              <a:gd name="connsiteX20" fmla="*/ 3484 w 3630837"/>
              <a:gd name="connsiteY20" fmla="*/ 625434 h 2944799"/>
              <a:gd name="connsiteX0" fmla="*/ 5883 w 3633236"/>
              <a:gd name="connsiteY0" fmla="*/ 625434 h 2944799"/>
              <a:gd name="connsiteX1" fmla="*/ 247988 w 3633236"/>
              <a:gd name="connsiteY1" fmla="*/ 22014 h 2944799"/>
              <a:gd name="connsiteX2" fmla="*/ 807089 w 3633236"/>
              <a:gd name="connsiteY2" fmla="*/ 173396 h 2944799"/>
              <a:gd name="connsiteX3" fmla="*/ 1471802 w 3633236"/>
              <a:gd name="connsiteY3" fmla="*/ 573095 h 2944799"/>
              <a:gd name="connsiteX4" fmla="*/ 2290408 w 3633236"/>
              <a:gd name="connsiteY4" fmla="*/ 355381 h 2944799"/>
              <a:gd name="connsiteX5" fmla="*/ 2839048 w 3633236"/>
              <a:gd name="connsiteY5" fmla="*/ 459884 h 2944799"/>
              <a:gd name="connsiteX6" fmla="*/ 3352854 w 3633236"/>
              <a:gd name="connsiteY6" fmla="*/ 1156569 h 2944799"/>
              <a:gd name="connsiteX7" fmla="*/ 3587985 w 3633236"/>
              <a:gd name="connsiteY7" fmla="*/ 1853255 h 2944799"/>
              <a:gd name="connsiteX8" fmla="*/ 3587985 w 3633236"/>
              <a:gd name="connsiteY8" fmla="*/ 2628318 h 2944799"/>
              <a:gd name="connsiteX9" fmla="*/ 3117722 w 3633236"/>
              <a:gd name="connsiteY9" fmla="*/ 2933118 h 2944799"/>
              <a:gd name="connsiteX10" fmla="*/ 2778088 w 3633236"/>
              <a:gd name="connsiteY10" fmla="*/ 2828615 h 2944799"/>
              <a:gd name="connsiteX11" fmla="*/ 2621334 w 3633236"/>
              <a:gd name="connsiteY11" fmla="*/ 2340935 h 2944799"/>
              <a:gd name="connsiteX12" fmla="*/ 2116237 w 3633236"/>
              <a:gd name="connsiteY12" fmla="*/ 2123221 h 2944799"/>
              <a:gd name="connsiteX13" fmla="*/ 1724351 w 3633236"/>
              <a:gd name="connsiteY13" fmla="*/ 2428021 h 2944799"/>
              <a:gd name="connsiteX14" fmla="*/ 1376008 w 3633236"/>
              <a:gd name="connsiteY14" fmla="*/ 2619609 h 2944799"/>
              <a:gd name="connsiteX15" fmla="*/ 940579 w 3633236"/>
              <a:gd name="connsiteY15" fmla="*/ 2584775 h 2944799"/>
              <a:gd name="connsiteX16" fmla="*/ 505151 w 3633236"/>
              <a:gd name="connsiteY16" fmla="*/ 2288684 h 2944799"/>
              <a:gd name="connsiteX17" fmla="*/ 897037 w 3633236"/>
              <a:gd name="connsiteY17" fmla="*/ 1705209 h 2944799"/>
              <a:gd name="connsiteX18" fmla="*/ 905745 w 3633236"/>
              <a:gd name="connsiteY18" fmla="*/ 1243655 h 2944799"/>
              <a:gd name="connsiteX19" fmla="*/ 470889 w 3633236"/>
              <a:gd name="connsiteY19" fmla="*/ 870819 h 2944799"/>
              <a:gd name="connsiteX20" fmla="*/ 5883 w 3633236"/>
              <a:gd name="connsiteY20" fmla="*/ 625434 h 2944799"/>
              <a:gd name="connsiteX0" fmla="*/ 5883 w 3633236"/>
              <a:gd name="connsiteY0" fmla="*/ 625434 h 2944799"/>
              <a:gd name="connsiteX1" fmla="*/ 247988 w 3633236"/>
              <a:gd name="connsiteY1" fmla="*/ 22014 h 2944799"/>
              <a:gd name="connsiteX2" fmla="*/ 807089 w 3633236"/>
              <a:gd name="connsiteY2" fmla="*/ 173396 h 2944799"/>
              <a:gd name="connsiteX3" fmla="*/ 1471802 w 3633236"/>
              <a:gd name="connsiteY3" fmla="*/ 573095 h 2944799"/>
              <a:gd name="connsiteX4" fmla="*/ 2290408 w 3633236"/>
              <a:gd name="connsiteY4" fmla="*/ 355381 h 2944799"/>
              <a:gd name="connsiteX5" fmla="*/ 2839048 w 3633236"/>
              <a:gd name="connsiteY5" fmla="*/ 459884 h 2944799"/>
              <a:gd name="connsiteX6" fmla="*/ 3352854 w 3633236"/>
              <a:gd name="connsiteY6" fmla="*/ 1156569 h 2944799"/>
              <a:gd name="connsiteX7" fmla="*/ 3587985 w 3633236"/>
              <a:gd name="connsiteY7" fmla="*/ 1853255 h 2944799"/>
              <a:gd name="connsiteX8" fmla="*/ 3587985 w 3633236"/>
              <a:gd name="connsiteY8" fmla="*/ 2628318 h 2944799"/>
              <a:gd name="connsiteX9" fmla="*/ 3117722 w 3633236"/>
              <a:gd name="connsiteY9" fmla="*/ 2933118 h 2944799"/>
              <a:gd name="connsiteX10" fmla="*/ 2778088 w 3633236"/>
              <a:gd name="connsiteY10" fmla="*/ 2828615 h 2944799"/>
              <a:gd name="connsiteX11" fmla="*/ 2621334 w 3633236"/>
              <a:gd name="connsiteY11" fmla="*/ 2340935 h 2944799"/>
              <a:gd name="connsiteX12" fmla="*/ 2116237 w 3633236"/>
              <a:gd name="connsiteY12" fmla="*/ 2123221 h 2944799"/>
              <a:gd name="connsiteX13" fmla="*/ 1724351 w 3633236"/>
              <a:gd name="connsiteY13" fmla="*/ 2428021 h 2944799"/>
              <a:gd name="connsiteX14" fmla="*/ 1376008 w 3633236"/>
              <a:gd name="connsiteY14" fmla="*/ 2619609 h 2944799"/>
              <a:gd name="connsiteX15" fmla="*/ 940579 w 3633236"/>
              <a:gd name="connsiteY15" fmla="*/ 2584775 h 2944799"/>
              <a:gd name="connsiteX16" fmla="*/ 505151 w 3633236"/>
              <a:gd name="connsiteY16" fmla="*/ 2288684 h 2944799"/>
              <a:gd name="connsiteX17" fmla="*/ 897037 w 3633236"/>
              <a:gd name="connsiteY17" fmla="*/ 1705209 h 2944799"/>
              <a:gd name="connsiteX18" fmla="*/ 1018939 w 3633236"/>
              <a:gd name="connsiteY18" fmla="*/ 1142084 h 2944799"/>
              <a:gd name="connsiteX19" fmla="*/ 470889 w 3633236"/>
              <a:gd name="connsiteY19" fmla="*/ 870819 h 2944799"/>
              <a:gd name="connsiteX20" fmla="*/ 5883 w 3633236"/>
              <a:gd name="connsiteY20" fmla="*/ 625434 h 2944799"/>
              <a:gd name="connsiteX0" fmla="*/ 5883 w 3633236"/>
              <a:gd name="connsiteY0" fmla="*/ 625434 h 2944799"/>
              <a:gd name="connsiteX1" fmla="*/ 247988 w 3633236"/>
              <a:gd name="connsiteY1" fmla="*/ 22014 h 2944799"/>
              <a:gd name="connsiteX2" fmla="*/ 807089 w 3633236"/>
              <a:gd name="connsiteY2" fmla="*/ 173396 h 2944799"/>
              <a:gd name="connsiteX3" fmla="*/ 1471802 w 3633236"/>
              <a:gd name="connsiteY3" fmla="*/ 573095 h 2944799"/>
              <a:gd name="connsiteX4" fmla="*/ 2290408 w 3633236"/>
              <a:gd name="connsiteY4" fmla="*/ 355381 h 2944799"/>
              <a:gd name="connsiteX5" fmla="*/ 2839048 w 3633236"/>
              <a:gd name="connsiteY5" fmla="*/ 459884 h 2944799"/>
              <a:gd name="connsiteX6" fmla="*/ 3352854 w 3633236"/>
              <a:gd name="connsiteY6" fmla="*/ 1156569 h 2944799"/>
              <a:gd name="connsiteX7" fmla="*/ 3587985 w 3633236"/>
              <a:gd name="connsiteY7" fmla="*/ 1853255 h 2944799"/>
              <a:gd name="connsiteX8" fmla="*/ 3587985 w 3633236"/>
              <a:gd name="connsiteY8" fmla="*/ 2628318 h 2944799"/>
              <a:gd name="connsiteX9" fmla="*/ 3117722 w 3633236"/>
              <a:gd name="connsiteY9" fmla="*/ 2933118 h 2944799"/>
              <a:gd name="connsiteX10" fmla="*/ 2778088 w 3633236"/>
              <a:gd name="connsiteY10" fmla="*/ 2828615 h 2944799"/>
              <a:gd name="connsiteX11" fmla="*/ 2621334 w 3633236"/>
              <a:gd name="connsiteY11" fmla="*/ 2340935 h 2944799"/>
              <a:gd name="connsiteX12" fmla="*/ 2116237 w 3633236"/>
              <a:gd name="connsiteY12" fmla="*/ 2123221 h 2944799"/>
              <a:gd name="connsiteX13" fmla="*/ 1724351 w 3633236"/>
              <a:gd name="connsiteY13" fmla="*/ 2428021 h 2944799"/>
              <a:gd name="connsiteX14" fmla="*/ 1376008 w 3633236"/>
              <a:gd name="connsiteY14" fmla="*/ 2619609 h 2944799"/>
              <a:gd name="connsiteX15" fmla="*/ 940579 w 3633236"/>
              <a:gd name="connsiteY15" fmla="*/ 2584775 h 2944799"/>
              <a:gd name="connsiteX16" fmla="*/ 505151 w 3633236"/>
              <a:gd name="connsiteY16" fmla="*/ 2288684 h 2944799"/>
              <a:gd name="connsiteX17" fmla="*/ 995138 w 3633236"/>
              <a:gd name="connsiteY17" fmla="*/ 1728649 h 2944799"/>
              <a:gd name="connsiteX18" fmla="*/ 1018939 w 3633236"/>
              <a:gd name="connsiteY18" fmla="*/ 1142084 h 2944799"/>
              <a:gd name="connsiteX19" fmla="*/ 470889 w 3633236"/>
              <a:gd name="connsiteY19" fmla="*/ 870819 h 2944799"/>
              <a:gd name="connsiteX20" fmla="*/ 5883 w 3633236"/>
              <a:gd name="connsiteY20" fmla="*/ 625434 h 2944799"/>
              <a:gd name="connsiteX0" fmla="*/ 5883 w 3633236"/>
              <a:gd name="connsiteY0" fmla="*/ 625434 h 2944799"/>
              <a:gd name="connsiteX1" fmla="*/ 247988 w 3633236"/>
              <a:gd name="connsiteY1" fmla="*/ 22014 h 2944799"/>
              <a:gd name="connsiteX2" fmla="*/ 807089 w 3633236"/>
              <a:gd name="connsiteY2" fmla="*/ 173396 h 2944799"/>
              <a:gd name="connsiteX3" fmla="*/ 1471802 w 3633236"/>
              <a:gd name="connsiteY3" fmla="*/ 573095 h 2944799"/>
              <a:gd name="connsiteX4" fmla="*/ 2290408 w 3633236"/>
              <a:gd name="connsiteY4" fmla="*/ 355381 h 2944799"/>
              <a:gd name="connsiteX5" fmla="*/ 2839048 w 3633236"/>
              <a:gd name="connsiteY5" fmla="*/ 459884 h 2944799"/>
              <a:gd name="connsiteX6" fmla="*/ 3352854 w 3633236"/>
              <a:gd name="connsiteY6" fmla="*/ 1156569 h 2944799"/>
              <a:gd name="connsiteX7" fmla="*/ 3587985 w 3633236"/>
              <a:gd name="connsiteY7" fmla="*/ 1853255 h 2944799"/>
              <a:gd name="connsiteX8" fmla="*/ 3587985 w 3633236"/>
              <a:gd name="connsiteY8" fmla="*/ 2628318 h 2944799"/>
              <a:gd name="connsiteX9" fmla="*/ 3117722 w 3633236"/>
              <a:gd name="connsiteY9" fmla="*/ 2933118 h 2944799"/>
              <a:gd name="connsiteX10" fmla="*/ 2778088 w 3633236"/>
              <a:gd name="connsiteY10" fmla="*/ 2828615 h 2944799"/>
              <a:gd name="connsiteX11" fmla="*/ 2621334 w 3633236"/>
              <a:gd name="connsiteY11" fmla="*/ 2340935 h 2944799"/>
              <a:gd name="connsiteX12" fmla="*/ 2116237 w 3633236"/>
              <a:gd name="connsiteY12" fmla="*/ 2123221 h 2944799"/>
              <a:gd name="connsiteX13" fmla="*/ 1724351 w 3633236"/>
              <a:gd name="connsiteY13" fmla="*/ 2428021 h 2944799"/>
              <a:gd name="connsiteX14" fmla="*/ 1376008 w 3633236"/>
              <a:gd name="connsiteY14" fmla="*/ 2619609 h 2944799"/>
              <a:gd name="connsiteX15" fmla="*/ 940579 w 3633236"/>
              <a:gd name="connsiteY15" fmla="*/ 2584775 h 2944799"/>
              <a:gd name="connsiteX16" fmla="*/ 573067 w 3633236"/>
              <a:gd name="connsiteY16" fmla="*/ 2484013 h 2944799"/>
              <a:gd name="connsiteX17" fmla="*/ 995138 w 3633236"/>
              <a:gd name="connsiteY17" fmla="*/ 1728649 h 2944799"/>
              <a:gd name="connsiteX18" fmla="*/ 1018939 w 3633236"/>
              <a:gd name="connsiteY18" fmla="*/ 1142084 h 2944799"/>
              <a:gd name="connsiteX19" fmla="*/ 470889 w 3633236"/>
              <a:gd name="connsiteY19" fmla="*/ 870819 h 2944799"/>
              <a:gd name="connsiteX20" fmla="*/ 5883 w 3633236"/>
              <a:gd name="connsiteY20" fmla="*/ 625434 h 2944799"/>
              <a:gd name="connsiteX0" fmla="*/ 5883 w 3633236"/>
              <a:gd name="connsiteY0" fmla="*/ 625434 h 2944799"/>
              <a:gd name="connsiteX1" fmla="*/ 247988 w 3633236"/>
              <a:gd name="connsiteY1" fmla="*/ 22014 h 2944799"/>
              <a:gd name="connsiteX2" fmla="*/ 807089 w 3633236"/>
              <a:gd name="connsiteY2" fmla="*/ 173396 h 2944799"/>
              <a:gd name="connsiteX3" fmla="*/ 1471802 w 3633236"/>
              <a:gd name="connsiteY3" fmla="*/ 573095 h 2944799"/>
              <a:gd name="connsiteX4" fmla="*/ 2290408 w 3633236"/>
              <a:gd name="connsiteY4" fmla="*/ 355381 h 2944799"/>
              <a:gd name="connsiteX5" fmla="*/ 2839048 w 3633236"/>
              <a:gd name="connsiteY5" fmla="*/ 459884 h 2944799"/>
              <a:gd name="connsiteX6" fmla="*/ 3352854 w 3633236"/>
              <a:gd name="connsiteY6" fmla="*/ 1156569 h 2944799"/>
              <a:gd name="connsiteX7" fmla="*/ 3587985 w 3633236"/>
              <a:gd name="connsiteY7" fmla="*/ 1853255 h 2944799"/>
              <a:gd name="connsiteX8" fmla="*/ 3587985 w 3633236"/>
              <a:gd name="connsiteY8" fmla="*/ 2628318 h 2944799"/>
              <a:gd name="connsiteX9" fmla="*/ 3117722 w 3633236"/>
              <a:gd name="connsiteY9" fmla="*/ 2933118 h 2944799"/>
              <a:gd name="connsiteX10" fmla="*/ 2778088 w 3633236"/>
              <a:gd name="connsiteY10" fmla="*/ 2828615 h 2944799"/>
              <a:gd name="connsiteX11" fmla="*/ 2621334 w 3633236"/>
              <a:gd name="connsiteY11" fmla="*/ 2340935 h 2944799"/>
              <a:gd name="connsiteX12" fmla="*/ 2116237 w 3633236"/>
              <a:gd name="connsiteY12" fmla="*/ 2123221 h 2944799"/>
              <a:gd name="connsiteX13" fmla="*/ 1724351 w 3633236"/>
              <a:gd name="connsiteY13" fmla="*/ 2428021 h 2944799"/>
              <a:gd name="connsiteX14" fmla="*/ 1376008 w 3633236"/>
              <a:gd name="connsiteY14" fmla="*/ 2619609 h 2944799"/>
              <a:gd name="connsiteX15" fmla="*/ 940579 w 3633236"/>
              <a:gd name="connsiteY15" fmla="*/ 2584775 h 2944799"/>
              <a:gd name="connsiteX16" fmla="*/ 618345 w 3633236"/>
              <a:gd name="connsiteY16" fmla="*/ 2382442 h 2944799"/>
              <a:gd name="connsiteX17" fmla="*/ 995138 w 3633236"/>
              <a:gd name="connsiteY17" fmla="*/ 1728649 h 2944799"/>
              <a:gd name="connsiteX18" fmla="*/ 1018939 w 3633236"/>
              <a:gd name="connsiteY18" fmla="*/ 1142084 h 2944799"/>
              <a:gd name="connsiteX19" fmla="*/ 470889 w 3633236"/>
              <a:gd name="connsiteY19" fmla="*/ 870819 h 2944799"/>
              <a:gd name="connsiteX20" fmla="*/ 5883 w 3633236"/>
              <a:gd name="connsiteY20" fmla="*/ 625434 h 2944799"/>
              <a:gd name="connsiteX0" fmla="*/ 5883 w 3633236"/>
              <a:gd name="connsiteY0" fmla="*/ 625434 h 2944799"/>
              <a:gd name="connsiteX1" fmla="*/ 247988 w 3633236"/>
              <a:gd name="connsiteY1" fmla="*/ 22014 h 2944799"/>
              <a:gd name="connsiteX2" fmla="*/ 807089 w 3633236"/>
              <a:gd name="connsiteY2" fmla="*/ 173396 h 2944799"/>
              <a:gd name="connsiteX3" fmla="*/ 1471802 w 3633236"/>
              <a:gd name="connsiteY3" fmla="*/ 573095 h 2944799"/>
              <a:gd name="connsiteX4" fmla="*/ 2290408 w 3633236"/>
              <a:gd name="connsiteY4" fmla="*/ 355381 h 2944799"/>
              <a:gd name="connsiteX5" fmla="*/ 2839048 w 3633236"/>
              <a:gd name="connsiteY5" fmla="*/ 459884 h 2944799"/>
              <a:gd name="connsiteX6" fmla="*/ 3352854 w 3633236"/>
              <a:gd name="connsiteY6" fmla="*/ 1156569 h 2944799"/>
              <a:gd name="connsiteX7" fmla="*/ 3587985 w 3633236"/>
              <a:gd name="connsiteY7" fmla="*/ 1853255 h 2944799"/>
              <a:gd name="connsiteX8" fmla="*/ 3587985 w 3633236"/>
              <a:gd name="connsiteY8" fmla="*/ 2628318 h 2944799"/>
              <a:gd name="connsiteX9" fmla="*/ 3117722 w 3633236"/>
              <a:gd name="connsiteY9" fmla="*/ 2933118 h 2944799"/>
              <a:gd name="connsiteX10" fmla="*/ 2778088 w 3633236"/>
              <a:gd name="connsiteY10" fmla="*/ 2828615 h 2944799"/>
              <a:gd name="connsiteX11" fmla="*/ 2621334 w 3633236"/>
              <a:gd name="connsiteY11" fmla="*/ 2340935 h 2944799"/>
              <a:gd name="connsiteX12" fmla="*/ 2116237 w 3633236"/>
              <a:gd name="connsiteY12" fmla="*/ 2123221 h 2944799"/>
              <a:gd name="connsiteX13" fmla="*/ 1724351 w 3633236"/>
              <a:gd name="connsiteY13" fmla="*/ 2428021 h 2944799"/>
              <a:gd name="connsiteX14" fmla="*/ 1345823 w 3633236"/>
              <a:gd name="connsiteY14" fmla="*/ 2588357 h 2944799"/>
              <a:gd name="connsiteX15" fmla="*/ 940579 w 3633236"/>
              <a:gd name="connsiteY15" fmla="*/ 2584775 h 2944799"/>
              <a:gd name="connsiteX16" fmla="*/ 618345 w 3633236"/>
              <a:gd name="connsiteY16" fmla="*/ 2382442 h 2944799"/>
              <a:gd name="connsiteX17" fmla="*/ 995138 w 3633236"/>
              <a:gd name="connsiteY17" fmla="*/ 1728649 h 2944799"/>
              <a:gd name="connsiteX18" fmla="*/ 1018939 w 3633236"/>
              <a:gd name="connsiteY18" fmla="*/ 1142084 h 2944799"/>
              <a:gd name="connsiteX19" fmla="*/ 470889 w 3633236"/>
              <a:gd name="connsiteY19" fmla="*/ 870819 h 2944799"/>
              <a:gd name="connsiteX20" fmla="*/ 5883 w 3633236"/>
              <a:gd name="connsiteY20" fmla="*/ 625434 h 2944799"/>
              <a:gd name="connsiteX0" fmla="*/ 5883 w 3633236"/>
              <a:gd name="connsiteY0" fmla="*/ 625434 h 2944799"/>
              <a:gd name="connsiteX1" fmla="*/ 247988 w 3633236"/>
              <a:gd name="connsiteY1" fmla="*/ 22014 h 2944799"/>
              <a:gd name="connsiteX2" fmla="*/ 807089 w 3633236"/>
              <a:gd name="connsiteY2" fmla="*/ 173396 h 2944799"/>
              <a:gd name="connsiteX3" fmla="*/ 1471802 w 3633236"/>
              <a:gd name="connsiteY3" fmla="*/ 573095 h 2944799"/>
              <a:gd name="connsiteX4" fmla="*/ 2290408 w 3633236"/>
              <a:gd name="connsiteY4" fmla="*/ 355381 h 2944799"/>
              <a:gd name="connsiteX5" fmla="*/ 2839048 w 3633236"/>
              <a:gd name="connsiteY5" fmla="*/ 459884 h 2944799"/>
              <a:gd name="connsiteX6" fmla="*/ 3352854 w 3633236"/>
              <a:gd name="connsiteY6" fmla="*/ 1156569 h 2944799"/>
              <a:gd name="connsiteX7" fmla="*/ 3587985 w 3633236"/>
              <a:gd name="connsiteY7" fmla="*/ 1853255 h 2944799"/>
              <a:gd name="connsiteX8" fmla="*/ 3587985 w 3633236"/>
              <a:gd name="connsiteY8" fmla="*/ 2628318 h 2944799"/>
              <a:gd name="connsiteX9" fmla="*/ 3117722 w 3633236"/>
              <a:gd name="connsiteY9" fmla="*/ 2933118 h 2944799"/>
              <a:gd name="connsiteX10" fmla="*/ 2778088 w 3633236"/>
              <a:gd name="connsiteY10" fmla="*/ 2828615 h 2944799"/>
              <a:gd name="connsiteX11" fmla="*/ 2621334 w 3633236"/>
              <a:gd name="connsiteY11" fmla="*/ 2340935 h 2944799"/>
              <a:gd name="connsiteX12" fmla="*/ 2116237 w 3633236"/>
              <a:gd name="connsiteY12" fmla="*/ 2123221 h 2944799"/>
              <a:gd name="connsiteX13" fmla="*/ 1671527 w 3633236"/>
              <a:gd name="connsiteY13" fmla="*/ 2318637 h 2944799"/>
              <a:gd name="connsiteX14" fmla="*/ 1345823 w 3633236"/>
              <a:gd name="connsiteY14" fmla="*/ 2588357 h 2944799"/>
              <a:gd name="connsiteX15" fmla="*/ 940579 w 3633236"/>
              <a:gd name="connsiteY15" fmla="*/ 2584775 h 2944799"/>
              <a:gd name="connsiteX16" fmla="*/ 618345 w 3633236"/>
              <a:gd name="connsiteY16" fmla="*/ 2382442 h 2944799"/>
              <a:gd name="connsiteX17" fmla="*/ 995138 w 3633236"/>
              <a:gd name="connsiteY17" fmla="*/ 1728649 h 2944799"/>
              <a:gd name="connsiteX18" fmla="*/ 1018939 w 3633236"/>
              <a:gd name="connsiteY18" fmla="*/ 1142084 h 2944799"/>
              <a:gd name="connsiteX19" fmla="*/ 470889 w 3633236"/>
              <a:gd name="connsiteY19" fmla="*/ 870819 h 2944799"/>
              <a:gd name="connsiteX20" fmla="*/ 5883 w 3633236"/>
              <a:gd name="connsiteY20" fmla="*/ 625434 h 2944799"/>
              <a:gd name="connsiteX0" fmla="*/ 5883 w 3633236"/>
              <a:gd name="connsiteY0" fmla="*/ 625434 h 2944799"/>
              <a:gd name="connsiteX1" fmla="*/ 247988 w 3633236"/>
              <a:gd name="connsiteY1" fmla="*/ 22014 h 2944799"/>
              <a:gd name="connsiteX2" fmla="*/ 807089 w 3633236"/>
              <a:gd name="connsiteY2" fmla="*/ 173396 h 2944799"/>
              <a:gd name="connsiteX3" fmla="*/ 1471802 w 3633236"/>
              <a:gd name="connsiteY3" fmla="*/ 573095 h 2944799"/>
              <a:gd name="connsiteX4" fmla="*/ 2290408 w 3633236"/>
              <a:gd name="connsiteY4" fmla="*/ 355381 h 2944799"/>
              <a:gd name="connsiteX5" fmla="*/ 2839048 w 3633236"/>
              <a:gd name="connsiteY5" fmla="*/ 459884 h 2944799"/>
              <a:gd name="connsiteX6" fmla="*/ 3352854 w 3633236"/>
              <a:gd name="connsiteY6" fmla="*/ 1156569 h 2944799"/>
              <a:gd name="connsiteX7" fmla="*/ 3587985 w 3633236"/>
              <a:gd name="connsiteY7" fmla="*/ 1853255 h 2944799"/>
              <a:gd name="connsiteX8" fmla="*/ 3587985 w 3633236"/>
              <a:gd name="connsiteY8" fmla="*/ 2628318 h 2944799"/>
              <a:gd name="connsiteX9" fmla="*/ 3117722 w 3633236"/>
              <a:gd name="connsiteY9" fmla="*/ 2933118 h 2944799"/>
              <a:gd name="connsiteX10" fmla="*/ 2778088 w 3633236"/>
              <a:gd name="connsiteY10" fmla="*/ 2828615 h 2944799"/>
              <a:gd name="connsiteX11" fmla="*/ 2621334 w 3633236"/>
              <a:gd name="connsiteY11" fmla="*/ 2340935 h 2944799"/>
              <a:gd name="connsiteX12" fmla="*/ 2116237 w 3633236"/>
              <a:gd name="connsiteY12" fmla="*/ 2123221 h 2944799"/>
              <a:gd name="connsiteX13" fmla="*/ 1671527 w 3633236"/>
              <a:gd name="connsiteY13" fmla="*/ 2318637 h 2944799"/>
              <a:gd name="connsiteX14" fmla="*/ 1345823 w 3633236"/>
              <a:gd name="connsiteY14" fmla="*/ 2588357 h 2944799"/>
              <a:gd name="connsiteX15" fmla="*/ 940579 w 3633236"/>
              <a:gd name="connsiteY15" fmla="*/ 2584775 h 2944799"/>
              <a:gd name="connsiteX16" fmla="*/ 618345 w 3633236"/>
              <a:gd name="connsiteY16" fmla="*/ 2382442 h 2944799"/>
              <a:gd name="connsiteX17" fmla="*/ 995138 w 3633236"/>
              <a:gd name="connsiteY17" fmla="*/ 1728649 h 2944799"/>
              <a:gd name="connsiteX18" fmla="*/ 1018939 w 3633236"/>
              <a:gd name="connsiteY18" fmla="*/ 1142084 h 2944799"/>
              <a:gd name="connsiteX19" fmla="*/ 470889 w 3633236"/>
              <a:gd name="connsiteY19" fmla="*/ 870819 h 2944799"/>
              <a:gd name="connsiteX20" fmla="*/ 5883 w 3633236"/>
              <a:gd name="connsiteY20" fmla="*/ 625434 h 2944799"/>
              <a:gd name="connsiteX0" fmla="*/ 5883 w 3633236"/>
              <a:gd name="connsiteY0" fmla="*/ 625434 h 2945136"/>
              <a:gd name="connsiteX1" fmla="*/ 247988 w 3633236"/>
              <a:gd name="connsiteY1" fmla="*/ 22014 h 2945136"/>
              <a:gd name="connsiteX2" fmla="*/ 807089 w 3633236"/>
              <a:gd name="connsiteY2" fmla="*/ 173396 h 2945136"/>
              <a:gd name="connsiteX3" fmla="*/ 1471802 w 3633236"/>
              <a:gd name="connsiteY3" fmla="*/ 573095 h 2945136"/>
              <a:gd name="connsiteX4" fmla="*/ 2290408 w 3633236"/>
              <a:gd name="connsiteY4" fmla="*/ 355381 h 2945136"/>
              <a:gd name="connsiteX5" fmla="*/ 2839048 w 3633236"/>
              <a:gd name="connsiteY5" fmla="*/ 459884 h 2945136"/>
              <a:gd name="connsiteX6" fmla="*/ 3352854 w 3633236"/>
              <a:gd name="connsiteY6" fmla="*/ 1156569 h 2945136"/>
              <a:gd name="connsiteX7" fmla="*/ 3587985 w 3633236"/>
              <a:gd name="connsiteY7" fmla="*/ 1853255 h 2945136"/>
              <a:gd name="connsiteX8" fmla="*/ 3587985 w 3633236"/>
              <a:gd name="connsiteY8" fmla="*/ 2628318 h 2945136"/>
              <a:gd name="connsiteX9" fmla="*/ 3117722 w 3633236"/>
              <a:gd name="connsiteY9" fmla="*/ 2933118 h 2945136"/>
              <a:gd name="connsiteX10" fmla="*/ 2778088 w 3633236"/>
              <a:gd name="connsiteY10" fmla="*/ 2828615 h 2945136"/>
              <a:gd name="connsiteX11" fmla="*/ 2930731 w 3633236"/>
              <a:gd name="connsiteY11" fmla="*/ 2325309 h 2945136"/>
              <a:gd name="connsiteX12" fmla="*/ 2116237 w 3633236"/>
              <a:gd name="connsiteY12" fmla="*/ 2123221 h 2945136"/>
              <a:gd name="connsiteX13" fmla="*/ 1671527 w 3633236"/>
              <a:gd name="connsiteY13" fmla="*/ 2318637 h 2945136"/>
              <a:gd name="connsiteX14" fmla="*/ 1345823 w 3633236"/>
              <a:gd name="connsiteY14" fmla="*/ 2588357 h 2945136"/>
              <a:gd name="connsiteX15" fmla="*/ 940579 w 3633236"/>
              <a:gd name="connsiteY15" fmla="*/ 2584775 h 2945136"/>
              <a:gd name="connsiteX16" fmla="*/ 618345 w 3633236"/>
              <a:gd name="connsiteY16" fmla="*/ 2382442 h 2945136"/>
              <a:gd name="connsiteX17" fmla="*/ 995138 w 3633236"/>
              <a:gd name="connsiteY17" fmla="*/ 1728649 h 2945136"/>
              <a:gd name="connsiteX18" fmla="*/ 1018939 w 3633236"/>
              <a:gd name="connsiteY18" fmla="*/ 1142084 h 2945136"/>
              <a:gd name="connsiteX19" fmla="*/ 470889 w 3633236"/>
              <a:gd name="connsiteY19" fmla="*/ 870819 h 2945136"/>
              <a:gd name="connsiteX20" fmla="*/ 5883 w 3633236"/>
              <a:gd name="connsiteY20" fmla="*/ 625434 h 2945136"/>
              <a:gd name="connsiteX0" fmla="*/ 5883 w 3633236"/>
              <a:gd name="connsiteY0" fmla="*/ 625434 h 2951245"/>
              <a:gd name="connsiteX1" fmla="*/ 247988 w 3633236"/>
              <a:gd name="connsiteY1" fmla="*/ 22014 h 2951245"/>
              <a:gd name="connsiteX2" fmla="*/ 807089 w 3633236"/>
              <a:gd name="connsiteY2" fmla="*/ 173396 h 2951245"/>
              <a:gd name="connsiteX3" fmla="*/ 1471802 w 3633236"/>
              <a:gd name="connsiteY3" fmla="*/ 573095 h 2951245"/>
              <a:gd name="connsiteX4" fmla="*/ 2290408 w 3633236"/>
              <a:gd name="connsiteY4" fmla="*/ 355381 h 2951245"/>
              <a:gd name="connsiteX5" fmla="*/ 2839048 w 3633236"/>
              <a:gd name="connsiteY5" fmla="*/ 459884 h 2951245"/>
              <a:gd name="connsiteX6" fmla="*/ 3352854 w 3633236"/>
              <a:gd name="connsiteY6" fmla="*/ 1156569 h 2951245"/>
              <a:gd name="connsiteX7" fmla="*/ 3587985 w 3633236"/>
              <a:gd name="connsiteY7" fmla="*/ 1853255 h 2951245"/>
              <a:gd name="connsiteX8" fmla="*/ 3587985 w 3633236"/>
              <a:gd name="connsiteY8" fmla="*/ 2628318 h 2951245"/>
              <a:gd name="connsiteX9" fmla="*/ 3117722 w 3633236"/>
              <a:gd name="connsiteY9" fmla="*/ 2933118 h 2951245"/>
              <a:gd name="connsiteX10" fmla="*/ 3034661 w 3633236"/>
              <a:gd name="connsiteY10" fmla="*/ 2852055 h 2951245"/>
              <a:gd name="connsiteX11" fmla="*/ 2930731 w 3633236"/>
              <a:gd name="connsiteY11" fmla="*/ 2325309 h 2951245"/>
              <a:gd name="connsiteX12" fmla="*/ 2116237 w 3633236"/>
              <a:gd name="connsiteY12" fmla="*/ 2123221 h 2951245"/>
              <a:gd name="connsiteX13" fmla="*/ 1671527 w 3633236"/>
              <a:gd name="connsiteY13" fmla="*/ 2318637 h 2951245"/>
              <a:gd name="connsiteX14" fmla="*/ 1345823 w 3633236"/>
              <a:gd name="connsiteY14" fmla="*/ 2588357 h 2951245"/>
              <a:gd name="connsiteX15" fmla="*/ 940579 w 3633236"/>
              <a:gd name="connsiteY15" fmla="*/ 2584775 h 2951245"/>
              <a:gd name="connsiteX16" fmla="*/ 618345 w 3633236"/>
              <a:gd name="connsiteY16" fmla="*/ 2382442 h 2951245"/>
              <a:gd name="connsiteX17" fmla="*/ 995138 w 3633236"/>
              <a:gd name="connsiteY17" fmla="*/ 1728649 h 2951245"/>
              <a:gd name="connsiteX18" fmla="*/ 1018939 w 3633236"/>
              <a:gd name="connsiteY18" fmla="*/ 1142084 h 2951245"/>
              <a:gd name="connsiteX19" fmla="*/ 470889 w 3633236"/>
              <a:gd name="connsiteY19" fmla="*/ 870819 h 2951245"/>
              <a:gd name="connsiteX20" fmla="*/ 5883 w 3633236"/>
              <a:gd name="connsiteY20" fmla="*/ 625434 h 2951245"/>
              <a:gd name="connsiteX0" fmla="*/ 5883 w 3609014"/>
              <a:gd name="connsiteY0" fmla="*/ 625434 h 2933565"/>
              <a:gd name="connsiteX1" fmla="*/ 247988 w 3609014"/>
              <a:gd name="connsiteY1" fmla="*/ 22014 h 2933565"/>
              <a:gd name="connsiteX2" fmla="*/ 807089 w 3609014"/>
              <a:gd name="connsiteY2" fmla="*/ 173396 h 2933565"/>
              <a:gd name="connsiteX3" fmla="*/ 1471802 w 3609014"/>
              <a:gd name="connsiteY3" fmla="*/ 573095 h 2933565"/>
              <a:gd name="connsiteX4" fmla="*/ 2290408 w 3609014"/>
              <a:gd name="connsiteY4" fmla="*/ 355381 h 2933565"/>
              <a:gd name="connsiteX5" fmla="*/ 2839048 w 3609014"/>
              <a:gd name="connsiteY5" fmla="*/ 459884 h 2933565"/>
              <a:gd name="connsiteX6" fmla="*/ 3352854 w 3609014"/>
              <a:gd name="connsiteY6" fmla="*/ 1156569 h 2933565"/>
              <a:gd name="connsiteX7" fmla="*/ 3587985 w 3609014"/>
              <a:gd name="connsiteY7" fmla="*/ 1853255 h 2933565"/>
              <a:gd name="connsiteX8" fmla="*/ 3587985 w 3609014"/>
              <a:gd name="connsiteY8" fmla="*/ 2628318 h 2933565"/>
              <a:gd name="connsiteX9" fmla="*/ 3502581 w 3609014"/>
              <a:gd name="connsiteY9" fmla="*/ 2909679 h 2933565"/>
              <a:gd name="connsiteX10" fmla="*/ 3034661 w 3609014"/>
              <a:gd name="connsiteY10" fmla="*/ 2852055 h 2933565"/>
              <a:gd name="connsiteX11" fmla="*/ 2930731 w 3609014"/>
              <a:gd name="connsiteY11" fmla="*/ 2325309 h 2933565"/>
              <a:gd name="connsiteX12" fmla="*/ 2116237 w 3609014"/>
              <a:gd name="connsiteY12" fmla="*/ 2123221 h 2933565"/>
              <a:gd name="connsiteX13" fmla="*/ 1671527 w 3609014"/>
              <a:gd name="connsiteY13" fmla="*/ 2318637 h 2933565"/>
              <a:gd name="connsiteX14" fmla="*/ 1345823 w 3609014"/>
              <a:gd name="connsiteY14" fmla="*/ 2588357 h 2933565"/>
              <a:gd name="connsiteX15" fmla="*/ 940579 w 3609014"/>
              <a:gd name="connsiteY15" fmla="*/ 2584775 h 2933565"/>
              <a:gd name="connsiteX16" fmla="*/ 618345 w 3609014"/>
              <a:gd name="connsiteY16" fmla="*/ 2382442 h 2933565"/>
              <a:gd name="connsiteX17" fmla="*/ 995138 w 3609014"/>
              <a:gd name="connsiteY17" fmla="*/ 1728649 h 2933565"/>
              <a:gd name="connsiteX18" fmla="*/ 1018939 w 3609014"/>
              <a:gd name="connsiteY18" fmla="*/ 1142084 h 2933565"/>
              <a:gd name="connsiteX19" fmla="*/ 470889 w 3609014"/>
              <a:gd name="connsiteY19" fmla="*/ 870819 h 2933565"/>
              <a:gd name="connsiteX20" fmla="*/ 5883 w 3609014"/>
              <a:gd name="connsiteY20" fmla="*/ 625434 h 2933565"/>
              <a:gd name="connsiteX0" fmla="*/ 5883 w 3616520"/>
              <a:gd name="connsiteY0" fmla="*/ 625434 h 2940959"/>
              <a:gd name="connsiteX1" fmla="*/ 247988 w 3616520"/>
              <a:gd name="connsiteY1" fmla="*/ 22014 h 2940959"/>
              <a:gd name="connsiteX2" fmla="*/ 807089 w 3616520"/>
              <a:gd name="connsiteY2" fmla="*/ 173396 h 2940959"/>
              <a:gd name="connsiteX3" fmla="*/ 1471802 w 3616520"/>
              <a:gd name="connsiteY3" fmla="*/ 573095 h 2940959"/>
              <a:gd name="connsiteX4" fmla="*/ 2290408 w 3616520"/>
              <a:gd name="connsiteY4" fmla="*/ 355381 h 2940959"/>
              <a:gd name="connsiteX5" fmla="*/ 2839048 w 3616520"/>
              <a:gd name="connsiteY5" fmla="*/ 459884 h 2940959"/>
              <a:gd name="connsiteX6" fmla="*/ 3352854 w 3616520"/>
              <a:gd name="connsiteY6" fmla="*/ 1156569 h 2940959"/>
              <a:gd name="connsiteX7" fmla="*/ 3587985 w 3616520"/>
              <a:gd name="connsiteY7" fmla="*/ 1853255 h 2940959"/>
              <a:gd name="connsiteX8" fmla="*/ 3603078 w 3616520"/>
              <a:gd name="connsiteY8" fmla="*/ 2526747 h 2940959"/>
              <a:gd name="connsiteX9" fmla="*/ 3502581 w 3616520"/>
              <a:gd name="connsiteY9" fmla="*/ 2909679 h 2940959"/>
              <a:gd name="connsiteX10" fmla="*/ 3034661 w 3616520"/>
              <a:gd name="connsiteY10" fmla="*/ 2852055 h 2940959"/>
              <a:gd name="connsiteX11" fmla="*/ 2930731 w 3616520"/>
              <a:gd name="connsiteY11" fmla="*/ 2325309 h 2940959"/>
              <a:gd name="connsiteX12" fmla="*/ 2116237 w 3616520"/>
              <a:gd name="connsiteY12" fmla="*/ 2123221 h 2940959"/>
              <a:gd name="connsiteX13" fmla="*/ 1671527 w 3616520"/>
              <a:gd name="connsiteY13" fmla="*/ 2318637 h 2940959"/>
              <a:gd name="connsiteX14" fmla="*/ 1345823 w 3616520"/>
              <a:gd name="connsiteY14" fmla="*/ 2588357 h 2940959"/>
              <a:gd name="connsiteX15" fmla="*/ 940579 w 3616520"/>
              <a:gd name="connsiteY15" fmla="*/ 2584775 h 2940959"/>
              <a:gd name="connsiteX16" fmla="*/ 618345 w 3616520"/>
              <a:gd name="connsiteY16" fmla="*/ 2382442 h 2940959"/>
              <a:gd name="connsiteX17" fmla="*/ 995138 w 3616520"/>
              <a:gd name="connsiteY17" fmla="*/ 1728649 h 2940959"/>
              <a:gd name="connsiteX18" fmla="*/ 1018939 w 3616520"/>
              <a:gd name="connsiteY18" fmla="*/ 1142084 h 2940959"/>
              <a:gd name="connsiteX19" fmla="*/ 470889 w 3616520"/>
              <a:gd name="connsiteY19" fmla="*/ 870819 h 2940959"/>
              <a:gd name="connsiteX20" fmla="*/ 5883 w 3616520"/>
              <a:gd name="connsiteY20" fmla="*/ 625434 h 2940959"/>
              <a:gd name="connsiteX0" fmla="*/ 5883 w 3616520"/>
              <a:gd name="connsiteY0" fmla="*/ 625434 h 2937990"/>
              <a:gd name="connsiteX1" fmla="*/ 247988 w 3616520"/>
              <a:gd name="connsiteY1" fmla="*/ 22014 h 2937990"/>
              <a:gd name="connsiteX2" fmla="*/ 807089 w 3616520"/>
              <a:gd name="connsiteY2" fmla="*/ 173396 h 2937990"/>
              <a:gd name="connsiteX3" fmla="*/ 1471802 w 3616520"/>
              <a:gd name="connsiteY3" fmla="*/ 573095 h 2937990"/>
              <a:gd name="connsiteX4" fmla="*/ 2290408 w 3616520"/>
              <a:gd name="connsiteY4" fmla="*/ 355381 h 2937990"/>
              <a:gd name="connsiteX5" fmla="*/ 2839048 w 3616520"/>
              <a:gd name="connsiteY5" fmla="*/ 459884 h 2937990"/>
              <a:gd name="connsiteX6" fmla="*/ 3352854 w 3616520"/>
              <a:gd name="connsiteY6" fmla="*/ 1156569 h 2937990"/>
              <a:gd name="connsiteX7" fmla="*/ 3587985 w 3616520"/>
              <a:gd name="connsiteY7" fmla="*/ 1853255 h 2937990"/>
              <a:gd name="connsiteX8" fmla="*/ 3603078 w 3616520"/>
              <a:gd name="connsiteY8" fmla="*/ 2526747 h 2937990"/>
              <a:gd name="connsiteX9" fmla="*/ 3502581 w 3616520"/>
              <a:gd name="connsiteY9" fmla="*/ 2909679 h 2937990"/>
              <a:gd name="connsiteX10" fmla="*/ 3215771 w 3616520"/>
              <a:gd name="connsiteY10" fmla="*/ 2844242 h 2937990"/>
              <a:gd name="connsiteX11" fmla="*/ 2930731 w 3616520"/>
              <a:gd name="connsiteY11" fmla="*/ 2325309 h 2937990"/>
              <a:gd name="connsiteX12" fmla="*/ 2116237 w 3616520"/>
              <a:gd name="connsiteY12" fmla="*/ 2123221 h 2937990"/>
              <a:gd name="connsiteX13" fmla="*/ 1671527 w 3616520"/>
              <a:gd name="connsiteY13" fmla="*/ 2318637 h 2937990"/>
              <a:gd name="connsiteX14" fmla="*/ 1345823 w 3616520"/>
              <a:gd name="connsiteY14" fmla="*/ 2588357 h 2937990"/>
              <a:gd name="connsiteX15" fmla="*/ 940579 w 3616520"/>
              <a:gd name="connsiteY15" fmla="*/ 2584775 h 2937990"/>
              <a:gd name="connsiteX16" fmla="*/ 618345 w 3616520"/>
              <a:gd name="connsiteY16" fmla="*/ 2382442 h 2937990"/>
              <a:gd name="connsiteX17" fmla="*/ 995138 w 3616520"/>
              <a:gd name="connsiteY17" fmla="*/ 1728649 h 2937990"/>
              <a:gd name="connsiteX18" fmla="*/ 1018939 w 3616520"/>
              <a:gd name="connsiteY18" fmla="*/ 1142084 h 2937990"/>
              <a:gd name="connsiteX19" fmla="*/ 470889 w 3616520"/>
              <a:gd name="connsiteY19" fmla="*/ 870819 h 2937990"/>
              <a:gd name="connsiteX20" fmla="*/ 5883 w 3616520"/>
              <a:gd name="connsiteY20" fmla="*/ 625434 h 2937990"/>
              <a:gd name="connsiteX0" fmla="*/ 5883 w 3616520"/>
              <a:gd name="connsiteY0" fmla="*/ 625434 h 2937990"/>
              <a:gd name="connsiteX1" fmla="*/ 247988 w 3616520"/>
              <a:gd name="connsiteY1" fmla="*/ 22014 h 2937990"/>
              <a:gd name="connsiteX2" fmla="*/ 807089 w 3616520"/>
              <a:gd name="connsiteY2" fmla="*/ 173396 h 2937990"/>
              <a:gd name="connsiteX3" fmla="*/ 1471802 w 3616520"/>
              <a:gd name="connsiteY3" fmla="*/ 573095 h 2937990"/>
              <a:gd name="connsiteX4" fmla="*/ 2290408 w 3616520"/>
              <a:gd name="connsiteY4" fmla="*/ 355381 h 2937990"/>
              <a:gd name="connsiteX5" fmla="*/ 2839048 w 3616520"/>
              <a:gd name="connsiteY5" fmla="*/ 459884 h 2937990"/>
              <a:gd name="connsiteX6" fmla="*/ 3352854 w 3616520"/>
              <a:gd name="connsiteY6" fmla="*/ 1156569 h 2937990"/>
              <a:gd name="connsiteX7" fmla="*/ 3587985 w 3616520"/>
              <a:gd name="connsiteY7" fmla="*/ 1853255 h 2937990"/>
              <a:gd name="connsiteX8" fmla="*/ 3603078 w 3616520"/>
              <a:gd name="connsiteY8" fmla="*/ 2526747 h 2937990"/>
              <a:gd name="connsiteX9" fmla="*/ 3502581 w 3616520"/>
              <a:gd name="connsiteY9" fmla="*/ 2909679 h 2937990"/>
              <a:gd name="connsiteX10" fmla="*/ 3215771 w 3616520"/>
              <a:gd name="connsiteY10" fmla="*/ 2844242 h 2937990"/>
              <a:gd name="connsiteX11" fmla="*/ 2930731 w 3616520"/>
              <a:gd name="connsiteY11" fmla="*/ 2325309 h 2937990"/>
              <a:gd name="connsiteX12" fmla="*/ 2116237 w 3616520"/>
              <a:gd name="connsiteY12" fmla="*/ 2123221 h 2937990"/>
              <a:gd name="connsiteX13" fmla="*/ 1656435 w 3616520"/>
              <a:gd name="connsiteY13" fmla="*/ 2224880 h 2937990"/>
              <a:gd name="connsiteX14" fmla="*/ 1345823 w 3616520"/>
              <a:gd name="connsiteY14" fmla="*/ 2588357 h 2937990"/>
              <a:gd name="connsiteX15" fmla="*/ 940579 w 3616520"/>
              <a:gd name="connsiteY15" fmla="*/ 2584775 h 2937990"/>
              <a:gd name="connsiteX16" fmla="*/ 618345 w 3616520"/>
              <a:gd name="connsiteY16" fmla="*/ 2382442 h 2937990"/>
              <a:gd name="connsiteX17" fmla="*/ 995138 w 3616520"/>
              <a:gd name="connsiteY17" fmla="*/ 1728649 h 2937990"/>
              <a:gd name="connsiteX18" fmla="*/ 1018939 w 3616520"/>
              <a:gd name="connsiteY18" fmla="*/ 1142084 h 2937990"/>
              <a:gd name="connsiteX19" fmla="*/ 470889 w 3616520"/>
              <a:gd name="connsiteY19" fmla="*/ 870819 h 2937990"/>
              <a:gd name="connsiteX20" fmla="*/ 5883 w 3616520"/>
              <a:gd name="connsiteY20" fmla="*/ 625434 h 2937990"/>
              <a:gd name="connsiteX0" fmla="*/ 5883 w 3616520"/>
              <a:gd name="connsiteY0" fmla="*/ 625434 h 2937990"/>
              <a:gd name="connsiteX1" fmla="*/ 247988 w 3616520"/>
              <a:gd name="connsiteY1" fmla="*/ 22014 h 2937990"/>
              <a:gd name="connsiteX2" fmla="*/ 807089 w 3616520"/>
              <a:gd name="connsiteY2" fmla="*/ 173396 h 2937990"/>
              <a:gd name="connsiteX3" fmla="*/ 1471802 w 3616520"/>
              <a:gd name="connsiteY3" fmla="*/ 573095 h 2937990"/>
              <a:gd name="connsiteX4" fmla="*/ 2290408 w 3616520"/>
              <a:gd name="connsiteY4" fmla="*/ 355381 h 2937990"/>
              <a:gd name="connsiteX5" fmla="*/ 2839048 w 3616520"/>
              <a:gd name="connsiteY5" fmla="*/ 459884 h 2937990"/>
              <a:gd name="connsiteX6" fmla="*/ 3352854 w 3616520"/>
              <a:gd name="connsiteY6" fmla="*/ 1156569 h 2937990"/>
              <a:gd name="connsiteX7" fmla="*/ 3587985 w 3616520"/>
              <a:gd name="connsiteY7" fmla="*/ 1853255 h 2937990"/>
              <a:gd name="connsiteX8" fmla="*/ 3603078 w 3616520"/>
              <a:gd name="connsiteY8" fmla="*/ 2526747 h 2937990"/>
              <a:gd name="connsiteX9" fmla="*/ 3502581 w 3616520"/>
              <a:gd name="connsiteY9" fmla="*/ 2909679 h 2937990"/>
              <a:gd name="connsiteX10" fmla="*/ 3215771 w 3616520"/>
              <a:gd name="connsiteY10" fmla="*/ 2844242 h 2937990"/>
              <a:gd name="connsiteX11" fmla="*/ 2930731 w 3616520"/>
              <a:gd name="connsiteY11" fmla="*/ 2325309 h 2937990"/>
              <a:gd name="connsiteX12" fmla="*/ 2244523 w 3616520"/>
              <a:gd name="connsiteY12" fmla="*/ 2060716 h 2937990"/>
              <a:gd name="connsiteX13" fmla="*/ 1656435 w 3616520"/>
              <a:gd name="connsiteY13" fmla="*/ 2224880 h 2937990"/>
              <a:gd name="connsiteX14" fmla="*/ 1345823 w 3616520"/>
              <a:gd name="connsiteY14" fmla="*/ 2588357 h 2937990"/>
              <a:gd name="connsiteX15" fmla="*/ 940579 w 3616520"/>
              <a:gd name="connsiteY15" fmla="*/ 2584775 h 2937990"/>
              <a:gd name="connsiteX16" fmla="*/ 618345 w 3616520"/>
              <a:gd name="connsiteY16" fmla="*/ 2382442 h 2937990"/>
              <a:gd name="connsiteX17" fmla="*/ 995138 w 3616520"/>
              <a:gd name="connsiteY17" fmla="*/ 1728649 h 2937990"/>
              <a:gd name="connsiteX18" fmla="*/ 1018939 w 3616520"/>
              <a:gd name="connsiteY18" fmla="*/ 1142084 h 2937990"/>
              <a:gd name="connsiteX19" fmla="*/ 470889 w 3616520"/>
              <a:gd name="connsiteY19" fmla="*/ 870819 h 2937990"/>
              <a:gd name="connsiteX20" fmla="*/ 5883 w 3616520"/>
              <a:gd name="connsiteY20" fmla="*/ 625434 h 2937990"/>
              <a:gd name="connsiteX0" fmla="*/ 5769 w 3616406"/>
              <a:gd name="connsiteY0" fmla="*/ 615240 h 2927796"/>
              <a:gd name="connsiteX1" fmla="*/ 247874 w 3616406"/>
              <a:gd name="connsiteY1" fmla="*/ 11820 h 2927796"/>
              <a:gd name="connsiteX2" fmla="*/ 784336 w 3616406"/>
              <a:gd name="connsiteY2" fmla="*/ 241334 h 2927796"/>
              <a:gd name="connsiteX3" fmla="*/ 1471688 w 3616406"/>
              <a:gd name="connsiteY3" fmla="*/ 562901 h 2927796"/>
              <a:gd name="connsiteX4" fmla="*/ 2290294 w 3616406"/>
              <a:gd name="connsiteY4" fmla="*/ 345187 h 2927796"/>
              <a:gd name="connsiteX5" fmla="*/ 2838934 w 3616406"/>
              <a:gd name="connsiteY5" fmla="*/ 449690 h 2927796"/>
              <a:gd name="connsiteX6" fmla="*/ 3352740 w 3616406"/>
              <a:gd name="connsiteY6" fmla="*/ 1146375 h 2927796"/>
              <a:gd name="connsiteX7" fmla="*/ 3587871 w 3616406"/>
              <a:gd name="connsiteY7" fmla="*/ 1843061 h 2927796"/>
              <a:gd name="connsiteX8" fmla="*/ 3602964 w 3616406"/>
              <a:gd name="connsiteY8" fmla="*/ 2516553 h 2927796"/>
              <a:gd name="connsiteX9" fmla="*/ 3502467 w 3616406"/>
              <a:gd name="connsiteY9" fmla="*/ 2899485 h 2927796"/>
              <a:gd name="connsiteX10" fmla="*/ 3215657 w 3616406"/>
              <a:gd name="connsiteY10" fmla="*/ 2834048 h 2927796"/>
              <a:gd name="connsiteX11" fmla="*/ 2930617 w 3616406"/>
              <a:gd name="connsiteY11" fmla="*/ 2315115 h 2927796"/>
              <a:gd name="connsiteX12" fmla="*/ 2244409 w 3616406"/>
              <a:gd name="connsiteY12" fmla="*/ 2050522 h 2927796"/>
              <a:gd name="connsiteX13" fmla="*/ 1656321 w 3616406"/>
              <a:gd name="connsiteY13" fmla="*/ 2214686 h 2927796"/>
              <a:gd name="connsiteX14" fmla="*/ 1345709 w 3616406"/>
              <a:gd name="connsiteY14" fmla="*/ 2578163 h 2927796"/>
              <a:gd name="connsiteX15" fmla="*/ 940465 w 3616406"/>
              <a:gd name="connsiteY15" fmla="*/ 2574581 h 2927796"/>
              <a:gd name="connsiteX16" fmla="*/ 618231 w 3616406"/>
              <a:gd name="connsiteY16" fmla="*/ 2372248 h 2927796"/>
              <a:gd name="connsiteX17" fmla="*/ 995024 w 3616406"/>
              <a:gd name="connsiteY17" fmla="*/ 1718455 h 2927796"/>
              <a:gd name="connsiteX18" fmla="*/ 1018825 w 3616406"/>
              <a:gd name="connsiteY18" fmla="*/ 1131890 h 2927796"/>
              <a:gd name="connsiteX19" fmla="*/ 470775 w 3616406"/>
              <a:gd name="connsiteY19" fmla="*/ 860625 h 2927796"/>
              <a:gd name="connsiteX20" fmla="*/ 5769 w 3616406"/>
              <a:gd name="connsiteY20" fmla="*/ 615240 h 2927796"/>
              <a:gd name="connsiteX0" fmla="*/ 5769 w 3616406"/>
              <a:gd name="connsiteY0" fmla="*/ 615785 h 2928341"/>
              <a:gd name="connsiteX1" fmla="*/ 247874 w 3616406"/>
              <a:gd name="connsiteY1" fmla="*/ 12365 h 2928341"/>
              <a:gd name="connsiteX2" fmla="*/ 784336 w 3616406"/>
              <a:gd name="connsiteY2" fmla="*/ 241879 h 2928341"/>
              <a:gd name="connsiteX3" fmla="*/ 1350948 w 3616406"/>
              <a:gd name="connsiteY3" fmla="*/ 633764 h 2928341"/>
              <a:gd name="connsiteX4" fmla="*/ 2290294 w 3616406"/>
              <a:gd name="connsiteY4" fmla="*/ 345732 h 2928341"/>
              <a:gd name="connsiteX5" fmla="*/ 2838934 w 3616406"/>
              <a:gd name="connsiteY5" fmla="*/ 450235 h 2928341"/>
              <a:gd name="connsiteX6" fmla="*/ 3352740 w 3616406"/>
              <a:gd name="connsiteY6" fmla="*/ 1146920 h 2928341"/>
              <a:gd name="connsiteX7" fmla="*/ 3587871 w 3616406"/>
              <a:gd name="connsiteY7" fmla="*/ 1843606 h 2928341"/>
              <a:gd name="connsiteX8" fmla="*/ 3602964 w 3616406"/>
              <a:gd name="connsiteY8" fmla="*/ 2517098 h 2928341"/>
              <a:gd name="connsiteX9" fmla="*/ 3502467 w 3616406"/>
              <a:gd name="connsiteY9" fmla="*/ 2900030 h 2928341"/>
              <a:gd name="connsiteX10" fmla="*/ 3215657 w 3616406"/>
              <a:gd name="connsiteY10" fmla="*/ 2834593 h 2928341"/>
              <a:gd name="connsiteX11" fmla="*/ 2930617 w 3616406"/>
              <a:gd name="connsiteY11" fmla="*/ 2315660 h 2928341"/>
              <a:gd name="connsiteX12" fmla="*/ 2244409 w 3616406"/>
              <a:gd name="connsiteY12" fmla="*/ 2051067 h 2928341"/>
              <a:gd name="connsiteX13" fmla="*/ 1656321 w 3616406"/>
              <a:gd name="connsiteY13" fmla="*/ 2215231 h 2928341"/>
              <a:gd name="connsiteX14" fmla="*/ 1345709 w 3616406"/>
              <a:gd name="connsiteY14" fmla="*/ 2578708 h 2928341"/>
              <a:gd name="connsiteX15" fmla="*/ 940465 w 3616406"/>
              <a:gd name="connsiteY15" fmla="*/ 2575126 h 2928341"/>
              <a:gd name="connsiteX16" fmla="*/ 618231 w 3616406"/>
              <a:gd name="connsiteY16" fmla="*/ 2372793 h 2928341"/>
              <a:gd name="connsiteX17" fmla="*/ 995024 w 3616406"/>
              <a:gd name="connsiteY17" fmla="*/ 1719000 h 2928341"/>
              <a:gd name="connsiteX18" fmla="*/ 1018825 w 3616406"/>
              <a:gd name="connsiteY18" fmla="*/ 1132435 h 2928341"/>
              <a:gd name="connsiteX19" fmla="*/ 470775 w 3616406"/>
              <a:gd name="connsiteY19" fmla="*/ 861170 h 2928341"/>
              <a:gd name="connsiteX20" fmla="*/ 5769 w 3616406"/>
              <a:gd name="connsiteY20" fmla="*/ 615785 h 2928341"/>
              <a:gd name="connsiteX0" fmla="*/ 5769 w 3616406"/>
              <a:gd name="connsiteY0" fmla="*/ 615785 h 2928341"/>
              <a:gd name="connsiteX1" fmla="*/ 247874 w 3616406"/>
              <a:gd name="connsiteY1" fmla="*/ 12365 h 2928341"/>
              <a:gd name="connsiteX2" fmla="*/ 784336 w 3616406"/>
              <a:gd name="connsiteY2" fmla="*/ 241879 h 2928341"/>
              <a:gd name="connsiteX3" fmla="*/ 1350948 w 3616406"/>
              <a:gd name="connsiteY3" fmla="*/ 633764 h 2928341"/>
              <a:gd name="connsiteX4" fmla="*/ 2290294 w 3616406"/>
              <a:gd name="connsiteY4" fmla="*/ 345732 h 2928341"/>
              <a:gd name="connsiteX5" fmla="*/ 2838934 w 3616406"/>
              <a:gd name="connsiteY5" fmla="*/ 450235 h 2928341"/>
              <a:gd name="connsiteX6" fmla="*/ 3352740 w 3616406"/>
              <a:gd name="connsiteY6" fmla="*/ 1146920 h 2928341"/>
              <a:gd name="connsiteX7" fmla="*/ 3587871 w 3616406"/>
              <a:gd name="connsiteY7" fmla="*/ 1843606 h 2928341"/>
              <a:gd name="connsiteX8" fmla="*/ 3602964 w 3616406"/>
              <a:gd name="connsiteY8" fmla="*/ 2517098 h 2928341"/>
              <a:gd name="connsiteX9" fmla="*/ 3502467 w 3616406"/>
              <a:gd name="connsiteY9" fmla="*/ 2900030 h 2928341"/>
              <a:gd name="connsiteX10" fmla="*/ 3215657 w 3616406"/>
              <a:gd name="connsiteY10" fmla="*/ 2834593 h 2928341"/>
              <a:gd name="connsiteX11" fmla="*/ 2930617 w 3616406"/>
              <a:gd name="connsiteY11" fmla="*/ 2315660 h 2928341"/>
              <a:gd name="connsiteX12" fmla="*/ 2244409 w 3616406"/>
              <a:gd name="connsiteY12" fmla="*/ 2051067 h 2928341"/>
              <a:gd name="connsiteX13" fmla="*/ 1656321 w 3616406"/>
              <a:gd name="connsiteY13" fmla="*/ 2215231 h 2928341"/>
              <a:gd name="connsiteX14" fmla="*/ 1345709 w 3616406"/>
              <a:gd name="connsiteY14" fmla="*/ 2578708 h 2928341"/>
              <a:gd name="connsiteX15" fmla="*/ 940465 w 3616406"/>
              <a:gd name="connsiteY15" fmla="*/ 2575126 h 2928341"/>
              <a:gd name="connsiteX16" fmla="*/ 618231 w 3616406"/>
              <a:gd name="connsiteY16" fmla="*/ 2372793 h 2928341"/>
              <a:gd name="connsiteX17" fmla="*/ 995024 w 3616406"/>
              <a:gd name="connsiteY17" fmla="*/ 1719000 h 2928341"/>
              <a:gd name="connsiteX18" fmla="*/ 1018825 w 3616406"/>
              <a:gd name="connsiteY18" fmla="*/ 1132435 h 2928341"/>
              <a:gd name="connsiteX19" fmla="*/ 470775 w 3616406"/>
              <a:gd name="connsiteY19" fmla="*/ 861170 h 2928341"/>
              <a:gd name="connsiteX20" fmla="*/ 5769 w 3616406"/>
              <a:gd name="connsiteY20" fmla="*/ 615785 h 2928341"/>
              <a:gd name="connsiteX0" fmla="*/ 5769 w 3616406"/>
              <a:gd name="connsiteY0" fmla="*/ 615785 h 2889040"/>
              <a:gd name="connsiteX1" fmla="*/ 247874 w 3616406"/>
              <a:gd name="connsiteY1" fmla="*/ 12365 h 2889040"/>
              <a:gd name="connsiteX2" fmla="*/ 784336 w 3616406"/>
              <a:gd name="connsiteY2" fmla="*/ 241879 h 2889040"/>
              <a:gd name="connsiteX3" fmla="*/ 1350948 w 3616406"/>
              <a:gd name="connsiteY3" fmla="*/ 633764 h 2889040"/>
              <a:gd name="connsiteX4" fmla="*/ 2290294 w 3616406"/>
              <a:gd name="connsiteY4" fmla="*/ 345732 h 2889040"/>
              <a:gd name="connsiteX5" fmla="*/ 2838934 w 3616406"/>
              <a:gd name="connsiteY5" fmla="*/ 450235 h 2889040"/>
              <a:gd name="connsiteX6" fmla="*/ 3352740 w 3616406"/>
              <a:gd name="connsiteY6" fmla="*/ 1146920 h 2889040"/>
              <a:gd name="connsiteX7" fmla="*/ 3587871 w 3616406"/>
              <a:gd name="connsiteY7" fmla="*/ 1843606 h 2889040"/>
              <a:gd name="connsiteX8" fmla="*/ 3602964 w 3616406"/>
              <a:gd name="connsiteY8" fmla="*/ 2517098 h 2889040"/>
              <a:gd name="connsiteX9" fmla="*/ 3502467 w 3616406"/>
              <a:gd name="connsiteY9" fmla="*/ 2837525 h 2889040"/>
              <a:gd name="connsiteX10" fmla="*/ 3215657 w 3616406"/>
              <a:gd name="connsiteY10" fmla="*/ 2834593 h 2889040"/>
              <a:gd name="connsiteX11" fmla="*/ 2930617 w 3616406"/>
              <a:gd name="connsiteY11" fmla="*/ 2315660 h 2889040"/>
              <a:gd name="connsiteX12" fmla="*/ 2244409 w 3616406"/>
              <a:gd name="connsiteY12" fmla="*/ 2051067 h 2889040"/>
              <a:gd name="connsiteX13" fmla="*/ 1656321 w 3616406"/>
              <a:gd name="connsiteY13" fmla="*/ 2215231 h 2889040"/>
              <a:gd name="connsiteX14" fmla="*/ 1345709 w 3616406"/>
              <a:gd name="connsiteY14" fmla="*/ 2578708 h 2889040"/>
              <a:gd name="connsiteX15" fmla="*/ 940465 w 3616406"/>
              <a:gd name="connsiteY15" fmla="*/ 2575126 h 2889040"/>
              <a:gd name="connsiteX16" fmla="*/ 618231 w 3616406"/>
              <a:gd name="connsiteY16" fmla="*/ 2372793 h 2889040"/>
              <a:gd name="connsiteX17" fmla="*/ 995024 w 3616406"/>
              <a:gd name="connsiteY17" fmla="*/ 1719000 h 2889040"/>
              <a:gd name="connsiteX18" fmla="*/ 1018825 w 3616406"/>
              <a:gd name="connsiteY18" fmla="*/ 1132435 h 2889040"/>
              <a:gd name="connsiteX19" fmla="*/ 470775 w 3616406"/>
              <a:gd name="connsiteY19" fmla="*/ 861170 h 2889040"/>
              <a:gd name="connsiteX20" fmla="*/ 5769 w 3616406"/>
              <a:gd name="connsiteY20" fmla="*/ 615785 h 2889040"/>
              <a:gd name="connsiteX0" fmla="*/ 5769 w 3616406"/>
              <a:gd name="connsiteY0" fmla="*/ 615785 h 2889040"/>
              <a:gd name="connsiteX1" fmla="*/ 247874 w 3616406"/>
              <a:gd name="connsiteY1" fmla="*/ 12365 h 2889040"/>
              <a:gd name="connsiteX2" fmla="*/ 784336 w 3616406"/>
              <a:gd name="connsiteY2" fmla="*/ 241879 h 2889040"/>
              <a:gd name="connsiteX3" fmla="*/ 1350948 w 3616406"/>
              <a:gd name="connsiteY3" fmla="*/ 633764 h 2889040"/>
              <a:gd name="connsiteX4" fmla="*/ 2290294 w 3616406"/>
              <a:gd name="connsiteY4" fmla="*/ 408238 h 2889040"/>
              <a:gd name="connsiteX5" fmla="*/ 2838934 w 3616406"/>
              <a:gd name="connsiteY5" fmla="*/ 450235 h 2889040"/>
              <a:gd name="connsiteX6" fmla="*/ 3352740 w 3616406"/>
              <a:gd name="connsiteY6" fmla="*/ 1146920 h 2889040"/>
              <a:gd name="connsiteX7" fmla="*/ 3587871 w 3616406"/>
              <a:gd name="connsiteY7" fmla="*/ 1843606 h 2889040"/>
              <a:gd name="connsiteX8" fmla="*/ 3602964 w 3616406"/>
              <a:gd name="connsiteY8" fmla="*/ 2517098 h 2889040"/>
              <a:gd name="connsiteX9" fmla="*/ 3502467 w 3616406"/>
              <a:gd name="connsiteY9" fmla="*/ 2837525 h 2889040"/>
              <a:gd name="connsiteX10" fmla="*/ 3215657 w 3616406"/>
              <a:gd name="connsiteY10" fmla="*/ 2834593 h 2889040"/>
              <a:gd name="connsiteX11" fmla="*/ 2930617 w 3616406"/>
              <a:gd name="connsiteY11" fmla="*/ 2315660 h 2889040"/>
              <a:gd name="connsiteX12" fmla="*/ 2244409 w 3616406"/>
              <a:gd name="connsiteY12" fmla="*/ 2051067 h 2889040"/>
              <a:gd name="connsiteX13" fmla="*/ 1656321 w 3616406"/>
              <a:gd name="connsiteY13" fmla="*/ 2215231 h 2889040"/>
              <a:gd name="connsiteX14" fmla="*/ 1345709 w 3616406"/>
              <a:gd name="connsiteY14" fmla="*/ 2578708 h 2889040"/>
              <a:gd name="connsiteX15" fmla="*/ 940465 w 3616406"/>
              <a:gd name="connsiteY15" fmla="*/ 2575126 h 2889040"/>
              <a:gd name="connsiteX16" fmla="*/ 618231 w 3616406"/>
              <a:gd name="connsiteY16" fmla="*/ 2372793 h 2889040"/>
              <a:gd name="connsiteX17" fmla="*/ 995024 w 3616406"/>
              <a:gd name="connsiteY17" fmla="*/ 1719000 h 2889040"/>
              <a:gd name="connsiteX18" fmla="*/ 1018825 w 3616406"/>
              <a:gd name="connsiteY18" fmla="*/ 1132435 h 2889040"/>
              <a:gd name="connsiteX19" fmla="*/ 470775 w 3616406"/>
              <a:gd name="connsiteY19" fmla="*/ 861170 h 2889040"/>
              <a:gd name="connsiteX20" fmla="*/ 5769 w 3616406"/>
              <a:gd name="connsiteY20" fmla="*/ 615785 h 2889040"/>
              <a:gd name="connsiteX0" fmla="*/ 5769 w 3616406"/>
              <a:gd name="connsiteY0" fmla="*/ 615785 h 2889040"/>
              <a:gd name="connsiteX1" fmla="*/ 247874 w 3616406"/>
              <a:gd name="connsiteY1" fmla="*/ 12365 h 2889040"/>
              <a:gd name="connsiteX2" fmla="*/ 784336 w 3616406"/>
              <a:gd name="connsiteY2" fmla="*/ 241879 h 2889040"/>
              <a:gd name="connsiteX3" fmla="*/ 1350948 w 3616406"/>
              <a:gd name="connsiteY3" fmla="*/ 633764 h 2889040"/>
              <a:gd name="connsiteX4" fmla="*/ 2290294 w 3616406"/>
              <a:gd name="connsiteY4" fmla="*/ 408238 h 2889040"/>
              <a:gd name="connsiteX5" fmla="*/ 2861573 w 3616406"/>
              <a:gd name="connsiteY5" fmla="*/ 520554 h 2889040"/>
              <a:gd name="connsiteX6" fmla="*/ 3352740 w 3616406"/>
              <a:gd name="connsiteY6" fmla="*/ 1146920 h 2889040"/>
              <a:gd name="connsiteX7" fmla="*/ 3587871 w 3616406"/>
              <a:gd name="connsiteY7" fmla="*/ 1843606 h 2889040"/>
              <a:gd name="connsiteX8" fmla="*/ 3602964 w 3616406"/>
              <a:gd name="connsiteY8" fmla="*/ 2517098 h 2889040"/>
              <a:gd name="connsiteX9" fmla="*/ 3502467 w 3616406"/>
              <a:gd name="connsiteY9" fmla="*/ 2837525 h 2889040"/>
              <a:gd name="connsiteX10" fmla="*/ 3215657 w 3616406"/>
              <a:gd name="connsiteY10" fmla="*/ 2834593 h 2889040"/>
              <a:gd name="connsiteX11" fmla="*/ 2930617 w 3616406"/>
              <a:gd name="connsiteY11" fmla="*/ 2315660 h 2889040"/>
              <a:gd name="connsiteX12" fmla="*/ 2244409 w 3616406"/>
              <a:gd name="connsiteY12" fmla="*/ 2051067 h 2889040"/>
              <a:gd name="connsiteX13" fmla="*/ 1656321 w 3616406"/>
              <a:gd name="connsiteY13" fmla="*/ 2215231 h 2889040"/>
              <a:gd name="connsiteX14" fmla="*/ 1345709 w 3616406"/>
              <a:gd name="connsiteY14" fmla="*/ 2578708 h 2889040"/>
              <a:gd name="connsiteX15" fmla="*/ 940465 w 3616406"/>
              <a:gd name="connsiteY15" fmla="*/ 2575126 h 2889040"/>
              <a:gd name="connsiteX16" fmla="*/ 618231 w 3616406"/>
              <a:gd name="connsiteY16" fmla="*/ 2372793 h 2889040"/>
              <a:gd name="connsiteX17" fmla="*/ 995024 w 3616406"/>
              <a:gd name="connsiteY17" fmla="*/ 1719000 h 2889040"/>
              <a:gd name="connsiteX18" fmla="*/ 1018825 w 3616406"/>
              <a:gd name="connsiteY18" fmla="*/ 1132435 h 2889040"/>
              <a:gd name="connsiteX19" fmla="*/ 470775 w 3616406"/>
              <a:gd name="connsiteY19" fmla="*/ 861170 h 2889040"/>
              <a:gd name="connsiteX20" fmla="*/ 5769 w 3616406"/>
              <a:gd name="connsiteY20" fmla="*/ 615785 h 2889040"/>
              <a:gd name="connsiteX0" fmla="*/ 5769 w 3603100"/>
              <a:gd name="connsiteY0" fmla="*/ 615785 h 2889040"/>
              <a:gd name="connsiteX1" fmla="*/ 247874 w 3603100"/>
              <a:gd name="connsiteY1" fmla="*/ 12365 h 2889040"/>
              <a:gd name="connsiteX2" fmla="*/ 784336 w 3603100"/>
              <a:gd name="connsiteY2" fmla="*/ 241879 h 2889040"/>
              <a:gd name="connsiteX3" fmla="*/ 1350948 w 3603100"/>
              <a:gd name="connsiteY3" fmla="*/ 633764 h 2889040"/>
              <a:gd name="connsiteX4" fmla="*/ 2290294 w 3603100"/>
              <a:gd name="connsiteY4" fmla="*/ 408238 h 2889040"/>
              <a:gd name="connsiteX5" fmla="*/ 2861573 w 3603100"/>
              <a:gd name="connsiteY5" fmla="*/ 520554 h 2889040"/>
              <a:gd name="connsiteX6" fmla="*/ 3352740 w 3603100"/>
              <a:gd name="connsiteY6" fmla="*/ 1146920 h 2889040"/>
              <a:gd name="connsiteX7" fmla="*/ 3519955 w 3603100"/>
              <a:gd name="connsiteY7" fmla="*/ 1843606 h 2889040"/>
              <a:gd name="connsiteX8" fmla="*/ 3602964 w 3603100"/>
              <a:gd name="connsiteY8" fmla="*/ 2517098 h 2889040"/>
              <a:gd name="connsiteX9" fmla="*/ 3502467 w 3603100"/>
              <a:gd name="connsiteY9" fmla="*/ 2837525 h 2889040"/>
              <a:gd name="connsiteX10" fmla="*/ 3215657 w 3603100"/>
              <a:gd name="connsiteY10" fmla="*/ 2834593 h 2889040"/>
              <a:gd name="connsiteX11" fmla="*/ 2930617 w 3603100"/>
              <a:gd name="connsiteY11" fmla="*/ 2315660 h 2889040"/>
              <a:gd name="connsiteX12" fmla="*/ 2244409 w 3603100"/>
              <a:gd name="connsiteY12" fmla="*/ 2051067 h 2889040"/>
              <a:gd name="connsiteX13" fmla="*/ 1656321 w 3603100"/>
              <a:gd name="connsiteY13" fmla="*/ 2215231 h 2889040"/>
              <a:gd name="connsiteX14" fmla="*/ 1345709 w 3603100"/>
              <a:gd name="connsiteY14" fmla="*/ 2578708 h 2889040"/>
              <a:gd name="connsiteX15" fmla="*/ 940465 w 3603100"/>
              <a:gd name="connsiteY15" fmla="*/ 2575126 h 2889040"/>
              <a:gd name="connsiteX16" fmla="*/ 618231 w 3603100"/>
              <a:gd name="connsiteY16" fmla="*/ 2372793 h 2889040"/>
              <a:gd name="connsiteX17" fmla="*/ 995024 w 3603100"/>
              <a:gd name="connsiteY17" fmla="*/ 1719000 h 2889040"/>
              <a:gd name="connsiteX18" fmla="*/ 1018825 w 3603100"/>
              <a:gd name="connsiteY18" fmla="*/ 1132435 h 2889040"/>
              <a:gd name="connsiteX19" fmla="*/ 470775 w 3603100"/>
              <a:gd name="connsiteY19" fmla="*/ 861170 h 2889040"/>
              <a:gd name="connsiteX20" fmla="*/ 5769 w 3603100"/>
              <a:gd name="connsiteY20" fmla="*/ 615785 h 2889040"/>
              <a:gd name="connsiteX0" fmla="*/ 5769 w 3603112"/>
              <a:gd name="connsiteY0" fmla="*/ 615785 h 2889040"/>
              <a:gd name="connsiteX1" fmla="*/ 247874 w 3603112"/>
              <a:gd name="connsiteY1" fmla="*/ 12365 h 2889040"/>
              <a:gd name="connsiteX2" fmla="*/ 784336 w 3603112"/>
              <a:gd name="connsiteY2" fmla="*/ 241879 h 2889040"/>
              <a:gd name="connsiteX3" fmla="*/ 1350948 w 3603112"/>
              <a:gd name="connsiteY3" fmla="*/ 633764 h 2889040"/>
              <a:gd name="connsiteX4" fmla="*/ 2290294 w 3603112"/>
              <a:gd name="connsiteY4" fmla="*/ 408238 h 2889040"/>
              <a:gd name="connsiteX5" fmla="*/ 2861573 w 3603112"/>
              <a:gd name="connsiteY5" fmla="*/ 520554 h 2889040"/>
              <a:gd name="connsiteX6" fmla="*/ 3330101 w 3603112"/>
              <a:gd name="connsiteY6" fmla="*/ 1170359 h 2889040"/>
              <a:gd name="connsiteX7" fmla="*/ 3519955 w 3603112"/>
              <a:gd name="connsiteY7" fmla="*/ 1843606 h 2889040"/>
              <a:gd name="connsiteX8" fmla="*/ 3602964 w 3603112"/>
              <a:gd name="connsiteY8" fmla="*/ 2517098 h 2889040"/>
              <a:gd name="connsiteX9" fmla="*/ 3502467 w 3603112"/>
              <a:gd name="connsiteY9" fmla="*/ 2837525 h 2889040"/>
              <a:gd name="connsiteX10" fmla="*/ 3215657 w 3603112"/>
              <a:gd name="connsiteY10" fmla="*/ 2834593 h 2889040"/>
              <a:gd name="connsiteX11" fmla="*/ 2930617 w 3603112"/>
              <a:gd name="connsiteY11" fmla="*/ 2315660 h 2889040"/>
              <a:gd name="connsiteX12" fmla="*/ 2244409 w 3603112"/>
              <a:gd name="connsiteY12" fmla="*/ 2051067 h 2889040"/>
              <a:gd name="connsiteX13" fmla="*/ 1656321 w 3603112"/>
              <a:gd name="connsiteY13" fmla="*/ 2215231 h 2889040"/>
              <a:gd name="connsiteX14" fmla="*/ 1345709 w 3603112"/>
              <a:gd name="connsiteY14" fmla="*/ 2578708 h 2889040"/>
              <a:gd name="connsiteX15" fmla="*/ 940465 w 3603112"/>
              <a:gd name="connsiteY15" fmla="*/ 2575126 h 2889040"/>
              <a:gd name="connsiteX16" fmla="*/ 618231 w 3603112"/>
              <a:gd name="connsiteY16" fmla="*/ 2372793 h 2889040"/>
              <a:gd name="connsiteX17" fmla="*/ 995024 w 3603112"/>
              <a:gd name="connsiteY17" fmla="*/ 1719000 h 2889040"/>
              <a:gd name="connsiteX18" fmla="*/ 1018825 w 3603112"/>
              <a:gd name="connsiteY18" fmla="*/ 1132435 h 2889040"/>
              <a:gd name="connsiteX19" fmla="*/ 470775 w 3603112"/>
              <a:gd name="connsiteY19" fmla="*/ 861170 h 2889040"/>
              <a:gd name="connsiteX20" fmla="*/ 5769 w 3603112"/>
              <a:gd name="connsiteY20" fmla="*/ 615785 h 2889040"/>
              <a:gd name="connsiteX0" fmla="*/ 5769 w 3603112"/>
              <a:gd name="connsiteY0" fmla="*/ 613092 h 2886347"/>
              <a:gd name="connsiteX1" fmla="*/ 247874 w 3603112"/>
              <a:gd name="connsiteY1" fmla="*/ 9672 h 2886347"/>
              <a:gd name="connsiteX2" fmla="*/ 784336 w 3603112"/>
              <a:gd name="connsiteY2" fmla="*/ 239186 h 2886347"/>
              <a:gd name="connsiteX3" fmla="*/ 1454439 w 3603112"/>
              <a:gd name="connsiteY3" fmla="*/ 213180 h 2886347"/>
              <a:gd name="connsiteX4" fmla="*/ 2290294 w 3603112"/>
              <a:gd name="connsiteY4" fmla="*/ 405545 h 2886347"/>
              <a:gd name="connsiteX5" fmla="*/ 2861573 w 3603112"/>
              <a:gd name="connsiteY5" fmla="*/ 517861 h 2886347"/>
              <a:gd name="connsiteX6" fmla="*/ 3330101 w 3603112"/>
              <a:gd name="connsiteY6" fmla="*/ 1167666 h 2886347"/>
              <a:gd name="connsiteX7" fmla="*/ 3519955 w 3603112"/>
              <a:gd name="connsiteY7" fmla="*/ 1840913 h 2886347"/>
              <a:gd name="connsiteX8" fmla="*/ 3602964 w 3603112"/>
              <a:gd name="connsiteY8" fmla="*/ 2514405 h 2886347"/>
              <a:gd name="connsiteX9" fmla="*/ 3502467 w 3603112"/>
              <a:gd name="connsiteY9" fmla="*/ 2834832 h 2886347"/>
              <a:gd name="connsiteX10" fmla="*/ 3215657 w 3603112"/>
              <a:gd name="connsiteY10" fmla="*/ 2831900 h 2886347"/>
              <a:gd name="connsiteX11" fmla="*/ 2930617 w 3603112"/>
              <a:gd name="connsiteY11" fmla="*/ 2312967 h 2886347"/>
              <a:gd name="connsiteX12" fmla="*/ 2244409 w 3603112"/>
              <a:gd name="connsiteY12" fmla="*/ 2048374 h 2886347"/>
              <a:gd name="connsiteX13" fmla="*/ 1656321 w 3603112"/>
              <a:gd name="connsiteY13" fmla="*/ 2212538 h 2886347"/>
              <a:gd name="connsiteX14" fmla="*/ 1345709 w 3603112"/>
              <a:gd name="connsiteY14" fmla="*/ 2576015 h 2886347"/>
              <a:gd name="connsiteX15" fmla="*/ 940465 w 3603112"/>
              <a:gd name="connsiteY15" fmla="*/ 2572433 h 2886347"/>
              <a:gd name="connsiteX16" fmla="*/ 618231 w 3603112"/>
              <a:gd name="connsiteY16" fmla="*/ 2370100 h 2886347"/>
              <a:gd name="connsiteX17" fmla="*/ 995024 w 3603112"/>
              <a:gd name="connsiteY17" fmla="*/ 1716307 h 2886347"/>
              <a:gd name="connsiteX18" fmla="*/ 1018825 w 3603112"/>
              <a:gd name="connsiteY18" fmla="*/ 1129742 h 2886347"/>
              <a:gd name="connsiteX19" fmla="*/ 470775 w 3603112"/>
              <a:gd name="connsiteY19" fmla="*/ 858477 h 2886347"/>
              <a:gd name="connsiteX20" fmla="*/ 5769 w 3603112"/>
              <a:gd name="connsiteY20" fmla="*/ 613092 h 2886347"/>
              <a:gd name="connsiteX0" fmla="*/ 5769 w 3603112"/>
              <a:gd name="connsiteY0" fmla="*/ 613092 h 2886347"/>
              <a:gd name="connsiteX1" fmla="*/ 247874 w 3603112"/>
              <a:gd name="connsiteY1" fmla="*/ 9672 h 2886347"/>
              <a:gd name="connsiteX2" fmla="*/ 784336 w 3603112"/>
              <a:gd name="connsiteY2" fmla="*/ 239186 h 2886347"/>
              <a:gd name="connsiteX3" fmla="*/ 1454439 w 3603112"/>
              <a:gd name="connsiteY3" fmla="*/ 213180 h 2886347"/>
              <a:gd name="connsiteX4" fmla="*/ 2248897 w 3603112"/>
              <a:gd name="connsiteY4" fmla="*/ 641280 h 2886347"/>
              <a:gd name="connsiteX5" fmla="*/ 2861573 w 3603112"/>
              <a:gd name="connsiteY5" fmla="*/ 517861 h 2886347"/>
              <a:gd name="connsiteX6" fmla="*/ 3330101 w 3603112"/>
              <a:gd name="connsiteY6" fmla="*/ 1167666 h 2886347"/>
              <a:gd name="connsiteX7" fmla="*/ 3519955 w 3603112"/>
              <a:gd name="connsiteY7" fmla="*/ 1840913 h 2886347"/>
              <a:gd name="connsiteX8" fmla="*/ 3602964 w 3603112"/>
              <a:gd name="connsiteY8" fmla="*/ 2514405 h 2886347"/>
              <a:gd name="connsiteX9" fmla="*/ 3502467 w 3603112"/>
              <a:gd name="connsiteY9" fmla="*/ 2834832 h 2886347"/>
              <a:gd name="connsiteX10" fmla="*/ 3215657 w 3603112"/>
              <a:gd name="connsiteY10" fmla="*/ 2831900 h 2886347"/>
              <a:gd name="connsiteX11" fmla="*/ 2930617 w 3603112"/>
              <a:gd name="connsiteY11" fmla="*/ 2312967 h 2886347"/>
              <a:gd name="connsiteX12" fmla="*/ 2244409 w 3603112"/>
              <a:gd name="connsiteY12" fmla="*/ 2048374 h 2886347"/>
              <a:gd name="connsiteX13" fmla="*/ 1656321 w 3603112"/>
              <a:gd name="connsiteY13" fmla="*/ 2212538 h 2886347"/>
              <a:gd name="connsiteX14" fmla="*/ 1345709 w 3603112"/>
              <a:gd name="connsiteY14" fmla="*/ 2576015 h 2886347"/>
              <a:gd name="connsiteX15" fmla="*/ 940465 w 3603112"/>
              <a:gd name="connsiteY15" fmla="*/ 2572433 h 2886347"/>
              <a:gd name="connsiteX16" fmla="*/ 618231 w 3603112"/>
              <a:gd name="connsiteY16" fmla="*/ 2370100 h 2886347"/>
              <a:gd name="connsiteX17" fmla="*/ 995024 w 3603112"/>
              <a:gd name="connsiteY17" fmla="*/ 1716307 h 2886347"/>
              <a:gd name="connsiteX18" fmla="*/ 1018825 w 3603112"/>
              <a:gd name="connsiteY18" fmla="*/ 1129742 h 2886347"/>
              <a:gd name="connsiteX19" fmla="*/ 470775 w 3603112"/>
              <a:gd name="connsiteY19" fmla="*/ 858477 h 2886347"/>
              <a:gd name="connsiteX20" fmla="*/ 5769 w 3603112"/>
              <a:gd name="connsiteY20" fmla="*/ 613092 h 2886347"/>
              <a:gd name="connsiteX0" fmla="*/ 5769 w 3603112"/>
              <a:gd name="connsiteY0" fmla="*/ 612878 h 2886133"/>
              <a:gd name="connsiteX1" fmla="*/ 247874 w 3603112"/>
              <a:gd name="connsiteY1" fmla="*/ 9458 h 2886133"/>
              <a:gd name="connsiteX2" fmla="*/ 784336 w 3603112"/>
              <a:gd name="connsiteY2" fmla="*/ 238972 h 2886133"/>
              <a:gd name="connsiteX3" fmla="*/ 1620025 w 3603112"/>
              <a:gd name="connsiteY3" fmla="*/ 170105 h 2886133"/>
              <a:gd name="connsiteX4" fmla="*/ 2248897 w 3603112"/>
              <a:gd name="connsiteY4" fmla="*/ 641066 h 2886133"/>
              <a:gd name="connsiteX5" fmla="*/ 2861573 w 3603112"/>
              <a:gd name="connsiteY5" fmla="*/ 517647 h 2886133"/>
              <a:gd name="connsiteX6" fmla="*/ 3330101 w 3603112"/>
              <a:gd name="connsiteY6" fmla="*/ 1167452 h 2886133"/>
              <a:gd name="connsiteX7" fmla="*/ 3519955 w 3603112"/>
              <a:gd name="connsiteY7" fmla="*/ 1840699 h 2886133"/>
              <a:gd name="connsiteX8" fmla="*/ 3602964 w 3603112"/>
              <a:gd name="connsiteY8" fmla="*/ 2514191 h 2886133"/>
              <a:gd name="connsiteX9" fmla="*/ 3502467 w 3603112"/>
              <a:gd name="connsiteY9" fmla="*/ 2834618 h 2886133"/>
              <a:gd name="connsiteX10" fmla="*/ 3215657 w 3603112"/>
              <a:gd name="connsiteY10" fmla="*/ 2831686 h 2886133"/>
              <a:gd name="connsiteX11" fmla="*/ 2930617 w 3603112"/>
              <a:gd name="connsiteY11" fmla="*/ 2312753 h 2886133"/>
              <a:gd name="connsiteX12" fmla="*/ 2244409 w 3603112"/>
              <a:gd name="connsiteY12" fmla="*/ 2048160 h 2886133"/>
              <a:gd name="connsiteX13" fmla="*/ 1656321 w 3603112"/>
              <a:gd name="connsiteY13" fmla="*/ 2212324 h 2886133"/>
              <a:gd name="connsiteX14" fmla="*/ 1345709 w 3603112"/>
              <a:gd name="connsiteY14" fmla="*/ 2575801 h 2886133"/>
              <a:gd name="connsiteX15" fmla="*/ 940465 w 3603112"/>
              <a:gd name="connsiteY15" fmla="*/ 2572219 h 2886133"/>
              <a:gd name="connsiteX16" fmla="*/ 618231 w 3603112"/>
              <a:gd name="connsiteY16" fmla="*/ 2369886 h 2886133"/>
              <a:gd name="connsiteX17" fmla="*/ 995024 w 3603112"/>
              <a:gd name="connsiteY17" fmla="*/ 1716093 h 2886133"/>
              <a:gd name="connsiteX18" fmla="*/ 1018825 w 3603112"/>
              <a:gd name="connsiteY18" fmla="*/ 1129528 h 2886133"/>
              <a:gd name="connsiteX19" fmla="*/ 470775 w 3603112"/>
              <a:gd name="connsiteY19" fmla="*/ 858263 h 2886133"/>
              <a:gd name="connsiteX20" fmla="*/ 5769 w 3603112"/>
              <a:gd name="connsiteY20" fmla="*/ 612878 h 2886133"/>
              <a:gd name="connsiteX0" fmla="*/ 5769 w 3603112"/>
              <a:gd name="connsiteY0" fmla="*/ 614601 h 2887856"/>
              <a:gd name="connsiteX1" fmla="*/ 247874 w 3603112"/>
              <a:gd name="connsiteY1" fmla="*/ 11181 h 2887856"/>
              <a:gd name="connsiteX2" fmla="*/ 784336 w 3603112"/>
              <a:gd name="connsiteY2" fmla="*/ 240695 h 2887856"/>
              <a:gd name="connsiteX3" fmla="*/ 1578628 w 3603112"/>
              <a:gd name="connsiteY3" fmla="*/ 471853 h 2887856"/>
              <a:gd name="connsiteX4" fmla="*/ 2248897 w 3603112"/>
              <a:gd name="connsiteY4" fmla="*/ 642789 h 2887856"/>
              <a:gd name="connsiteX5" fmla="*/ 2861573 w 3603112"/>
              <a:gd name="connsiteY5" fmla="*/ 519370 h 2887856"/>
              <a:gd name="connsiteX6" fmla="*/ 3330101 w 3603112"/>
              <a:gd name="connsiteY6" fmla="*/ 1169175 h 2887856"/>
              <a:gd name="connsiteX7" fmla="*/ 3519955 w 3603112"/>
              <a:gd name="connsiteY7" fmla="*/ 1842422 h 2887856"/>
              <a:gd name="connsiteX8" fmla="*/ 3602964 w 3603112"/>
              <a:gd name="connsiteY8" fmla="*/ 2515914 h 2887856"/>
              <a:gd name="connsiteX9" fmla="*/ 3502467 w 3603112"/>
              <a:gd name="connsiteY9" fmla="*/ 2836341 h 2887856"/>
              <a:gd name="connsiteX10" fmla="*/ 3215657 w 3603112"/>
              <a:gd name="connsiteY10" fmla="*/ 2833409 h 2887856"/>
              <a:gd name="connsiteX11" fmla="*/ 2930617 w 3603112"/>
              <a:gd name="connsiteY11" fmla="*/ 2314476 h 2887856"/>
              <a:gd name="connsiteX12" fmla="*/ 2244409 w 3603112"/>
              <a:gd name="connsiteY12" fmla="*/ 2049883 h 2887856"/>
              <a:gd name="connsiteX13" fmla="*/ 1656321 w 3603112"/>
              <a:gd name="connsiteY13" fmla="*/ 2214047 h 2887856"/>
              <a:gd name="connsiteX14" fmla="*/ 1345709 w 3603112"/>
              <a:gd name="connsiteY14" fmla="*/ 2577524 h 2887856"/>
              <a:gd name="connsiteX15" fmla="*/ 940465 w 3603112"/>
              <a:gd name="connsiteY15" fmla="*/ 2573942 h 2887856"/>
              <a:gd name="connsiteX16" fmla="*/ 618231 w 3603112"/>
              <a:gd name="connsiteY16" fmla="*/ 2371609 h 2887856"/>
              <a:gd name="connsiteX17" fmla="*/ 995024 w 3603112"/>
              <a:gd name="connsiteY17" fmla="*/ 1717816 h 2887856"/>
              <a:gd name="connsiteX18" fmla="*/ 1018825 w 3603112"/>
              <a:gd name="connsiteY18" fmla="*/ 1131251 h 2887856"/>
              <a:gd name="connsiteX19" fmla="*/ 470775 w 3603112"/>
              <a:gd name="connsiteY19" fmla="*/ 859986 h 2887856"/>
              <a:gd name="connsiteX20" fmla="*/ 5769 w 3603112"/>
              <a:gd name="connsiteY20" fmla="*/ 614601 h 2887856"/>
              <a:gd name="connsiteX0" fmla="*/ 5769 w 3603112"/>
              <a:gd name="connsiteY0" fmla="*/ 614601 h 2887856"/>
              <a:gd name="connsiteX1" fmla="*/ 247874 w 3603112"/>
              <a:gd name="connsiteY1" fmla="*/ 11181 h 2887856"/>
              <a:gd name="connsiteX2" fmla="*/ 784336 w 3603112"/>
              <a:gd name="connsiteY2" fmla="*/ 240695 h 2887856"/>
              <a:gd name="connsiteX3" fmla="*/ 1578628 w 3603112"/>
              <a:gd name="connsiteY3" fmla="*/ 471853 h 2887856"/>
              <a:gd name="connsiteX4" fmla="*/ 2248897 w 3603112"/>
              <a:gd name="connsiteY4" fmla="*/ 642789 h 2887856"/>
              <a:gd name="connsiteX5" fmla="*/ 2840875 w 3603112"/>
              <a:gd name="connsiteY5" fmla="*/ 637238 h 2887856"/>
              <a:gd name="connsiteX6" fmla="*/ 3330101 w 3603112"/>
              <a:gd name="connsiteY6" fmla="*/ 1169175 h 2887856"/>
              <a:gd name="connsiteX7" fmla="*/ 3519955 w 3603112"/>
              <a:gd name="connsiteY7" fmla="*/ 1842422 h 2887856"/>
              <a:gd name="connsiteX8" fmla="*/ 3602964 w 3603112"/>
              <a:gd name="connsiteY8" fmla="*/ 2515914 h 2887856"/>
              <a:gd name="connsiteX9" fmla="*/ 3502467 w 3603112"/>
              <a:gd name="connsiteY9" fmla="*/ 2836341 h 2887856"/>
              <a:gd name="connsiteX10" fmla="*/ 3215657 w 3603112"/>
              <a:gd name="connsiteY10" fmla="*/ 2833409 h 2887856"/>
              <a:gd name="connsiteX11" fmla="*/ 2930617 w 3603112"/>
              <a:gd name="connsiteY11" fmla="*/ 2314476 h 2887856"/>
              <a:gd name="connsiteX12" fmla="*/ 2244409 w 3603112"/>
              <a:gd name="connsiteY12" fmla="*/ 2049883 h 2887856"/>
              <a:gd name="connsiteX13" fmla="*/ 1656321 w 3603112"/>
              <a:gd name="connsiteY13" fmla="*/ 2214047 h 2887856"/>
              <a:gd name="connsiteX14" fmla="*/ 1345709 w 3603112"/>
              <a:gd name="connsiteY14" fmla="*/ 2577524 h 2887856"/>
              <a:gd name="connsiteX15" fmla="*/ 940465 w 3603112"/>
              <a:gd name="connsiteY15" fmla="*/ 2573942 h 2887856"/>
              <a:gd name="connsiteX16" fmla="*/ 618231 w 3603112"/>
              <a:gd name="connsiteY16" fmla="*/ 2371609 h 2887856"/>
              <a:gd name="connsiteX17" fmla="*/ 995024 w 3603112"/>
              <a:gd name="connsiteY17" fmla="*/ 1717816 h 2887856"/>
              <a:gd name="connsiteX18" fmla="*/ 1018825 w 3603112"/>
              <a:gd name="connsiteY18" fmla="*/ 1131251 h 2887856"/>
              <a:gd name="connsiteX19" fmla="*/ 470775 w 3603112"/>
              <a:gd name="connsiteY19" fmla="*/ 859986 h 2887856"/>
              <a:gd name="connsiteX20" fmla="*/ 5769 w 3603112"/>
              <a:gd name="connsiteY20" fmla="*/ 614601 h 2887856"/>
              <a:gd name="connsiteX0" fmla="*/ 5769 w 3603112"/>
              <a:gd name="connsiteY0" fmla="*/ 614601 h 2887856"/>
              <a:gd name="connsiteX1" fmla="*/ 247874 w 3603112"/>
              <a:gd name="connsiteY1" fmla="*/ 11181 h 2887856"/>
              <a:gd name="connsiteX2" fmla="*/ 784336 w 3603112"/>
              <a:gd name="connsiteY2" fmla="*/ 240695 h 2887856"/>
              <a:gd name="connsiteX3" fmla="*/ 1578628 w 3603112"/>
              <a:gd name="connsiteY3" fmla="*/ 471853 h 2887856"/>
              <a:gd name="connsiteX4" fmla="*/ 2248897 w 3603112"/>
              <a:gd name="connsiteY4" fmla="*/ 642789 h 2887856"/>
              <a:gd name="connsiteX5" fmla="*/ 2840875 w 3603112"/>
              <a:gd name="connsiteY5" fmla="*/ 637238 h 2887856"/>
              <a:gd name="connsiteX6" fmla="*/ 3330101 w 3603112"/>
              <a:gd name="connsiteY6" fmla="*/ 1169175 h 2887856"/>
              <a:gd name="connsiteX7" fmla="*/ 3519955 w 3603112"/>
              <a:gd name="connsiteY7" fmla="*/ 1842422 h 2887856"/>
              <a:gd name="connsiteX8" fmla="*/ 3602964 w 3603112"/>
              <a:gd name="connsiteY8" fmla="*/ 2515914 h 2887856"/>
              <a:gd name="connsiteX9" fmla="*/ 3502467 w 3603112"/>
              <a:gd name="connsiteY9" fmla="*/ 2836341 h 2887856"/>
              <a:gd name="connsiteX10" fmla="*/ 3215657 w 3603112"/>
              <a:gd name="connsiteY10" fmla="*/ 2833409 h 2887856"/>
              <a:gd name="connsiteX11" fmla="*/ 2930617 w 3603112"/>
              <a:gd name="connsiteY11" fmla="*/ 2314476 h 2887856"/>
              <a:gd name="connsiteX12" fmla="*/ 2244409 w 3603112"/>
              <a:gd name="connsiteY12" fmla="*/ 2049883 h 2887856"/>
              <a:gd name="connsiteX13" fmla="*/ 1656321 w 3603112"/>
              <a:gd name="connsiteY13" fmla="*/ 2214047 h 2887856"/>
              <a:gd name="connsiteX14" fmla="*/ 1345709 w 3603112"/>
              <a:gd name="connsiteY14" fmla="*/ 2577524 h 2887856"/>
              <a:gd name="connsiteX15" fmla="*/ 940465 w 3603112"/>
              <a:gd name="connsiteY15" fmla="*/ 2573942 h 2887856"/>
              <a:gd name="connsiteX16" fmla="*/ 618231 w 3603112"/>
              <a:gd name="connsiteY16" fmla="*/ 2371609 h 2887856"/>
              <a:gd name="connsiteX17" fmla="*/ 995024 w 3603112"/>
              <a:gd name="connsiteY17" fmla="*/ 1717816 h 2887856"/>
              <a:gd name="connsiteX18" fmla="*/ 925683 w 3603112"/>
              <a:gd name="connsiteY18" fmla="*/ 1152681 h 2887856"/>
              <a:gd name="connsiteX19" fmla="*/ 470775 w 3603112"/>
              <a:gd name="connsiteY19" fmla="*/ 859986 h 2887856"/>
              <a:gd name="connsiteX20" fmla="*/ 5769 w 3603112"/>
              <a:gd name="connsiteY20" fmla="*/ 614601 h 2887856"/>
              <a:gd name="connsiteX0" fmla="*/ 9853 w 3514054"/>
              <a:gd name="connsiteY0" fmla="*/ 569757 h 2885873"/>
              <a:gd name="connsiteX1" fmla="*/ 158816 w 3514054"/>
              <a:gd name="connsiteY1" fmla="*/ 9198 h 2885873"/>
              <a:gd name="connsiteX2" fmla="*/ 695278 w 3514054"/>
              <a:gd name="connsiteY2" fmla="*/ 238712 h 2885873"/>
              <a:gd name="connsiteX3" fmla="*/ 1489570 w 3514054"/>
              <a:gd name="connsiteY3" fmla="*/ 469870 h 2885873"/>
              <a:gd name="connsiteX4" fmla="*/ 2159839 w 3514054"/>
              <a:gd name="connsiteY4" fmla="*/ 640806 h 2885873"/>
              <a:gd name="connsiteX5" fmla="*/ 2751817 w 3514054"/>
              <a:gd name="connsiteY5" fmla="*/ 635255 h 2885873"/>
              <a:gd name="connsiteX6" fmla="*/ 3241043 w 3514054"/>
              <a:gd name="connsiteY6" fmla="*/ 1167192 h 2885873"/>
              <a:gd name="connsiteX7" fmla="*/ 3430897 w 3514054"/>
              <a:gd name="connsiteY7" fmla="*/ 1840439 h 2885873"/>
              <a:gd name="connsiteX8" fmla="*/ 3513906 w 3514054"/>
              <a:gd name="connsiteY8" fmla="*/ 2513931 h 2885873"/>
              <a:gd name="connsiteX9" fmla="*/ 3413409 w 3514054"/>
              <a:gd name="connsiteY9" fmla="*/ 2834358 h 2885873"/>
              <a:gd name="connsiteX10" fmla="*/ 3126599 w 3514054"/>
              <a:gd name="connsiteY10" fmla="*/ 2831426 h 2885873"/>
              <a:gd name="connsiteX11" fmla="*/ 2841559 w 3514054"/>
              <a:gd name="connsiteY11" fmla="*/ 2312493 h 2885873"/>
              <a:gd name="connsiteX12" fmla="*/ 2155351 w 3514054"/>
              <a:gd name="connsiteY12" fmla="*/ 2047900 h 2885873"/>
              <a:gd name="connsiteX13" fmla="*/ 1567263 w 3514054"/>
              <a:gd name="connsiteY13" fmla="*/ 2212064 h 2885873"/>
              <a:gd name="connsiteX14" fmla="*/ 1256651 w 3514054"/>
              <a:gd name="connsiteY14" fmla="*/ 2575541 h 2885873"/>
              <a:gd name="connsiteX15" fmla="*/ 851407 w 3514054"/>
              <a:gd name="connsiteY15" fmla="*/ 2571959 h 2885873"/>
              <a:gd name="connsiteX16" fmla="*/ 529173 w 3514054"/>
              <a:gd name="connsiteY16" fmla="*/ 2369626 h 2885873"/>
              <a:gd name="connsiteX17" fmla="*/ 905966 w 3514054"/>
              <a:gd name="connsiteY17" fmla="*/ 1715833 h 2885873"/>
              <a:gd name="connsiteX18" fmla="*/ 836625 w 3514054"/>
              <a:gd name="connsiteY18" fmla="*/ 1150698 h 2885873"/>
              <a:gd name="connsiteX19" fmla="*/ 381717 w 3514054"/>
              <a:gd name="connsiteY19" fmla="*/ 858003 h 2885873"/>
              <a:gd name="connsiteX20" fmla="*/ 9853 w 3514054"/>
              <a:gd name="connsiteY20" fmla="*/ 569757 h 2885873"/>
              <a:gd name="connsiteX0" fmla="*/ 1710 w 3505911"/>
              <a:gd name="connsiteY0" fmla="*/ 477645 h 2793761"/>
              <a:gd name="connsiteX1" fmla="*/ 254165 w 3505911"/>
              <a:gd name="connsiteY1" fmla="*/ 13523 h 2793761"/>
              <a:gd name="connsiteX2" fmla="*/ 687135 w 3505911"/>
              <a:gd name="connsiteY2" fmla="*/ 146600 h 2793761"/>
              <a:gd name="connsiteX3" fmla="*/ 1481427 w 3505911"/>
              <a:gd name="connsiteY3" fmla="*/ 377758 h 2793761"/>
              <a:gd name="connsiteX4" fmla="*/ 2151696 w 3505911"/>
              <a:gd name="connsiteY4" fmla="*/ 548694 h 2793761"/>
              <a:gd name="connsiteX5" fmla="*/ 2743674 w 3505911"/>
              <a:gd name="connsiteY5" fmla="*/ 543143 h 2793761"/>
              <a:gd name="connsiteX6" fmla="*/ 3232900 w 3505911"/>
              <a:gd name="connsiteY6" fmla="*/ 1075080 h 2793761"/>
              <a:gd name="connsiteX7" fmla="*/ 3422754 w 3505911"/>
              <a:gd name="connsiteY7" fmla="*/ 1748327 h 2793761"/>
              <a:gd name="connsiteX8" fmla="*/ 3505763 w 3505911"/>
              <a:gd name="connsiteY8" fmla="*/ 2421819 h 2793761"/>
              <a:gd name="connsiteX9" fmla="*/ 3405266 w 3505911"/>
              <a:gd name="connsiteY9" fmla="*/ 2742246 h 2793761"/>
              <a:gd name="connsiteX10" fmla="*/ 3118456 w 3505911"/>
              <a:gd name="connsiteY10" fmla="*/ 2739314 h 2793761"/>
              <a:gd name="connsiteX11" fmla="*/ 2833416 w 3505911"/>
              <a:gd name="connsiteY11" fmla="*/ 2220381 h 2793761"/>
              <a:gd name="connsiteX12" fmla="*/ 2147208 w 3505911"/>
              <a:gd name="connsiteY12" fmla="*/ 1955788 h 2793761"/>
              <a:gd name="connsiteX13" fmla="*/ 1559120 w 3505911"/>
              <a:gd name="connsiteY13" fmla="*/ 2119952 h 2793761"/>
              <a:gd name="connsiteX14" fmla="*/ 1248508 w 3505911"/>
              <a:gd name="connsiteY14" fmla="*/ 2483429 h 2793761"/>
              <a:gd name="connsiteX15" fmla="*/ 843264 w 3505911"/>
              <a:gd name="connsiteY15" fmla="*/ 2479847 h 2793761"/>
              <a:gd name="connsiteX16" fmla="*/ 521030 w 3505911"/>
              <a:gd name="connsiteY16" fmla="*/ 2277514 h 2793761"/>
              <a:gd name="connsiteX17" fmla="*/ 897823 w 3505911"/>
              <a:gd name="connsiteY17" fmla="*/ 1623721 h 2793761"/>
              <a:gd name="connsiteX18" fmla="*/ 828482 w 3505911"/>
              <a:gd name="connsiteY18" fmla="*/ 1058586 h 2793761"/>
              <a:gd name="connsiteX19" fmla="*/ 373574 w 3505911"/>
              <a:gd name="connsiteY19" fmla="*/ 765891 h 2793761"/>
              <a:gd name="connsiteX20" fmla="*/ 1710 w 3505911"/>
              <a:gd name="connsiteY20" fmla="*/ 477645 h 2793761"/>
              <a:gd name="connsiteX0" fmla="*/ 1851 w 3506052"/>
              <a:gd name="connsiteY0" fmla="*/ 480896 h 2797012"/>
              <a:gd name="connsiteX1" fmla="*/ 254306 w 3506052"/>
              <a:gd name="connsiteY1" fmla="*/ 16774 h 2797012"/>
              <a:gd name="connsiteX2" fmla="*/ 770069 w 3506052"/>
              <a:gd name="connsiteY2" fmla="*/ 128421 h 2797012"/>
              <a:gd name="connsiteX3" fmla="*/ 1481568 w 3506052"/>
              <a:gd name="connsiteY3" fmla="*/ 381009 h 2797012"/>
              <a:gd name="connsiteX4" fmla="*/ 2151837 w 3506052"/>
              <a:gd name="connsiteY4" fmla="*/ 551945 h 2797012"/>
              <a:gd name="connsiteX5" fmla="*/ 2743815 w 3506052"/>
              <a:gd name="connsiteY5" fmla="*/ 546394 h 2797012"/>
              <a:gd name="connsiteX6" fmla="*/ 3233041 w 3506052"/>
              <a:gd name="connsiteY6" fmla="*/ 1078331 h 2797012"/>
              <a:gd name="connsiteX7" fmla="*/ 3422895 w 3506052"/>
              <a:gd name="connsiteY7" fmla="*/ 1751578 h 2797012"/>
              <a:gd name="connsiteX8" fmla="*/ 3505904 w 3506052"/>
              <a:gd name="connsiteY8" fmla="*/ 2425070 h 2797012"/>
              <a:gd name="connsiteX9" fmla="*/ 3405407 w 3506052"/>
              <a:gd name="connsiteY9" fmla="*/ 2745497 h 2797012"/>
              <a:gd name="connsiteX10" fmla="*/ 3118597 w 3506052"/>
              <a:gd name="connsiteY10" fmla="*/ 2742565 h 2797012"/>
              <a:gd name="connsiteX11" fmla="*/ 2833557 w 3506052"/>
              <a:gd name="connsiteY11" fmla="*/ 2223632 h 2797012"/>
              <a:gd name="connsiteX12" fmla="*/ 2147349 w 3506052"/>
              <a:gd name="connsiteY12" fmla="*/ 1959039 h 2797012"/>
              <a:gd name="connsiteX13" fmla="*/ 1559261 w 3506052"/>
              <a:gd name="connsiteY13" fmla="*/ 2123203 h 2797012"/>
              <a:gd name="connsiteX14" fmla="*/ 1248649 w 3506052"/>
              <a:gd name="connsiteY14" fmla="*/ 2486680 h 2797012"/>
              <a:gd name="connsiteX15" fmla="*/ 843405 w 3506052"/>
              <a:gd name="connsiteY15" fmla="*/ 2483098 h 2797012"/>
              <a:gd name="connsiteX16" fmla="*/ 521171 w 3506052"/>
              <a:gd name="connsiteY16" fmla="*/ 2280765 h 2797012"/>
              <a:gd name="connsiteX17" fmla="*/ 897964 w 3506052"/>
              <a:gd name="connsiteY17" fmla="*/ 1626972 h 2797012"/>
              <a:gd name="connsiteX18" fmla="*/ 828623 w 3506052"/>
              <a:gd name="connsiteY18" fmla="*/ 1061837 h 2797012"/>
              <a:gd name="connsiteX19" fmla="*/ 373715 w 3506052"/>
              <a:gd name="connsiteY19" fmla="*/ 769142 h 2797012"/>
              <a:gd name="connsiteX20" fmla="*/ 1851 w 3506052"/>
              <a:gd name="connsiteY20" fmla="*/ 480896 h 2797012"/>
              <a:gd name="connsiteX0" fmla="*/ 1851 w 3581454"/>
              <a:gd name="connsiteY0" fmla="*/ 480896 h 2797012"/>
              <a:gd name="connsiteX1" fmla="*/ 254306 w 3581454"/>
              <a:gd name="connsiteY1" fmla="*/ 16774 h 2797012"/>
              <a:gd name="connsiteX2" fmla="*/ 770069 w 3581454"/>
              <a:gd name="connsiteY2" fmla="*/ 128421 h 2797012"/>
              <a:gd name="connsiteX3" fmla="*/ 1481568 w 3581454"/>
              <a:gd name="connsiteY3" fmla="*/ 381009 h 2797012"/>
              <a:gd name="connsiteX4" fmla="*/ 2151837 w 3581454"/>
              <a:gd name="connsiteY4" fmla="*/ 551945 h 2797012"/>
              <a:gd name="connsiteX5" fmla="*/ 2743815 w 3581454"/>
              <a:gd name="connsiteY5" fmla="*/ 546394 h 2797012"/>
              <a:gd name="connsiteX6" fmla="*/ 3233041 w 3581454"/>
              <a:gd name="connsiteY6" fmla="*/ 1078331 h 2797012"/>
              <a:gd name="connsiteX7" fmla="*/ 3567783 w 3581454"/>
              <a:gd name="connsiteY7" fmla="*/ 1676572 h 2797012"/>
              <a:gd name="connsiteX8" fmla="*/ 3505904 w 3581454"/>
              <a:gd name="connsiteY8" fmla="*/ 2425070 h 2797012"/>
              <a:gd name="connsiteX9" fmla="*/ 3405407 w 3581454"/>
              <a:gd name="connsiteY9" fmla="*/ 2745497 h 2797012"/>
              <a:gd name="connsiteX10" fmla="*/ 3118597 w 3581454"/>
              <a:gd name="connsiteY10" fmla="*/ 2742565 h 2797012"/>
              <a:gd name="connsiteX11" fmla="*/ 2833557 w 3581454"/>
              <a:gd name="connsiteY11" fmla="*/ 2223632 h 2797012"/>
              <a:gd name="connsiteX12" fmla="*/ 2147349 w 3581454"/>
              <a:gd name="connsiteY12" fmla="*/ 1959039 h 2797012"/>
              <a:gd name="connsiteX13" fmla="*/ 1559261 w 3581454"/>
              <a:gd name="connsiteY13" fmla="*/ 2123203 h 2797012"/>
              <a:gd name="connsiteX14" fmla="*/ 1248649 w 3581454"/>
              <a:gd name="connsiteY14" fmla="*/ 2486680 h 2797012"/>
              <a:gd name="connsiteX15" fmla="*/ 843405 w 3581454"/>
              <a:gd name="connsiteY15" fmla="*/ 2483098 h 2797012"/>
              <a:gd name="connsiteX16" fmla="*/ 521171 w 3581454"/>
              <a:gd name="connsiteY16" fmla="*/ 2280765 h 2797012"/>
              <a:gd name="connsiteX17" fmla="*/ 897964 w 3581454"/>
              <a:gd name="connsiteY17" fmla="*/ 1626972 h 2797012"/>
              <a:gd name="connsiteX18" fmla="*/ 828623 w 3581454"/>
              <a:gd name="connsiteY18" fmla="*/ 1061837 h 2797012"/>
              <a:gd name="connsiteX19" fmla="*/ 373715 w 3581454"/>
              <a:gd name="connsiteY19" fmla="*/ 769142 h 2797012"/>
              <a:gd name="connsiteX20" fmla="*/ 1851 w 3581454"/>
              <a:gd name="connsiteY20" fmla="*/ 480896 h 2797012"/>
              <a:gd name="connsiteX0" fmla="*/ 1851 w 3581454"/>
              <a:gd name="connsiteY0" fmla="*/ 480896 h 2755861"/>
              <a:gd name="connsiteX1" fmla="*/ 254306 w 3581454"/>
              <a:gd name="connsiteY1" fmla="*/ 16774 h 2755861"/>
              <a:gd name="connsiteX2" fmla="*/ 770069 w 3581454"/>
              <a:gd name="connsiteY2" fmla="*/ 128421 h 2755861"/>
              <a:gd name="connsiteX3" fmla="*/ 1481568 w 3581454"/>
              <a:gd name="connsiteY3" fmla="*/ 381009 h 2755861"/>
              <a:gd name="connsiteX4" fmla="*/ 2151837 w 3581454"/>
              <a:gd name="connsiteY4" fmla="*/ 551945 h 2755861"/>
              <a:gd name="connsiteX5" fmla="*/ 2743815 w 3581454"/>
              <a:gd name="connsiteY5" fmla="*/ 546394 h 2755861"/>
              <a:gd name="connsiteX6" fmla="*/ 3233041 w 3581454"/>
              <a:gd name="connsiteY6" fmla="*/ 1078331 h 2755861"/>
              <a:gd name="connsiteX7" fmla="*/ 3567783 w 3581454"/>
              <a:gd name="connsiteY7" fmla="*/ 1676572 h 2755861"/>
              <a:gd name="connsiteX8" fmla="*/ 3505904 w 3581454"/>
              <a:gd name="connsiteY8" fmla="*/ 2425070 h 2755861"/>
              <a:gd name="connsiteX9" fmla="*/ 3405407 w 3581454"/>
              <a:gd name="connsiteY9" fmla="*/ 2745497 h 2755861"/>
              <a:gd name="connsiteX10" fmla="*/ 3170342 w 3581454"/>
              <a:gd name="connsiteY10" fmla="*/ 2635414 h 2755861"/>
              <a:gd name="connsiteX11" fmla="*/ 2833557 w 3581454"/>
              <a:gd name="connsiteY11" fmla="*/ 2223632 h 2755861"/>
              <a:gd name="connsiteX12" fmla="*/ 2147349 w 3581454"/>
              <a:gd name="connsiteY12" fmla="*/ 1959039 h 2755861"/>
              <a:gd name="connsiteX13" fmla="*/ 1559261 w 3581454"/>
              <a:gd name="connsiteY13" fmla="*/ 2123203 h 2755861"/>
              <a:gd name="connsiteX14" fmla="*/ 1248649 w 3581454"/>
              <a:gd name="connsiteY14" fmla="*/ 2486680 h 2755861"/>
              <a:gd name="connsiteX15" fmla="*/ 843405 w 3581454"/>
              <a:gd name="connsiteY15" fmla="*/ 2483098 h 2755861"/>
              <a:gd name="connsiteX16" fmla="*/ 521171 w 3581454"/>
              <a:gd name="connsiteY16" fmla="*/ 2280765 h 2755861"/>
              <a:gd name="connsiteX17" fmla="*/ 897964 w 3581454"/>
              <a:gd name="connsiteY17" fmla="*/ 1626972 h 2755861"/>
              <a:gd name="connsiteX18" fmla="*/ 828623 w 3581454"/>
              <a:gd name="connsiteY18" fmla="*/ 1061837 h 2755861"/>
              <a:gd name="connsiteX19" fmla="*/ 373715 w 3581454"/>
              <a:gd name="connsiteY19" fmla="*/ 769142 h 2755861"/>
              <a:gd name="connsiteX20" fmla="*/ 1851 w 3581454"/>
              <a:gd name="connsiteY20" fmla="*/ 480896 h 2755861"/>
              <a:gd name="connsiteX0" fmla="*/ 1851 w 3581454"/>
              <a:gd name="connsiteY0" fmla="*/ 480896 h 2757867"/>
              <a:gd name="connsiteX1" fmla="*/ 254306 w 3581454"/>
              <a:gd name="connsiteY1" fmla="*/ 16774 h 2757867"/>
              <a:gd name="connsiteX2" fmla="*/ 770069 w 3581454"/>
              <a:gd name="connsiteY2" fmla="*/ 128421 h 2757867"/>
              <a:gd name="connsiteX3" fmla="*/ 1481568 w 3581454"/>
              <a:gd name="connsiteY3" fmla="*/ 381009 h 2757867"/>
              <a:gd name="connsiteX4" fmla="*/ 2151837 w 3581454"/>
              <a:gd name="connsiteY4" fmla="*/ 551945 h 2757867"/>
              <a:gd name="connsiteX5" fmla="*/ 2743815 w 3581454"/>
              <a:gd name="connsiteY5" fmla="*/ 546394 h 2757867"/>
              <a:gd name="connsiteX6" fmla="*/ 3233041 w 3581454"/>
              <a:gd name="connsiteY6" fmla="*/ 1078331 h 2757867"/>
              <a:gd name="connsiteX7" fmla="*/ 3567783 w 3581454"/>
              <a:gd name="connsiteY7" fmla="*/ 1676572 h 2757867"/>
              <a:gd name="connsiteX8" fmla="*/ 3505904 w 3581454"/>
              <a:gd name="connsiteY8" fmla="*/ 2425070 h 2757867"/>
              <a:gd name="connsiteX9" fmla="*/ 3405407 w 3581454"/>
              <a:gd name="connsiteY9" fmla="*/ 2745497 h 2757867"/>
              <a:gd name="connsiteX10" fmla="*/ 3170342 w 3581454"/>
              <a:gd name="connsiteY10" fmla="*/ 2635414 h 2757867"/>
              <a:gd name="connsiteX11" fmla="*/ 2854257 w 3581454"/>
              <a:gd name="connsiteY11" fmla="*/ 2116479 h 2757867"/>
              <a:gd name="connsiteX12" fmla="*/ 2147349 w 3581454"/>
              <a:gd name="connsiteY12" fmla="*/ 1959039 h 2757867"/>
              <a:gd name="connsiteX13" fmla="*/ 1559261 w 3581454"/>
              <a:gd name="connsiteY13" fmla="*/ 2123203 h 2757867"/>
              <a:gd name="connsiteX14" fmla="*/ 1248649 w 3581454"/>
              <a:gd name="connsiteY14" fmla="*/ 2486680 h 2757867"/>
              <a:gd name="connsiteX15" fmla="*/ 843405 w 3581454"/>
              <a:gd name="connsiteY15" fmla="*/ 2483098 h 2757867"/>
              <a:gd name="connsiteX16" fmla="*/ 521171 w 3581454"/>
              <a:gd name="connsiteY16" fmla="*/ 2280765 h 2757867"/>
              <a:gd name="connsiteX17" fmla="*/ 897964 w 3581454"/>
              <a:gd name="connsiteY17" fmla="*/ 1626972 h 2757867"/>
              <a:gd name="connsiteX18" fmla="*/ 828623 w 3581454"/>
              <a:gd name="connsiteY18" fmla="*/ 1061837 h 2757867"/>
              <a:gd name="connsiteX19" fmla="*/ 373715 w 3581454"/>
              <a:gd name="connsiteY19" fmla="*/ 769142 h 2757867"/>
              <a:gd name="connsiteX20" fmla="*/ 1851 w 3581454"/>
              <a:gd name="connsiteY20" fmla="*/ 480896 h 2757867"/>
              <a:gd name="connsiteX0" fmla="*/ 1851 w 3581454"/>
              <a:gd name="connsiteY0" fmla="*/ 480896 h 2749382"/>
              <a:gd name="connsiteX1" fmla="*/ 254306 w 3581454"/>
              <a:gd name="connsiteY1" fmla="*/ 16774 h 2749382"/>
              <a:gd name="connsiteX2" fmla="*/ 770069 w 3581454"/>
              <a:gd name="connsiteY2" fmla="*/ 128421 h 2749382"/>
              <a:gd name="connsiteX3" fmla="*/ 1481568 w 3581454"/>
              <a:gd name="connsiteY3" fmla="*/ 381009 h 2749382"/>
              <a:gd name="connsiteX4" fmla="*/ 2151837 w 3581454"/>
              <a:gd name="connsiteY4" fmla="*/ 551945 h 2749382"/>
              <a:gd name="connsiteX5" fmla="*/ 2743815 w 3581454"/>
              <a:gd name="connsiteY5" fmla="*/ 546394 h 2749382"/>
              <a:gd name="connsiteX6" fmla="*/ 3233041 w 3581454"/>
              <a:gd name="connsiteY6" fmla="*/ 1078331 h 2749382"/>
              <a:gd name="connsiteX7" fmla="*/ 3567783 w 3581454"/>
              <a:gd name="connsiteY7" fmla="*/ 1676572 h 2749382"/>
              <a:gd name="connsiteX8" fmla="*/ 3505904 w 3581454"/>
              <a:gd name="connsiteY8" fmla="*/ 2425070 h 2749382"/>
              <a:gd name="connsiteX9" fmla="*/ 3405407 w 3581454"/>
              <a:gd name="connsiteY9" fmla="*/ 2745497 h 2749382"/>
              <a:gd name="connsiteX10" fmla="*/ 3242786 w 3581454"/>
              <a:gd name="connsiteY10" fmla="*/ 2571124 h 2749382"/>
              <a:gd name="connsiteX11" fmla="*/ 2854257 w 3581454"/>
              <a:gd name="connsiteY11" fmla="*/ 2116479 h 2749382"/>
              <a:gd name="connsiteX12" fmla="*/ 2147349 w 3581454"/>
              <a:gd name="connsiteY12" fmla="*/ 1959039 h 2749382"/>
              <a:gd name="connsiteX13" fmla="*/ 1559261 w 3581454"/>
              <a:gd name="connsiteY13" fmla="*/ 2123203 h 2749382"/>
              <a:gd name="connsiteX14" fmla="*/ 1248649 w 3581454"/>
              <a:gd name="connsiteY14" fmla="*/ 2486680 h 2749382"/>
              <a:gd name="connsiteX15" fmla="*/ 843405 w 3581454"/>
              <a:gd name="connsiteY15" fmla="*/ 2483098 h 2749382"/>
              <a:gd name="connsiteX16" fmla="*/ 521171 w 3581454"/>
              <a:gd name="connsiteY16" fmla="*/ 2280765 h 2749382"/>
              <a:gd name="connsiteX17" fmla="*/ 897964 w 3581454"/>
              <a:gd name="connsiteY17" fmla="*/ 1626972 h 2749382"/>
              <a:gd name="connsiteX18" fmla="*/ 828623 w 3581454"/>
              <a:gd name="connsiteY18" fmla="*/ 1061837 h 2749382"/>
              <a:gd name="connsiteX19" fmla="*/ 373715 w 3581454"/>
              <a:gd name="connsiteY19" fmla="*/ 769142 h 2749382"/>
              <a:gd name="connsiteX20" fmla="*/ 1851 w 3581454"/>
              <a:gd name="connsiteY20" fmla="*/ 480896 h 2749382"/>
              <a:gd name="connsiteX0" fmla="*/ 1851 w 3579102"/>
              <a:gd name="connsiteY0" fmla="*/ 480896 h 2698088"/>
              <a:gd name="connsiteX1" fmla="*/ 254306 w 3579102"/>
              <a:gd name="connsiteY1" fmla="*/ 16774 h 2698088"/>
              <a:gd name="connsiteX2" fmla="*/ 770069 w 3579102"/>
              <a:gd name="connsiteY2" fmla="*/ 128421 h 2698088"/>
              <a:gd name="connsiteX3" fmla="*/ 1481568 w 3579102"/>
              <a:gd name="connsiteY3" fmla="*/ 381009 h 2698088"/>
              <a:gd name="connsiteX4" fmla="*/ 2151837 w 3579102"/>
              <a:gd name="connsiteY4" fmla="*/ 551945 h 2698088"/>
              <a:gd name="connsiteX5" fmla="*/ 2743815 w 3579102"/>
              <a:gd name="connsiteY5" fmla="*/ 546394 h 2698088"/>
              <a:gd name="connsiteX6" fmla="*/ 3233041 w 3579102"/>
              <a:gd name="connsiteY6" fmla="*/ 1078331 h 2698088"/>
              <a:gd name="connsiteX7" fmla="*/ 3567783 w 3579102"/>
              <a:gd name="connsiteY7" fmla="*/ 1676572 h 2698088"/>
              <a:gd name="connsiteX8" fmla="*/ 3505904 w 3579102"/>
              <a:gd name="connsiteY8" fmla="*/ 2425070 h 2698088"/>
              <a:gd name="connsiteX9" fmla="*/ 3560645 w 3579102"/>
              <a:gd name="connsiteY9" fmla="*/ 2691921 h 2698088"/>
              <a:gd name="connsiteX10" fmla="*/ 3242786 w 3579102"/>
              <a:gd name="connsiteY10" fmla="*/ 2571124 h 2698088"/>
              <a:gd name="connsiteX11" fmla="*/ 2854257 w 3579102"/>
              <a:gd name="connsiteY11" fmla="*/ 2116479 h 2698088"/>
              <a:gd name="connsiteX12" fmla="*/ 2147349 w 3579102"/>
              <a:gd name="connsiteY12" fmla="*/ 1959039 h 2698088"/>
              <a:gd name="connsiteX13" fmla="*/ 1559261 w 3579102"/>
              <a:gd name="connsiteY13" fmla="*/ 2123203 h 2698088"/>
              <a:gd name="connsiteX14" fmla="*/ 1248649 w 3579102"/>
              <a:gd name="connsiteY14" fmla="*/ 2486680 h 2698088"/>
              <a:gd name="connsiteX15" fmla="*/ 843405 w 3579102"/>
              <a:gd name="connsiteY15" fmla="*/ 2483098 h 2698088"/>
              <a:gd name="connsiteX16" fmla="*/ 521171 w 3579102"/>
              <a:gd name="connsiteY16" fmla="*/ 2280765 h 2698088"/>
              <a:gd name="connsiteX17" fmla="*/ 897964 w 3579102"/>
              <a:gd name="connsiteY17" fmla="*/ 1626972 h 2698088"/>
              <a:gd name="connsiteX18" fmla="*/ 828623 w 3579102"/>
              <a:gd name="connsiteY18" fmla="*/ 1061837 h 2698088"/>
              <a:gd name="connsiteX19" fmla="*/ 373715 w 3579102"/>
              <a:gd name="connsiteY19" fmla="*/ 769142 h 2698088"/>
              <a:gd name="connsiteX20" fmla="*/ 1851 w 3579102"/>
              <a:gd name="connsiteY20" fmla="*/ 480896 h 2698088"/>
              <a:gd name="connsiteX0" fmla="*/ 1851 w 3650858"/>
              <a:gd name="connsiteY0" fmla="*/ 480896 h 2700022"/>
              <a:gd name="connsiteX1" fmla="*/ 254306 w 3650858"/>
              <a:gd name="connsiteY1" fmla="*/ 16774 h 2700022"/>
              <a:gd name="connsiteX2" fmla="*/ 770069 w 3650858"/>
              <a:gd name="connsiteY2" fmla="*/ 128421 h 2700022"/>
              <a:gd name="connsiteX3" fmla="*/ 1481568 w 3650858"/>
              <a:gd name="connsiteY3" fmla="*/ 381009 h 2700022"/>
              <a:gd name="connsiteX4" fmla="*/ 2151837 w 3650858"/>
              <a:gd name="connsiteY4" fmla="*/ 551945 h 2700022"/>
              <a:gd name="connsiteX5" fmla="*/ 2743815 w 3650858"/>
              <a:gd name="connsiteY5" fmla="*/ 546394 h 2700022"/>
              <a:gd name="connsiteX6" fmla="*/ 3233041 w 3650858"/>
              <a:gd name="connsiteY6" fmla="*/ 1078331 h 2700022"/>
              <a:gd name="connsiteX7" fmla="*/ 3567783 w 3650858"/>
              <a:gd name="connsiteY7" fmla="*/ 1676572 h 2700022"/>
              <a:gd name="connsiteX8" fmla="*/ 3650793 w 3650858"/>
              <a:gd name="connsiteY8" fmla="*/ 2392925 h 2700022"/>
              <a:gd name="connsiteX9" fmla="*/ 3560645 w 3650858"/>
              <a:gd name="connsiteY9" fmla="*/ 2691921 h 2700022"/>
              <a:gd name="connsiteX10" fmla="*/ 3242786 w 3650858"/>
              <a:gd name="connsiteY10" fmla="*/ 2571124 h 2700022"/>
              <a:gd name="connsiteX11" fmla="*/ 2854257 w 3650858"/>
              <a:gd name="connsiteY11" fmla="*/ 2116479 h 2700022"/>
              <a:gd name="connsiteX12" fmla="*/ 2147349 w 3650858"/>
              <a:gd name="connsiteY12" fmla="*/ 1959039 h 2700022"/>
              <a:gd name="connsiteX13" fmla="*/ 1559261 w 3650858"/>
              <a:gd name="connsiteY13" fmla="*/ 2123203 h 2700022"/>
              <a:gd name="connsiteX14" fmla="*/ 1248649 w 3650858"/>
              <a:gd name="connsiteY14" fmla="*/ 2486680 h 2700022"/>
              <a:gd name="connsiteX15" fmla="*/ 843405 w 3650858"/>
              <a:gd name="connsiteY15" fmla="*/ 2483098 h 2700022"/>
              <a:gd name="connsiteX16" fmla="*/ 521171 w 3650858"/>
              <a:gd name="connsiteY16" fmla="*/ 2280765 h 2700022"/>
              <a:gd name="connsiteX17" fmla="*/ 897964 w 3650858"/>
              <a:gd name="connsiteY17" fmla="*/ 1626972 h 2700022"/>
              <a:gd name="connsiteX18" fmla="*/ 828623 w 3650858"/>
              <a:gd name="connsiteY18" fmla="*/ 1061837 h 2700022"/>
              <a:gd name="connsiteX19" fmla="*/ 373715 w 3650858"/>
              <a:gd name="connsiteY19" fmla="*/ 769142 h 2700022"/>
              <a:gd name="connsiteX20" fmla="*/ 1851 w 3650858"/>
              <a:gd name="connsiteY20" fmla="*/ 480896 h 27000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650858" h="2700022">
                <a:moveTo>
                  <a:pt x="1851" y="480896"/>
                </a:moveTo>
                <a:cubicBezTo>
                  <a:pt x="-18051" y="355501"/>
                  <a:pt x="126270" y="75520"/>
                  <a:pt x="254306" y="16774"/>
                </a:cubicBezTo>
                <a:cubicBezTo>
                  <a:pt x="382342" y="-41972"/>
                  <a:pt x="565525" y="67715"/>
                  <a:pt x="770069" y="128421"/>
                </a:cubicBezTo>
                <a:cubicBezTo>
                  <a:pt x="1007235" y="212617"/>
                  <a:pt x="1251273" y="310422"/>
                  <a:pt x="1481568" y="381009"/>
                </a:cubicBezTo>
                <a:cubicBezTo>
                  <a:pt x="1711863" y="451596"/>
                  <a:pt x="1941463" y="524381"/>
                  <a:pt x="2151837" y="551945"/>
                </a:cubicBezTo>
                <a:cubicBezTo>
                  <a:pt x="2362212" y="579509"/>
                  <a:pt x="2563614" y="458663"/>
                  <a:pt x="2743815" y="546394"/>
                </a:cubicBezTo>
                <a:cubicBezTo>
                  <a:pt x="2924016" y="634125"/>
                  <a:pt x="3095713" y="889968"/>
                  <a:pt x="3233041" y="1078331"/>
                </a:cubicBezTo>
                <a:cubicBezTo>
                  <a:pt x="3370369" y="1266694"/>
                  <a:pt x="3498158" y="1457473"/>
                  <a:pt x="3567783" y="1676572"/>
                </a:cubicBezTo>
                <a:cubicBezTo>
                  <a:pt x="3637408" y="1895671"/>
                  <a:pt x="3651983" y="2223700"/>
                  <a:pt x="3650793" y="2392925"/>
                </a:cubicBezTo>
                <a:cubicBezTo>
                  <a:pt x="3649603" y="2562150"/>
                  <a:pt x="3628646" y="2662221"/>
                  <a:pt x="3560645" y="2691921"/>
                </a:cubicBezTo>
                <a:cubicBezTo>
                  <a:pt x="3492644" y="2721621"/>
                  <a:pt x="3360517" y="2667031"/>
                  <a:pt x="3242786" y="2571124"/>
                </a:cubicBezTo>
                <a:cubicBezTo>
                  <a:pt x="3125055" y="2475217"/>
                  <a:pt x="3036830" y="2218493"/>
                  <a:pt x="2854257" y="2116479"/>
                </a:cubicBezTo>
                <a:cubicBezTo>
                  <a:pt x="2671684" y="2014465"/>
                  <a:pt x="2363182" y="1957918"/>
                  <a:pt x="2147349" y="1959039"/>
                </a:cubicBezTo>
                <a:cubicBezTo>
                  <a:pt x="1931516" y="1960160"/>
                  <a:pt x="1709044" y="2035263"/>
                  <a:pt x="1559261" y="2123203"/>
                </a:cubicBezTo>
                <a:cubicBezTo>
                  <a:pt x="1409478" y="2211143"/>
                  <a:pt x="1367958" y="2426697"/>
                  <a:pt x="1248649" y="2486680"/>
                </a:cubicBezTo>
                <a:cubicBezTo>
                  <a:pt x="1129340" y="2546663"/>
                  <a:pt x="964651" y="2517417"/>
                  <a:pt x="843405" y="2483098"/>
                </a:cubicBezTo>
                <a:cubicBezTo>
                  <a:pt x="722159" y="2448779"/>
                  <a:pt x="512078" y="2423453"/>
                  <a:pt x="521171" y="2280765"/>
                </a:cubicBezTo>
                <a:cubicBezTo>
                  <a:pt x="530264" y="2138077"/>
                  <a:pt x="846722" y="1830127"/>
                  <a:pt x="897964" y="1626972"/>
                </a:cubicBezTo>
                <a:cubicBezTo>
                  <a:pt x="949206" y="1423817"/>
                  <a:pt x="908452" y="1160534"/>
                  <a:pt x="828623" y="1061837"/>
                </a:cubicBezTo>
                <a:cubicBezTo>
                  <a:pt x="748794" y="963140"/>
                  <a:pt x="511510" y="865966"/>
                  <a:pt x="373715" y="769142"/>
                </a:cubicBezTo>
                <a:cubicBezTo>
                  <a:pt x="235920" y="672318"/>
                  <a:pt x="21753" y="606291"/>
                  <a:pt x="1851" y="480896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5" name="円/楕円 14"/>
          <p:cNvSpPr/>
          <p:nvPr/>
        </p:nvSpPr>
        <p:spPr>
          <a:xfrm>
            <a:off x="5894224" y="684017"/>
            <a:ext cx="95003" cy="95003"/>
          </a:xfrm>
          <a:prstGeom prst="ellipse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円/楕円 15"/>
          <p:cNvSpPr/>
          <p:nvPr/>
        </p:nvSpPr>
        <p:spPr>
          <a:xfrm>
            <a:off x="6007436" y="550519"/>
            <a:ext cx="95003" cy="95003"/>
          </a:xfrm>
          <a:prstGeom prst="ellipse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円/楕円 16"/>
          <p:cNvSpPr/>
          <p:nvPr/>
        </p:nvSpPr>
        <p:spPr>
          <a:xfrm>
            <a:off x="6173197" y="636515"/>
            <a:ext cx="95003" cy="95003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フリーフォーム 17"/>
          <p:cNvSpPr/>
          <p:nvPr/>
        </p:nvSpPr>
        <p:spPr>
          <a:xfrm>
            <a:off x="4296465" y="298269"/>
            <a:ext cx="3360379" cy="2708080"/>
          </a:xfrm>
          <a:custGeom>
            <a:avLst/>
            <a:gdLst>
              <a:gd name="connsiteX0" fmla="*/ 1552491 w 3235070"/>
              <a:gd name="connsiteY0" fmla="*/ 312252 h 2684147"/>
              <a:gd name="connsiteX1" fmla="*/ 1219116 w 3235070"/>
              <a:gd name="connsiteY1" fmla="*/ 359877 h 2684147"/>
              <a:gd name="connsiteX2" fmla="*/ 933366 w 3235070"/>
              <a:gd name="connsiteY2" fmla="*/ 274152 h 2684147"/>
              <a:gd name="connsiteX3" fmla="*/ 419016 w 3235070"/>
              <a:gd name="connsiteY3" fmla="*/ 45552 h 2684147"/>
              <a:gd name="connsiteX4" fmla="*/ 190416 w 3235070"/>
              <a:gd name="connsiteY4" fmla="*/ 16977 h 2684147"/>
              <a:gd name="connsiteX5" fmla="*/ 9441 w 3235070"/>
              <a:gd name="connsiteY5" fmla="*/ 245577 h 2684147"/>
              <a:gd name="connsiteX6" fmla="*/ 57066 w 3235070"/>
              <a:gd name="connsiteY6" fmla="*/ 721827 h 2684147"/>
              <a:gd name="connsiteX7" fmla="*/ 323766 w 3235070"/>
              <a:gd name="connsiteY7" fmla="*/ 1026627 h 2684147"/>
              <a:gd name="connsiteX8" fmla="*/ 628566 w 3235070"/>
              <a:gd name="connsiteY8" fmla="*/ 1198077 h 2684147"/>
              <a:gd name="connsiteX9" fmla="*/ 619041 w 3235070"/>
              <a:gd name="connsiteY9" fmla="*/ 1579077 h 2684147"/>
              <a:gd name="connsiteX10" fmla="*/ 295191 w 3235070"/>
              <a:gd name="connsiteY10" fmla="*/ 1960077 h 2684147"/>
              <a:gd name="connsiteX11" fmla="*/ 247566 w 3235070"/>
              <a:gd name="connsiteY11" fmla="*/ 2379177 h 2684147"/>
              <a:gd name="connsiteX12" fmla="*/ 580941 w 3235070"/>
              <a:gd name="connsiteY12" fmla="*/ 2503002 h 2684147"/>
              <a:gd name="connsiteX13" fmla="*/ 1095291 w 3235070"/>
              <a:gd name="connsiteY13" fmla="*/ 2445852 h 2684147"/>
              <a:gd name="connsiteX14" fmla="*/ 1457241 w 3235070"/>
              <a:gd name="connsiteY14" fmla="*/ 2198202 h 2684147"/>
              <a:gd name="connsiteX15" fmla="*/ 1647741 w 3235070"/>
              <a:gd name="connsiteY15" fmla="*/ 1931502 h 2684147"/>
              <a:gd name="connsiteX16" fmla="*/ 2076366 w 3235070"/>
              <a:gd name="connsiteY16" fmla="*/ 1998177 h 2684147"/>
              <a:gd name="connsiteX17" fmla="*/ 2457366 w 3235070"/>
              <a:gd name="connsiteY17" fmla="*/ 2322027 h 2684147"/>
              <a:gd name="connsiteX18" fmla="*/ 2647866 w 3235070"/>
              <a:gd name="connsiteY18" fmla="*/ 2645877 h 2684147"/>
              <a:gd name="connsiteX19" fmla="*/ 2914566 w 3235070"/>
              <a:gd name="connsiteY19" fmla="*/ 2617302 h 2684147"/>
              <a:gd name="connsiteX20" fmla="*/ 3124116 w 3235070"/>
              <a:gd name="connsiteY20" fmla="*/ 2102952 h 2684147"/>
              <a:gd name="connsiteX21" fmla="*/ 3219366 w 3235070"/>
              <a:gd name="connsiteY21" fmla="*/ 1655277 h 2684147"/>
              <a:gd name="connsiteX22" fmla="*/ 2800266 w 3235070"/>
              <a:gd name="connsiteY22" fmla="*/ 940902 h 2684147"/>
              <a:gd name="connsiteX23" fmla="*/ 2495466 w 3235070"/>
              <a:gd name="connsiteY23" fmla="*/ 445602 h 2684147"/>
              <a:gd name="connsiteX24" fmla="*/ 2000166 w 3235070"/>
              <a:gd name="connsiteY24" fmla="*/ 283677 h 2684147"/>
              <a:gd name="connsiteX25" fmla="*/ 1552491 w 3235070"/>
              <a:gd name="connsiteY25" fmla="*/ 226527 h 2684147"/>
              <a:gd name="connsiteX26" fmla="*/ 1323891 w 3235070"/>
              <a:gd name="connsiteY26" fmla="*/ 312252 h 2684147"/>
              <a:gd name="connsiteX27" fmla="*/ 980991 w 3235070"/>
              <a:gd name="connsiteY27" fmla="*/ 255102 h 2684147"/>
              <a:gd name="connsiteX0" fmla="*/ 1605831 w 3235070"/>
              <a:gd name="connsiteY0" fmla="*/ 327492 h 2684147"/>
              <a:gd name="connsiteX1" fmla="*/ 1219116 w 3235070"/>
              <a:gd name="connsiteY1" fmla="*/ 359877 h 2684147"/>
              <a:gd name="connsiteX2" fmla="*/ 933366 w 3235070"/>
              <a:gd name="connsiteY2" fmla="*/ 274152 h 2684147"/>
              <a:gd name="connsiteX3" fmla="*/ 419016 w 3235070"/>
              <a:gd name="connsiteY3" fmla="*/ 45552 h 2684147"/>
              <a:gd name="connsiteX4" fmla="*/ 190416 w 3235070"/>
              <a:gd name="connsiteY4" fmla="*/ 16977 h 2684147"/>
              <a:gd name="connsiteX5" fmla="*/ 9441 w 3235070"/>
              <a:gd name="connsiteY5" fmla="*/ 245577 h 2684147"/>
              <a:gd name="connsiteX6" fmla="*/ 57066 w 3235070"/>
              <a:gd name="connsiteY6" fmla="*/ 721827 h 2684147"/>
              <a:gd name="connsiteX7" fmla="*/ 323766 w 3235070"/>
              <a:gd name="connsiteY7" fmla="*/ 1026627 h 2684147"/>
              <a:gd name="connsiteX8" fmla="*/ 628566 w 3235070"/>
              <a:gd name="connsiteY8" fmla="*/ 1198077 h 2684147"/>
              <a:gd name="connsiteX9" fmla="*/ 619041 w 3235070"/>
              <a:gd name="connsiteY9" fmla="*/ 1579077 h 2684147"/>
              <a:gd name="connsiteX10" fmla="*/ 295191 w 3235070"/>
              <a:gd name="connsiteY10" fmla="*/ 1960077 h 2684147"/>
              <a:gd name="connsiteX11" fmla="*/ 247566 w 3235070"/>
              <a:gd name="connsiteY11" fmla="*/ 2379177 h 2684147"/>
              <a:gd name="connsiteX12" fmla="*/ 580941 w 3235070"/>
              <a:gd name="connsiteY12" fmla="*/ 2503002 h 2684147"/>
              <a:gd name="connsiteX13" fmla="*/ 1095291 w 3235070"/>
              <a:gd name="connsiteY13" fmla="*/ 2445852 h 2684147"/>
              <a:gd name="connsiteX14" fmla="*/ 1457241 w 3235070"/>
              <a:gd name="connsiteY14" fmla="*/ 2198202 h 2684147"/>
              <a:gd name="connsiteX15" fmla="*/ 1647741 w 3235070"/>
              <a:gd name="connsiteY15" fmla="*/ 1931502 h 2684147"/>
              <a:gd name="connsiteX16" fmla="*/ 2076366 w 3235070"/>
              <a:gd name="connsiteY16" fmla="*/ 1998177 h 2684147"/>
              <a:gd name="connsiteX17" fmla="*/ 2457366 w 3235070"/>
              <a:gd name="connsiteY17" fmla="*/ 2322027 h 2684147"/>
              <a:gd name="connsiteX18" fmla="*/ 2647866 w 3235070"/>
              <a:gd name="connsiteY18" fmla="*/ 2645877 h 2684147"/>
              <a:gd name="connsiteX19" fmla="*/ 2914566 w 3235070"/>
              <a:gd name="connsiteY19" fmla="*/ 2617302 h 2684147"/>
              <a:gd name="connsiteX20" fmla="*/ 3124116 w 3235070"/>
              <a:gd name="connsiteY20" fmla="*/ 2102952 h 2684147"/>
              <a:gd name="connsiteX21" fmla="*/ 3219366 w 3235070"/>
              <a:gd name="connsiteY21" fmla="*/ 1655277 h 2684147"/>
              <a:gd name="connsiteX22" fmla="*/ 2800266 w 3235070"/>
              <a:gd name="connsiteY22" fmla="*/ 940902 h 2684147"/>
              <a:gd name="connsiteX23" fmla="*/ 2495466 w 3235070"/>
              <a:gd name="connsiteY23" fmla="*/ 445602 h 2684147"/>
              <a:gd name="connsiteX24" fmla="*/ 2000166 w 3235070"/>
              <a:gd name="connsiteY24" fmla="*/ 283677 h 2684147"/>
              <a:gd name="connsiteX25" fmla="*/ 1552491 w 3235070"/>
              <a:gd name="connsiteY25" fmla="*/ 226527 h 2684147"/>
              <a:gd name="connsiteX26" fmla="*/ 1323891 w 3235070"/>
              <a:gd name="connsiteY26" fmla="*/ 312252 h 2684147"/>
              <a:gd name="connsiteX27" fmla="*/ 980991 w 3235070"/>
              <a:gd name="connsiteY27" fmla="*/ 255102 h 2684147"/>
              <a:gd name="connsiteX0" fmla="*/ 1605831 w 3235070"/>
              <a:gd name="connsiteY0" fmla="*/ 327492 h 2684147"/>
              <a:gd name="connsiteX1" fmla="*/ 1227825 w 3235070"/>
              <a:gd name="connsiteY1" fmla="*/ 159580 h 2684147"/>
              <a:gd name="connsiteX2" fmla="*/ 933366 w 3235070"/>
              <a:gd name="connsiteY2" fmla="*/ 274152 h 2684147"/>
              <a:gd name="connsiteX3" fmla="*/ 419016 w 3235070"/>
              <a:gd name="connsiteY3" fmla="*/ 45552 h 2684147"/>
              <a:gd name="connsiteX4" fmla="*/ 190416 w 3235070"/>
              <a:gd name="connsiteY4" fmla="*/ 16977 h 2684147"/>
              <a:gd name="connsiteX5" fmla="*/ 9441 w 3235070"/>
              <a:gd name="connsiteY5" fmla="*/ 245577 h 2684147"/>
              <a:gd name="connsiteX6" fmla="*/ 57066 w 3235070"/>
              <a:gd name="connsiteY6" fmla="*/ 721827 h 2684147"/>
              <a:gd name="connsiteX7" fmla="*/ 323766 w 3235070"/>
              <a:gd name="connsiteY7" fmla="*/ 1026627 h 2684147"/>
              <a:gd name="connsiteX8" fmla="*/ 628566 w 3235070"/>
              <a:gd name="connsiteY8" fmla="*/ 1198077 h 2684147"/>
              <a:gd name="connsiteX9" fmla="*/ 619041 w 3235070"/>
              <a:gd name="connsiteY9" fmla="*/ 1579077 h 2684147"/>
              <a:gd name="connsiteX10" fmla="*/ 295191 w 3235070"/>
              <a:gd name="connsiteY10" fmla="*/ 1960077 h 2684147"/>
              <a:gd name="connsiteX11" fmla="*/ 247566 w 3235070"/>
              <a:gd name="connsiteY11" fmla="*/ 2379177 h 2684147"/>
              <a:gd name="connsiteX12" fmla="*/ 580941 w 3235070"/>
              <a:gd name="connsiteY12" fmla="*/ 2503002 h 2684147"/>
              <a:gd name="connsiteX13" fmla="*/ 1095291 w 3235070"/>
              <a:gd name="connsiteY13" fmla="*/ 2445852 h 2684147"/>
              <a:gd name="connsiteX14" fmla="*/ 1457241 w 3235070"/>
              <a:gd name="connsiteY14" fmla="*/ 2198202 h 2684147"/>
              <a:gd name="connsiteX15" fmla="*/ 1647741 w 3235070"/>
              <a:gd name="connsiteY15" fmla="*/ 1931502 h 2684147"/>
              <a:gd name="connsiteX16" fmla="*/ 2076366 w 3235070"/>
              <a:gd name="connsiteY16" fmla="*/ 1998177 h 2684147"/>
              <a:gd name="connsiteX17" fmla="*/ 2457366 w 3235070"/>
              <a:gd name="connsiteY17" fmla="*/ 2322027 h 2684147"/>
              <a:gd name="connsiteX18" fmla="*/ 2647866 w 3235070"/>
              <a:gd name="connsiteY18" fmla="*/ 2645877 h 2684147"/>
              <a:gd name="connsiteX19" fmla="*/ 2914566 w 3235070"/>
              <a:gd name="connsiteY19" fmla="*/ 2617302 h 2684147"/>
              <a:gd name="connsiteX20" fmla="*/ 3124116 w 3235070"/>
              <a:gd name="connsiteY20" fmla="*/ 2102952 h 2684147"/>
              <a:gd name="connsiteX21" fmla="*/ 3219366 w 3235070"/>
              <a:gd name="connsiteY21" fmla="*/ 1655277 h 2684147"/>
              <a:gd name="connsiteX22" fmla="*/ 2800266 w 3235070"/>
              <a:gd name="connsiteY22" fmla="*/ 940902 h 2684147"/>
              <a:gd name="connsiteX23" fmla="*/ 2495466 w 3235070"/>
              <a:gd name="connsiteY23" fmla="*/ 445602 h 2684147"/>
              <a:gd name="connsiteX24" fmla="*/ 2000166 w 3235070"/>
              <a:gd name="connsiteY24" fmla="*/ 283677 h 2684147"/>
              <a:gd name="connsiteX25" fmla="*/ 1552491 w 3235070"/>
              <a:gd name="connsiteY25" fmla="*/ 226527 h 2684147"/>
              <a:gd name="connsiteX26" fmla="*/ 1323891 w 3235070"/>
              <a:gd name="connsiteY26" fmla="*/ 312252 h 2684147"/>
              <a:gd name="connsiteX27" fmla="*/ 980991 w 3235070"/>
              <a:gd name="connsiteY27" fmla="*/ 255102 h 2684147"/>
              <a:gd name="connsiteX0" fmla="*/ 1605831 w 3235070"/>
              <a:gd name="connsiteY0" fmla="*/ 321667 h 2678322"/>
              <a:gd name="connsiteX1" fmla="*/ 1227825 w 3235070"/>
              <a:gd name="connsiteY1" fmla="*/ 153755 h 2678322"/>
              <a:gd name="connsiteX2" fmla="*/ 942074 w 3235070"/>
              <a:gd name="connsiteY2" fmla="*/ 76738 h 2678322"/>
              <a:gd name="connsiteX3" fmla="*/ 419016 w 3235070"/>
              <a:gd name="connsiteY3" fmla="*/ 39727 h 2678322"/>
              <a:gd name="connsiteX4" fmla="*/ 190416 w 3235070"/>
              <a:gd name="connsiteY4" fmla="*/ 11152 h 2678322"/>
              <a:gd name="connsiteX5" fmla="*/ 9441 w 3235070"/>
              <a:gd name="connsiteY5" fmla="*/ 239752 h 2678322"/>
              <a:gd name="connsiteX6" fmla="*/ 57066 w 3235070"/>
              <a:gd name="connsiteY6" fmla="*/ 716002 h 2678322"/>
              <a:gd name="connsiteX7" fmla="*/ 323766 w 3235070"/>
              <a:gd name="connsiteY7" fmla="*/ 1020802 h 2678322"/>
              <a:gd name="connsiteX8" fmla="*/ 628566 w 3235070"/>
              <a:gd name="connsiteY8" fmla="*/ 1192252 h 2678322"/>
              <a:gd name="connsiteX9" fmla="*/ 619041 w 3235070"/>
              <a:gd name="connsiteY9" fmla="*/ 1573252 h 2678322"/>
              <a:gd name="connsiteX10" fmla="*/ 295191 w 3235070"/>
              <a:gd name="connsiteY10" fmla="*/ 1954252 h 2678322"/>
              <a:gd name="connsiteX11" fmla="*/ 247566 w 3235070"/>
              <a:gd name="connsiteY11" fmla="*/ 2373352 h 2678322"/>
              <a:gd name="connsiteX12" fmla="*/ 580941 w 3235070"/>
              <a:gd name="connsiteY12" fmla="*/ 2497177 h 2678322"/>
              <a:gd name="connsiteX13" fmla="*/ 1095291 w 3235070"/>
              <a:gd name="connsiteY13" fmla="*/ 2440027 h 2678322"/>
              <a:gd name="connsiteX14" fmla="*/ 1457241 w 3235070"/>
              <a:gd name="connsiteY14" fmla="*/ 2192377 h 2678322"/>
              <a:gd name="connsiteX15" fmla="*/ 1647741 w 3235070"/>
              <a:gd name="connsiteY15" fmla="*/ 1925677 h 2678322"/>
              <a:gd name="connsiteX16" fmla="*/ 2076366 w 3235070"/>
              <a:gd name="connsiteY16" fmla="*/ 1992352 h 2678322"/>
              <a:gd name="connsiteX17" fmla="*/ 2457366 w 3235070"/>
              <a:gd name="connsiteY17" fmla="*/ 2316202 h 2678322"/>
              <a:gd name="connsiteX18" fmla="*/ 2647866 w 3235070"/>
              <a:gd name="connsiteY18" fmla="*/ 2640052 h 2678322"/>
              <a:gd name="connsiteX19" fmla="*/ 2914566 w 3235070"/>
              <a:gd name="connsiteY19" fmla="*/ 2611477 h 2678322"/>
              <a:gd name="connsiteX20" fmla="*/ 3124116 w 3235070"/>
              <a:gd name="connsiteY20" fmla="*/ 2097127 h 2678322"/>
              <a:gd name="connsiteX21" fmla="*/ 3219366 w 3235070"/>
              <a:gd name="connsiteY21" fmla="*/ 1649452 h 2678322"/>
              <a:gd name="connsiteX22" fmla="*/ 2800266 w 3235070"/>
              <a:gd name="connsiteY22" fmla="*/ 935077 h 2678322"/>
              <a:gd name="connsiteX23" fmla="*/ 2495466 w 3235070"/>
              <a:gd name="connsiteY23" fmla="*/ 439777 h 2678322"/>
              <a:gd name="connsiteX24" fmla="*/ 2000166 w 3235070"/>
              <a:gd name="connsiteY24" fmla="*/ 277852 h 2678322"/>
              <a:gd name="connsiteX25" fmla="*/ 1552491 w 3235070"/>
              <a:gd name="connsiteY25" fmla="*/ 220702 h 2678322"/>
              <a:gd name="connsiteX26" fmla="*/ 1323891 w 3235070"/>
              <a:gd name="connsiteY26" fmla="*/ 306427 h 2678322"/>
              <a:gd name="connsiteX27" fmla="*/ 980991 w 3235070"/>
              <a:gd name="connsiteY27" fmla="*/ 249277 h 2678322"/>
              <a:gd name="connsiteX0" fmla="*/ 1605831 w 3235070"/>
              <a:gd name="connsiteY0" fmla="*/ 321667 h 2678322"/>
              <a:gd name="connsiteX1" fmla="*/ 1227825 w 3235070"/>
              <a:gd name="connsiteY1" fmla="*/ 153755 h 2678322"/>
              <a:gd name="connsiteX2" fmla="*/ 942074 w 3235070"/>
              <a:gd name="connsiteY2" fmla="*/ 76738 h 2678322"/>
              <a:gd name="connsiteX3" fmla="*/ 419016 w 3235070"/>
              <a:gd name="connsiteY3" fmla="*/ 39727 h 2678322"/>
              <a:gd name="connsiteX4" fmla="*/ 190416 w 3235070"/>
              <a:gd name="connsiteY4" fmla="*/ 11152 h 2678322"/>
              <a:gd name="connsiteX5" fmla="*/ 9441 w 3235070"/>
              <a:gd name="connsiteY5" fmla="*/ 239752 h 2678322"/>
              <a:gd name="connsiteX6" fmla="*/ 57066 w 3235070"/>
              <a:gd name="connsiteY6" fmla="*/ 716002 h 2678322"/>
              <a:gd name="connsiteX7" fmla="*/ 323766 w 3235070"/>
              <a:gd name="connsiteY7" fmla="*/ 1020802 h 2678322"/>
              <a:gd name="connsiteX8" fmla="*/ 628566 w 3235070"/>
              <a:gd name="connsiteY8" fmla="*/ 1192252 h 2678322"/>
              <a:gd name="connsiteX9" fmla="*/ 619041 w 3235070"/>
              <a:gd name="connsiteY9" fmla="*/ 1573252 h 2678322"/>
              <a:gd name="connsiteX10" fmla="*/ 295191 w 3235070"/>
              <a:gd name="connsiteY10" fmla="*/ 1954252 h 2678322"/>
              <a:gd name="connsiteX11" fmla="*/ 247566 w 3235070"/>
              <a:gd name="connsiteY11" fmla="*/ 2373352 h 2678322"/>
              <a:gd name="connsiteX12" fmla="*/ 580941 w 3235070"/>
              <a:gd name="connsiteY12" fmla="*/ 2497177 h 2678322"/>
              <a:gd name="connsiteX13" fmla="*/ 1095291 w 3235070"/>
              <a:gd name="connsiteY13" fmla="*/ 2440027 h 2678322"/>
              <a:gd name="connsiteX14" fmla="*/ 1457241 w 3235070"/>
              <a:gd name="connsiteY14" fmla="*/ 2192377 h 2678322"/>
              <a:gd name="connsiteX15" fmla="*/ 1647741 w 3235070"/>
              <a:gd name="connsiteY15" fmla="*/ 1925677 h 2678322"/>
              <a:gd name="connsiteX16" fmla="*/ 2076366 w 3235070"/>
              <a:gd name="connsiteY16" fmla="*/ 1992352 h 2678322"/>
              <a:gd name="connsiteX17" fmla="*/ 2457366 w 3235070"/>
              <a:gd name="connsiteY17" fmla="*/ 2316202 h 2678322"/>
              <a:gd name="connsiteX18" fmla="*/ 2647866 w 3235070"/>
              <a:gd name="connsiteY18" fmla="*/ 2640052 h 2678322"/>
              <a:gd name="connsiteX19" fmla="*/ 2914566 w 3235070"/>
              <a:gd name="connsiteY19" fmla="*/ 2611477 h 2678322"/>
              <a:gd name="connsiteX20" fmla="*/ 3124116 w 3235070"/>
              <a:gd name="connsiteY20" fmla="*/ 2097127 h 2678322"/>
              <a:gd name="connsiteX21" fmla="*/ 3219366 w 3235070"/>
              <a:gd name="connsiteY21" fmla="*/ 1649452 h 2678322"/>
              <a:gd name="connsiteX22" fmla="*/ 2800266 w 3235070"/>
              <a:gd name="connsiteY22" fmla="*/ 935077 h 2678322"/>
              <a:gd name="connsiteX23" fmla="*/ 2495466 w 3235070"/>
              <a:gd name="connsiteY23" fmla="*/ 439777 h 2678322"/>
              <a:gd name="connsiteX24" fmla="*/ 2000166 w 3235070"/>
              <a:gd name="connsiteY24" fmla="*/ 277852 h 2678322"/>
              <a:gd name="connsiteX25" fmla="*/ 1552491 w 3235070"/>
              <a:gd name="connsiteY25" fmla="*/ 220702 h 2678322"/>
              <a:gd name="connsiteX26" fmla="*/ 1306474 w 3235070"/>
              <a:gd name="connsiteY26" fmla="*/ 358679 h 2678322"/>
              <a:gd name="connsiteX27" fmla="*/ 980991 w 3235070"/>
              <a:gd name="connsiteY27" fmla="*/ 249277 h 2678322"/>
              <a:gd name="connsiteX0" fmla="*/ 1605831 w 3235070"/>
              <a:gd name="connsiteY0" fmla="*/ 321667 h 2678322"/>
              <a:gd name="connsiteX1" fmla="*/ 1227825 w 3235070"/>
              <a:gd name="connsiteY1" fmla="*/ 153755 h 2678322"/>
              <a:gd name="connsiteX2" fmla="*/ 942074 w 3235070"/>
              <a:gd name="connsiteY2" fmla="*/ 76738 h 2678322"/>
              <a:gd name="connsiteX3" fmla="*/ 419016 w 3235070"/>
              <a:gd name="connsiteY3" fmla="*/ 39727 h 2678322"/>
              <a:gd name="connsiteX4" fmla="*/ 190416 w 3235070"/>
              <a:gd name="connsiteY4" fmla="*/ 11152 h 2678322"/>
              <a:gd name="connsiteX5" fmla="*/ 9441 w 3235070"/>
              <a:gd name="connsiteY5" fmla="*/ 239752 h 2678322"/>
              <a:gd name="connsiteX6" fmla="*/ 57066 w 3235070"/>
              <a:gd name="connsiteY6" fmla="*/ 716002 h 2678322"/>
              <a:gd name="connsiteX7" fmla="*/ 323766 w 3235070"/>
              <a:gd name="connsiteY7" fmla="*/ 1020802 h 2678322"/>
              <a:gd name="connsiteX8" fmla="*/ 628566 w 3235070"/>
              <a:gd name="connsiteY8" fmla="*/ 1192252 h 2678322"/>
              <a:gd name="connsiteX9" fmla="*/ 619041 w 3235070"/>
              <a:gd name="connsiteY9" fmla="*/ 1573252 h 2678322"/>
              <a:gd name="connsiteX10" fmla="*/ 295191 w 3235070"/>
              <a:gd name="connsiteY10" fmla="*/ 1954252 h 2678322"/>
              <a:gd name="connsiteX11" fmla="*/ 247566 w 3235070"/>
              <a:gd name="connsiteY11" fmla="*/ 2373352 h 2678322"/>
              <a:gd name="connsiteX12" fmla="*/ 580941 w 3235070"/>
              <a:gd name="connsiteY12" fmla="*/ 2497177 h 2678322"/>
              <a:gd name="connsiteX13" fmla="*/ 1095291 w 3235070"/>
              <a:gd name="connsiteY13" fmla="*/ 2440027 h 2678322"/>
              <a:gd name="connsiteX14" fmla="*/ 1457241 w 3235070"/>
              <a:gd name="connsiteY14" fmla="*/ 2192377 h 2678322"/>
              <a:gd name="connsiteX15" fmla="*/ 1647741 w 3235070"/>
              <a:gd name="connsiteY15" fmla="*/ 1925677 h 2678322"/>
              <a:gd name="connsiteX16" fmla="*/ 2076366 w 3235070"/>
              <a:gd name="connsiteY16" fmla="*/ 1992352 h 2678322"/>
              <a:gd name="connsiteX17" fmla="*/ 2457366 w 3235070"/>
              <a:gd name="connsiteY17" fmla="*/ 2316202 h 2678322"/>
              <a:gd name="connsiteX18" fmla="*/ 2647866 w 3235070"/>
              <a:gd name="connsiteY18" fmla="*/ 2640052 h 2678322"/>
              <a:gd name="connsiteX19" fmla="*/ 2914566 w 3235070"/>
              <a:gd name="connsiteY19" fmla="*/ 2611477 h 2678322"/>
              <a:gd name="connsiteX20" fmla="*/ 3124116 w 3235070"/>
              <a:gd name="connsiteY20" fmla="*/ 2097127 h 2678322"/>
              <a:gd name="connsiteX21" fmla="*/ 3219366 w 3235070"/>
              <a:gd name="connsiteY21" fmla="*/ 1649452 h 2678322"/>
              <a:gd name="connsiteX22" fmla="*/ 2800266 w 3235070"/>
              <a:gd name="connsiteY22" fmla="*/ 935077 h 2678322"/>
              <a:gd name="connsiteX23" fmla="*/ 2495466 w 3235070"/>
              <a:gd name="connsiteY23" fmla="*/ 439777 h 2678322"/>
              <a:gd name="connsiteX24" fmla="*/ 2000166 w 3235070"/>
              <a:gd name="connsiteY24" fmla="*/ 277852 h 2678322"/>
              <a:gd name="connsiteX25" fmla="*/ 1613451 w 3235070"/>
              <a:gd name="connsiteY25" fmla="*/ 447125 h 2678322"/>
              <a:gd name="connsiteX26" fmla="*/ 1306474 w 3235070"/>
              <a:gd name="connsiteY26" fmla="*/ 358679 h 2678322"/>
              <a:gd name="connsiteX27" fmla="*/ 980991 w 3235070"/>
              <a:gd name="connsiteY27" fmla="*/ 249277 h 2678322"/>
              <a:gd name="connsiteX0" fmla="*/ 1605831 w 3235070"/>
              <a:gd name="connsiteY0" fmla="*/ 321667 h 2678322"/>
              <a:gd name="connsiteX1" fmla="*/ 1227825 w 3235070"/>
              <a:gd name="connsiteY1" fmla="*/ 153755 h 2678322"/>
              <a:gd name="connsiteX2" fmla="*/ 942074 w 3235070"/>
              <a:gd name="connsiteY2" fmla="*/ 76738 h 2678322"/>
              <a:gd name="connsiteX3" fmla="*/ 419016 w 3235070"/>
              <a:gd name="connsiteY3" fmla="*/ 39727 h 2678322"/>
              <a:gd name="connsiteX4" fmla="*/ 190416 w 3235070"/>
              <a:gd name="connsiteY4" fmla="*/ 11152 h 2678322"/>
              <a:gd name="connsiteX5" fmla="*/ 9441 w 3235070"/>
              <a:gd name="connsiteY5" fmla="*/ 239752 h 2678322"/>
              <a:gd name="connsiteX6" fmla="*/ 57066 w 3235070"/>
              <a:gd name="connsiteY6" fmla="*/ 716002 h 2678322"/>
              <a:gd name="connsiteX7" fmla="*/ 323766 w 3235070"/>
              <a:gd name="connsiteY7" fmla="*/ 1020802 h 2678322"/>
              <a:gd name="connsiteX8" fmla="*/ 628566 w 3235070"/>
              <a:gd name="connsiteY8" fmla="*/ 1192252 h 2678322"/>
              <a:gd name="connsiteX9" fmla="*/ 619041 w 3235070"/>
              <a:gd name="connsiteY9" fmla="*/ 1573252 h 2678322"/>
              <a:gd name="connsiteX10" fmla="*/ 295191 w 3235070"/>
              <a:gd name="connsiteY10" fmla="*/ 1954252 h 2678322"/>
              <a:gd name="connsiteX11" fmla="*/ 247566 w 3235070"/>
              <a:gd name="connsiteY11" fmla="*/ 2373352 h 2678322"/>
              <a:gd name="connsiteX12" fmla="*/ 580941 w 3235070"/>
              <a:gd name="connsiteY12" fmla="*/ 2497177 h 2678322"/>
              <a:gd name="connsiteX13" fmla="*/ 1095291 w 3235070"/>
              <a:gd name="connsiteY13" fmla="*/ 2440027 h 2678322"/>
              <a:gd name="connsiteX14" fmla="*/ 1457241 w 3235070"/>
              <a:gd name="connsiteY14" fmla="*/ 2192377 h 2678322"/>
              <a:gd name="connsiteX15" fmla="*/ 1647741 w 3235070"/>
              <a:gd name="connsiteY15" fmla="*/ 1925677 h 2678322"/>
              <a:gd name="connsiteX16" fmla="*/ 2076366 w 3235070"/>
              <a:gd name="connsiteY16" fmla="*/ 1992352 h 2678322"/>
              <a:gd name="connsiteX17" fmla="*/ 2457366 w 3235070"/>
              <a:gd name="connsiteY17" fmla="*/ 2316202 h 2678322"/>
              <a:gd name="connsiteX18" fmla="*/ 2647866 w 3235070"/>
              <a:gd name="connsiteY18" fmla="*/ 2640052 h 2678322"/>
              <a:gd name="connsiteX19" fmla="*/ 2914566 w 3235070"/>
              <a:gd name="connsiteY19" fmla="*/ 2611477 h 2678322"/>
              <a:gd name="connsiteX20" fmla="*/ 3124116 w 3235070"/>
              <a:gd name="connsiteY20" fmla="*/ 2097127 h 2678322"/>
              <a:gd name="connsiteX21" fmla="*/ 3219366 w 3235070"/>
              <a:gd name="connsiteY21" fmla="*/ 1649452 h 2678322"/>
              <a:gd name="connsiteX22" fmla="*/ 2800266 w 3235070"/>
              <a:gd name="connsiteY22" fmla="*/ 935077 h 2678322"/>
              <a:gd name="connsiteX23" fmla="*/ 2495466 w 3235070"/>
              <a:gd name="connsiteY23" fmla="*/ 439777 h 2678322"/>
              <a:gd name="connsiteX24" fmla="*/ 2043709 w 3235070"/>
              <a:gd name="connsiteY24" fmla="*/ 452023 h 2678322"/>
              <a:gd name="connsiteX25" fmla="*/ 1613451 w 3235070"/>
              <a:gd name="connsiteY25" fmla="*/ 447125 h 2678322"/>
              <a:gd name="connsiteX26" fmla="*/ 1306474 w 3235070"/>
              <a:gd name="connsiteY26" fmla="*/ 358679 h 2678322"/>
              <a:gd name="connsiteX27" fmla="*/ 980991 w 3235070"/>
              <a:gd name="connsiteY27" fmla="*/ 249277 h 2678322"/>
              <a:gd name="connsiteX0" fmla="*/ 1605831 w 3235070"/>
              <a:gd name="connsiteY0" fmla="*/ 321667 h 2678322"/>
              <a:gd name="connsiteX1" fmla="*/ 1227825 w 3235070"/>
              <a:gd name="connsiteY1" fmla="*/ 153755 h 2678322"/>
              <a:gd name="connsiteX2" fmla="*/ 942074 w 3235070"/>
              <a:gd name="connsiteY2" fmla="*/ 76738 h 2678322"/>
              <a:gd name="connsiteX3" fmla="*/ 419016 w 3235070"/>
              <a:gd name="connsiteY3" fmla="*/ 39727 h 2678322"/>
              <a:gd name="connsiteX4" fmla="*/ 190416 w 3235070"/>
              <a:gd name="connsiteY4" fmla="*/ 11152 h 2678322"/>
              <a:gd name="connsiteX5" fmla="*/ 9441 w 3235070"/>
              <a:gd name="connsiteY5" fmla="*/ 239752 h 2678322"/>
              <a:gd name="connsiteX6" fmla="*/ 57066 w 3235070"/>
              <a:gd name="connsiteY6" fmla="*/ 716002 h 2678322"/>
              <a:gd name="connsiteX7" fmla="*/ 323766 w 3235070"/>
              <a:gd name="connsiteY7" fmla="*/ 1020802 h 2678322"/>
              <a:gd name="connsiteX8" fmla="*/ 628566 w 3235070"/>
              <a:gd name="connsiteY8" fmla="*/ 1192252 h 2678322"/>
              <a:gd name="connsiteX9" fmla="*/ 619041 w 3235070"/>
              <a:gd name="connsiteY9" fmla="*/ 1573252 h 2678322"/>
              <a:gd name="connsiteX10" fmla="*/ 295191 w 3235070"/>
              <a:gd name="connsiteY10" fmla="*/ 1954252 h 2678322"/>
              <a:gd name="connsiteX11" fmla="*/ 247566 w 3235070"/>
              <a:gd name="connsiteY11" fmla="*/ 2373352 h 2678322"/>
              <a:gd name="connsiteX12" fmla="*/ 580941 w 3235070"/>
              <a:gd name="connsiteY12" fmla="*/ 2497177 h 2678322"/>
              <a:gd name="connsiteX13" fmla="*/ 1095291 w 3235070"/>
              <a:gd name="connsiteY13" fmla="*/ 2440027 h 2678322"/>
              <a:gd name="connsiteX14" fmla="*/ 1457241 w 3235070"/>
              <a:gd name="connsiteY14" fmla="*/ 2192377 h 2678322"/>
              <a:gd name="connsiteX15" fmla="*/ 1647741 w 3235070"/>
              <a:gd name="connsiteY15" fmla="*/ 1925677 h 2678322"/>
              <a:gd name="connsiteX16" fmla="*/ 2076366 w 3235070"/>
              <a:gd name="connsiteY16" fmla="*/ 1992352 h 2678322"/>
              <a:gd name="connsiteX17" fmla="*/ 2457366 w 3235070"/>
              <a:gd name="connsiteY17" fmla="*/ 2316202 h 2678322"/>
              <a:gd name="connsiteX18" fmla="*/ 2647866 w 3235070"/>
              <a:gd name="connsiteY18" fmla="*/ 2640052 h 2678322"/>
              <a:gd name="connsiteX19" fmla="*/ 2914566 w 3235070"/>
              <a:gd name="connsiteY19" fmla="*/ 2611477 h 2678322"/>
              <a:gd name="connsiteX20" fmla="*/ 3124116 w 3235070"/>
              <a:gd name="connsiteY20" fmla="*/ 2097127 h 2678322"/>
              <a:gd name="connsiteX21" fmla="*/ 3219366 w 3235070"/>
              <a:gd name="connsiteY21" fmla="*/ 1649452 h 2678322"/>
              <a:gd name="connsiteX22" fmla="*/ 2800266 w 3235070"/>
              <a:gd name="connsiteY22" fmla="*/ 935077 h 2678322"/>
              <a:gd name="connsiteX23" fmla="*/ 2512883 w 3235070"/>
              <a:gd name="connsiteY23" fmla="*/ 640074 h 2678322"/>
              <a:gd name="connsiteX24" fmla="*/ 2043709 w 3235070"/>
              <a:gd name="connsiteY24" fmla="*/ 452023 h 2678322"/>
              <a:gd name="connsiteX25" fmla="*/ 1613451 w 3235070"/>
              <a:gd name="connsiteY25" fmla="*/ 447125 h 2678322"/>
              <a:gd name="connsiteX26" fmla="*/ 1306474 w 3235070"/>
              <a:gd name="connsiteY26" fmla="*/ 358679 h 2678322"/>
              <a:gd name="connsiteX27" fmla="*/ 980991 w 3235070"/>
              <a:gd name="connsiteY27" fmla="*/ 249277 h 2678322"/>
              <a:gd name="connsiteX0" fmla="*/ 1605831 w 3236772"/>
              <a:gd name="connsiteY0" fmla="*/ 321667 h 2678322"/>
              <a:gd name="connsiteX1" fmla="*/ 1227825 w 3236772"/>
              <a:gd name="connsiteY1" fmla="*/ 153755 h 2678322"/>
              <a:gd name="connsiteX2" fmla="*/ 942074 w 3236772"/>
              <a:gd name="connsiteY2" fmla="*/ 76738 h 2678322"/>
              <a:gd name="connsiteX3" fmla="*/ 419016 w 3236772"/>
              <a:gd name="connsiteY3" fmla="*/ 39727 h 2678322"/>
              <a:gd name="connsiteX4" fmla="*/ 190416 w 3236772"/>
              <a:gd name="connsiteY4" fmla="*/ 11152 h 2678322"/>
              <a:gd name="connsiteX5" fmla="*/ 9441 w 3236772"/>
              <a:gd name="connsiteY5" fmla="*/ 239752 h 2678322"/>
              <a:gd name="connsiteX6" fmla="*/ 57066 w 3236772"/>
              <a:gd name="connsiteY6" fmla="*/ 716002 h 2678322"/>
              <a:gd name="connsiteX7" fmla="*/ 323766 w 3236772"/>
              <a:gd name="connsiteY7" fmla="*/ 1020802 h 2678322"/>
              <a:gd name="connsiteX8" fmla="*/ 628566 w 3236772"/>
              <a:gd name="connsiteY8" fmla="*/ 1192252 h 2678322"/>
              <a:gd name="connsiteX9" fmla="*/ 619041 w 3236772"/>
              <a:gd name="connsiteY9" fmla="*/ 1573252 h 2678322"/>
              <a:gd name="connsiteX10" fmla="*/ 295191 w 3236772"/>
              <a:gd name="connsiteY10" fmla="*/ 1954252 h 2678322"/>
              <a:gd name="connsiteX11" fmla="*/ 247566 w 3236772"/>
              <a:gd name="connsiteY11" fmla="*/ 2373352 h 2678322"/>
              <a:gd name="connsiteX12" fmla="*/ 580941 w 3236772"/>
              <a:gd name="connsiteY12" fmla="*/ 2497177 h 2678322"/>
              <a:gd name="connsiteX13" fmla="*/ 1095291 w 3236772"/>
              <a:gd name="connsiteY13" fmla="*/ 2440027 h 2678322"/>
              <a:gd name="connsiteX14" fmla="*/ 1457241 w 3236772"/>
              <a:gd name="connsiteY14" fmla="*/ 2192377 h 2678322"/>
              <a:gd name="connsiteX15" fmla="*/ 1647741 w 3236772"/>
              <a:gd name="connsiteY15" fmla="*/ 1925677 h 2678322"/>
              <a:gd name="connsiteX16" fmla="*/ 2076366 w 3236772"/>
              <a:gd name="connsiteY16" fmla="*/ 1992352 h 2678322"/>
              <a:gd name="connsiteX17" fmla="*/ 2457366 w 3236772"/>
              <a:gd name="connsiteY17" fmla="*/ 2316202 h 2678322"/>
              <a:gd name="connsiteX18" fmla="*/ 2647866 w 3236772"/>
              <a:gd name="connsiteY18" fmla="*/ 2640052 h 2678322"/>
              <a:gd name="connsiteX19" fmla="*/ 2914566 w 3236772"/>
              <a:gd name="connsiteY19" fmla="*/ 2611477 h 2678322"/>
              <a:gd name="connsiteX20" fmla="*/ 3124116 w 3236772"/>
              <a:gd name="connsiteY20" fmla="*/ 2097127 h 2678322"/>
              <a:gd name="connsiteX21" fmla="*/ 3219366 w 3236772"/>
              <a:gd name="connsiteY21" fmla="*/ 1649452 h 2678322"/>
              <a:gd name="connsiteX22" fmla="*/ 2774141 w 3236772"/>
              <a:gd name="connsiteY22" fmla="*/ 987328 h 2678322"/>
              <a:gd name="connsiteX23" fmla="*/ 2512883 w 3236772"/>
              <a:gd name="connsiteY23" fmla="*/ 640074 h 2678322"/>
              <a:gd name="connsiteX24" fmla="*/ 2043709 w 3236772"/>
              <a:gd name="connsiteY24" fmla="*/ 452023 h 2678322"/>
              <a:gd name="connsiteX25" fmla="*/ 1613451 w 3236772"/>
              <a:gd name="connsiteY25" fmla="*/ 447125 h 2678322"/>
              <a:gd name="connsiteX26" fmla="*/ 1306474 w 3236772"/>
              <a:gd name="connsiteY26" fmla="*/ 358679 h 2678322"/>
              <a:gd name="connsiteX27" fmla="*/ 980991 w 3236772"/>
              <a:gd name="connsiteY27" fmla="*/ 249277 h 2678322"/>
              <a:gd name="connsiteX0" fmla="*/ 1605831 w 3126515"/>
              <a:gd name="connsiteY0" fmla="*/ 321667 h 2678322"/>
              <a:gd name="connsiteX1" fmla="*/ 1227825 w 3126515"/>
              <a:gd name="connsiteY1" fmla="*/ 153755 h 2678322"/>
              <a:gd name="connsiteX2" fmla="*/ 942074 w 3126515"/>
              <a:gd name="connsiteY2" fmla="*/ 76738 h 2678322"/>
              <a:gd name="connsiteX3" fmla="*/ 419016 w 3126515"/>
              <a:gd name="connsiteY3" fmla="*/ 39727 h 2678322"/>
              <a:gd name="connsiteX4" fmla="*/ 190416 w 3126515"/>
              <a:gd name="connsiteY4" fmla="*/ 11152 h 2678322"/>
              <a:gd name="connsiteX5" fmla="*/ 9441 w 3126515"/>
              <a:gd name="connsiteY5" fmla="*/ 239752 h 2678322"/>
              <a:gd name="connsiteX6" fmla="*/ 57066 w 3126515"/>
              <a:gd name="connsiteY6" fmla="*/ 716002 h 2678322"/>
              <a:gd name="connsiteX7" fmla="*/ 323766 w 3126515"/>
              <a:gd name="connsiteY7" fmla="*/ 1020802 h 2678322"/>
              <a:gd name="connsiteX8" fmla="*/ 628566 w 3126515"/>
              <a:gd name="connsiteY8" fmla="*/ 1192252 h 2678322"/>
              <a:gd name="connsiteX9" fmla="*/ 619041 w 3126515"/>
              <a:gd name="connsiteY9" fmla="*/ 1573252 h 2678322"/>
              <a:gd name="connsiteX10" fmla="*/ 295191 w 3126515"/>
              <a:gd name="connsiteY10" fmla="*/ 1954252 h 2678322"/>
              <a:gd name="connsiteX11" fmla="*/ 247566 w 3126515"/>
              <a:gd name="connsiteY11" fmla="*/ 2373352 h 2678322"/>
              <a:gd name="connsiteX12" fmla="*/ 580941 w 3126515"/>
              <a:gd name="connsiteY12" fmla="*/ 2497177 h 2678322"/>
              <a:gd name="connsiteX13" fmla="*/ 1095291 w 3126515"/>
              <a:gd name="connsiteY13" fmla="*/ 2440027 h 2678322"/>
              <a:gd name="connsiteX14" fmla="*/ 1457241 w 3126515"/>
              <a:gd name="connsiteY14" fmla="*/ 2192377 h 2678322"/>
              <a:gd name="connsiteX15" fmla="*/ 1647741 w 3126515"/>
              <a:gd name="connsiteY15" fmla="*/ 1925677 h 2678322"/>
              <a:gd name="connsiteX16" fmla="*/ 2076366 w 3126515"/>
              <a:gd name="connsiteY16" fmla="*/ 1992352 h 2678322"/>
              <a:gd name="connsiteX17" fmla="*/ 2457366 w 3126515"/>
              <a:gd name="connsiteY17" fmla="*/ 2316202 h 2678322"/>
              <a:gd name="connsiteX18" fmla="*/ 2647866 w 3126515"/>
              <a:gd name="connsiteY18" fmla="*/ 2640052 h 2678322"/>
              <a:gd name="connsiteX19" fmla="*/ 2914566 w 3126515"/>
              <a:gd name="connsiteY19" fmla="*/ 2611477 h 2678322"/>
              <a:gd name="connsiteX20" fmla="*/ 3124116 w 3126515"/>
              <a:gd name="connsiteY20" fmla="*/ 2097127 h 2678322"/>
              <a:gd name="connsiteX21" fmla="*/ 2774141 w 3126515"/>
              <a:gd name="connsiteY21" fmla="*/ 987328 h 2678322"/>
              <a:gd name="connsiteX22" fmla="*/ 2512883 w 3126515"/>
              <a:gd name="connsiteY22" fmla="*/ 640074 h 2678322"/>
              <a:gd name="connsiteX23" fmla="*/ 2043709 w 3126515"/>
              <a:gd name="connsiteY23" fmla="*/ 452023 h 2678322"/>
              <a:gd name="connsiteX24" fmla="*/ 1613451 w 3126515"/>
              <a:gd name="connsiteY24" fmla="*/ 447125 h 2678322"/>
              <a:gd name="connsiteX25" fmla="*/ 1306474 w 3126515"/>
              <a:gd name="connsiteY25" fmla="*/ 358679 h 2678322"/>
              <a:gd name="connsiteX26" fmla="*/ 980991 w 3126515"/>
              <a:gd name="connsiteY26" fmla="*/ 249277 h 2678322"/>
              <a:gd name="connsiteX0" fmla="*/ 1605831 w 3066551"/>
              <a:gd name="connsiteY0" fmla="*/ 321667 h 2678322"/>
              <a:gd name="connsiteX1" fmla="*/ 1227825 w 3066551"/>
              <a:gd name="connsiteY1" fmla="*/ 153755 h 2678322"/>
              <a:gd name="connsiteX2" fmla="*/ 942074 w 3066551"/>
              <a:gd name="connsiteY2" fmla="*/ 76738 h 2678322"/>
              <a:gd name="connsiteX3" fmla="*/ 419016 w 3066551"/>
              <a:gd name="connsiteY3" fmla="*/ 39727 h 2678322"/>
              <a:gd name="connsiteX4" fmla="*/ 190416 w 3066551"/>
              <a:gd name="connsiteY4" fmla="*/ 11152 h 2678322"/>
              <a:gd name="connsiteX5" fmla="*/ 9441 w 3066551"/>
              <a:gd name="connsiteY5" fmla="*/ 239752 h 2678322"/>
              <a:gd name="connsiteX6" fmla="*/ 57066 w 3066551"/>
              <a:gd name="connsiteY6" fmla="*/ 716002 h 2678322"/>
              <a:gd name="connsiteX7" fmla="*/ 323766 w 3066551"/>
              <a:gd name="connsiteY7" fmla="*/ 1020802 h 2678322"/>
              <a:gd name="connsiteX8" fmla="*/ 628566 w 3066551"/>
              <a:gd name="connsiteY8" fmla="*/ 1192252 h 2678322"/>
              <a:gd name="connsiteX9" fmla="*/ 619041 w 3066551"/>
              <a:gd name="connsiteY9" fmla="*/ 1573252 h 2678322"/>
              <a:gd name="connsiteX10" fmla="*/ 295191 w 3066551"/>
              <a:gd name="connsiteY10" fmla="*/ 1954252 h 2678322"/>
              <a:gd name="connsiteX11" fmla="*/ 247566 w 3066551"/>
              <a:gd name="connsiteY11" fmla="*/ 2373352 h 2678322"/>
              <a:gd name="connsiteX12" fmla="*/ 580941 w 3066551"/>
              <a:gd name="connsiteY12" fmla="*/ 2497177 h 2678322"/>
              <a:gd name="connsiteX13" fmla="*/ 1095291 w 3066551"/>
              <a:gd name="connsiteY13" fmla="*/ 2440027 h 2678322"/>
              <a:gd name="connsiteX14" fmla="*/ 1457241 w 3066551"/>
              <a:gd name="connsiteY14" fmla="*/ 2192377 h 2678322"/>
              <a:gd name="connsiteX15" fmla="*/ 1647741 w 3066551"/>
              <a:gd name="connsiteY15" fmla="*/ 1925677 h 2678322"/>
              <a:gd name="connsiteX16" fmla="*/ 2076366 w 3066551"/>
              <a:gd name="connsiteY16" fmla="*/ 1992352 h 2678322"/>
              <a:gd name="connsiteX17" fmla="*/ 2457366 w 3066551"/>
              <a:gd name="connsiteY17" fmla="*/ 2316202 h 2678322"/>
              <a:gd name="connsiteX18" fmla="*/ 2647866 w 3066551"/>
              <a:gd name="connsiteY18" fmla="*/ 2640052 h 2678322"/>
              <a:gd name="connsiteX19" fmla="*/ 2914566 w 3066551"/>
              <a:gd name="connsiteY19" fmla="*/ 2611477 h 2678322"/>
              <a:gd name="connsiteX20" fmla="*/ 3063156 w 3066551"/>
              <a:gd name="connsiteY20" fmla="*/ 2097127 h 2678322"/>
              <a:gd name="connsiteX21" fmla="*/ 2774141 w 3066551"/>
              <a:gd name="connsiteY21" fmla="*/ 987328 h 2678322"/>
              <a:gd name="connsiteX22" fmla="*/ 2512883 w 3066551"/>
              <a:gd name="connsiteY22" fmla="*/ 640074 h 2678322"/>
              <a:gd name="connsiteX23" fmla="*/ 2043709 w 3066551"/>
              <a:gd name="connsiteY23" fmla="*/ 452023 h 2678322"/>
              <a:gd name="connsiteX24" fmla="*/ 1613451 w 3066551"/>
              <a:gd name="connsiteY24" fmla="*/ 447125 h 2678322"/>
              <a:gd name="connsiteX25" fmla="*/ 1306474 w 3066551"/>
              <a:gd name="connsiteY25" fmla="*/ 358679 h 2678322"/>
              <a:gd name="connsiteX26" fmla="*/ 980991 w 3066551"/>
              <a:gd name="connsiteY26" fmla="*/ 249277 h 2678322"/>
              <a:gd name="connsiteX0" fmla="*/ 1605831 w 3066301"/>
              <a:gd name="connsiteY0" fmla="*/ 321667 h 2652915"/>
              <a:gd name="connsiteX1" fmla="*/ 1227825 w 3066301"/>
              <a:gd name="connsiteY1" fmla="*/ 153755 h 2652915"/>
              <a:gd name="connsiteX2" fmla="*/ 942074 w 3066301"/>
              <a:gd name="connsiteY2" fmla="*/ 76738 h 2652915"/>
              <a:gd name="connsiteX3" fmla="*/ 419016 w 3066301"/>
              <a:gd name="connsiteY3" fmla="*/ 39727 h 2652915"/>
              <a:gd name="connsiteX4" fmla="*/ 190416 w 3066301"/>
              <a:gd name="connsiteY4" fmla="*/ 11152 h 2652915"/>
              <a:gd name="connsiteX5" fmla="*/ 9441 w 3066301"/>
              <a:gd name="connsiteY5" fmla="*/ 239752 h 2652915"/>
              <a:gd name="connsiteX6" fmla="*/ 57066 w 3066301"/>
              <a:gd name="connsiteY6" fmla="*/ 716002 h 2652915"/>
              <a:gd name="connsiteX7" fmla="*/ 323766 w 3066301"/>
              <a:gd name="connsiteY7" fmla="*/ 1020802 h 2652915"/>
              <a:gd name="connsiteX8" fmla="*/ 628566 w 3066301"/>
              <a:gd name="connsiteY8" fmla="*/ 1192252 h 2652915"/>
              <a:gd name="connsiteX9" fmla="*/ 619041 w 3066301"/>
              <a:gd name="connsiteY9" fmla="*/ 1573252 h 2652915"/>
              <a:gd name="connsiteX10" fmla="*/ 295191 w 3066301"/>
              <a:gd name="connsiteY10" fmla="*/ 1954252 h 2652915"/>
              <a:gd name="connsiteX11" fmla="*/ 247566 w 3066301"/>
              <a:gd name="connsiteY11" fmla="*/ 2373352 h 2652915"/>
              <a:gd name="connsiteX12" fmla="*/ 580941 w 3066301"/>
              <a:gd name="connsiteY12" fmla="*/ 2497177 h 2652915"/>
              <a:gd name="connsiteX13" fmla="*/ 1095291 w 3066301"/>
              <a:gd name="connsiteY13" fmla="*/ 2440027 h 2652915"/>
              <a:gd name="connsiteX14" fmla="*/ 1457241 w 3066301"/>
              <a:gd name="connsiteY14" fmla="*/ 2192377 h 2652915"/>
              <a:gd name="connsiteX15" fmla="*/ 1647741 w 3066301"/>
              <a:gd name="connsiteY15" fmla="*/ 1925677 h 2652915"/>
              <a:gd name="connsiteX16" fmla="*/ 2076366 w 3066301"/>
              <a:gd name="connsiteY16" fmla="*/ 1992352 h 2652915"/>
              <a:gd name="connsiteX17" fmla="*/ 2457366 w 3066301"/>
              <a:gd name="connsiteY17" fmla="*/ 2316202 h 2652915"/>
              <a:gd name="connsiteX18" fmla="*/ 2708826 w 3066301"/>
              <a:gd name="connsiteY18" fmla="*/ 2587801 h 2652915"/>
              <a:gd name="connsiteX19" fmla="*/ 2914566 w 3066301"/>
              <a:gd name="connsiteY19" fmla="*/ 2611477 h 2652915"/>
              <a:gd name="connsiteX20" fmla="*/ 3063156 w 3066301"/>
              <a:gd name="connsiteY20" fmla="*/ 2097127 h 2652915"/>
              <a:gd name="connsiteX21" fmla="*/ 2774141 w 3066301"/>
              <a:gd name="connsiteY21" fmla="*/ 987328 h 2652915"/>
              <a:gd name="connsiteX22" fmla="*/ 2512883 w 3066301"/>
              <a:gd name="connsiteY22" fmla="*/ 640074 h 2652915"/>
              <a:gd name="connsiteX23" fmla="*/ 2043709 w 3066301"/>
              <a:gd name="connsiteY23" fmla="*/ 452023 h 2652915"/>
              <a:gd name="connsiteX24" fmla="*/ 1613451 w 3066301"/>
              <a:gd name="connsiteY24" fmla="*/ 447125 h 2652915"/>
              <a:gd name="connsiteX25" fmla="*/ 1306474 w 3066301"/>
              <a:gd name="connsiteY25" fmla="*/ 358679 h 2652915"/>
              <a:gd name="connsiteX26" fmla="*/ 980991 w 3066301"/>
              <a:gd name="connsiteY26" fmla="*/ 249277 h 2652915"/>
              <a:gd name="connsiteX0" fmla="*/ 1605831 w 3066301"/>
              <a:gd name="connsiteY0" fmla="*/ 321667 h 2656420"/>
              <a:gd name="connsiteX1" fmla="*/ 1227825 w 3066301"/>
              <a:gd name="connsiteY1" fmla="*/ 153755 h 2656420"/>
              <a:gd name="connsiteX2" fmla="*/ 942074 w 3066301"/>
              <a:gd name="connsiteY2" fmla="*/ 76738 h 2656420"/>
              <a:gd name="connsiteX3" fmla="*/ 419016 w 3066301"/>
              <a:gd name="connsiteY3" fmla="*/ 39727 h 2656420"/>
              <a:gd name="connsiteX4" fmla="*/ 190416 w 3066301"/>
              <a:gd name="connsiteY4" fmla="*/ 11152 h 2656420"/>
              <a:gd name="connsiteX5" fmla="*/ 9441 w 3066301"/>
              <a:gd name="connsiteY5" fmla="*/ 239752 h 2656420"/>
              <a:gd name="connsiteX6" fmla="*/ 57066 w 3066301"/>
              <a:gd name="connsiteY6" fmla="*/ 716002 h 2656420"/>
              <a:gd name="connsiteX7" fmla="*/ 323766 w 3066301"/>
              <a:gd name="connsiteY7" fmla="*/ 1020802 h 2656420"/>
              <a:gd name="connsiteX8" fmla="*/ 628566 w 3066301"/>
              <a:gd name="connsiteY8" fmla="*/ 1192252 h 2656420"/>
              <a:gd name="connsiteX9" fmla="*/ 619041 w 3066301"/>
              <a:gd name="connsiteY9" fmla="*/ 1573252 h 2656420"/>
              <a:gd name="connsiteX10" fmla="*/ 295191 w 3066301"/>
              <a:gd name="connsiteY10" fmla="*/ 1954252 h 2656420"/>
              <a:gd name="connsiteX11" fmla="*/ 247566 w 3066301"/>
              <a:gd name="connsiteY11" fmla="*/ 2373352 h 2656420"/>
              <a:gd name="connsiteX12" fmla="*/ 580941 w 3066301"/>
              <a:gd name="connsiteY12" fmla="*/ 2497177 h 2656420"/>
              <a:gd name="connsiteX13" fmla="*/ 1095291 w 3066301"/>
              <a:gd name="connsiteY13" fmla="*/ 2440027 h 2656420"/>
              <a:gd name="connsiteX14" fmla="*/ 1457241 w 3066301"/>
              <a:gd name="connsiteY14" fmla="*/ 2192377 h 2656420"/>
              <a:gd name="connsiteX15" fmla="*/ 1647741 w 3066301"/>
              <a:gd name="connsiteY15" fmla="*/ 1925677 h 2656420"/>
              <a:gd name="connsiteX16" fmla="*/ 2076366 w 3066301"/>
              <a:gd name="connsiteY16" fmla="*/ 1992352 h 2656420"/>
              <a:gd name="connsiteX17" fmla="*/ 2500909 w 3066301"/>
              <a:gd name="connsiteY17" fmla="*/ 2237825 h 2656420"/>
              <a:gd name="connsiteX18" fmla="*/ 2708826 w 3066301"/>
              <a:gd name="connsiteY18" fmla="*/ 2587801 h 2656420"/>
              <a:gd name="connsiteX19" fmla="*/ 2914566 w 3066301"/>
              <a:gd name="connsiteY19" fmla="*/ 2611477 h 2656420"/>
              <a:gd name="connsiteX20" fmla="*/ 3063156 w 3066301"/>
              <a:gd name="connsiteY20" fmla="*/ 2097127 h 2656420"/>
              <a:gd name="connsiteX21" fmla="*/ 2774141 w 3066301"/>
              <a:gd name="connsiteY21" fmla="*/ 987328 h 2656420"/>
              <a:gd name="connsiteX22" fmla="*/ 2512883 w 3066301"/>
              <a:gd name="connsiteY22" fmla="*/ 640074 h 2656420"/>
              <a:gd name="connsiteX23" fmla="*/ 2043709 w 3066301"/>
              <a:gd name="connsiteY23" fmla="*/ 452023 h 2656420"/>
              <a:gd name="connsiteX24" fmla="*/ 1613451 w 3066301"/>
              <a:gd name="connsiteY24" fmla="*/ 447125 h 2656420"/>
              <a:gd name="connsiteX25" fmla="*/ 1306474 w 3066301"/>
              <a:gd name="connsiteY25" fmla="*/ 358679 h 2656420"/>
              <a:gd name="connsiteX26" fmla="*/ 980991 w 3066301"/>
              <a:gd name="connsiteY26" fmla="*/ 249277 h 2656420"/>
              <a:gd name="connsiteX0" fmla="*/ 1605831 w 3066301"/>
              <a:gd name="connsiteY0" fmla="*/ 321667 h 2656420"/>
              <a:gd name="connsiteX1" fmla="*/ 1227825 w 3066301"/>
              <a:gd name="connsiteY1" fmla="*/ 153755 h 2656420"/>
              <a:gd name="connsiteX2" fmla="*/ 942074 w 3066301"/>
              <a:gd name="connsiteY2" fmla="*/ 76738 h 2656420"/>
              <a:gd name="connsiteX3" fmla="*/ 419016 w 3066301"/>
              <a:gd name="connsiteY3" fmla="*/ 39727 h 2656420"/>
              <a:gd name="connsiteX4" fmla="*/ 190416 w 3066301"/>
              <a:gd name="connsiteY4" fmla="*/ 11152 h 2656420"/>
              <a:gd name="connsiteX5" fmla="*/ 9441 w 3066301"/>
              <a:gd name="connsiteY5" fmla="*/ 239752 h 2656420"/>
              <a:gd name="connsiteX6" fmla="*/ 57066 w 3066301"/>
              <a:gd name="connsiteY6" fmla="*/ 716002 h 2656420"/>
              <a:gd name="connsiteX7" fmla="*/ 323766 w 3066301"/>
              <a:gd name="connsiteY7" fmla="*/ 1020802 h 2656420"/>
              <a:gd name="connsiteX8" fmla="*/ 628566 w 3066301"/>
              <a:gd name="connsiteY8" fmla="*/ 1192252 h 2656420"/>
              <a:gd name="connsiteX9" fmla="*/ 619041 w 3066301"/>
              <a:gd name="connsiteY9" fmla="*/ 1573252 h 2656420"/>
              <a:gd name="connsiteX10" fmla="*/ 295191 w 3066301"/>
              <a:gd name="connsiteY10" fmla="*/ 1954252 h 2656420"/>
              <a:gd name="connsiteX11" fmla="*/ 247566 w 3066301"/>
              <a:gd name="connsiteY11" fmla="*/ 2373352 h 2656420"/>
              <a:gd name="connsiteX12" fmla="*/ 580941 w 3066301"/>
              <a:gd name="connsiteY12" fmla="*/ 2497177 h 2656420"/>
              <a:gd name="connsiteX13" fmla="*/ 1095291 w 3066301"/>
              <a:gd name="connsiteY13" fmla="*/ 2440027 h 2656420"/>
              <a:gd name="connsiteX14" fmla="*/ 1457241 w 3066301"/>
              <a:gd name="connsiteY14" fmla="*/ 2192377 h 2656420"/>
              <a:gd name="connsiteX15" fmla="*/ 1647741 w 3066301"/>
              <a:gd name="connsiteY15" fmla="*/ 1925677 h 2656420"/>
              <a:gd name="connsiteX16" fmla="*/ 2102491 w 3066301"/>
              <a:gd name="connsiteY16" fmla="*/ 1922683 h 2656420"/>
              <a:gd name="connsiteX17" fmla="*/ 2500909 w 3066301"/>
              <a:gd name="connsiteY17" fmla="*/ 2237825 h 2656420"/>
              <a:gd name="connsiteX18" fmla="*/ 2708826 w 3066301"/>
              <a:gd name="connsiteY18" fmla="*/ 2587801 h 2656420"/>
              <a:gd name="connsiteX19" fmla="*/ 2914566 w 3066301"/>
              <a:gd name="connsiteY19" fmla="*/ 2611477 h 2656420"/>
              <a:gd name="connsiteX20" fmla="*/ 3063156 w 3066301"/>
              <a:gd name="connsiteY20" fmla="*/ 2097127 h 2656420"/>
              <a:gd name="connsiteX21" fmla="*/ 2774141 w 3066301"/>
              <a:gd name="connsiteY21" fmla="*/ 987328 h 2656420"/>
              <a:gd name="connsiteX22" fmla="*/ 2512883 w 3066301"/>
              <a:gd name="connsiteY22" fmla="*/ 640074 h 2656420"/>
              <a:gd name="connsiteX23" fmla="*/ 2043709 w 3066301"/>
              <a:gd name="connsiteY23" fmla="*/ 452023 h 2656420"/>
              <a:gd name="connsiteX24" fmla="*/ 1613451 w 3066301"/>
              <a:gd name="connsiteY24" fmla="*/ 447125 h 2656420"/>
              <a:gd name="connsiteX25" fmla="*/ 1306474 w 3066301"/>
              <a:gd name="connsiteY25" fmla="*/ 358679 h 2656420"/>
              <a:gd name="connsiteX26" fmla="*/ 980991 w 3066301"/>
              <a:gd name="connsiteY26" fmla="*/ 249277 h 2656420"/>
              <a:gd name="connsiteX0" fmla="*/ 1605831 w 3066301"/>
              <a:gd name="connsiteY0" fmla="*/ 321667 h 2656420"/>
              <a:gd name="connsiteX1" fmla="*/ 1227825 w 3066301"/>
              <a:gd name="connsiteY1" fmla="*/ 153755 h 2656420"/>
              <a:gd name="connsiteX2" fmla="*/ 942074 w 3066301"/>
              <a:gd name="connsiteY2" fmla="*/ 76738 h 2656420"/>
              <a:gd name="connsiteX3" fmla="*/ 419016 w 3066301"/>
              <a:gd name="connsiteY3" fmla="*/ 39727 h 2656420"/>
              <a:gd name="connsiteX4" fmla="*/ 190416 w 3066301"/>
              <a:gd name="connsiteY4" fmla="*/ 11152 h 2656420"/>
              <a:gd name="connsiteX5" fmla="*/ 9441 w 3066301"/>
              <a:gd name="connsiteY5" fmla="*/ 239752 h 2656420"/>
              <a:gd name="connsiteX6" fmla="*/ 57066 w 3066301"/>
              <a:gd name="connsiteY6" fmla="*/ 716002 h 2656420"/>
              <a:gd name="connsiteX7" fmla="*/ 323766 w 3066301"/>
              <a:gd name="connsiteY7" fmla="*/ 1020802 h 2656420"/>
              <a:gd name="connsiteX8" fmla="*/ 628566 w 3066301"/>
              <a:gd name="connsiteY8" fmla="*/ 1192252 h 2656420"/>
              <a:gd name="connsiteX9" fmla="*/ 619041 w 3066301"/>
              <a:gd name="connsiteY9" fmla="*/ 1573252 h 2656420"/>
              <a:gd name="connsiteX10" fmla="*/ 295191 w 3066301"/>
              <a:gd name="connsiteY10" fmla="*/ 1954252 h 2656420"/>
              <a:gd name="connsiteX11" fmla="*/ 247566 w 3066301"/>
              <a:gd name="connsiteY11" fmla="*/ 2373352 h 2656420"/>
              <a:gd name="connsiteX12" fmla="*/ 580941 w 3066301"/>
              <a:gd name="connsiteY12" fmla="*/ 2497177 h 2656420"/>
              <a:gd name="connsiteX13" fmla="*/ 1095291 w 3066301"/>
              <a:gd name="connsiteY13" fmla="*/ 2440027 h 2656420"/>
              <a:gd name="connsiteX14" fmla="*/ 1457241 w 3066301"/>
              <a:gd name="connsiteY14" fmla="*/ 2192377 h 2656420"/>
              <a:gd name="connsiteX15" fmla="*/ 1534529 w 3066301"/>
              <a:gd name="connsiteY15" fmla="*/ 1829882 h 2656420"/>
              <a:gd name="connsiteX16" fmla="*/ 2102491 w 3066301"/>
              <a:gd name="connsiteY16" fmla="*/ 1922683 h 2656420"/>
              <a:gd name="connsiteX17" fmla="*/ 2500909 w 3066301"/>
              <a:gd name="connsiteY17" fmla="*/ 2237825 h 2656420"/>
              <a:gd name="connsiteX18" fmla="*/ 2708826 w 3066301"/>
              <a:gd name="connsiteY18" fmla="*/ 2587801 h 2656420"/>
              <a:gd name="connsiteX19" fmla="*/ 2914566 w 3066301"/>
              <a:gd name="connsiteY19" fmla="*/ 2611477 h 2656420"/>
              <a:gd name="connsiteX20" fmla="*/ 3063156 w 3066301"/>
              <a:gd name="connsiteY20" fmla="*/ 2097127 h 2656420"/>
              <a:gd name="connsiteX21" fmla="*/ 2774141 w 3066301"/>
              <a:gd name="connsiteY21" fmla="*/ 987328 h 2656420"/>
              <a:gd name="connsiteX22" fmla="*/ 2512883 w 3066301"/>
              <a:gd name="connsiteY22" fmla="*/ 640074 h 2656420"/>
              <a:gd name="connsiteX23" fmla="*/ 2043709 w 3066301"/>
              <a:gd name="connsiteY23" fmla="*/ 452023 h 2656420"/>
              <a:gd name="connsiteX24" fmla="*/ 1613451 w 3066301"/>
              <a:gd name="connsiteY24" fmla="*/ 447125 h 2656420"/>
              <a:gd name="connsiteX25" fmla="*/ 1306474 w 3066301"/>
              <a:gd name="connsiteY25" fmla="*/ 358679 h 2656420"/>
              <a:gd name="connsiteX26" fmla="*/ 980991 w 3066301"/>
              <a:gd name="connsiteY26" fmla="*/ 249277 h 2656420"/>
              <a:gd name="connsiteX0" fmla="*/ 1605831 w 3066301"/>
              <a:gd name="connsiteY0" fmla="*/ 321667 h 2656420"/>
              <a:gd name="connsiteX1" fmla="*/ 1227825 w 3066301"/>
              <a:gd name="connsiteY1" fmla="*/ 153755 h 2656420"/>
              <a:gd name="connsiteX2" fmla="*/ 942074 w 3066301"/>
              <a:gd name="connsiteY2" fmla="*/ 76738 h 2656420"/>
              <a:gd name="connsiteX3" fmla="*/ 419016 w 3066301"/>
              <a:gd name="connsiteY3" fmla="*/ 39727 h 2656420"/>
              <a:gd name="connsiteX4" fmla="*/ 190416 w 3066301"/>
              <a:gd name="connsiteY4" fmla="*/ 11152 h 2656420"/>
              <a:gd name="connsiteX5" fmla="*/ 9441 w 3066301"/>
              <a:gd name="connsiteY5" fmla="*/ 239752 h 2656420"/>
              <a:gd name="connsiteX6" fmla="*/ 57066 w 3066301"/>
              <a:gd name="connsiteY6" fmla="*/ 716002 h 2656420"/>
              <a:gd name="connsiteX7" fmla="*/ 323766 w 3066301"/>
              <a:gd name="connsiteY7" fmla="*/ 1020802 h 2656420"/>
              <a:gd name="connsiteX8" fmla="*/ 628566 w 3066301"/>
              <a:gd name="connsiteY8" fmla="*/ 1192252 h 2656420"/>
              <a:gd name="connsiteX9" fmla="*/ 619041 w 3066301"/>
              <a:gd name="connsiteY9" fmla="*/ 1573252 h 2656420"/>
              <a:gd name="connsiteX10" fmla="*/ 295191 w 3066301"/>
              <a:gd name="connsiteY10" fmla="*/ 1954252 h 2656420"/>
              <a:gd name="connsiteX11" fmla="*/ 247566 w 3066301"/>
              <a:gd name="connsiteY11" fmla="*/ 2373352 h 2656420"/>
              <a:gd name="connsiteX12" fmla="*/ 580941 w 3066301"/>
              <a:gd name="connsiteY12" fmla="*/ 2497177 h 2656420"/>
              <a:gd name="connsiteX13" fmla="*/ 1095291 w 3066301"/>
              <a:gd name="connsiteY13" fmla="*/ 2440027 h 2656420"/>
              <a:gd name="connsiteX14" fmla="*/ 1169858 w 3066301"/>
              <a:gd name="connsiteY14" fmla="*/ 2070457 h 2656420"/>
              <a:gd name="connsiteX15" fmla="*/ 1534529 w 3066301"/>
              <a:gd name="connsiteY15" fmla="*/ 1829882 h 2656420"/>
              <a:gd name="connsiteX16" fmla="*/ 2102491 w 3066301"/>
              <a:gd name="connsiteY16" fmla="*/ 1922683 h 2656420"/>
              <a:gd name="connsiteX17" fmla="*/ 2500909 w 3066301"/>
              <a:gd name="connsiteY17" fmla="*/ 2237825 h 2656420"/>
              <a:gd name="connsiteX18" fmla="*/ 2708826 w 3066301"/>
              <a:gd name="connsiteY18" fmla="*/ 2587801 h 2656420"/>
              <a:gd name="connsiteX19" fmla="*/ 2914566 w 3066301"/>
              <a:gd name="connsiteY19" fmla="*/ 2611477 h 2656420"/>
              <a:gd name="connsiteX20" fmla="*/ 3063156 w 3066301"/>
              <a:gd name="connsiteY20" fmla="*/ 2097127 h 2656420"/>
              <a:gd name="connsiteX21" fmla="*/ 2774141 w 3066301"/>
              <a:gd name="connsiteY21" fmla="*/ 987328 h 2656420"/>
              <a:gd name="connsiteX22" fmla="*/ 2512883 w 3066301"/>
              <a:gd name="connsiteY22" fmla="*/ 640074 h 2656420"/>
              <a:gd name="connsiteX23" fmla="*/ 2043709 w 3066301"/>
              <a:gd name="connsiteY23" fmla="*/ 452023 h 2656420"/>
              <a:gd name="connsiteX24" fmla="*/ 1613451 w 3066301"/>
              <a:gd name="connsiteY24" fmla="*/ 447125 h 2656420"/>
              <a:gd name="connsiteX25" fmla="*/ 1306474 w 3066301"/>
              <a:gd name="connsiteY25" fmla="*/ 358679 h 2656420"/>
              <a:gd name="connsiteX26" fmla="*/ 980991 w 3066301"/>
              <a:gd name="connsiteY26" fmla="*/ 249277 h 2656420"/>
              <a:gd name="connsiteX0" fmla="*/ 1605831 w 3066301"/>
              <a:gd name="connsiteY0" fmla="*/ 321667 h 2656420"/>
              <a:gd name="connsiteX1" fmla="*/ 1227825 w 3066301"/>
              <a:gd name="connsiteY1" fmla="*/ 153755 h 2656420"/>
              <a:gd name="connsiteX2" fmla="*/ 942074 w 3066301"/>
              <a:gd name="connsiteY2" fmla="*/ 76738 h 2656420"/>
              <a:gd name="connsiteX3" fmla="*/ 419016 w 3066301"/>
              <a:gd name="connsiteY3" fmla="*/ 39727 h 2656420"/>
              <a:gd name="connsiteX4" fmla="*/ 190416 w 3066301"/>
              <a:gd name="connsiteY4" fmla="*/ 11152 h 2656420"/>
              <a:gd name="connsiteX5" fmla="*/ 9441 w 3066301"/>
              <a:gd name="connsiteY5" fmla="*/ 239752 h 2656420"/>
              <a:gd name="connsiteX6" fmla="*/ 57066 w 3066301"/>
              <a:gd name="connsiteY6" fmla="*/ 716002 h 2656420"/>
              <a:gd name="connsiteX7" fmla="*/ 323766 w 3066301"/>
              <a:gd name="connsiteY7" fmla="*/ 1020802 h 2656420"/>
              <a:gd name="connsiteX8" fmla="*/ 628566 w 3066301"/>
              <a:gd name="connsiteY8" fmla="*/ 1192252 h 2656420"/>
              <a:gd name="connsiteX9" fmla="*/ 619041 w 3066301"/>
              <a:gd name="connsiteY9" fmla="*/ 1573252 h 2656420"/>
              <a:gd name="connsiteX10" fmla="*/ 295191 w 3066301"/>
              <a:gd name="connsiteY10" fmla="*/ 1954252 h 2656420"/>
              <a:gd name="connsiteX11" fmla="*/ 247566 w 3066301"/>
              <a:gd name="connsiteY11" fmla="*/ 2373352 h 2656420"/>
              <a:gd name="connsiteX12" fmla="*/ 580941 w 3066301"/>
              <a:gd name="connsiteY12" fmla="*/ 2497177 h 2656420"/>
              <a:gd name="connsiteX13" fmla="*/ 1169858 w 3066301"/>
              <a:gd name="connsiteY13" fmla="*/ 2070457 h 2656420"/>
              <a:gd name="connsiteX14" fmla="*/ 1534529 w 3066301"/>
              <a:gd name="connsiteY14" fmla="*/ 1829882 h 2656420"/>
              <a:gd name="connsiteX15" fmla="*/ 2102491 w 3066301"/>
              <a:gd name="connsiteY15" fmla="*/ 1922683 h 2656420"/>
              <a:gd name="connsiteX16" fmla="*/ 2500909 w 3066301"/>
              <a:gd name="connsiteY16" fmla="*/ 2237825 h 2656420"/>
              <a:gd name="connsiteX17" fmla="*/ 2708826 w 3066301"/>
              <a:gd name="connsiteY17" fmla="*/ 2587801 h 2656420"/>
              <a:gd name="connsiteX18" fmla="*/ 2914566 w 3066301"/>
              <a:gd name="connsiteY18" fmla="*/ 2611477 h 2656420"/>
              <a:gd name="connsiteX19" fmla="*/ 3063156 w 3066301"/>
              <a:gd name="connsiteY19" fmla="*/ 2097127 h 2656420"/>
              <a:gd name="connsiteX20" fmla="*/ 2774141 w 3066301"/>
              <a:gd name="connsiteY20" fmla="*/ 987328 h 2656420"/>
              <a:gd name="connsiteX21" fmla="*/ 2512883 w 3066301"/>
              <a:gd name="connsiteY21" fmla="*/ 640074 h 2656420"/>
              <a:gd name="connsiteX22" fmla="*/ 2043709 w 3066301"/>
              <a:gd name="connsiteY22" fmla="*/ 452023 h 2656420"/>
              <a:gd name="connsiteX23" fmla="*/ 1613451 w 3066301"/>
              <a:gd name="connsiteY23" fmla="*/ 447125 h 2656420"/>
              <a:gd name="connsiteX24" fmla="*/ 1306474 w 3066301"/>
              <a:gd name="connsiteY24" fmla="*/ 358679 h 2656420"/>
              <a:gd name="connsiteX25" fmla="*/ 980991 w 3066301"/>
              <a:gd name="connsiteY25" fmla="*/ 249277 h 2656420"/>
              <a:gd name="connsiteX0" fmla="*/ 1605831 w 3066301"/>
              <a:gd name="connsiteY0" fmla="*/ 321667 h 2656420"/>
              <a:gd name="connsiteX1" fmla="*/ 1227825 w 3066301"/>
              <a:gd name="connsiteY1" fmla="*/ 153755 h 2656420"/>
              <a:gd name="connsiteX2" fmla="*/ 942074 w 3066301"/>
              <a:gd name="connsiteY2" fmla="*/ 76738 h 2656420"/>
              <a:gd name="connsiteX3" fmla="*/ 419016 w 3066301"/>
              <a:gd name="connsiteY3" fmla="*/ 39727 h 2656420"/>
              <a:gd name="connsiteX4" fmla="*/ 190416 w 3066301"/>
              <a:gd name="connsiteY4" fmla="*/ 11152 h 2656420"/>
              <a:gd name="connsiteX5" fmla="*/ 9441 w 3066301"/>
              <a:gd name="connsiteY5" fmla="*/ 239752 h 2656420"/>
              <a:gd name="connsiteX6" fmla="*/ 57066 w 3066301"/>
              <a:gd name="connsiteY6" fmla="*/ 716002 h 2656420"/>
              <a:gd name="connsiteX7" fmla="*/ 323766 w 3066301"/>
              <a:gd name="connsiteY7" fmla="*/ 1020802 h 2656420"/>
              <a:gd name="connsiteX8" fmla="*/ 628566 w 3066301"/>
              <a:gd name="connsiteY8" fmla="*/ 1192252 h 2656420"/>
              <a:gd name="connsiteX9" fmla="*/ 619041 w 3066301"/>
              <a:gd name="connsiteY9" fmla="*/ 1573252 h 2656420"/>
              <a:gd name="connsiteX10" fmla="*/ 295191 w 3066301"/>
              <a:gd name="connsiteY10" fmla="*/ 1954252 h 2656420"/>
              <a:gd name="connsiteX11" fmla="*/ 247566 w 3066301"/>
              <a:gd name="connsiteY11" fmla="*/ 2373352 h 2656420"/>
              <a:gd name="connsiteX12" fmla="*/ 720278 w 3066301"/>
              <a:gd name="connsiteY12" fmla="*/ 2383965 h 2656420"/>
              <a:gd name="connsiteX13" fmla="*/ 1169858 w 3066301"/>
              <a:gd name="connsiteY13" fmla="*/ 2070457 h 2656420"/>
              <a:gd name="connsiteX14" fmla="*/ 1534529 w 3066301"/>
              <a:gd name="connsiteY14" fmla="*/ 1829882 h 2656420"/>
              <a:gd name="connsiteX15" fmla="*/ 2102491 w 3066301"/>
              <a:gd name="connsiteY15" fmla="*/ 1922683 h 2656420"/>
              <a:gd name="connsiteX16" fmla="*/ 2500909 w 3066301"/>
              <a:gd name="connsiteY16" fmla="*/ 2237825 h 2656420"/>
              <a:gd name="connsiteX17" fmla="*/ 2708826 w 3066301"/>
              <a:gd name="connsiteY17" fmla="*/ 2587801 h 2656420"/>
              <a:gd name="connsiteX18" fmla="*/ 2914566 w 3066301"/>
              <a:gd name="connsiteY18" fmla="*/ 2611477 h 2656420"/>
              <a:gd name="connsiteX19" fmla="*/ 3063156 w 3066301"/>
              <a:gd name="connsiteY19" fmla="*/ 2097127 h 2656420"/>
              <a:gd name="connsiteX20" fmla="*/ 2774141 w 3066301"/>
              <a:gd name="connsiteY20" fmla="*/ 987328 h 2656420"/>
              <a:gd name="connsiteX21" fmla="*/ 2512883 w 3066301"/>
              <a:gd name="connsiteY21" fmla="*/ 640074 h 2656420"/>
              <a:gd name="connsiteX22" fmla="*/ 2043709 w 3066301"/>
              <a:gd name="connsiteY22" fmla="*/ 452023 h 2656420"/>
              <a:gd name="connsiteX23" fmla="*/ 1613451 w 3066301"/>
              <a:gd name="connsiteY23" fmla="*/ 447125 h 2656420"/>
              <a:gd name="connsiteX24" fmla="*/ 1306474 w 3066301"/>
              <a:gd name="connsiteY24" fmla="*/ 358679 h 2656420"/>
              <a:gd name="connsiteX25" fmla="*/ 980991 w 3066301"/>
              <a:gd name="connsiteY25" fmla="*/ 249277 h 2656420"/>
              <a:gd name="connsiteX0" fmla="*/ 1605831 w 3066301"/>
              <a:gd name="connsiteY0" fmla="*/ 321667 h 2656420"/>
              <a:gd name="connsiteX1" fmla="*/ 1227825 w 3066301"/>
              <a:gd name="connsiteY1" fmla="*/ 153755 h 2656420"/>
              <a:gd name="connsiteX2" fmla="*/ 942074 w 3066301"/>
              <a:gd name="connsiteY2" fmla="*/ 76738 h 2656420"/>
              <a:gd name="connsiteX3" fmla="*/ 419016 w 3066301"/>
              <a:gd name="connsiteY3" fmla="*/ 39727 h 2656420"/>
              <a:gd name="connsiteX4" fmla="*/ 190416 w 3066301"/>
              <a:gd name="connsiteY4" fmla="*/ 11152 h 2656420"/>
              <a:gd name="connsiteX5" fmla="*/ 9441 w 3066301"/>
              <a:gd name="connsiteY5" fmla="*/ 239752 h 2656420"/>
              <a:gd name="connsiteX6" fmla="*/ 57066 w 3066301"/>
              <a:gd name="connsiteY6" fmla="*/ 716002 h 2656420"/>
              <a:gd name="connsiteX7" fmla="*/ 323766 w 3066301"/>
              <a:gd name="connsiteY7" fmla="*/ 1020802 h 2656420"/>
              <a:gd name="connsiteX8" fmla="*/ 628566 w 3066301"/>
              <a:gd name="connsiteY8" fmla="*/ 1192252 h 2656420"/>
              <a:gd name="connsiteX9" fmla="*/ 619041 w 3066301"/>
              <a:gd name="connsiteY9" fmla="*/ 1573252 h 2656420"/>
              <a:gd name="connsiteX10" fmla="*/ 295191 w 3066301"/>
              <a:gd name="connsiteY10" fmla="*/ 1954252 h 2656420"/>
              <a:gd name="connsiteX11" fmla="*/ 369486 w 3066301"/>
              <a:gd name="connsiteY11" fmla="*/ 2329809 h 2656420"/>
              <a:gd name="connsiteX12" fmla="*/ 720278 w 3066301"/>
              <a:gd name="connsiteY12" fmla="*/ 2383965 h 2656420"/>
              <a:gd name="connsiteX13" fmla="*/ 1169858 w 3066301"/>
              <a:gd name="connsiteY13" fmla="*/ 2070457 h 2656420"/>
              <a:gd name="connsiteX14" fmla="*/ 1534529 w 3066301"/>
              <a:gd name="connsiteY14" fmla="*/ 1829882 h 2656420"/>
              <a:gd name="connsiteX15" fmla="*/ 2102491 w 3066301"/>
              <a:gd name="connsiteY15" fmla="*/ 1922683 h 2656420"/>
              <a:gd name="connsiteX16" fmla="*/ 2500909 w 3066301"/>
              <a:gd name="connsiteY16" fmla="*/ 2237825 h 2656420"/>
              <a:gd name="connsiteX17" fmla="*/ 2708826 w 3066301"/>
              <a:gd name="connsiteY17" fmla="*/ 2587801 h 2656420"/>
              <a:gd name="connsiteX18" fmla="*/ 2914566 w 3066301"/>
              <a:gd name="connsiteY18" fmla="*/ 2611477 h 2656420"/>
              <a:gd name="connsiteX19" fmla="*/ 3063156 w 3066301"/>
              <a:gd name="connsiteY19" fmla="*/ 2097127 h 2656420"/>
              <a:gd name="connsiteX20" fmla="*/ 2774141 w 3066301"/>
              <a:gd name="connsiteY20" fmla="*/ 987328 h 2656420"/>
              <a:gd name="connsiteX21" fmla="*/ 2512883 w 3066301"/>
              <a:gd name="connsiteY21" fmla="*/ 640074 h 2656420"/>
              <a:gd name="connsiteX22" fmla="*/ 2043709 w 3066301"/>
              <a:gd name="connsiteY22" fmla="*/ 452023 h 2656420"/>
              <a:gd name="connsiteX23" fmla="*/ 1613451 w 3066301"/>
              <a:gd name="connsiteY23" fmla="*/ 447125 h 2656420"/>
              <a:gd name="connsiteX24" fmla="*/ 1306474 w 3066301"/>
              <a:gd name="connsiteY24" fmla="*/ 358679 h 2656420"/>
              <a:gd name="connsiteX25" fmla="*/ 980991 w 3066301"/>
              <a:gd name="connsiteY25" fmla="*/ 249277 h 2656420"/>
              <a:gd name="connsiteX0" fmla="*/ 1605831 w 3066301"/>
              <a:gd name="connsiteY0" fmla="*/ 321667 h 2656420"/>
              <a:gd name="connsiteX1" fmla="*/ 1227825 w 3066301"/>
              <a:gd name="connsiteY1" fmla="*/ 153755 h 2656420"/>
              <a:gd name="connsiteX2" fmla="*/ 942074 w 3066301"/>
              <a:gd name="connsiteY2" fmla="*/ 76738 h 2656420"/>
              <a:gd name="connsiteX3" fmla="*/ 419016 w 3066301"/>
              <a:gd name="connsiteY3" fmla="*/ 39727 h 2656420"/>
              <a:gd name="connsiteX4" fmla="*/ 190416 w 3066301"/>
              <a:gd name="connsiteY4" fmla="*/ 11152 h 2656420"/>
              <a:gd name="connsiteX5" fmla="*/ 9441 w 3066301"/>
              <a:gd name="connsiteY5" fmla="*/ 239752 h 2656420"/>
              <a:gd name="connsiteX6" fmla="*/ 57066 w 3066301"/>
              <a:gd name="connsiteY6" fmla="*/ 716002 h 2656420"/>
              <a:gd name="connsiteX7" fmla="*/ 323766 w 3066301"/>
              <a:gd name="connsiteY7" fmla="*/ 1020802 h 2656420"/>
              <a:gd name="connsiteX8" fmla="*/ 628566 w 3066301"/>
              <a:gd name="connsiteY8" fmla="*/ 1192252 h 2656420"/>
              <a:gd name="connsiteX9" fmla="*/ 619041 w 3066301"/>
              <a:gd name="connsiteY9" fmla="*/ 1573252 h 2656420"/>
              <a:gd name="connsiteX10" fmla="*/ 181980 w 3066301"/>
              <a:gd name="connsiteY10" fmla="*/ 1971669 h 2656420"/>
              <a:gd name="connsiteX11" fmla="*/ 369486 w 3066301"/>
              <a:gd name="connsiteY11" fmla="*/ 2329809 h 2656420"/>
              <a:gd name="connsiteX12" fmla="*/ 720278 w 3066301"/>
              <a:gd name="connsiteY12" fmla="*/ 2383965 h 2656420"/>
              <a:gd name="connsiteX13" fmla="*/ 1169858 w 3066301"/>
              <a:gd name="connsiteY13" fmla="*/ 2070457 h 2656420"/>
              <a:gd name="connsiteX14" fmla="*/ 1534529 w 3066301"/>
              <a:gd name="connsiteY14" fmla="*/ 1829882 h 2656420"/>
              <a:gd name="connsiteX15" fmla="*/ 2102491 w 3066301"/>
              <a:gd name="connsiteY15" fmla="*/ 1922683 h 2656420"/>
              <a:gd name="connsiteX16" fmla="*/ 2500909 w 3066301"/>
              <a:gd name="connsiteY16" fmla="*/ 2237825 h 2656420"/>
              <a:gd name="connsiteX17" fmla="*/ 2708826 w 3066301"/>
              <a:gd name="connsiteY17" fmla="*/ 2587801 h 2656420"/>
              <a:gd name="connsiteX18" fmla="*/ 2914566 w 3066301"/>
              <a:gd name="connsiteY18" fmla="*/ 2611477 h 2656420"/>
              <a:gd name="connsiteX19" fmla="*/ 3063156 w 3066301"/>
              <a:gd name="connsiteY19" fmla="*/ 2097127 h 2656420"/>
              <a:gd name="connsiteX20" fmla="*/ 2774141 w 3066301"/>
              <a:gd name="connsiteY20" fmla="*/ 987328 h 2656420"/>
              <a:gd name="connsiteX21" fmla="*/ 2512883 w 3066301"/>
              <a:gd name="connsiteY21" fmla="*/ 640074 h 2656420"/>
              <a:gd name="connsiteX22" fmla="*/ 2043709 w 3066301"/>
              <a:gd name="connsiteY22" fmla="*/ 452023 h 2656420"/>
              <a:gd name="connsiteX23" fmla="*/ 1613451 w 3066301"/>
              <a:gd name="connsiteY23" fmla="*/ 447125 h 2656420"/>
              <a:gd name="connsiteX24" fmla="*/ 1306474 w 3066301"/>
              <a:gd name="connsiteY24" fmla="*/ 358679 h 2656420"/>
              <a:gd name="connsiteX25" fmla="*/ 980991 w 3066301"/>
              <a:gd name="connsiteY25" fmla="*/ 249277 h 2656420"/>
              <a:gd name="connsiteX0" fmla="*/ 1605831 w 3066301"/>
              <a:gd name="connsiteY0" fmla="*/ 321667 h 2656420"/>
              <a:gd name="connsiteX1" fmla="*/ 1227825 w 3066301"/>
              <a:gd name="connsiteY1" fmla="*/ 153755 h 2656420"/>
              <a:gd name="connsiteX2" fmla="*/ 942074 w 3066301"/>
              <a:gd name="connsiteY2" fmla="*/ 76738 h 2656420"/>
              <a:gd name="connsiteX3" fmla="*/ 419016 w 3066301"/>
              <a:gd name="connsiteY3" fmla="*/ 39727 h 2656420"/>
              <a:gd name="connsiteX4" fmla="*/ 190416 w 3066301"/>
              <a:gd name="connsiteY4" fmla="*/ 11152 h 2656420"/>
              <a:gd name="connsiteX5" fmla="*/ 9441 w 3066301"/>
              <a:gd name="connsiteY5" fmla="*/ 239752 h 2656420"/>
              <a:gd name="connsiteX6" fmla="*/ 57066 w 3066301"/>
              <a:gd name="connsiteY6" fmla="*/ 716002 h 2656420"/>
              <a:gd name="connsiteX7" fmla="*/ 323766 w 3066301"/>
              <a:gd name="connsiteY7" fmla="*/ 1020802 h 2656420"/>
              <a:gd name="connsiteX8" fmla="*/ 628566 w 3066301"/>
              <a:gd name="connsiteY8" fmla="*/ 1192252 h 2656420"/>
              <a:gd name="connsiteX9" fmla="*/ 462286 w 3066301"/>
              <a:gd name="connsiteY9" fmla="*/ 1538417 h 2656420"/>
              <a:gd name="connsiteX10" fmla="*/ 181980 w 3066301"/>
              <a:gd name="connsiteY10" fmla="*/ 1971669 h 2656420"/>
              <a:gd name="connsiteX11" fmla="*/ 369486 w 3066301"/>
              <a:gd name="connsiteY11" fmla="*/ 2329809 h 2656420"/>
              <a:gd name="connsiteX12" fmla="*/ 720278 w 3066301"/>
              <a:gd name="connsiteY12" fmla="*/ 2383965 h 2656420"/>
              <a:gd name="connsiteX13" fmla="*/ 1169858 w 3066301"/>
              <a:gd name="connsiteY13" fmla="*/ 2070457 h 2656420"/>
              <a:gd name="connsiteX14" fmla="*/ 1534529 w 3066301"/>
              <a:gd name="connsiteY14" fmla="*/ 1829882 h 2656420"/>
              <a:gd name="connsiteX15" fmla="*/ 2102491 w 3066301"/>
              <a:gd name="connsiteY15" fmla="*/ 1922683 h 2656420"/>
              <a:gd name="connsiteX16" fmla="*/ 2500909 w 3066301"/>
              <a:gd name="connsiteY16" fmla="*/ 2237825 h 2656420"/>
              <a:gd name="connsiteX17" fmla="*/ 2708826 w 3066301"/>
              <a:gd name="connsiteY17" fmla="*/ 2587801 h 2656420"/>
              <a:gd name="connsiteX18" fmla="*/ 2914566 w 3066301"/>
              <a:gd name="connsiteY18" fmla="*/ 2611477 h 2656420"/>
              <a:gd name="connsiteX19" fmla="*/ 3063156 w 3066301"/>
              <a:gd name="connsiteY19" fmla="*/ 2097127 h 2656420"/>
              <a:gd name="connsiteX20" fmla="*/ 2774141 w 3066301"/>
              <a:gd name="connsiteY20" fmla="*/ 987328 h 2656420"/>
              <a:gd name="connsiteX21" fmla="*/ 2512883 w 3066301"/>
              <a:gd name="connsiteY21" fmla="*/ 640074 h 2656420"/>
              <a:gd name="connsiteX22" fmla="*/ 2043709 w 3066301"/>
              <a:gd name="connsiteY22" fmla="*/ 452023 h 2656420"/>
              <a:gd name="connsiteX23" fmla="*/ 1613451 w 3066301"/>
              <a:gd name="connsiteY23" fmla="*/ 447125 h 2656420"/>
              <a:gd name="connsiteX24" fmla="*/ 1306474 w 3066301"/>
              <a:gd name="connsiteY24" fmla="*/ 358679 h 2656420"/>
              <a:gd name="connsiteX25" fmla="*/ 980991 w 3066301"/>
              <a:gd name="connsiteY25" fmla="*/ 249277 h 2656420"/>
              <a:gd name="connsiteX0" fmla="*/ 1605831 w 3066301"/>
              <a:gd name="connsiteY0" fmla="*/ 321667 h 2656420"/>
              <a:gd name="connsiteX1" fmla="*/ 1227825 w 3066301"/>
              <a:gd name="connsiteY1" fmla="*/ 153755 h 2656420"/>
              <a:gd name="connsiteX2" fmla="*/ 942074 w 3066301"/>
              <a:gd name="connsiteY2" fmla="*/ 76738 h 2656420"/>
              <a:gd name="connsiteX3" fmla="*/ 419016 w 3066301"/>
              <a:gd name="connsiteY3" fmla="*/ 39727 h 2656420"/>
              <a:gd name="connsiteX4" fmla="*/ 190416 w 3066301"/>
              <a:gd name="connsiteY4" fmla="*/ 11152 h 2656420"/>
              <a:gd name="connsiteX5" fmla="*/ 9441 w 3066301"/>
              <a:gd name="connsiteY5" fmla="*/ 239752 h 2656420"/>
              <a:gd name="connsiteX6" fmla="*/ 57066 w 3066301"/>
              <a:gd name="connsiteY6" fmla="*/ 716002 h 2656420"/>
              <a:gd name="connsiteX7" fmla="*/ 323766 w 3066301"/>
              <a:gd name="connsiteY7" fmla="*/ 1020802 h 2656420"/>
              <a:gd name="connsiteX8" fmla="*/ 506646 w 3066301"/>
              <a:gd name="connsiteY8" fmla="*/ 1192252 h 2656420"/>
              <a:gd name="connsiteX9" fmla="*/ 462286 w 3066301"/>
              <a:gd name="connsiteY9" fmla="*/ 1538417 h 2656420"/>
              <a:gd name="connsiteX10" fmla="*/ 181980 w 3066301"/>
              <a:gd name="connsiteY10" fmla="*/ 1971669 h 2656420"/>
              <a:gd name="connsiteX11" fmla="*/ 369486 w 3066301"/>
              <a:gd name="connsiteY11" fmla="*/ 2329809 h 2656420"/>
              <a:gd name="connsiteX12" fmla="*/ 720278 w 3066301"/>
              <a:gd name="connsiteY12" fmla="*/ 2383965 h 2656420"/>
              <a:gd name="connsiteX13" fmla="*/ 1169858 w 3066301"/>
              <a:gd name="connsiteY13" fmla="*/ 2070457 h 2656420"/>
              <a:gd name="connsiteX14" fmla="*/ 1534529 w 3066301"/>
              <a:gd name="connsiteY14" fmla="*/ 1829882 h 2656420"/>
              <a:gd name="connsiteX15" fmla="*/ 2102491 w 3066301"/>
              <a:gd name="connsiteY15" fmla="*/ 1922683 h 2656420"/>
              <a:gd name="connsiteX16" fmla="*/ 2500909 w 3066301"/>
              <a:gd name="connsiteY16" fmla="*/ 2237825 h 2656420"/>
              <a:gd name="connsiteX17" fmla="*/ 2708826 w 3066301"/>
              <a:gd name="connsiteY17" fmla="*/ 2587801 h 2656420"/>
              <a:gd name="connsiteX18" fmla="*/ 2914566 w 3066301"/>
              <a:gd name="connsiteY18" fmla="*/ 2611477 h 2656420"/>
              <a:gd name="connsiteX19" fmla="*/ 3063156 w 3066301"/>
              <a:gd name="connsiteY19" fmla="*/ 2097127 h 2656420"/>
              <a:gd name="connsiteX20" fmla="*/ 2774141 w 3066301"/>
              <a:gd name="connsiteY20" fmla="*/ 987328 h 2656420"/>
              <a:gd name="connsiteX21" fmla="*/ 2512883 w 3066301"/>
              <a:gd name="connsiteY21" fmla="*/ 640074 h 2656420"/>
              <a:gd name="connsiteX22" fmla="*/ 2043709 w 3066301"/>
              <a:gd name="connsiteY22" fmla="*/ 452023 h 2656420"/>
              <a:gd name="connsiteX23" fmla="*/ 1613451 w 3066301"/>
              <a:gd name="connsiteY23" fmla="*/ 447125 h 2656420"/>
              <a:gd name="connsiteX24" fmla="*/ 1306474 w 3066301"/>
              <a:gd name="connsiteY24" fmla="*/ 358679 h 2656420"/>
              <a:gd name="connsiteX25" fmla="*/ 980991 w 3066301"/>
              <a:gd name="connsiteY25" fmla="*/ 249277 h 2656420"/>
              <a:gd name="connsiteX0" fmla="*/ 1878109 w 3338579"/>
              <a:gd name="connsiteY0" fmla="*/ 321667 h 2656420"/>
              <a:gd name="connsiteX1" fmla="*/ 1500103 w 3338579"/>
              <a:gd name="connsiteY1" fmla="*/ 153755 h 2656420"/>
              <a:gd name="connsiteX2" fmla="*/ 1214352 w 3338579"/>
              <a:gd name="connsiteY2" fmla="*/ 76738 h 2656420"/>
              <a:gd name="connsiteX3" fmla="*/ 691294 w 3338579"/>
              <a:gd name="connsiteY3" fmla="*/ 39727 h 2656420"/>
              <a:gd name="connsiteX4" fmla="*/ 462694 w 3338579"/>
              <a:gd name="connsiteY4" fmla="*/ 11152 h 2656420"/>
              <a:gd name="connsiteX5" fmla="*/ 281719 w 3338579"/>
              <a:gd name="connsiteY5" fmla="*/ 239752 h 2656420"/>
              <a:gd name="connsiteX6" fmla="*/ 7127 w 3338579"/>
              <a:gd name="connsiteY6" fmla="*/ 655042 h 2656420"/>
              <a:gd name="connsiteX7" fmla="*/ 596044 w 3338579"/>
              <a:gd name="connsiteY7" fmla="*/ 1020802 h 2656420"/>
              <a:gd name="connsiteX8" fmla="*/ 778924 w 3338579"/>
              <a:gd name="connsiteY8" fmla="*/ 1192252 h 2656420"/>
              <a:gd name="connsiteX9" fmla="*/ 734564 w 3338579"/>
              <a:gd name="connsiteY9" fmla="*/ 1538417 h 2656420"/>
              <a:gd name="connsiteX10" fmla="*/ 454258 w 3338579"/>
              <a:gd name="connsiteY10" fmla="*/ 1971669 h 2656420"/>
              <a:gd name="connsiteX11" fmla="*/ 641764 w 3338579"/>
              <a:gd name="connsiteY11" fmla="*/ 2329809 h 2656420"/>
              <a:gd name="connsiteX12" fmla="*/ 992556 w 3338579"/>
              <a:gd name="connsiteY12" fmla="*/ 2383965 h 2656420"/>
              <a:gd name="connsiteX13" fmla="*/ 1442136 w 3338579"/>
              <a:gd name="connsiteY13" fmla="*/ 2070457 h 2656420"/>
              <a:gd name="connsiteX14" fmla="*/ 1806807 w 3338579"/>
              <a:gd name="connsiteY14" fmla="*/ 1829882 h 2656420"/>
              <a:gd name="connsiteX15" fmla="*/ 2374769 w 3338579"/>
              <a:gd name="connsiteY15" fmla="*/ 1922683 h 2656420"/>
              <a:gd name="connsiteX16" fmla="*/ 2773187 w 3338579"/>
              <a:gd name="connsiteY16" fmla="*/ 2237825 h 2656420"/>
              <a:gd name="connsiteX17" fmla="*/ 2981104 w 3338579"/>
              <a:gd name="connsiteY17" fmla="*/ 2587801 h 2656420"/>
              <a:gd name="connsiteX18" fmla="*/ 3186844 w 3338579"/>
              <a:gd name="connsiteY18" fmla="*/ 2611477 h 2656420"/>
              <a:gd name="connsiteX19" fmla="*/ 3335434 w 3338579"/>
              <a:gd name="connsiteY19" fmla="*/ 2097127 h 2656420"/>
              <a:gd name="connsiteX20" fmla="*/ 3046419 w 3338579"/>
              <a:gd name="connsiteY20" fmla="*/ 987328 h 2656420"/>
              <a:gd name="connsiteX21" fmla="*/ 2785161 w 3338579"/>
              <a:gd name="connsiteY21" fmla="*/ 640074 h 2656420"/>
              <a:gd name="connsiteX22" fmla="*/ 2315987 w 3338579"/>
              <a:gd name="connsiteY22" fmla="*/ 452023 h 2656420"/>
              <a:gd name="connsiteX23" fmla="*/ 1885729 w 3338579"/>
              <a:gd name="connsiteY23" fmla="*/ 447125 h 2656420"/>
              <a:gd name="connsiteX24" fmla="*/ 1578752 w 3338579"/>
              <a:gd name="connsiteY24" fmla="*/ 358679 h 2656420"/>
              <a:gd name="connsiteX25" fmla="*/ 1253269 w 3338579"/>
              <a:gd name="connsiteY25" fmla="*/ 249277 h 2656420"/>
              <a:gd name="connsiteX0" fmla="*/ 1900326 w 3360796"/>
              <a:gd name="connsiteY0" fmla="*/ 312236 h 2646989"/>
              <a:gd name="connsiteX1" fmla="*/ 1522320 w 3360796"/>
              <a:gd name="connsiteY1" fmla="*/ 144324 h 2646989"/>
              <a:gd name="connsiteX2" fmla="*/ 1236569 w 3360796"/>
              <a:gd name="connsiteY2" fmla="*/ 67307 h 2646989"/>
              <a:gd name="connsiteX3" fmla="*/ 713511 w 3360796"/>
              <a:gd name="connsiteY3" fmla="*/ 30296 h 2646989"/>
              <a:gd name="connsiteX4" fmla="*/ 484911 w 3360796"/>
              <a:gd name="connsiteY4" fmla="*/ 1721 h 2646989"/>
              <a:gd name="connsiteX5" fmla="*/ 129765 w 3360796"/>
              <a:gd name="connsiteY5" fmla="*/ 82275 h 2646989"/>
              <a:gd name="connsiteX6" fmla="*/ 29344 w 3360796"/>
              <a:gd name="connsiteY6" fmla="*/ 645611 h 2646989"/>
              <a:gd name="connsiteX7" fmla="*/ 618261 w 3360796"/>
              <a:gd name="connsiteY7" fmla="*/ 1011371 h 2646989"/>
              <a:gd name="connsiteX8" fmla="*/ 801141 w 3360796"/>
              <a:gd name="connsiteY8" fmla="*/ 1182821 h 2646989"/>
              <a:gd name="connsiteX9" fmla="*/ 756781 w 3360796"/>
              <a:gd name="connsiteY9" fmla="*/ 1528986 h 2646989"/>
              <a:gd name="connsiteX10" fmla="*/ 476475 w 3360796"/>
              <a:gd name="connsiteY10" fmla="*/ 1962238 h 2646989"/>
              <a:gd name="connsiteX11" fmla="*/ 663981 w 3360796"/>
              <a:gd name="connsiteY11" fmla="*/ 2320378 h 2646989"/>
              <a:gd name="connsiteX12" fmla="*/ 1014773 w 3360796"/>
              <a:gd name="connsiteY12" fmla="*/ 2374534 h 2646989"/>
              <a:gd name="connsiteX13" fmla="*/ 1464353 w 3360796"/>
              <a:gd name="connsiteY13" fmla="*/ 2061026 h 2646989"/>
              <a:gd name="connsiteX14" fmla="*/ 1829024 w 3360796"/>
              <a:gd name="connsiteY14" fmla="*/ 1820451 h 2646989"/>
              <a:gd name="connsiteX15" fmla="*/ 2396986 w 3360796"/>
              <a:gd name="connsiteY15" fmla="*/ 1913252 h 2646989"/>
              <a:gd name="connsiteX16" fmla="*/ 2795404 w 3360796"/>
              <a:gd name="connsiteY16" fmla="*/ 2228394 h 2646989"/>
              <a:gd name="connsiteX17" fmla="*/ 3003321 w 3360796"/>
              <a:gd name="connsiteY17" fmla="*/ 2578370 h 2646989"/>
              <a:gd name="connsiteX18" fmla="*/ 3209061 w 3360796"/>
              <a:gd name="connsiteY18" fmla="*/ 2602046 h 2646989"/>
              <a:gd name="connsiteX19" fmla="*/ 3357651 w 3360796"/>
              <a:gd name="connsiteY19" fmla="*/ 2087696 h 2646989"/>
              <a:gd name="connsiteX20" fmla="*/ 3068636 w 3360796"/>
              <a:gd name="connsiteY20" fmla="*/ 977897 h 2646989"/>
              <a:gd name="connsiteX21" fmla="*/ 2807378 w 3360796"/>
              <a:gd name="connsiteY21" fmla="*/ 630643 h 2646989"/>
              <a:gd name="connsiteX22" fmla="*/ 2338204 w 3360796"/>
              <a:gd name="connsiteY22" fmla="*/ 442592 h 2646989"/>
              <a:gd name="connsiteX23" fmla="*/ 1907946 w 3360796"/>
              <a:gd name="connsiteY23" fmla="*/ 437694 h 2646989"/>
              <a:gd name="connsiteX24" fmla="*/ 1600969 w 3360796"/>
              <a:gd name="connsiteY24" fmla="*/ 349248 h 2646989"/>
              <a:gd name="connsiteX25" fmla="*/ 1275486 w 3360796"/>
              <a:gd name="connsiteY25" fmla="*/ 239846 h 2646989"/>
              <a:gd name="connsiteX0" fmla="*/ 1900326 w 3360796"/>
              <a:gd name="connsiteY0" fmla="*/ 353838 h 2688591"/>
              <a:gd name="connsiteX1" fmla="*/ 1522320 w 3360796"/>
              <a:gd name="connsiteY1" fmla="*/ 185926 h 2688591"/>
              <a:gd name="connsiteX2" fmla="*/ 1236569 w 3360796"/>
              <a:gd name="connsiteY2" fmla="*/ 108909 h 2688591"/>
              <a:gd name="connsiteX3" fmla="*/ 783180 w 3360796"/>
              <a:gd name="connsiteY3" fmla="*/ 2230 h 2688591"/>
              <a:gd name="connsiteX4" fmla="*/ 484911 w 3360796"/>
              <a:gd name="connsiteY4" fmla="*/ 43323 h 2688591"/>
              <a:gd name="connsiteX5" fmla="*/ 129765 w 3360796"/>
              <a:gd name="connsiteY5" fmla="*/ 123877 h 2688591"/>
              <a:gd name="connsiteX6" fmla="*/ 29344 w 3360796"/>
              <a:gd name="connsiteY6" fmla="*/ 687213 h 2688591"/>
              <a:gd name="connsiteX7" fmla="*/ 618261 w 3360796"/>
              <a:gd name="connsiteY7" fmla="*/ 1052973 h 2688591"/>
              <a:gd name="connsiteX8" fmla="*/ 801141 w 3360796"/>
              <a:gd name="connsiteY8" fmla="*/ 1224423 h 2688591"/>
              <a:gd name="connsiteX9" fmla="*/ 756781 w 3360796"/>
              <a:gd name="connsiteY9" fmla="*/ 1570588 h 2688591"/>
              <a:gd name="connsiteX10" fmla="*/ 476475 w 3360796"/>
              <a:gd name="connsiteY10" fmla="*/ 2003840 h 2688591"/>
              <a:gd name="connsiteX11" fmla="*/ 663981 w 3360796"/>
              <a:gd name="connsiteY11" fmla="*/ 2361980 h 2688591"/>
              <a:gd name="connsiteX12" fmla="*/ 1014773 w 3360796"/>
              <a:gd name="connsiteY12" fmla="*/ 2416136 h 2688591"/>
              <a:gd name="connsiteX13" fmla="*/ 1464353 w 3360796"/>
              <a:gd name="connsiteY13" fmla="*/ 2102628 h 2688591"/>
              <a:gd name="connsiteX14" fmla="*/ 1829024 w 3360796"/>
              <a:gd name="connsiteY14" fmla="*/ 1862053 h 2688591"/>
              <a:gd name="connsiteX15" fmla="*/ 2396986 w 3360796"/>
              <a:gd name="connsiteY15" fmla="*/ 1954854 h 2688591"/>
              <a:gd name="connsiteX16" fmla="*/ 2795404 w 3360796"/>
              <a:gd name="connsiteY16" fmla="*/ 2269996 h 2688591"/>
              <a:gd name="connsiteX17" fmla="*/ 3003321 w 3360796"/>
              <a:gd name="connsiteY17" fmla="*/ 2619972 h 2688591"/>
              <a:gd name="connsiteX18" fmla="*/ 3209061 w 3360796"/>
              <a:gd name="connsiteY18" fmla="*/ 2643648 h 2688591"/>
              <a:gd name="connsiteX19" fmla="*/ 3357651 w 3360796"/>
              <a:gd name="connsiteY19" fmla="*/ 2129298 h 2688591"/>
              <a:gd name="connsiteX20" fmla="*/ 3068636 w 3360796"/>
              <a:gd name="connsiteY20" fmla="*/ 1019499 h 2688591"/>
              <a:gd name="connsiteX21" fmla="*/ 2807378 w 3360796"/>
              <a:gd name="connsiteY21" fmla="*/ 672245 h 2688591"/>
              <a:gd name="connsiteX22" fmla="*/ 2338204 w 3360796"/>
              <a:gd name="connsiteY22" fmla="*/ 484194 h 2688591"/>
              <a:gd name="connsiteX23" fmla="*/ 1907946 w 3360796"/>
              <a:gd name="connsiteY23" fmla="*/ 479296 h 2688591"/>
              <a:gd name="connsiteX24" fmla="*/ 1600969 w 3360796"/>
              <a:gd name="connsiteY24" fmla="*/ 390850 h 2688591"/>
              <a:gd name="connsiteX25" fmla="*/ 1275486 w 3360796"/>
              <a:gd name="connsiteY25" fmla="*/ 281448 h 2688591"/>
              <a:gd name="connsiteX0" fmla="*/ 1899909 w 3360379"/>
              <a:gd name="connsiteY0" fmla="*/ 373327 h 2708080"/>
              <a:gd name="connsiteX1" fmla="*/ 1521903 w 3360379"/>
              <a:gd name="connsiteY1" fmla="*/ 205415 h 2708080"/>
              <a:gd name="connsiteX2" fmla="*/ 1236152 w 3360379"/>
              <a:gd name="connsiteY2" fmla="*/ 128398 h 2708080"/>
              <a:gd name="connsiteX3" fmla="*/ 782763 w 3360379"/>
              <a:gd name="connsiteY3" fmla="*/ 21719 h 2708080"/>
              <a:gd name="connsiteX4" fmla="*/ 467077 w 3360379"/>
              <a:gd name="connsiteY4" fmla="*/ 10561 h 2708080"/>
              <a:gd name="connsiteX5" fmla="*/ 129348 w 3360379"/>
              <a:gd name="connsiteY5" fmla="*/ 143366 h 2708080"/>
              <a:gd name="connsiteX6" fmla="*/ 28927 w 3360379"/>
              <a:gd name="connsiteY6" fmla="*/ 706702 h 2708080"/>
              <a:gd name="connsiteX7" fmla="*/ 617844 w 3360379"/>
              <a:gd name="connsiteY7" fmla="*/ 1072462 h 2708080"/>
              <a:gd name="connsiteX8" fmla="*/ 800724 w 3360379"/>
              <a:gd name="connsiteY8" fmla="*/ 1243912 h 2708080"/>
              <a:gd name="connsiteX9" fmla="*/ 756364 w 3360379"/>
              <a:gd name="connsiteY9" fmla="*/ 1590077 h 2708080"/>
              <a:gd name="connsiteX10" fmla="*/ 476058 w 3360379"/>
              <a:gd name="connsiteY10" fmla="*/ 2023329 h 2708080"/>
              <a:gd name="connsiteX11" fmla="*/ 663564 w 3360379"/>
              <a:gd name="connsiteY11" fmla="*/ 2381469 h 2708080"/>
              <a:gd name="connsiteX12" fmla="*/ 1014356 w 3360379"/>
              <a:gd name="connsiteY12" fmla="*/ 2435625 h 2708080"/>
              <a:gd name="connsiteX13" fmla="*/ 1463936 w 3360379"/>
              <a:gd name="connsiteY13" fmla="*/ 2122117 h 2708080"/>
              <a:gd name="connsiteX14" fmla="*/ 1828607 w 3360379"/>
              <a:gd name="connsiteY14" fmla="*/ 1881542 h 2708080"/>
              <a:gd name="connsiteX15" fmla="*/ 2396569 w 3360379"/>
              <a:gd name="connsiteY15" fmla="*/ 1974343 h 2708080"/>
              <a:gd name="connsiteX16" fmla="*/ 2794987 w 3360379"/>
              <a:gd name="connsiteY16" fmla="*/ 2289485 h 2708080"/>
              <a:gd name="connsiteX17" fmla="*/ 3002904 w 3360379"/>
              <a:gd name="connsiteY17" fmla="*/ 2639461 h 2708080"/>
              <a:gd name="connsiteX18" fmla="*/ 3208644 w 3360379"/>
              <a:gd name="connsiteY18" fmla="*/ 2663137 h 2708080"/>
              <a:gd name="connsiteX19" fmla="*/ 3357234 w 3360379"/>
              <a:gd name="connsiteY19" fmla="*/ 2148787 h 2708080"/>
              <a:gd name="connsiteX20" fmla="*/ 3068219 w 3360379"/>
              <a:gd name="connsiteY20" fmla="*/ 1038988 h 2708080"/>
              <a:gd name="connsiteX21" fmla="*/ 2806961 w 3360379"/>
              <a:gd name="connsiteY21" fmla="*/ 691734 h 2708080"/>
              <a:gd name="connsiteX22" fmla="*/ 2337787 w 3360379"/>
              <a:gd name="connsiteY22" fmla="*/ 503683 h 2708080"/>
              <a:gd name="connsiteX23" fmla="*/ 1907529 w 3360379"/>
              <a:gd name="connsiteY23" fmla="*/ 498785 h 2708080"/>
              <a:gd name="connsiteX24" fmla="*/ 1600552 w 3360379"/>
              <a:gd name="connsiteY24" fmla="*/ 410339 h 2708080"/>
              <a:gd name="connsiteX25" fmla="*/ 1275069 w 3360379"/>
              <a:gd name="connsiteY25" fmla="*/ 300937 h 2708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360379" h="2708080">
                <a:moveTo>
                  <a:pt x="1899909" y="373327"/>
                </a:moveTo>
                <a:cubicBezTo>
                  <a:pt x="1784815" y="400314"/>
                  <a:pt x="1632529" y="246236"/>
                  <a:pt x="1521903" y="205415"/>
                </a:cubicBezTo>
                <a:cubicBezTo>
                  <a:pt x="1411277" y="164594"/>
                  <a:pt x="1359342" y="159014"/>
                  <a:pt x="1236152" y="128398"/>
                </a:cubicBezTo>
                <a:cubicBezTo>
                  <a:pt x="1112962" y="97782"/>
                  <a:pt x="910942" y="41358"/>
                  <a:pt x="782763" y="21719"/>
                </a:cubicBezTo>
                <a:cubicBezTo>
                  <a:pt x="654584" y="2080"/>
                  <a:pt x="575979" y="-9713"/>
                  <a:pt x="467077" y="10561"/>
                </a:cubicBezTo>
                <a:cubicBezTo>
                  <a:pt x="358175" y="30835"/>
                  <a:pt x="202373" y="27343"/>
                  <a:pt x="129348" y="143366"/>
                </a:cubicBezTo>
                <a:cubicBezTo>
                  <a:pt x="56323" y="259389"/>
                  <a:pt x="-52489" y="551853"/>
                  <a:pt x="28927" y="706702"/>
                </a:cubicBezTo>
                <a:cubicBezTo>
                  <a:pt x="110343" y="861551"/>
                  <a:pt x="489211" y="982927"/>
                  <a:pt x="617844" y="1072462"/>
                </a:cubicBezTo>
                <a:cubicBezTo>
                  <a:pt x="746477" y="1161997"/>
                  <a:pt x="777637" y="1157643"/>
                  <a:pt x="800724" y="1243912"/>
                </a:cubicBezTo>
                <a:cubicBezTo>
                  <a:pt x="823811" y="1330181"/>
                  <a:pt x="810475" y="1460174"/>
                  <a:pt x="756364" y="1590077"/>
                </a:cubicBezTo>
                <a:cubicBezTo>
                  <a:pt x="702253" y="1719980"/>
                  <a:pt x="491525" y="1891430"/>
                  <a:pt x="476058" y="2023329"/>
                </a:cubicBezTo>
                <a:cubicBezTo>
                  <a:pt x="460591" y="2155228"/>
                  <a:pt x="573848" y="2312753"/>
                  <a:pt x="663564" y="2381469"/>
                </a:cubicBezTo>
                <a:cubicBezTo>
                  <a:pt x="753280" y="2450185"/>
                  <a:pt x="880961" y="2478850"/>
                  <a:pt x="1014356" y="2435625"/>
                </a:cubicBezTo>
                <a:cubicBezTo>
                  <a:pt x="1147751" y="2392400"/>
                  <a:pt x="1328228" y="2214464"/>
                  <a:pt x="1463936" y="2122117"/>
                </a:cubicBezTo>
                <a:cubicBezTo>
                  <a:pt x="1599645" y="2029770"/>
                  <a:pt x="1673168" y="1906171"/>
                  <a:pt x="1828607" y="1881542"/>
                </a:cubicBezTo>
                <a:cubicBezTo>
                  <a:pt x="1984046" y="1856913"/>
                  <a:pt x="2235506" y="1906353"/>
                  <a:pt x="2396569" y="1974343"/>
                </a:cubicBezTo>
                <a:cubicBezTo>
                  <a:pt x="2557632" y="2042333"/>
                  <a:pt x="2693931" y="2178632"/>
                  <a:pt x="2794987" y="2289485"/>
                </a:cubicBezTo>
                <a:cubicBezTo>
                  <a:pt x="2896043" y="2400338"/>
                  <a:pt x="2933961" y="2577186"/>
                  <a:pt x="3002904" y="2639461"/>
                </a:cubicBezTo>
                <a:cubicBezTo>
                  <a:pt x="3071847" y="2701736"/>
                  <a:pt x="3149589" y="2744916"/>
                  <a:pt x="3208644" y="2663137"/>
                </a:cubicBezTo>
                <a:cubicBezTo>
                  <a:pt x="3267699" y="2581358"/>
                  <a:pt x="3380638" y="2419479"/>
                  <a:pt x="3357234" y="2148787"/>
                </a:cubicBezTo>
                <a:cubicBezTo>
                  <a:pt x="3333830" y="1878096"/>
                  <a:pt x="3159931" y="1281830"/>
                  <a:pt x="3068219" y="1038988"/>
                </a:cubicBezTo>
                <a:cubicBezTo>
                  <a:pt x="2976507" y="796146"/>
                  <a:pt x="2928700" y="780952"/>
                  <a:pt x="2806961" y="691734"/>
                </a:cubicBezTo>
                <a:cubicBezTo>
                  <a:pt x="2685222" y="602517"/>
                  <a:pt x="2487692" y="535841"/>
                  <a:pt x="2337787" y="503683"/>
                </a:cubicBezTo>
                <a:cubicBezTo>
                  <a:pt x="2187882" y="471525"/>
                  <a:pt x="2030401" y="514342"/>
                  <a:pt x="1907529" y="498785"/>
                </a:cubicBezTo>
                <a:cubicBezTo>
                  <a:pt x="1784657" y="483228"/>
                  <a:pt x="1705962" y="443314"/>
                  <a:pt x="1600552" y="410339"/>
                </a:cubicBezTo>
                <a:cubicBezTo>
                  <a:pt x="1495142" y="377364"/>
                  <a:pt x="1398894" y="331893"/>
                  <a:pt x="1275069" y="300937"/>
                </a:cubicBezTo>
              </a:path>
            </a:pathLst>
          </a:custGeom>
          <a:noFill/>
          <a:ln w="6350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5561577" y="1388961"/>
            <a:ext cx="1318242" cy="461665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ja-JP" altLang="en-US" sz="1200" dirty="0">
                <a:solidFill>
                  <a:srgbClr val="00B050"/>
                </a:solidFill>
              </a:rPr>
              <a:t>緑の</a:t>
            </a:r>
            <a:r>
              <a:rPr kumimoji="1" lang="ja-JP" altLang="en-US" sz="1200" dirty="0" smtClean="0">
                <a:solidFill>
                  <a:srgbClr val="00B050"/>
                </a:solidFill>
              </a:rPr>
              <a:t>粒子が持つ</a:t>
            </a:r>
            <a:endParaRPr kumimoji="1" lang="en-US" altLang="ja-JP" sz="1200" dirty="0" smtClean="0">
              <a:solidFill>
                <a:srgbClr val="00B050"/>
              </a:solidFill>
            </a:endParaRPr>
          </a:p>
          <a:p>
            <a:pPr algn="ctr"/>
            <a:r>
              <a:rPr kumimoji="1" lang="ja-JP" altLang="en-US" sz="1200" dirty="0" smtClean="0">
                <a:solidFill>
                  <a:srgbClr val="00B050"/>
                </a:solidFill>
              </a:rPr>
              <a:t>地図と軌跡</a:t>
            </a:r>
            <a:endParaRPr kumimoji="1" lang="ja-JP" altLang="en-US" sz="1200" dirty="0">
              <a:solidFill>
                <a:srgbClr val="00B050"/>
              </a:solidFill>
            </a:endParaRPr>
          </a:p>
        </p:txBody>
      </p:sp>
      <p:sp>
        <p:nvSpPr>
          <p:cNvPr id="20" name="線吹き出し 1 (枠付き) 19"/>
          <p:cNvSpPr/>
          <p:nvPr/>
        </p:nvSpPr>
        <p:spPr>
          <a:xfrm>
            <a:off x="2654375" y="55969"/>
            <a:ext cx="914400" cy="335704"/>
          </a:xfrm>
          <a:prstGeom prst="borderCallout1">
            <a:avLst>
              <a:gd name="adj1" fmla="val 52866"/>
              <a:gd name="adj2" fmla="val -714"/>
              <a:gd name="adj3" fmla="val 153049"/>
              <a:gd name="adj4" fmla="val -66905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 smtClean="0">
                <a:solidFill>
                  <a:srgbClr val="FF0000"/>
                </a:solidFill>
              </a:rPr>
              <a:t>重み大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21" name="線吹き出し 1 (枠付き) 20"/>
          <p:cNvSpPr/>
          <p:nvPr/>
        </p:nvSpPr>
        <p:spPr>
          <a:xfrm>
            <a:off x="6300909" y="54081"/>
            <a:ext cx="1618753" cy="543939"/>
          </a:xfrm>
          <a:prstGeom prst="borderCallout1">
            <a:avLst>
              <a:gd name="adj1" fmla="val 52866"/>
              <a:gd name="adj2" fmla="val -714"/>
              <a:gd name="adj3" fmla="val 111607"/>
              <a:gd name="adj4" fmla="val -6149"/>
            </a:avLst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 smtClean="0">
                <a:solidFill>
                  <a:srgbClr val="00B050"/>
                </a:solidFill>
              </a:rPr>
              <a:t>重み小</a:t>
            </a:r>
            <a:endParaRPr kumimoji="1" lang="en-US" altLang="ja-JP" dirty="0" smtClean="0">
              <a:solidFill>
                <a:srgbClr val="00B050"/>
              </a:solidFill>
            </a:endParaRPr>
          </a:p>
          <a:p>
            <a:pPr algn="ctr"/>
            <a:r>
              <a:rPr lang="ja-JP" altLang="en-US" sz="1200" b="1" dirty="0" smtClean="0">
                <a:solidFill>
                  <a:srgbClr val="7030A0"/>
                </a:solidFill>
              </a:rPr>
              <a:t>リサンプリング</a:t>
            </a:r>
            <a:r>
              <a:rPr lang="ja-JP" altLang="en-US" sz="1200" dirty="0" smtClean="0">
                <a:solidFill>
                  <a:srgbClr val="7030A0"/>
                </a:solidFill>
              </a:rPr>
              <a:t>が必要</a:t>
            </a:r>
            <a:endParaRPr kumimoji="1" lang="ja-JP" altLang="en-US" sz="1200" dirty="0">
              <a:solidFill>
                <a:srgbClr val="7030A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テキスト ボックス 23"/>
              <p:cNvSpPr txBox="1"/>
              <p:nvPr/>
            </p:nvSpPr>
            <p:spPr>
              <a:xfrm>
                <a:off x="690915" y="544720"/>
                <a:ext cx="476028" cy="3470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ja-JP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𝒎</m:t>
                          </m:r>
                        </m:e>
                        <m:sub>
                          <m:r>
                            <a:rPr kumimoji="1" lang="en-US" altLang="ja-JP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kumimoji="1" lang="en-US" altLang="ja-JP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m:rPr>
                              <m:sty m:val="p"/>
                            </m:rPr>
                            <a:rPr kumimoji="1" lang="en-US" altLang="ja-JP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r</m:t>
                          </m:r>
                          <m:r>
                            <a:rPr kumimoji="1" lang="en-US" altLang="ja-JP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bSup>
                    </m:oMath>
                  </m:oMathPara>
                </a14:m>
                <a:endParaRPr kumimoji="1" lang="ja-JP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4" name="テキスト ボックス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915" y="544720"/>
                <a:ext cx="476028" cy="347083"/>
              </a:xfrm>
              <a:prstGeom prst="rect">
                <a:avLst/>
              </a:prstGeom>
              <a:blipFill rotWithShape="0">
                <a:blip r:embed="rId2"/>
                <a:stretch>
                  <a:fillRect l="-6410" t="-3509" r="-11538" b="-1578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直線コネクタ 24"/>
          <p:cNvCxnSpPr>
            <a:stCxn id="24" idx="1"/>
            <a:endCxn id="6" idx="0"/>
          </p:cNvCxnSpPr>
          <p:nvPr/>
        </p:nvCxnSpPr>
        <p:spPr>
          <a:xfrm flipH="1">
            <a:off x="546813" y="718262"/>
            <a:ext cx="144102" cy="15279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テキスト ボックス 25"/>
              <p:cNvSpPr txBox="1"/>
              <p:nvPr/>
            </p:nvSpPr>
            <p:spPr>
              <a:xfrm>
                <a:off x="1130187" y="822999"/>
                <a:ext cx="411075" cy="3484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ja-JP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kumimoji="1" lang="en-US" altLang="ja-JP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1:</m:t>
                          </m:r>
                          <m:r>
                            <a:rPr kumimoji="1" lang="en-US" altLang="ja-JP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kumimoji="1" lang="en-US" altLang="ja-JP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m:rPr>
                              <m:sty m:val="p"/>
                            </m:rPr>
                            <a:rPr kumimoji="1" lang="en-US" altLang="ja-JP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r</m:t>
                          </m:r>
                          <m:r>
                            <a:rPr kumimoji="1" lang="en-US" altLang="ja-JP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bSup>
                    </m:oMath>
                  </m:oMathPara>
                </a14:m>
                <a:endParaRPr kumimoji="1" lang="ja-JP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6" name="テキスト ボックス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0187" y="822999"/>
                <a:ext cx="411075" cy="348493"/>
              </a:xfrm>
              <a:prstGeom prst="rect">
                <a:avLst/>
              </a:prstGeom>
              <a:blipFill rotWithShape="0">
                <a:blip r:embed="rId3"/>
                <a:stretch>
                  <a:fillRect l="-7353" t="-3509" r="-7353" b="-1754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直線コネクタ 26"/>
          <p:cNvCxnSpPr>
            <a:stCxn id="26" idx="1"/>
            <a:endCxn id="10" idx="7"/>
          </p:cNvCxnSpPr>
          <p:nvPr/>
        </p:nvCxnSpPr>
        <p:spPr>
          <a:xfrm flipH="1">
            <a:off x="703077" y="997246"/>
            <a:ext cx="427110" cy="307679"/>
          </a:xfrm>
          <a:prstGeom prst="line">
            <a:avLst/>
          </a:prstGeom>
          <a:ln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テキスト ボックス 27"/>
              <p:cNvSpPr txBox="1"/>
              <p:nvPr/>
            </p:nvSpPr>
            <p:spPr>
              <a:xfrm>
                <a:off x="4757865" y="674099"/>
                <a:ext cx="490454" cy="3470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ja-JP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𝒎</m:t>
                          </m:r>
                        </m:e>
                        <m:sub>
                          <m:r>
                            <a:rPr kumimoji="1" lang="en-US" altLang="ja-JP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kumimoji="1" lang="en-US" altLang="ja-JP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m:rPr>
                              <m:sty m:val="p"/>
                            </m:rPr>
                            <a:rPr kumimoji="1" lang="en-US" altLang="ja-JP" b="0" i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g</m:t>
                          </m:r>
                          <m:r>
                            <a:rPr kumimoji="1" lang="en-US" altLang="ja-JP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bSup>
                    </m:oMath>
                  </m:oMathPara>
                </a14:m>
                <a:endParaRPr kumimoji="1" lang="ja-JP" alt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8" name="テキスト ボックス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7865" y="674099"/>
                <a:ext cx="490454" cy="347083"/>
              </a:xfrm>
              <a:prstGeom prst="rect">
                <a:avLst/>
              </a:prstGeom>
              <a:blipFill rotWithShape="0">
                <a:blip r:embed="rId4"/>
                <a:stretch>
                  <a:fillRect l="-6173" t="-3509" r="-9877" b="-1578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直線コネクタ 28"/>
          <p:cNvCxnSpPr>
            <a:stCxn id="28" idx="1"/>
            <a:endCxn id="14" idx="0"/>
          </p:cNvCxnSpPr>
          <p:nvPr/>
        </p:nvCxnSpPr>
        <p:spPr>
          <a:xfrm flipH="1">
            <a:off x="4476408" y="847641"/>
            <a:ext cx="281457" cy="19062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テキスト ボックス 29"/>
              <p:cNvSpPr txBox="1"/>
              <p:nvPr/>
            </p:nvSpPr>
            <p:spPr>
              <a:xfrm>
                <a:off x="5259849" y="1001485"/>
                <a:ext cx="411074" cy="3484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ja-JP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kumimoji="1" lang="en-US" altLang="ja-JP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1:</m:t>
                          </m:r>
                          <m:r>
                            <a:rPr kumimoji="1" lang="en-US" altLang="ja-JP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kumimoji="1" lang="en-US" altLang="ja-JP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m:rPr>
                              <m:sty m:val="p"/>
                            </m:rPr>
                            <a:rPr kumimoji="1" lang="en-US" altLang="ja-JP" b="0" i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g</m:t>
                          </m:r>
                          <m:r>
                            <a:rPr kumimoji="1" lang="en-US" altLang="ja-JP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bSup>
                    </m:oMath>
                  </m:oMathPara>
                </a14:m>
                <a:endParaRPr kumimoji="1" lang="ja-JP" alt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0" name="テキスト ボックス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9849" y="1001485"/>
                <a:ext cx="411074" cy="348493"/>
              </a:xfrm>
              <a:prstGeom prst="rect">
                <a:avLst/>
              </a:prstGeom>
              <a:blipFill rotWithShape="0">
                <a:blip r:embed="rId5"/>
                <a:stretch>
                  <a:fillRect l="-7463" t="-3509" r="-11940" b="-1754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直線コネクタ 30"/>
          <p:cNvCxnSpPr>
            <a:stCxn id="30" idx="1"/>
            <a:endCxn id="18" idx="7"/>
          </p:cNvCxnSpPr>
          <p:nvPr/>
        </p:nvCxnSpPr>
        <p:spPr>
          <a:xfrm flipH="1">
            <a:off x="4914309" y="1175732"/>
            <a:ext cx="345540" cy="194999"/>
          </a:xfrm>
          <a:prstGeom prst="line">
            <a:avLst/>
          </a:prstGeom>
          <a:ln>
            <a:solidFill>
              <a:srgbClr val="00B05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テキスト ボックス 57"/>
              <p:cNvSpPr txBox="1"/>
              <p:nvPr/>
            </p:nvSpPr>
            <p:spPr>
              <a:xfrm>
                <a:off x="1388588" y="3451582"/>
                <a:ext cx="3188693" cy="6756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ja-JP" sz="1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ja-JP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kumimoji="1" lang="en-US" altLang="ja-JP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kumimoji="1" lang="en-US" altLang="ja-JP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kumimoji="1" lang="en-US" altLang="ja-JP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bSup>
                      <m:r>
                        <a:rPr kumimoji="1" lang="en-US" altLang="ja-JP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ja-JP" altLang="en-US" sz="1400" i="1"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en-US" altLang="ja-JP" sz="14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ja-JP" sz="1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ja-JP" sz="1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1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US" altLang="ja-JP" sz="1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ja-JP" sz="1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sSubSup>
                            <m:sSubSupPr>
                              <m:ctrlPr>
                                <a:rPr lang="en-US" altLang="ja-JP" sz="1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ja-JP" sz="1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ja-JP" sz="1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US" altLang="ja-JP" sz="1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altLang="ja-JP" sz="1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ja-JP" sz="1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sup>
                          </m:sSubSup>
                        </m:e>
                      </m:d>
                      <m:r>
                        <a:rPr lang="en-US" altLang="ja-JP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ja-JP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1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altLang="ja-JP" sz="1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altLang="ja-JP" sz="1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ja-JP" sz="14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ja-JP" sz="140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1:</m:t>
                                  </m:r>
                                  <m:r>
                                    <a:rPr lang="en-US" altLang="ja-JP" sz="140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  <m:sup>
                                  <m:r>
                                    <a:rPr lang="en-US" altLang="ja-JP" sz="1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[</m:t>
                                  </m:r>
                                  <m:r>
                                    <a:rPr lang="en-US" altLang="ja-JP" sz="1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altLang="ja-JP" sz="1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]</m:t>
                                  </m:r>
                                </m:sup>
                              </m:sSubSup>
                              <m:r>
                                <a:rPr lang="en-US" altLang="ja-JP" sz="1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altLang="ja-JP" sz="1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14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</m:e>
                                <m:sub>
                                  <m:r>
                                    <a:rPr lang="en-US" altLang="ja-JP" sz="1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1:</m:t>
                                  </m:r>
                                  <m:r>
                                    <a:rPr lang="en-US" altLang="ja-JP" sz="1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altLang="ja-JP" sz="1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ja-JP" sz="1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14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𝒖</m:t>
                                  </m:r>
                                </m:e>
                                <m:sub>
                                  <m:r>
                                    <a:rPr lang="en-US" altLang="ja-JP" sz="1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1:</m:t>
                                  </m:r>
                                  <m:r>
                                    <a:rPr lang="en-US" altLang="ja-JP" sz="1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altLang="ja-JP" sz="14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altLang="ja-JP" sz="1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altLang="ja-JP" sz="14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ja-JP" sz="14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ja-JP" sz="140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1:</m:t>
                                  </m:r>
                                  <m:r>
                                    <a:rPr lang="en-US" altLang="ja-JP" sz="140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  <m:sup>
                                  <m:r>
                                    <a:rPr lang="en-US" altLang="ja-JP" sz="14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[</m:t>
                                  </m:r>
                                  <m:r>
                                    <a:rPr lang="en-US" altLang="ja-JP" sz="14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altLang="ja-JP" sz="14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]</m:t>
                                  </m:r>
                                </m:sup>
                              </m:sSubSup>
                              <m:r>
                                <a:rPr lang="en-US" altLang="ja-JP" sz="1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altLang="ja-JP" sz="14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14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</m:e>
                                <m:sub>
                                  <m:r>
                                    <a:rPr lang="en-US" altLang="ja-JP" sz="14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1:</m:t>
                                  </m:r>
                                  <m:r>
                                    <a:rPr lang="en-US" altLang="ja-JP" sz="14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ja-JP" sz="14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altLang="ja-JP" sz="1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ja-JP" sz="14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14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𝒖</m:t>
                                  </m:r>
                                </m:e>
                                <m:sub>
                                  <m:r>
                                    <a:rPr lang="en-US" altLang="ja-JP" sz="14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1:</m:t>
                                  </m:r>
                                  <m:r>
                                    <a:rPr lang="en-US" altLang="ja-JP" sz="14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kumimoji="1" lang="ja-JP" altLang="en-US" sz="1400" dirty="0"/>
              </a:p>
            </p:txBody>
          </p:sp>
        </mc:Choice>
        <mc:Fallback xmlns="">
          <p:sp>
            <p:nvSpPr>
              <p:cNvPr id="58" name="テキスト ボックス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8588" y="3451582"/>
                <a:ext cx="3188693" cy="675698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テキスト ボックス 58"/>
              <p:cNvSpPr txBox="1"/>
              <p:nvPr/>
            </p:nvSpPr>
            <p:spPr>
              <a:xfrm>
                <a:off x="1459003" y="4181217"/>
                <a:ext cx="4125284" cy="32239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kumimoji="1" lang="en-US" altLang="ja-JP" sz="1400" b="0" dirty="0" smtClean="0"/>
                  <a:t> </a:t>
                </a:r>
                <a14:m>
                  <m:oMath xmlns:m="http://schemas.openxmlformats.org/officeDocument/2006/math">
                    <m:r>
                      <a:rPr kumimoji="1" lang="en-US" altLang="ja-JP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∵</m:t>
                    </m:r>
                    <m:r>
                      <a:rPr kumimoji="1" lang="en-US" altLang="ja-JP" sz="1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kumimoji="1" lang="en-US" altLang="ja-JP" sz="1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ja-JP" sz="1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ja-JP" sz="14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ja-JP" sz="1400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1:</m:t>
                            </m:r>
                            <m:r>
                              <a:rPr lang="en-US" altLang="ja-JP" sz="14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  <m:sup>
                            <m:r>
                              <a:rPr lang="en-US" altLang="ja-JP" sz="1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US" altLang="ja-JP" sz="1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ja-JP" sz="1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]</m:t>
                            </m:r>
                          </m:sup>
                        </m:sSubSup>
                        <m:r>
                          <a:rPr lang="en-US" altLang="ja-JP" sz="1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altLang="ja-JP" sz="1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14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  <m:sub>
                            <m:r>
                              <a:rPr lang="en-US" altLang="ja-JP" sz="1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1:</m:t>
                            </m:r>
                            <m:r>
                              <a:rPr lang="en-US" altLang="ja-JP" sz="1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ja-JP" sz="1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ja-JP" sz="1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14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  <m:sub>
                            <m:r>
                              <a:rPr lang="en-US" altLang="ja-JP" sz="1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1:</m:t>
                            </m:r>
                            <m:r>
                              <a:rPr lang="en-US" altLang="ja-JP" sz="1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kumimoji="1" lang="en-US" altLang="ja-JP" sz="1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ja-JP" altLang="en-US" sz="1400" b="0" i="1" smtClean="0">
                        <a:latin typeface="Cambria Math" panose="02040503050406030204" pitchFamily="18" charset="0"/>
                      </a:rPr>
                      <m:t>𝜂</m:t>
                    </m:r>
                    <m:r>
                      <a:rPr lang="en-US" altLang="ja-JP" sz="14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ja-JP" sz="1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ja-JP" sz="1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14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  <m:sub>
                            <m:r>
                              <a:rPr lang="en-US" altLang="ja-JP" sz="1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ja-JP" sz="1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sSubSup>
                          <m:sSubSupPr>
                            <m:ctrlPr>
                              <a:rPr lang="en-US" altLang="ja-JP" sz="1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ja-JP" sz="14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ja-JP" sz="1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  <m:sup>
                            <m:r>
                              <a:rPr lang="en-US" altLang="ja-JP" sz="1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US" altLang="ja-JP" sz="1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ja-JP" sz="1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]</m:t>
                            </m:r>
                          </m:sup>
                        </m:sSubSup>
                      </m:e>
                    </m:d>
                    <m:r>
                      <a:rPr lang="en-US" altLang="ja-JP" sz="140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ja-JP" sz="1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ja-JP" sz="1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ja-JP" sz="14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ja-JP" sz="140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1:</m:t>
                            </m:r>
                            <m:r>
                              <a:rPr lang="en-US" altLang="ja-JP" sz="140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  <m:sup>
                            <m:r>
                              <a:rPr lang="en-US" altLang="ja-JP" sz="1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US" altLang="ja-JP" sz="1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ja-JP" sz="1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]</m:t>
                            </m:r>
                          </m:sup>
                        </m:sSubSup>
                        <m:r>
                          <a:rPr lang="en-US" altLang="ja-JP" sz="1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altLang="ja-JP" sz="1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14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  <m:sub>
                            <m:r>
                              <a:rPr lang="en-US" altLang="ja-JP" sz="1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1:</m:t>
                            </m:r>
                            <m:r>
                              <a:rPr lang="en-US" altLang="ja-JP" sz="1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ja-JP" sz="1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altLang="ja-JP" sz="1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ja-JP" sz="1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14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  <m:sub>
                            <m:r>
                              <a:rPr lang="en-US" altLang="ja-JP" sz="1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1:</m:t>
                            </m:r>
                            <m:r>
                              <a:rPr lang="en-US" altLang="ja-JP" sz="1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endParaRPr kumimoji="1" lang="ja-JP" altLang="en-US" sz="1400" dirty="0"/>
              </a:p>
            </p:txBody>
          </p:sp>
        </mc:Choice>
        <mc:Fallback xmlns="">
          <p:sp>
            <p:nvSpPr>
              <p:cNvPr id="59" name="テキスト ボックス 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9003" y="4181217"/>
                <a:ext cx="4125284" cy="322396"/>
              </a:xfrm>
              <a:prstGeom prst="rect">
                <a:avLst/>
              </a:prstGeom>
              <a:blipFill rotWithShape="0">
                <a:blip r:embed="rId7"/>
                <a:stretch>
                  <a:fillRect b="-566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テキスト ボックス 59"/>
          <p:cNvSpPr txBox="1"/>
          <p:nvPr/>
        </p:nvSpPr>
        <p:spPr>
          <a:xfrm>
            <a:off x="4577280" y="3811174"/>
            <a:ext cx="29660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600" dirty="0" smtClean="0">
                <a:solidFill>
                  <a:srgbClr val="00B050"/>
                </a:solidFill>
              </a:rPr>
              <a:t>提案分布→人間が決めておく</a:t>
            </a:r>
            <a:endParaRPr kumimoji="1" lang="ja-JP" altLang="en-US" sz="1600" dirty="0">
              <a:solidFill>
                <a:srgbClr val="00B050"/>
              </a:solidFill>
            </a:endParaRPr>
          </a:p>
        </p:txBody>
      </p:sp>
      <p:sp>
        <p:nvSpPr>
          <p:cNvPr id="61" name="テキスト ボックス 60"/>
          <p:cNvSpPr txBox="1"/>
          <p:nvPr/>
        </p:nvSpPr>
        <p:spPr>
          <a:xfrm>
            <a:off x="4577279" y="3410093"/>
            <a:ext cx="33216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600" dirty="0" smtClean="0">
                <a:solidFill>
                  <a:srgbClr val="0070C0"/>
                </a:solidFill>
              </a:rPr>
              <a:t>目的分布→</a:t>
            </a:r>
            <a:r>
              <a:rPr lang="ja-JP" altLang="en-US" sz="1600" dirty="0">
                <a:solidFill>
                  <a:srgbClr val="0070C0"/>
                </a:solidFill>
              </a:rPr>
              <a:t>本当</a:t>
            </a:r>
            <a:r>
              <a:rPr lang="ja-JP" altLang="en-US" sz="1600" dirty="0" smtClean="0">
                <a:solidFill>
                  <a:srgbClr val="0070C0"/>
                </a:solidFill>
              </a:rPr>
              <a:t>はこれを知りたい</a:t>
            </a:r>
            <a:endParaRPr kumimoji="1" lang="ja-JP" altLang="en-US" sz="1600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テキスト ボックス 61"/>
              <p:cNvSpPr txBox="1"/>
              <p:nvPr/>
            </p:nvSpPr>
            <p:spPr>
              <a:xfrm>
                <a:off x="1379018" y="5054358"/>
                <a:ext cx="2237984" cy="3223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ja-JP" sz="1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ja-JP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kumimoji="1" lang="en-US" altLang="ja-JP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kumimoji="1" lang="en-US" altLang="ja-JP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kumimoji="1" lang="en-US" altLang="ja-JP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bSup>
                      <m:r>
                        <a:rPr kumimoji="1" lang="en-US" altLang="ja-JP" sz="1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sSubSup>
                        <m:sSubSupPr>
                          <m:ctrlPr>
                            <a:rPr lang="en-US" altLang="ja-JP" sz="1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ja-JP" sz="1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ja-JP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ja-JP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lang="en-US" altLang="ja-JP" sz="1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altLang="ja-JP" sz="1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ja-JP" sz="1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bSup>
                      <m:r>
                        <a:rPr lang="en-US" altLang="ja-JP" sz="1400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ja-JP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ja-JP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1400" b="1" i="1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US" altLang="ja-JP" sz="1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ja-JP" sz="1400" i="1">
                              <a:latin typeface="Cambria Math" panose="02040503050406030204" pitchFamily="18" charset="0"/>
                            </a:rPr>
                            <m:t>|</m:t>
                          </m:r>
                          <m:sSubSup>
                            <m:sSubSupPr>
                              <m:ctrlPr>
                                <a:rPr lang="en-US" altLang="ja-JP" sz="140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ja-JP" sz="1400" b="1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𝒎</m:t>
                              </m:r>
                            </m:e>
                            <m:sub>
                              <m:r>
                                <a:rPr lang="en-US" altLang="ja-JP" sz="14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ja-JP" sz="14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  <m:sup>
                              <m:r>
                                <a:rPr lang="en-US" altLang="ja-JP" sz="14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altLang="ja-JP" sz="14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ja-JP" sz="14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sup>
                          </m:sSubSup>
                          <m:r>
                            <a:rPr lang="en-US" altLang="ja-JP" sz="1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altLang="ja-JP" sz="1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ja-JP" sz="1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ja-JP" sz="1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US" altLang="ja-JP" sz="1400" i="1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altLang="ja-JP" sz="1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ja-JP" sz="1400" i="1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kumimoji="1" lang="ja-JP" altLang="en-US" sz="1400" dirty="0"/>
              </a:p>
            </p:txBody>
          </p:sp>
        </mc:Choice>
        <mc:Fallback xmlns="">
          <p:sp>
            <p:nvSpPr>
              <p:cNvPr id="62" name="テキスト ボックス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9018" y="5054358"/>
                <a:ext cx="2237984" cy="322396"/>
              </a:xfrm>
              <a:prstGeom prst="rect">
                <a:avLst/>
              </a:prstGeom>
              <a:blipFill rotWithShape="0">
                <a:blip r:embed="rId8"/>
                <a:stretch>
                  <a:fillRect l="-545" b="-754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テキスト ボックス 62"/>
              <p:cNvSpPr txBox="1"/>
              <p:nvPr/>
            </p:nvSpPr>
            <p:spPr>
              <a:xfrm>
                <a:off x="3091972" y="5390035"/>
                <a:ext cx="1461620" cy="32239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140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ja-JP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ja-JP" sz="140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ja-JP" sz="1400" b="1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𝒎</m:t>
                              </m:r>
                            </m:e>
                            <m:sub>
                              <m:r>
                                <a:rPr lang="en-US" altLang="ja-JP" sz="14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ja-JP" sz="14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  <m:sup>
                              <m:r>
                                <a:rPr lang="en-US" altLang="ja-JP" sz="14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altLang="ja-JP" sz="14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ja-JP" sz="14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sup>
                          </m:sSubSup>
                          <m:r>
                            <a:rPr lang="en-US" altLang="ja-JP" sz="1400" i="1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altLang="ja-JP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1400" b="1" i="1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US" altLang="ja-JP" sz="14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altLang="ja-JP" sz="1400" b="1" i="1" smtClean="0"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r>
                                <a:rPr lang="en-US" altLang="ja-JP" sz="1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ja-JP" sz="1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altLang="ja-JP" sz="1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altLang="ja-JP" sz="140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ja-JP" sz="1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ja-JP" sz="1400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altLang="ja-JP" sz="1400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r>
                                <a:rPr lang="en-US" altLang="ja-JP" sz="1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ja-JP" sz="14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  <m:sup>
                              <m:r>
                                <a:rPr lang="en-US" altLang="ja-JP" sz="1400" i="1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altLang="ja-JP" sz="1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ja-JP" sz="1400" i="1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kumimoji="1" lang="ja-JP" altLang="en-US" sz="1400" dirty="0"/>
              </a:p>
            </p:txBody>
          </p:sp>
        </mc:Choice>
        <mc:Fallback xmlns="">
          <p:sp>
            <p:nvSpPr>
              <p:cNvPr id="63" name="テキスト ボックス 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1972" y="5390035"/>
                <a:ext cx="1461620" cy="322396"/>
              </a:xfrm>
              <a:prstGeom prst="rect">
                <a:avLst/>
              </a:prstGeom>
              <a:blipFill rotWithShape="0">
                <a:blip r:embed="rId9"/>
                <a:stretch>
                  <a:fillRect l="-4167" r="-16667" b="-754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フリーフォーム 63"/>
          <p:cNvSpPr/>
          <p:nvPr/>
        </p:nvSpPr>
        <p:spPr>
          <a:xfrm>
            <a:off x="2908909" y="5382945"/>
            <a:ext cx="171450" cy="184404"/>
          </a:xfrm>
          <a:custGeom>
            <a:avLst/>
            <a:gdLst>
              <a:gd name="connsiteX0" fmla="*/ 0 w 171450"/>
              <a:gd name="connsiteY0" fmla="*/ 0 h 152400"/>
              <a:gd name="connsiteX1" fmla="*/ 0 w 171450"/>
              <a:gd name="connsiteY1" fmla="*/ 152400 h 152400"/>
              <a:gd name="connsiteX2" fmla="*/ 171450 w 171450"/>
              <a:gd name="connsiteY2" fmla="*/ 152400 h 15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1450" h="152400">
                <a:moveTo>
                  <a:pt x="0" y="0"/>
                </a:moveTo>
                <a:lnTo>
                  <a:pt x="0" y="152400"/>
                </a:lnTo>
                <a:lnTo>
                  <a:pt x="171450" y="152400"/>
                </a:lnTo>
              </a:path>
            </a:pathLst>
          </a:cu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66" name="直線コネクタ 65"/>
          <p:cNvCxnSpPr/>
          <p:nvPr/>
        </p:nvCxnSpPr>
        <p:spPr>
          <a:xfrm>
            <a:off x="4203052" y="5712431"/>
            <a:ext cx="543596" cy="0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テキスト ボックス 66"/>
          <p:cNvSpPr txBox="1"/>
          <p:nvPr/>
        </p:nvSpPr>
        <p:spPr>
          <a:xfrm>
            <a:off x="3561371" y="5698890"/>
            <a:ext cx="24352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600" dirty="0">
                <a:solidFill>
                  <a:srgbClr val="00B0F0"/>
                </a:solidFill>
              </a:rPr>
              <a:t>過去</a:t>
            </a:r>
            <a:r>
              <a:rPr lang="ja-JP" altLang="en-US" sz="1600" dirty="0" smtClean="0">
                <a:solidFill>
                  <a:srgbClr val="00B0F0"/>
                </a:solidFill>
              </a:rPr>
              <a:t>の全軌跡</a:t>
            </a:r>
            <a:r>
              <a:rPr lang="ja-JP" altLang="en-US" sz="1600" dirty="0" smtClean="0"/>
              <a:t>を元に得た</a:t>
            </a:r>
            <a:endParaRPr lang="en-US" altLang="ja-JP" sz="1600" dirty="0" smtClean="0"/>
          </a:p>
          <a:p>
            <a:r>
              <a:rPr lang="ja-JP" altLang="en-US" sz="1600" dirty="0" smtClean="0">
                <a:solidFill>
                  <a:schemeClr val="accent2"/>
                </a:solidFill>
              </a:rPr>
              <a:t>地図</a:t>
            </a:r>
            <a:r>
              <a:rPr lang="ja-JP" altLang="en-US" sz="1600" dirty="0" smtClean="0"/>
              <a:t>を用いて重みを計算</a:t>
            </a:r>
            <a:endParaRPr lang="en-US" altLang="ja-JP" sz="1600" dirty="0" smtClean="0"/>
          </a:p>
        </p:txBody>
      </p:sp>
      <p:sp>
        <p:nvSpPr>
          <p:cNvPr id="90" name="テキスト ボックス 89"/>
          <p:cNvSpPr txBox="1"/>
          <p:nvPr/>
        </p:nvSpPr>
        <p:spPr>
          <a:xfrm>
            <a:off x="618864" y="3617160"/>
            <a:ext cx="773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>
                <a:solidFill>
                  <a:srgbClr val="FF0000"/>
                </a:solidFill>
              </a:rPr>
              <a:t>重み：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91" name="テキスト ボックス 90"/>
          <p:cNvSpPr txBox="1"/>
          <p:nvPr/>
        </p:nvSpPr>
        <p:spPr>
          <a:xfrm>
            <a:off x="1229153" y="4649524"/>
            <a:ext cx="70131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600" dirty="0" smtClean="0">
                <a:solidFill>
                  <a:srgbClr val="00B050"/>
                </a:solidFill>
              </a:rPr>
              <a:t>提案分布</a:t>
            </a:r>
            <a:r>
              <a:rPr lang="ja-JP" altLang="en-US" sz="1600" dirty="0" smtClean="0"/>
              <a:t>は</a:t>
            </a:r>
            <a:r>
              <a:rPr lang="ja-JP" altLang="en-US" sz="1600" dirty="0" smtClean="0">
                <a:solidFill>
                  <a:srgbClr val="00B050"/>
                </a:solidFill>
              </a:rPr>
              <a:t>動作モデル</a:t>
            </a:r>
            <a:r>
              <a:rPr lang="ja-JP" altLang="en-US" sz="1600" dirty="0" smtClean="0"/>
              <a:t>に等しいという仮定をおくと、</a:t>
            </a:r>
            <a:r>
              <a:rPr lang="ja-JP" altLang="en-US" sz="1600" dirty="0" smtClean="0">
                <a:solidFill>
                  <a:srgbClr val="FF0000"/>
                </a:solidFill>
              </a:rPr>
              <a:t>重み</a:t>
            </a:r>
            <a:r>
              <a:rPr lang="ja-JP" altLang="en-US" sz="1600" dirty="0" smtClean="0"/>
              <a:t>をスッキリと変形できる</a:t>
            </a:r>
            <a:endParaRPr kumimoji="1" lang="ja-JP" altLang="en-US" sz="1600" dirty="0"/>
          </a:p>
        </p:txBody>
      </p:sp>
      <p:sp>
        <p:nvSpPr>
          <p:cNvPr id="92" name="下矢印 91"/>
          <p:cNvSpPr/>
          <p:nvPr/>
        </p:nvSpPr>
        <p:spPr>
          <a:xfrm rot="16200000">
            <a:off x="5850147" y="5800372"/>
            <a:ext cx="419732" cy="33101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3" name="テキスト ボックス 92"/>
          <p:cNvSpPr txBox="1"/>
          <p:nvPr/>
        </p:nvSpPr>
        <p:spPr>
          <a:xfrm>
            <a:off x="6207198" y="5673490"/>
            <a:ext cx="20959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600" dirty="0" smtClean="0">
                <a:solidFill>
                  <a:srgbClr val="00B0F0"/>
                </a:solidFill>
              </a:rPr>
              <a:t>完全</a:t>
            </a:r>
            <a:r>
              <a:rPr lang="en-US" altLang="ja-JP" sz="1600" dirty="0" smtClean="0">
                <a:solidFill>
                  <a:srgbClr val="00B0F0"/>
                </a:solidFill>
              </a:rPr>
              <a:t>SLAM</a:t>
            </a:r>
            <a:r>
              <a:rPr lang="ja-JP" altLang="en-US" sz="1600" dirty="0" smtClean="0">
                <a:solidFill>
                  <a:srgbClr val="00B0F0"/>
                </a:solidFill>
              </a:rPr>
              <a:t>問題</a:t>
            </a:r>
            <a:r>
              <a:rPr lang="ja-JP" altLang="en-US" sz="1600" dirty="0" smtClean="0"/>
              <a:t>を</a:t>
            </a:r>
            <a:endParaRPr lang="en-US" altLang="ja-JP" sz="1600" dirty="0" smtClean="0"/>
          </a:p>
          <a:p>
            <a:r>
              <a:rPr lang="ja-JP" altLang="en-US" sz="1600" dirty="0" smtClean="0"/>
              <a:t>解くための指標となる</a:t>
            </a:r>
            <a:endParaRPr lang="en-US" altLang="ja-JP" sz="1600" dirty="0" smtClean="0"/>
          </a:p>
        </p:txBody>
      </p:sp>
      <p:sp>
        <p:nvSpPr>
          <p:cNvPr id="94" name="フリーフォーム 93"/>
          <p:cNvSpPr/>
          <p:nvPr/>
        </p:nvSpPr>
        <p:spPr>
          <a:xfrm>
            <a:off x="3708400" y="4953000"/>
            <a:ext cx="2082800" cy="304800"/>
          </a:xfrm>
          <a:custGeom>
            <a:avLst/>
            <a:gdLst>
              <a:gd name="connsiteX0" fmla="*/ 2082800 w 2082800"/>
              <a:gd name="connsiteY0" fmla="*/ 0 h 304800"/>
              <a:gd name="connsiteX1" fmla="*/ 2082800 w 2082800"/>
              <a:gd name="connsiteY1" fmla="*/ 304800 h 304800"/>
              <a:gd name="connsiteX2" fmla="*/ 0 w 2082800"/>
              <a:gd name="connsiteY2" fmla="*/ 304800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82800" h="304800">
                <a:moveTo>
                  <a:pt x="2082800" y="0"/>
                </a:moveTo>
                <a:lnTo>
                  <a:pt x="2082800" y="304800"/>
                </a:lnTo>
                <a:lnTo>
                  <a:pt x="0" y="304800"/>
                </a:ln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5" name="フリーフォーム 94"/>
          <p:cNvSpPr/>
          <p:nvPr/>
        </p:nvSpPr>
        <p:spPr>
          <a:xfrm>
            <a:off x="1130186" y="3974097"/>
            <a:ext cx="203313" cy="1182103"/>
          </a:xfrm>
          <a:custGeom>
            <a:avLst/>
            <a:gdLst>
              <a:gd name="connsiteX0" fmla="*/ 342900 w 342900"/>
              <a:gd name="connsiteY0" fmla="*/ 0 h 1244600"/>
              <a:gd name="connsiteX1" fmla="*/ 0 w 342900"/>
              <a:gd name="connsiteY1" fmla="*/ 546100 h 1244600"/>
              <a:gd name="connsiteX2" fmla="*/ 342900 w 342900"/>
              <a:gd name="connsiteY2" fmla="*/ 1244600 h 124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2900" h="1244600">
                <a:moveTo>
                  <a:pt x="342900" y="0"/>
                </a:moveTo>
                <a:cubicBezTo>
                  <a:pt x="171450" y="169333"/>
                  <a:pt x="0" y="338667"/>
                  <a:pt x="0" y="546100"/>
                </a:cubicBezTo>
                <a:cubicBezTo>
                  <a:pt x="0" y="753533"/>
                  <a:pt x="171450" y="999066"/>
                  <a:pt x="342900" y="1244600"/>
                </a:cubicBezTo>
              </a:path>
            </a:pathLst>
          </a:custGeom>
          <a:noFill/>
          <a:ln>
            <a:solidFill>
              <a:srgbClr val="FF0000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6" name="テキスト ボックス 95"/>
          <p:cNvSpPr txBox="1"/>
          <p:nvPr/>
        </p:nvSpPr>
        <p:spPr>
          <a:xfrm>
            <a:off x="600311" y="5002311"/>
            <a:ext cx="5617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 dirty="0" smtClean="0">
                <a:solidFill>
                  <a:srgbClr val="FF0000"/>
                </a:solidFill>
              </a:rPr>
              <a:t>変形</a:t>
            </a:r>
            <a:endParaRPr kumimoji="1" lang="ja-JP" altLang="en-US" sz="1400" dirty="0">
              <a:solidFill>
                <a:srgbClr val="FF0000"/>
              </a:solidFill>
            </a:endParaRPr>
          </a:p>
        </p:txBody>
      </p:sp>
      <p:sp>
        <p:nvSpPr>
          <p:cNvPr id="97" name="フリーフォーム 96"/>
          <p:cNvSpPr/>
          <p:nvPr/>
        </p:nvSpPr>
        <p:spPr>
          <a:xfrm>
            <a:off x="1498600" y="228600"/>
            <a:ext cx="6946900" cy="3416300"/>
          </a:xfrm>
          <a:custGeom>
            <a:avLst/>
            <a:gdLst>
              <a:gd name="connsiteX0" fmla="*/ 5994400 w 6946900"/>
              <a:gd name="connsiteY0" fmla="*/ 0 h 3416300"/>
              <a:gd name="connsiteX1" fmla="*/ 6946900 w 6946900"/>
              <a:gd name="connsiteY1" fmla="*/ 0 h 3416300"/>
              <a:gd name="connsiteX2" fmla="*/ 6946900 w 6946900"/>
              <a:gd name="connsiteY2" fmla="*/ 3086100 h 3416300"/>
              <a:gd name="connsiteX3" fmla="*/ 0 w 6946900"/>
              <a:gd name="connsiteY3" fmla="*/ 3086100 h 3416300"/>
              <a:gd name="connsiteX4" fmla="*/ 0 w 6946900"/>
              <a:gd name="connsiteY4" fmla="*/ 3416300 h 3416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46900" h="3416300">
                <a:moveTo>
                  <a:pt x="5994400" y="0"/>
                </a:moveTo>
                <a:lnTo>
                  <a:pt x="6946900" y="0"/>
                </a:lnTo>
                <a:lnTo>
                  <a:pt x="6946900" y="3086100"/>
                </a:lnTo>
                <a:lnTo>
                  <a:pt x="0" y="3086100"/>
                </a:lnTo>
                <a:lnTo>
                  <a:pt x="0" y="3416300"/>
                </a:ln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テキスト ボックス 54"/>
              <p:cNvSpPr txBox="1"/>
              <p:nvPr/>
            </p:nvSpPr>
            <p:spPr>
              <a:xfrm>
                <a:off x="2246086" y="6781876"/>
                <a:ext cx="5007428" cy="64479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kumimoji="1" lang="en-US" altLang="ja-JP" sz="1400" b="0" dirty="0" smtClean="0"/>
                  <a:t> </a:t>
                </a:r>
                <a14:m>
                  <m:oMath xmlns:m="http://schemas.openxmlformats.org/officeDocument/2006/math">
                    <m:r>
                      <a:rPr lang="en-US" altLang="ja-JP" sz="14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ja-JP" sz="1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ja-JP" sz="1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ja-JP" sz="14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ja-JP" sz="14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1:</m:t>
                            </m:r>
                            <m:r>
                              <a:rPr lang="en-US" altLang="ja-JP" sz="14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  <m:sup>
                            <m:r>
                              <a:rPr lang="en-US" altLang="ja-JP" sz="1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US" altLang="ja-JP" sz="1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ja-JP" sz="1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]</m:t>
                            </m:r>
                          </m:sup>
                        </m:sSubSup>
                        <m:r>
                          <a:rPr lang="en-US" altLang="ja-JP" sz="1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altLang="ja-JP" sz="1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14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  <m:sub>
                            <m:r>
                              <a:rPr lang="en-US" altLang="ja-JP" sz="1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1:</m:t>
                            </m:r>
                            <m:r>
                              <a:rPr lang="en-US" altLang="ja-JP" sz="1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ja-JP" sz="1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ja-JP" sz="1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14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  <m:sub>
                            <m:r>
                              <a:rPr lang="en-US" altLang="ja-JP" sz="1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1:</m:t>
                            </m:r>
                            <m:r>
                              <a:rPr lang="en-US" altLang="ja-JP" sz="1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altLang="ja-JP" sz="1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ja-JP" altLang="en-US" sz="1400" i="1">
                        <a:latin typeface="Cambria Math" panose="02040503050406030204" pitchFamily="18" charset="0"/>
                      </a:rPr>
                      <m:t>𝜂</m:t>
                    </m:r>
                    <m:r>
                      <a:rPr lang="en-US" altLang="ja-JP" sz="1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ja-JP" sz="1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ja-JP" sz="1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14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  <m:sub>
                            <m:r>
                              <a:rPr lang="en-US" altLang="ja-JP" sz="1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ja-JP" sz="1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sSubSup>
                          <m:sSubSupPr>
                            <m:ctrlPr>
                              <a:rPr lang="en-US" altLang="ja-JP" sz="14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ja-JP" sz="14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ja-JP" sz="1400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1:</m:t>
                            </m:r>
                            <m:r>
                              <a:rPr lang="en-US" altLang="ja-JP" sz="14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altLang="ja-JP" sz="1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ja-JP" sz="1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d>
                          </m:sup>
                        </m:sSubSup>
                        <m:r>
                          <a:rPr lang="en-US" altLang="ja-JP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ja-JP" sz="1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14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  <m:sub>
                            <m:r>
                              <a:rPr lang="en-US" altLang="ja-JP" sz="1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1:</m:t>
                            </m:r>
                            <m:r>
                              <a:rPr lang="en-US" altLang="ja-JP" sz="1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ja-JP" sz="1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altLang="ja-JP" sz="1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ja-JP" sz="1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14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  <m:sub>
                            <m:r>
                              <a:rPr lang="en-US" altLang="ja-JP" sz="1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1:</m:t>
                            </m:r>
                            <m:r>
                              <a:rPr lang="en-US" altLang="ja-JP" sz="1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altLang="ja-JP" sz="14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ja-JP" sz="1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ja-JP" sz="1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ja-JP" sz="14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ja-JP" sz="14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1:</m:t>
                            </m:r>
                            <m:r>
                              <a:rPr lang="en-US" altLang="ja-JP" sz="14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  <m:sup>
                            <m:r>
                              <a:rPr lang="en-US" altLang="ja-JP" sz="1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US" altLang="ja-JP" sz="1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ja-JP" sz="1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]</m:t>
                            </m:r>
                          </m:sup>
                        </m:sSubSup>
                        <m:r>
                          <a:rPr lang="en-US" altLang="ja-JP" sz="1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altLang="ja-JP" sz="1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14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  <m:sub>
                            <m:r>
                              <a:rPr lang="en-US" altLang="ja-JP" sz="1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1:</m:t>
                            </m:r>
                            <m:r>
                              <a:rPr lang="en-US" altLang="ja-JP" sz="1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ja-JP" sz="1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altLang="ja-JP" sz="1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ja-JP" sz="1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14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  <m:sub>
                            <m:r>
                              <a:rPr lang="en-US" altLang="ja-JP" sz="1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1:</m:t>
                            </m:r>
                            <m:r>
                              <a:rPr lang="en-US" altLang="ja-JP" sz="1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endParaRPr kumimoji="1" lang="en-US" altLang="ja-JP" sz="1400" b="0" i="1" dirty="0" smtClean="0">
                  <a:solidFill>
                    <a:srgbClr val="0070C0"/>
                  </a:solidFill>
                  <a:latin typeface="Cambria Math" panose="02040503050406030204" pitchFamily="18" charset="0"/>
                </a:endParaRPr>
              </a:p>
              <a:p>
                <a:r>
                  <a:rPr kumimoji="1" lang="en-US" altLang="ja-JP" sz="1400" b="0" dirty="0" smtClean="0">
                    <a:solidFill>
                      <a:srgbClr val="0070C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ja-JP" sz="1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kumimoji="1" lang="en-US" altLang="ja-JP" sz="1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ja-JP" sz="1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ja-JP" sz="14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ja-JP" sz="1400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1:</m:t>
                            </m:r>
                            <m:r>
                              <a:rPr lang="en-US" altLang="ja-JP" sz="14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  <m:sup>
                            <m:r>
                              <a:rPr lang="en-US" altLang="ja-JP" sz="1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US" altLang="ja-JP" sz="1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ja-JP" sz="1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]</m:t>
                            </m:r>
                          </m:sup>
                        </m:sSubSup>
                        <m:r>
                          <a:rPr lang="en-US" altLang="ja-JP" sz="1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altLang="ja-JP" sz="1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14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  <m:sub>
                            <m:r>
                              <a:rPr lang="en-US" altLang="ja-JP" sz="1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1:</m:t>
                            </m:r>
                            <m:r>
                              <a:rPr lang="en-US" altLang="ja-JP" sz="1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ja-JP" sz="1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ja-JP" sz="1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14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  <m:sub>
                            <m:r>
                              <a:rPr lang="en-US" altLang="ja-JP" sz="1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1:</m:t>
                            </m:r>
                            <m:r>
                              <a:rPr lang="en-US" altLang="ja-JP" sz="1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kumimoji="1" lang="en-US" altLang="ja-JP" sz="1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ja-JP" altLang="en-US" sz="1400" b="0" i="1" smtClean="0">
                        <a:latin typeface="Cambria Math" panose="02040503050406030204" pitchFamily="18" charset="0"/>
                      </a:rPr>
                      <m:t>𝜂</m:t>
                    </m:r>
                    <m:r>
                      <a:rPr lang="en-US" altLang="ja-JP" sz="14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ja-JP" sz="1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ja-JP" sz="1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14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  <m:sub>
                            <m:r>
                              <a:rPr lang="en-US" altLang="ja-JP" sz="1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ja-JP" sz="1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sSubSup>
                          <m:sSubSupPr>
                            <m:ctrlPr>
                              <a:rPr lang="en-US" altLang="ja-JP" sz="1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ja-JP" sz="14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ja-JP" sz="1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  <m:sup>
                            <m:r>
                              <a:rPr lang="en-US" altLang="ja-JP" sz="1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US" altLang="ja-JP" sz="1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ja-JP" sz="1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]</m:t>
                            </m:r>
                          </m:sup>
                        </m:sSubSup>
                      </m:e>
                    </m:d>
                    <m:r>
                      <a:rPr lang="en-US" altLang="ja-JP" sz="140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ja-JP" sz="1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ja-JP" sz="1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ja-JP" sz="14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ja-JP" sz="140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1:</m:t>
                            </m:r>
                            <m:r>
                              <a:rPr lang="en-US" altLang="ja-JP" sz="140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  <m:sup>
                            <m:r>
                              <a:rPr lang="en-US" altLang="ja-JP" sz="1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US" altLang="ja-JP" sz="1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ja-JP" sz="1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]</m:t>
                            </m:r>
                          </m:sup>
                        </m:sSubSup>
                        <m:r>
                          <a:rPr lang="en-US" altLang="ja-JP" sz="1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altLang="ja-JP" sz="1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14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  <m:sub>
                            <m:r>
                              <a:rPr lang="en-US" altLang="ja-JP" sz="1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1:</m:t>
                            </m:r>
                            <m:r>
                              <a:rPr lang="en-US" altLang="ja-JP" sz="1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ja-JP" sz="1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altLang="ja-JP" sz="1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ja-JP" sz="1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14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  <m:sub>
                            <m:r>
                              <a:rPr lang="en-US" altLang="ja-JP" sz="1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1:</m:t>
                            </m:r>
                            <m:r>
                              <a:rPr lang="en-US" altLang="ja-JP" sz="1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endParaRPr kumimoji="1" lang="ja-JP" altLang="en-US" sz="1400" dirty="0"/>
              </a:p>
            </p:txBody>
          </p:sp>
        </mc:Choice>
        <mc:Fallback xmlns="">
          <p:sp>
            <p:nvSpPr>
              <p:cNvPr id="55" name="テキスト ボックス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6086" y="6781876"/>
                <a:ext cx="5007428" cy="644792"/>
              </a:xfrm>
              <a:prstGeom prst="rect">
                <a:avLst/>
              </a:prstGeom>
              <a:blipFill rotWithShape="0">
                <a:blip r:embed="rId10"/>
                <a:stretch>
                  <a:fillRect l="-365" b="-285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265107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/>
          <p:cNvSpPr/>
          <p:nvPr/>
        </p:nvSpPr>
        <p:spPr>
          <a:xfrm>
            <a:off x="0" y="0"/>
            <a:ext cx="3907120" cy="323958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フリーフォーム 4"/>
          <p:cNvSpPr/>
          <p:nvPr/>
        </p:nvSpPr>
        <p:spPr>
          <a:xfrm>
            <a:off x="285278" y="107794"/>
            <a:ext cx="3384133" cy="3036072"/>
          </a:xfrm>
          <a:custGeom>
            <a:avLst/>
            <a:gdLst>
              <a:gd name="connsiteX0" fmla="*/ 100 w 3476528"/>
              <a:gd name="connsiteY0" fmla="*/ 901817 h 2916469"/>
              <a:gd name="connsiteX1" fmla="*/ 287483 w 3476528"/>
              <a:gd name="connsiteY1" fmla="*/ 48377 h 2916469"/>
              <a:gd name="connsiteX2" fmla="*/ 914500 w 3476528"/>
              <a:gd name="connsiteY2" fmla="*/ 152879 h 2916469"/>
              <a:gd name="connsiteX3" fmla="*/ 1315094 w 3476528"/>
              <a:gd name="connsiteY3" fmla="*/ 544765 h 2916469"/>
              <a:gd name="connsiteX4" fmla="*/ 2133700 w 3476528"/>
              <a:gd name="connsiteY4" fmla="*/ 327051 h 2916469"/>
              <a:gd name="connsiteX5" fmla="*/ 2682340 w 3476528"/>
              <a:gd name="connsiteY5" fmla="*/ 431554 h 2916469"/>
              <a:gd name="connsiteX6" fmla="*/ 3196146 w 3476528"/>
              <a:gd name="connsiteY6" fmla="*/ 1128239 h 2916469"/>
              <a:gd name="connsiteX7" fmla="*/ 3431277 w 3476528"/>
              <a:gd name="connsiteY7" fmla="*/ 1824925 h 2916469"/>
              <a:gd name="connsiteX8" fmla="*/ 3431277 w 3476528"/>
              <a:gd name="connsiteY8" fmla="*/ 2599988 h 2916469"/>
              <a:gd name="connsiteX9" fmla="*/ 2961014 w 3476528"/>
              <a:gd name="connsiteY9" fmla="*/ 2904788 h 2916469"/>
              <a:gd name="connsiteX10" fmla="*/ 2621380 w 3476528"/>
              <a:gd name="connsiteY10" fmla="*/ 2800285 h 2916469"/>
              <a:gd name="connsiteX11" fmla="*/ 2464626 w 3476528"/>
              <a:gd name="connsiteY11" fmla="*/ 2312605 h 2916469"/>
              <a:gd name="connsiteX12" fmla="*/ 1959529 w 3476528"/>
              <a:gd name="connsiteY12" fmla="*/ 2094891 h 2916469"/>
              <a:gd name="connsiteX13" fmla="*/ 1567643 w 3476528"/>
              <a:gd name="connsiteY13" fmla="*/ 2399691 h 2916469"/>
              <a:gd name="connsiteX14" fmla="*/ 1219300 w 3476528"/>
              <a:gd name="connsiteY14" fmla="*/ 2591279 h 2916469"/>
              <a:gd name="connsiteX15" fmla="*/ 783871 w 3476528"/>
              <a:gd name="connsiteY15" fmla="*/ 2556445 h 2916469"/>
              <a:gd name="connsiteX16" fmla="*/ 348443 w 3476528"/>
              <a:gd name="connsiteY16" fmla="*/ 2260354 h 2916469"/>
              <a:gd name="connsiteX17" fmla="*/ 740329 w 3476528"/>
              <a:gd name="connsiteY17" fmla="*/ 1676879 h 2916469"/>
              <a:gd name="connsiteX18" fmla="*/ 749037 w 3476528"/>
              <a:gd name="connsiteY18" fmla="*/ 1215325 h 2916469"/>
              <a:gd name="connsiteX19" fmla="*/ 261357 w 3476528"/>
              <a:gd name="connsiteY19" fmla="*/ 1084697 h 2916469"/>
              <a:gd name="connsiteX20" fmla="*/ 100 w 3476528"/>
              <a:gd name="connsiteY20" fmla="*/ 901817 h 2916469"/>
              <a:gd name="connsiteX0" fmla="*/ 100 w 3476528"/>
              <a:gd name="connsiteY0" fmla="*/ 897498 h 2912150"/>
              <a:gd name="connsiteX1" fmla="*/ 287483 w 3476528"/>
              <a:gd name="connsiteY1" fmla="*/ 44058 h 2912150"/>
              <a:gd name="connsiteX2" fmla="*/ 914500 w 3476528"/>
              <a:gd name="connsiteY2" fmla="*/ 148560 h 2912150"/>
              <a:gd name="connsiteX3" fmla="*/ 1358674 w 3476528"/>
              <a:gd name="connsiteY3" fmla="*/ 373389 h 2912150"/>
              <a:gd name="connsiteX4" fmla="*/ 2133700 w 3476528"/>
              <a:gd name="connsiteY4" fmla="*/ 322732 h 2912150"/>
              <a:gd name="connsiteX5" fmla="*/ 2682340 w 3476528"/>
              <a:gd name="connsiteY5" fmla="*/ 427235 h 2912150"/>
              <a:gd name="connsiteX6" fmla="*/ 3196146 w 3476528"/>
              <a:gd name="connsiteY6" fmla="*/ 1123920 h 2912150"/>
              <a:gd name="connsiteX7" fmla="*/ 3431277 w 3476528"/>
              <a:gd name="connsiteY7" fmla="*/ 1820606 h 2912150"/>
              <a:gd name="connsiteX8" fmla="*/ 3431277 w 3476528"/>
              <a:gd name="connsiteY8" fmla="*/ 2595669 h 2912150"/>
              <a:gd name="connsiteX9" fmla="*/ 2961014 w 3476528"/>
              <a:gd name="connsiteY9" fmla="*/ 2900469 h 2912150"/>
              <a:gd name="connsiteX10" fmla="*/ 2621380 w 3476528"/>
              <a:gd name="connsiteY10" fmla="*/ 2795966 h 2912150"/>
              <a:gd name="connsiteX11" fmla="*/ 2464626 w 3476528"/>
              <a:gd name="connsiteY11" fmla="*/ 2308286 h 2912150"/>
              <a:gd name="connsiteX12" fmla="*/ 1959529 w 3476528"/>
              <a:gd name="connsiteY12" fmla="*/ 2090572 h 2912150"/>
              <a:gd name="connsiteX13" fmla="*/ 1567643 w 3476528"/>
              <a:gd name="connsiteY13" fmla="*/ 2395372 h 2912150"/>
              <a:gd name="connsiteX14" fmla="*/ 1219300 w 3476528"/>
              <a:gd name="connsiteY14" fmla="*/ 2586960 h 2912150"/>
              <a:gd name="connsiteX15" fmla="*/ 783871 w 3476528"/>
              <a:gd name="connsiteY15" fmla="*/ 2552126 h 2912150"/>
              <a:gd name="connsiteX16" fmla="*/ 348443 w 3476528"/>
              <a:gd name="connsiteY16" fmla="*/ 2256035 h 2912150"/>
              <a:gd name="connsiteX17" fmla="*/ 740329 w 3476528"/>
              <a:gd name="connsiteY17" fmla="*/ 1672560 h 2912150"/>
              <a:gd name="connsiteX18" fmla="*/ 749037 w 3476528"/>
              <a:gd name="connsiteY18" fmla="*/ 1211006 h 2912150"/>
              <a:gd name="connsiteX19" fmla="*/ 261357 w 3476528"/>
              <a:gd name="connsiteY19" fmla="*/ 1080378 h 2912150"/>
              <a:gd name="connsiteX20" fmla="*/ 100 w 3476528"/>
              <a:gd name="connsiteY20" fmla="*/ 897498 h 2912150"/>
              <a:gd name="connsiteX0" fmla="*/ 91 w 3476519"/>
              <a:gd name="connsiteY0" fmla="*/ 897498 h 2912150"/>
              <a:gd name="connsiteX1" fmla="*/ 287474 w 3476519"/>
              <a:gd name="connsiteY1" fmla="*/ 44058 h 2912150"/>
              <a:gd name="connsiteX2" fmla="*/ 914491 w 3476519"/>
              <a:gd name="connsiteY2" fmla="*/ 148560 h 2912150"/>
              <a:gd name="connsiteX3" fmla="*/ 1358665 w 3476519"/>
              <a:gd name="connsiteY3" fmla="*/ 373389 h 2912150"/>
              <a:gd name="connsiteX4" fmla="*/ 2133691 w 3476519"/>
              <a:gd name="connsiteY4" fmla="*/ 322732 h 2912150"/>
              <a:gd name="connsiteX5" fmla="*/ 2682331 w 3476519"/>
              <a:gd name="connsiteY5" fmla="*/ 427235 h 2912150"/>
              <a:gd name="connsiteX6" fmla="*/ 3196137 w 3476519"/>
              <a:gd name="connsiteY6" fmla="*/ 1123920 h 2912150"/>
              <a:gd name="connsiteX7" fmla="*/ 3431268 w 3476519"/>
              <a:gd name="connsiteY7" fmla="*/ 1820606 h 2912150"/>
              <a:gd name="connsiteX8" fmla="*/ 3431268 w 3476519"/>
              <a:gd name="connsiteY8" fmla="*/ 2595669 h 2912150"/>
              <a:gd name="connsiteX9" fmla="*/ 2961005 w 3476519"/>
              <a:gd name="connsiteY9" fmla="*/ 2900469 h 2912150"/>
              <a:gd name="connsiteX10" fmla="*/ 2621371 w 3476519"/>
              <a:gd name="connsiteY10" fmla="*/ 2795966 h 2912150"/>
              <a:gd name="connsiteX11" fmla="*/ 2464617 w 3476519"/>
              <a:gd name="connsiteY11" fmla="*/ 2308286 h 2912150"/>
              <a:gd name="connsiteX12" fmla="*/ 1959520 w 3476519"/>
              <a:gd name="connsiteY12" fmla="*/ 2090572 h 2912150"/>
              <a:gd name="connsiteX13" fmla="*/ 1567634 w 3476519"/>
              <a:gd name="connsiteY13" fmla="*/ 2395372 h 2912150"/>
              <a:gd name="connsiteX14" fmla="*/ 1219291 w 3476519"/>
              <a:gd name="connsiteY14" fmla="*/ 2586960 h 2912150"/>
              <a:gd name="connsiteX15" fmla="*/ 783862 w 3476519"/>
              <a:gd name="connsiteY15" fmla="*/ 2552126 h 2912150"/>
              <a:gd name="connsiteX16" fmla="*/ 348434 w 3476519"/>
              <a:gd name="connsiteY16" fmla="*/ 2256035 h 2912150"/>
              <a:gd name="connsiteX17" fmla="*/ 740320 w 3476519"/>
              <a:gd name="connsiteY17" fmla="*/ 1672560 h 2912150"/>
              <a:gd name="connsiteX18" fmla="*/ 669131 w 3476519"/>
              <a:gd name="connsiteY18" fmla="*/ 1421643 h 2912150"/>
              <a:gd name="connsiteX19" fmla="*/ 261348 w 3476519"/>
              <a:gd name="connsiteY19" fmla="*/ 1080378 h 2912150"/>
              <a:gd name="connsiteX20" fmla="*/ 91 w 3476519"/>
              <a:gd name="connsiteY20" fmla="*/ 897498 h 2912150"/>
              <a:gd name="connsiteX0" fmla="*/ 96 w 3476524"/>
              <a:gd name="connsiteY0" fmla="*/ 897498 h 2912150"/>
              <a:gd name="connsiteX1" fmla="*/ 287479 w 3476524"/>
              <a:gd name="connsiteY1" fmla="*/ 44058 h 2912150"/>
              <a:gd name="connsiteX2" fmla="*/ 914496 w 3476524"/>
              <a:gd name="connsiteY2" fmla="*/ 148560 h 2912150"/>
              <a:gd name="connsiteX3" fmla="*/ 1358670 w 3476524"/>
              <a:gd name="connsiteY3" fmla="*/ 373389 h 2912150"/>
              <a:gd name="connsiteX4" fmla="*/ 2133696 w 3476524"/>
              <a:gd name="connsiteY4" fmla="*/ 322732 h 2912150"/>
              <a:gd name="connsiteX5" fmla="*/ 2682336 w 3476524"/>
              <a:gd name="connsiteY5" fmla="*/ 427235 h 2912150"/>
              <a:gd name="connsiteX6" fmla="*/ 3196142 w 3476524"/>
              <a:gd name="connsiteY6" fmla="*/ 1123920 h 2912150"/>
              <a:gd name="connsiteX7" fmla="*/ 3431273 w 3476524"/>
              <a:gd name="connsiteY7" fmla="*/ 1820606 h 2912150"/>
              <a:gd name="connsiteX8" fmla="*/ 3431273 w 3476524"/>
              <a:gd name="connsiteY8" fmla="*/ 2595669 h 2912150"/>
              <a:gd name="connsiteX9" fmla="*/ 2961010 w 3476524"/>
              <a:gd name="connsiteY9" fmla="*/ 2900469 h 2912150"/>
              <a:gd name="connsiteX10" fmla="*/ 2621376 w 3476524"/>
              <a:gd name="connsiteY10" fmla="*/ 2795966 h 2912150"/>
              <a:gd name="connsiteX11" fmla="*/ 2464622 w 3476524"/>
              <a:gd name="connsiteY11" fmla="*/ 2308286 h 2912150"/>
              <a:gd name="connsiteX12" fmla="*/ 1959525 w 3476524"/>
              <a:gd name="connsiteY12" fmla="*/ 2090572 h 2912150"/>
              <a:gd name="connsiteX13" fmla="*/ 1567639 w 3476524"/>
              <a:gd name="connsiteY13" fmla="*/ 2395372 h 2912150"/>
              <a:gd name="connsiteX14" fmla="*/ 1219296 w 3476524"/>
              <a:gd name="connsiteY14" fmla="*/ 2586960 h 2912150"/>
              <a:gd name="connsiteX15" fmla="*/ 783867 w 3476524"/>
              <a:gd name="connsiteY15" fmla="*/ 2552126 h 2912150"/>
              <a:gd name="connsiteX16" fmla="*/ 348439 w 3476524"/>
              <a:gd name="connsiteY16" fmla="*/ 2256035 h 2912150"/>
              <a:gd name="connsiteX17" fmla="*/ 740325 w 3476524"/>
              <a:gd name="connsiteY17" fmla="*/ 1672560 h 2912150"/>
              <a:gd name="connsiteX18" fmla="*/ 727242 w 3476524"/>
              <a:gd name="connsiteY18" fmla="*/ 1319956 h 2912150"/>
              <a:gd name="connsiteX19" fmla="*/ 261353 w 3476524"/>
              <a:gd name="connsiteY19" fmla="*/ 1080378 h 2912150"/>
              <a:gd name="connsiteX20" fmla="*/ 96 w 3476524"/>
              <a:gd name="connsiteY20" fmla="*/ 897498 h 2912150"/>
              <a:gd name="connsiteX0" fmla="*/ 96 w 3476524"/>
              <a:gd name="connsiteY0" fmla="*/ 897498 h 2912150"/>
              <a:gd name="connsiteX1" fmla="*/ 287479 w 3476524"/>
              <a:gd name="connsiteY1" fmla="*/ 44058 h 2912150"/>
              <a:gd name="connsiteX2" fmla="*/ 914496 w 3476524"/>
              <a:gd name="connsiteY2" fmla="*/ 148560 h 2912150"/>
              <a:gd name="connsiteX3" fmla="*/ 1358670 w 3476524"/>
              <a:gd name="connsiteY3" fmla="*/ 373389 h 2912150"/>
              <a:gd name="connsiteX4" fmla="*/ 2133696 w 3476524"/>
              <a:gd name="connsiteY4" fmla="*/ 322732 h 2912150"/>
              <a:gd name="connsiteX5" fmla="*/ 2682336 w 3476524"/>
              <a:gd name="connsiteY5" fmla="*/ 427235 h 2912150"/>
              <a:gd name="connsiteX6" fmla="*/ 3196142 w 3476524"/>
              <a:gd name="connsiteY6" fmla="*/ 1123920 h 2912150"/>
              <a:gd name="connsiteX7" fmla="*/ 3431273 w 3476524"/>
              <a:gd name="connsiteY7" fmla="*/ 1820606 h 2912150"/>
              <a:gd name="connsiteX8" fmla="*/ 3431273 w 3476524"/>
              <a:gd name="connsiteY8" fmla="*/ 2595669 h 2912150"/>
              <a:gd name="connsiteX9" fmla="*/ 2961010 w 3476524"/>
              <a:gd name="connsiteY9" fmla="*/ 2900469 h 2912150"/>
              <a:gd name="connsiteX10" fmla="*/ 2621376 w 3476524"/>
              <a:gd name="connsiteY10" fmla="*/ 2795966 h 2912150"/>
              <a:gd name="connsiteX11" fmla="*/ 2464622 w 3476524"/>
              <a:gd name="connsiteY11" fmla="*/ 2308286 h 2912150"/>
              <a:gd name="connsiteX12" fmla="*/ 1959525 w 3476524"/>
              <a:gd name="connsiteY12" fmla="*/ 2090572 h 2912150"/>
              <a:gd name="connsiteX13" fmla="*/ 1567639 w 3476524"/>
              <a:gd name="connsiteY13" fmla="*/ 2395372 h 2912150"/>
              <a:gd name="connsiteX14" fmla="*/ 1219296 w 3476524"/>
              <a:gd name="connsiteY14" fmla="*/ 2586960 h 2912150"/>
              <a:gd name="connsiteX15" fmla="*/ 703970 w 3476524"/>
              <a:gd name="connsiteY15" fmla="*/ 2740973 h 2912150"/>
              <a:gd name="connsiteX16" fmla="*/ 348439 w 3476524"/>
              <a:gd name="connsiteY16" fmla="*/ 2256035 h 2912150"/>
              <a:gd name="connsiteX17" fmla="*/ 740325 w 3476524"/>
              <a:gd name="connsiteY17" fmla="*/ 1672560 h 2912150"/>
              <a:gd name="connsiteX18" fmla="*/ 727242 w 3476524"/>
              <a:gd name="connsiteY18" fmla="*/ 1319956 h 2912150"/>
              <a:gd name="connsiteX19" fmla="*/ 261353 w 3476524"/>
              <a:gd name="connsiteY19" fmla="*/ 1080378 h 2912150"/>
              <a:gd name="connsiteX20" fmla="*/ 96 w 3476524"/>
              <a:gd name="connsiteY20" fmla="*/ 897498 h 2912150"/>
              <a:gd name="connsiteX0" fmla="*/ 96 w 3476524"/>
              <a:gd name="connsiteY0" fmla="*/ 897498 h 2912150"/>
              <a:gd name="connsiteX1" fmla="*/ 287479 w 3476524"/>
              <a:gd name="connsiteY1" fmla="*/ 44058 h 2912150"/>
              <a:gd name="connsiteX2" fmla="*/ 914496 w 3476524"/>
              <a:gd name="connsiteY2" fmla="*/ 148560 h 2912150"/>
              <a:gd name="connsiteX3" fmla="*/ 1358670 w 3476524"/>
              <a:gd name="connsiteY3" fmla="*/ 373389 h 2912150"/>
              <a:gd name="connsiteX4" fmla="*/ 2133696 w 3476524"/>
              <a:gd name="connsiteY4" fmla="*/ 322732 h 2912150"/>
              <a:gd name="connsiteX5" fmla="*/ 2682336 w 3476524"/>
              <a:gd name="connsiteY5" fmla="*/ 427235 h 2912150"/>
              <a:gd name="connsiteX6" fmla="*/ 3196142 w 3476524"/>
              <a:gd name="connsiteY6" fmla="*/ 1123920 h 2912150"/>
              <a:gd name="connsiteX7" fmla="*/ 3431273 w 3476524"/>
              <a:gd name="connsiteY7" fmla="*/ 1820606 h 2912150"/>
              <a:gd name="connsiteX8" fmla="*/ 3431273 w 3476524"/>
              <a:gd name="connsiteY8" fmla="*/ 2595669 h 2912150"/>
              <a:gd name="connsiteX9" fmla="*/ 2961010 w 3476524"/>
              <a:gd name="connsiteY9" fmla="*/ 2900469 h 2912150"/>
              <a:gd name="connsiteX10" fmla="*/ 2621376 w 3476524"/>
              <a:gd name="connsiteY10" fmla="*/ 2795966 h 2912150"/>
              <a:gd name="connsiteX11" fmla="*/ 2464622 w 3476524"/>
              <a:gd name="connsiteY11" fmla="*/ 2308286 h 2912150"/>
              <a:gd name="connsiteX12" fmla="*/ 1959525 w 3476524"/>
              <a:gd name="connsiteY12" fmla="*/ 2090572 h 2912150"/>
              <a:gd name="connsiteX13" fmla="*/ 1662062 w 3476524"/>
              <a:gd name="connsiteY13" fmla="*/ 2504322 h 2912150"/>
              <a:gd name="connsiteX14" fmla="*/ 1219296 w 3476524"/>
              <a:gd name="connsiteY14" fmla="*/ 2586960 h 2912150"/>
              <a:gd name="connsiteX15" fmla="*/ 703970 w 3476524"/>
              <a:gd name="connsiteY15" fmla="*/ 2740973 h 2912150"/>
              <a:gd name="connsiteX16" fmla="*/ 348439 w 3476524"/>
              <a:gd name="connsiteY16" fmla="*/ 2256035 h 2912150"/>
              <a:gd name="connsiteX17" fmla="*/ 740325 w 3476524"/>
              <a:gd name="connsiteY17" fmla="*/ 1672560 h 2912150"/>
              <a:gd name="connsiteX18" fmla="*/ 727242 w 3476524"/>
              <a:gd name="connsiteY18" fmla="*/ 1319956 h 2912150"/>
              <a:gd name="connsiteX19" fmla="*/ 261353 w 3476524"/>
              <a:gd name="connsiteY19" fmla="*/ 1080378 h 2912150"/>
              <a:gd name="connsiteX20" fmla="*/ 96 w 3476524"/>
              <a:gd name="connsiteY20" fmla="*/ 897498 h 2912150"/>
              <a:gd name="connsiteX0" fmla="*/ 96 w 3476524"/>
              <a:gd name="connsiteY0" fmla="*/ 897498 h 2910267"/>
              <a:gd name="connsiteX1" fmla="*/ 287479 w 3476524"/>
              <a:gd name="connsiteY1" fmla="*/ 44058 h 2910267"/>
              <a:gd name="connsiteX2" fmla="*/ 914496 w 3476524"/>
              <a:gd name="connsiteY2" fmla="*/ 148560 h 2910267"/>
              <a:gd name="connsiteX3" fmla="*/ 1358670 w 3476524"/>
              <a:gd name="connsiteY3" fmla="*/ 373389 h 2910267"/>
              <a:gd name="connsiteX4" fmla="*/ 2133696 w 3476524"/>
              <a:gd name="connsiteY4" fmla="*/ 322732 h 2910267"/>
              <a:gd name="connsiteX5" fmla="*/ 2682336 w 3476524"/>
              <a:gd name="connsiteY5" fmla="*/ 427235 h 2910267"/>
              <a:gd name="connsiteX6" fmla="*/ 3196142 w 3476524"/>
              <a:gd name="connsiteY6" fmla="*/ 1123920 h 2910267"/>
              <a:gd name="connsiteX7" fmla="*/ 3431273 w 3476524"/>
              <a:gd name="connsiteY7" fmla="*/ 1820606 h 2910267"/>
              <a:gd name="connsiteX8" fmla="*/ 3431273 w 3476524"/>
              <a:gd name="connsiteY8" fmla="*/ 2595669 h 2910267"/>
              <a:gd name="connsiteX9" fmla="*/ 2961010 w 3476524"/>
              <a:gd name="connsiteY9" fmla="*/ 2900469 h 2910267"/>
              <a:gd name="connsiteX10" fmla="*/ 2621376 w 3476524"/>
              <a:gd name="connsiteY10" fmla="*/ 2795966 h 2910267"/>
              <a:gd name="connsiteX11" fmla="*/ 2355672 w 3476524"/>
              <a:gd name="connsiteY11" fmla="*/ 2409973 h 2910267"/>
              <a:gd name="connsiteX12" fmla="*/ 1959525 w 3476524"/>
              <a:gd name="connsiteY12" fmla="*/ 2090572 h 2910267"/>
              <a:gd name="connsiteX13" fmla="*/ 1662062 w 3476524"/>
              <a:gd name="connsiteY13" fmla="*/ 2504322 h 2910267"/>
              <a:gd name="connsiteX14" fmla="*/ 1219296 w 3476524"/>
              <a:gd name="connsiteY14" fmla="*/ 2586960 h 2910267"/>
              <a:gd name="connsiteX15" fmla="*/ 703970 w 3476524"/>
              <a:gd name="connsiteY15" fmla="*/ 2740973 h 2910267"/>
              <a:gd name="connsiteX16" fmla="*/ 348439 w 3476524"/>
              <a:gd name="connsiteY16" fmla="*/ 2256035 h 2910267"/>
              <a:gd name="connsiteX17" fmla="*/ 740325 w 3476524"/>
              <a:gd name="connsiteY17" fmla="*/ 1672560 h 2910267"/>
              <a:gd name="connsiteX18" fmla="*/ 727242 w 3476524"/>
              <a:gd name="connsiteY18" fmla="*/ 1319956 h 2910267"/>
              <a:gd name="connsiteX19" fmla="*/ 261353 w 3476524"/>
              <a:gd name="connsiteY19" fmla="*/ 1080378 h 2910267"/>
              <a:gd name="connsiteX20" fmla="*/ 96 w 3476524"/>
              <a:gd name="connsiteY20" fmla="*/ 897498 h 2910267"/>
              <a:gd name="connsiteX0" fmla="*/ 96 w 3431362"/>
              <a:gd name="connsiteY0" fmla="*/ 897498 h 2906652"/>
              <a:gd name="connsiteX1" fmla="*/ 287479 w 3431362"/>
              <a:gd name="connsiteY1" fmla="*/ 44058 h 2906652"/>
              <a:gd name="connsiteX2" fmla="*/ 914496 w 3431362"/>
              <a:gd name="connsiteY2" fmla="*/ 148560 h 2906652"/>
              <a:gd name="connsiteX3" fmla="*/ 1358670 w 3431362"/>
              <a:gd name="connsiteY3" fmla="*/ 373389 h 2906652"/>
              <a:gd name="connsiteX4" fmla="*/ 2133696 w 3431362"/>
              <a:gd name="connsiteY4" fmla="*/ 322732 h 2906652"/>
              <a:gd name="connsiteX5" fmla="*/ 2682336 w 3431362"/>
              <a:gd name="connsiteY5" fmla="*/ 427235 h 2906652"/>
              <a:gd name="connsiteX6" fmla="*/ 3196142 w 3431362"/>
              <a:gd name="connsiteY6" fmla="*/ 1123920 h 2906652"/>
              <a:gd name="connsiteX7" fmla="*/ 3431273 w 3431362"/>
              <a:gd name="connsiteY7" fmla="*/ 1820606 h 2906652"/>
              <a:gd name="connsiteX8" fmla="*/ 3220636 w 3431362"/>
              <a:gd name="connsiteY8" fmla="*/ 2653776 h 2906652"/>
              <a:gd name="connsiteX9" fmla="*/ 2961010 w 3431362"/>
              <a:gd name="connsiteY9" fmla="*/ 2900469 h 2906652"/>
              <a:gd name="connsiteX10" fmla="*/ 2621376 w 3431362"/>
              <a:gd name="connsiteY10" fmla="*/ 2795966 h 2906652"/>
              <a:gd name="connsiteX11" fmla="*/ 2355672 w 3431362"/>
              <a:gd name="connsiteY11" fmla="*/ 2409973 h 2906652"/>
              <a:gd name="connsiteX12" fmla="*/ 1959525 w 3431362"/>
              <a:gd name="connsiteY12" fmla="*/ 2090572 h 2906652"/>
              <a:gd name="connsiteX13" fmla="*/ 1662062 w 3431362"/>
              <a:gd name="connsiteY13" fmla="*/ 2504322 h 2906652"/>
              <a:gd name="connsiteX14" fmla="*/ 1219296 w 3431362"/>
              <a:gd name="connsiteY14" fmla="*/ 2586960 h 2906652"/>
              <a:gd name="connsiteX15" fmla="*/ 703970 w 3431362"/>
              <a:gd name="connsiteY15" fmla="*/ 2740973 h 2906652"/>
              <a:gd name="connsiteX16" fmla="*/ 348439 w 3431362"/>
              <a:gd name="connsiteY16" fmla="*/ 2256035 h 2906652"/>
              <a:gd name="connsiteX17" fmla="*/ 740325 w 3431362"/>
              <a:gd name="connsiteY17" fmla="*/ 1672560 h 2906652"/>
              <a:gd name="connsiteX18" fmla="*/ 727242 w 3431362"/>
              <a:gd name="connsiteY18" fmla="*/ 1319956 h 2906652"/>
              <a:gd name="connsiteX19" fmla="*/ 261353 w 3431362"/>
              <a:gd name="connsiteY19" fmla="*/ 1080378 h 2906652"/>
              <a:gd name="connsiteX20" fmla="*/ 96 w 3431362"/>
              <a:gd name="connsiteY20" fmla="*/ 897498 h 2906652"/>
              <a:gd name="connsiteX0" fmla="*/ 96 w 3431907"/>
              <a:gd name="connsiteY0" fmla="*/ 897498 h 2906652"/>
              <a:gd name="connsiteX1" fmla="*/ 287479 w 3431907"/>
              <a:gd name="connsiteY1" fmla="*/ 44058 h 2906652"/>
              <a:gd name="connsiteX2" fmla="*/ 914496 w 3431907"/>
              <a:gd name="connsiteY2" fmla="*/ 148560 h 2906652"/>
              <a:gd name="connsiteX3" fmla="*/ 1358670 w 3431907"/>
              <a:gd name="connsiteY3" fmla="*/ 373389 h 2906652"/>
              <a:gd name="connsiteX4" fmla="*/ 2133696 w 3431907"/>
              <a:gd name="connsiteY4" fmla="*/ 322732 h 2906652"/>
              <a:gd name="connsiteX5" fmla="*/ 2682336 w 3431907"/>
              <a:gd name="connsiteY5" fmla="*/ 427235 h 2906652"/>
              <a:gd name="connsiteX6" fmla="*/ 3152562 w 3431907"/>
              <a:gd name="connsiteY6" fmla="*/ 1211080 h 2906652"/>
              <a:gd name="connsiteX7" fmla="*/ 3431273 w 3431907"/>
              <a:gd name="connsiteY7" fmla="*/ 1820606 h 2906652"/>
              <a:gd name="connsiteX8" fmla="*/ 3220636 w 3431907"/>
              <a:gd name="connsiteY8" fmla="*/ 2653776 h 2906652"/>
              <a:gd name="connsiteX9" fmla="*/ 2961010 w 3431907"/>
              <a:gd name="connsiteY9" fmla="*/ 2900469 h 2906652"/>
              <a:gd name="connsiteX10" fmla="*/ 2621376 w 3431907"/>
              <a:gd name="connsiteY10" fmla="*/ 2795966 h 2906652"/>
              <a:gd name="connsiteX11" fmla="*/ 2355672 w 3431907"/>
              <a:gd name="connsiteY11" fmla="*/ 2409973 h 2906652"/>
              <a:gd name="connsiteX12" fmla="*/ 1959525 w 3431907"/>
              <a:gd name="connsiteY12" fmla="*/ 2090572 h 2906652"/>
              <a:gd name="connsiteX13" fmla="*/ 1662062 w 3431907"/>
              <a:gd name="connsiteY13" fmla="*/ 2504322 h 2906652"/>
              <a:gd name="connsiteX14" fmla="*/ 1219296 w 3431907"/>
              <a:gd name="connsiteY14" fmla="*/ 2586960 h 2906652"/>
              <a:gd name="connsiteX15" fmla="*/ 703970 w 3431907"/>
              <a:gd name="connsiteY15" fmla="*/ 2740973 h 2906652"/>
              <a:gd name="connsiteX16" fmla="*/ 348439 w 3431907"/>
              <a:gd name="connsiteY16" fmla="*/ 2256035 h 2906652"/>
              <a:gd name="connsiteX17" fmla="*/ 740325 w 3431907"/>
              <a:gd name="connsiteY17" fmla="*/ 1672560 h 2906652"/>
              <a:gd name="connsiteX18" fmla="*/ 727242 w 3431907"/>
              <a:gd name="connsiteY18" fmla="*/ 1319956 h 2906652"/>
              <a:gd name="connsiteX19" fmla="*/ 261353 w 3431907"/>
              <a:gd name="connsiteY19" fmla="*/ 1080378 h 2906652"/>
              <a:gd name="connsiteX20" fmla="*/ 96 w 3431907"/>
              <a:gd name="connsiteY20" fmla="*/ 897498 h 2906652"/>
              <a:gd name="connsiteX0" fmla="*/ 11824 w 3225735"/>
              <a:gd name="connsiteY0" fmla="*/ 703227 h 2893965"/>
              <a:gd name="connsiteX1" fmla="*/ 81307 w 3225735"/>
              <a:gd name="connsiteY1" fmla="*/ 31371 h 2893965"/>
              <a:gd name="connsiteX2" fmla="*/ 708324 w 3225735"/>
              <a:gd name="connsiteY2" fmla="*/ 135873 h 2893965"/>
              <a:gd name="connsiteX3" fmla="*/ 1152498 w 3225735"/>
              <a:gd name="connsiteY3" fmla="*/ 360702 h 2893965"/>
              <a:gd name="connsiteX4" fmla="*/ 1927524 w 3225735"/>
              <a:gd name="connsiteY4" fmla="*/ 310045 h 2893965"/>
              <a:gd name="connsiteX5" fmla="*/ 2476164 w 3225735"/>
              <a:gd name="connsiteY5" fmla="*/ 414548 h 2893965"/>
              <a:gd name="connsiteX6" fmla="*/ 2946390 w 3225735"/>
              <a:gd name="connsiteY6" fmla="*/ 1198393 h 2893965"/>
              <a:gd name="connsiteX7" fmla="*/ 3225101 w 3225735"/>
              <a:gd name="connsiteY7" fmla="*/ 1807919 h 2893965"/>
              <a:gd name="connsiteX8" fmla="*/ 3014464 w 3225735"/>
              <a:gd name="connsiteY8" fmla="*/ 2641089 h 2893965"/>
              <a:gd name="connsiteX9" fmla="*/ 2754838 w 3225735"/>
              <a:gd name="connsiteY9" fmla="*/ 2887782 h 2893965"/>
              <a:gd name="connsiteX10" fmla="*/ 2415204 w 3225735"/>
              <a:gd name="connsiteY10" fmla="*/ 2783279 h 2893965"/>
              <a:gd name="connsiteX11" fmla="*/ 2149500 w 3225735"/>
              <a:gd name="connsiteY11" fmla="*/ 2397286 h 2893965"/>
              <a:gd name="connsiteX12" fmla="*/ 1753353 w 3225735"/>
              <a:gd name="connsiteY12" fmla="*/ 2077885 h 2893965"/>
              <a:gd name="connsiteX13" fmla="*/ 1455890 w 3225735"/>
              <a:gd name="connsiteY13" fmla="*/ 2491635 h 2893965"/>
              <a:gd name="connsiteX14" fmla="*/ 1013124 w 3225735"/>
              <a:gd name="connsiteY14" fmla="*/ 2574273 h 2893965"/>
              <a:gd name="connsiteX15" fmla="*/ 497798 w 3225735"/>
              <a:gd name="connsiteY15" fmla="*/ 2728286 h 2893965"/>
              <a:gd name="connsiteX16" fmla="*/ 142267 w 3225735"/>
              <a:gd name="connsiteY16" fmla="*/ 2243348 h 2893965"/>
              <a:gd name="connsiteX17" fmla="*/ 534153 w 3225735"/>
              <a:gd name="connsiteY17" fmla="*/ 1659873 h 2893965"/>
              <a:gd name="connsiteX18" fmla="*/ 521070 w 3225735"/>
              <a:gd name="connsiteY18" fmla="*/ 1307269 h 2893965"/>
              <a:gd name="connsiteX19" fmla="*/ 55181 w 3225735"/>
              <a:gd name="connsiteY19" fmla="*/ 1067691 h 2893965"/>
              <a:gd name="connsiteX20" fmla="*/ 11824 w 3225735"/>
              <a:gd name="connsiteY20" fmla="*/ 703227 h 28939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225735" h="2893965">
                <a:moveTo>
                  <a:pt x="11824" y="703227"/>
                </a:moveTo>
                <a:cubicBezTo>
                  <a:pt x="16178" y="530507"/>
                  <a:pt x="-34776" y="125930"/>
                  <a:pt x="81307" y="31371"/>
                </a:cubicBezTo>
                <a:cubicBezTo>
                  <a:pt x="197390" y="-63188"/>
                  <a:pt x="529792" y="80984"/>
                  <a:pt x="708324" y="135873"/>
                </a:cubicBezTo>
                <a:cubicBezTo>
                  <a:pt x="886856" y="190762"/>
                  <a:pt x="949298" y="331673"/>
                  <a:pt x="1152498" y="360702"/>
                </a:cubicBezTo>
                <a:cubicBezTo>
                  <a:pt x="1355698" y="389731"/>
                  <a:pt x="1706913" y="301071"/>
                  <a:pt x="1927524" y="310045"/>
                </a:cubicBezTo>
                <a:cubicBezTo>
                  <a:pt x="2148135" y="319019"/>
                  <a:pt x="2306353" y="266490"/>
                  <a:pt x="2476164" y="414548"/>
                </a:cubicBezTo>
                <a:cubicBezTo>
                  <a:pt x="2645975" y="562606"/>
                  <a:pt x="2821567" y="966165"/>
                  <a:pt x="2946390" y="1198393"/>
                </a:cubicBezTo>
                <a:cubicBezTo>
                  <a:pt x="3071213" y="1430621"/>
                  <a:pt x="3213755" y="1567470"/>
                  <a:pt x="3225101" y="1807919"/>
                </a:cubicBezTo>
                <a:cubicBezTo>
                  <a:pt x="3236447" y="2048368"/>
                  <a:pt x="3092841" y="2461112"/>
                  <a:pt x="3014464" y="2641089"/>
                </a:cubicBezTo>
                <a:cubicBezTo>
                  <a:pt x="2936087" y="2821066"/>
                  <a:pt x="2854715" y="2864084"/>
                  <a:pt x="2754838" y="2887782"/>
                </a:cubicBezTo>
                <a:cubicBezTo>
                  <a:pt x="2654961" y="2911480"/>
                  <a:pt x="2516094" y="2865028"/>
                  <a:pt x="2415204" y="2783279"/>
                </a:cubicBezTo>
                <a:cubicBezTo>
                  <a:pt x="2314314" y="2701530"/>
                  <a:pt x="2259808" y="2514852"/>
                  <a:pt x="2149500" y="2397286"/>
                </a:cubicBezTo>
                <a:cubicBezTo>
                  <a:pt x="2039192" y="2279720"/>
                  <a:pt x="1868955" y="2062160"/>
                  <a:pt x="1753353" y="2077885"/>
                </a:cubicBezTo>
                <a:cubicBezTo>
                  <a:pt x="1637751" y="2093610"/>
                  <a:pt x="1579261" y="2408904"/>
                  <a:pt x="1455890" y="2491635"/>
                </a:cubicBezTo>
                <a:cubicBezTo>
                  <a:pt x="1332519" y="2574366"/>
                  <a:pt x="1172806" y="2534831"/>
                  <a:pt x="1013124" y="2574273"/>
                </a:cubicBezTo>
                <a:cubicBezTo>
                  <a:pt x="853442" y="2613715"/>
                  <a:pt x="642941" y="2783440"/>
                  <a:pt x="497798" y="2728286"/>
                </a:cubicBezTo>
                <a:cubicBezTo>
                  <a:pt x="352655" y="2673132"/>
                  <a:pt x="136208" y="2421417"/>
                  <a:pt x="142267" y="2243348"/>
                </a:cubicBezTo>
                <a:cubicBezTo>
                  <a:pt x="148326" y="2065279"/>
                  <a:pt x="471019" y="1815886"/>
                  <a:pt x="534153" y="1659873"/>
                </a:cubicBezTo>
                <a:cubicBezTo>
                  <a:pt x="597287" y="1503860"/>
                  <a:pt x="600899" y="1405966"/>
                  <a:pt x="521070" y="1307269"/>
                </a:cubicBezTo>
                <a:cubicBezTo>
                  <a:pt x="441241" y="1208572"/>
                  <a:pt x="140055" y="1168365"/>
                  <a:pt x="55181" y="1067691"/>
                </a:cubicBezTo>
                <a:cubicBezTo>
                  <a:pt x="-29693" y="967017"/>
                  <a:pt x="7470" y="875947"/>
                  <a:pt x="11824" y="703227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フリーフォーム 5"/>
          <p:cNvSpPr/>
          <p:nvPr/>
        </p:nvSpPr>
        <p:spPr>
          <a:xfrm>
            <a:off x="511306" y="391673"/>
            <a:ext cx="2994524" cy="2357413"/>
          </a:xfrm>
          <a:custGeom>
            <a:avLst/>
            <a:gdLst>
              <a:gd name="connsiteX0" fmla="*/ 100 w 3476528"/>
              <a:gd name="connsiteY0" fmla="*/ 901817 h 2916469"/>
              <a:gd name="connsiteX1" fmla="*/ 287483 w 3476528"/>
              <a:gd name="connsiteY1" fmla="*/ 48377 h 2916469"/>
              <a:gd name="connsiteX2" fmla="*/ 914500 w 3476528"/>
              <a:gd name="connsiteY2" fmla="*/ 152879 h 2916469"/>
              <a:gd name="connsiteX3" fmla="*/ 1315094 w 3476528"/>
              <a:gd name="connsiteY3" fmla="*/ 544765 h 2916469"/>
              <a:gd name="connsiteX4" fmla="*/ 2133700 w 3476528"/>
              <a:gd name="connsiteY4" fmla="*/ 327051 h 2916469"/>
              <a:gd name="connsiteX5" fmla="*/ 2682340 w 3476528"/>
              <a:gd name="connsiteY5" fmla="*/ 431554 h 2916469"/>
              <a:gd name="connsiteX6" fmla="*/ 3196146 w 3476528"/>
              <a:gd name="connsiteY6" fmla="*/ 1128239 h 2916469"/>
              <a:gd name="connsiteX7" fmla="*/ 3431277 w 3476528"/>
              <a:gd name="connsiteY7" fmla="*/ 1824925 h 2916469"/>
              <a:gd name="connsiteX8" fmla="*/ 3431277 w 3476528"/>
              <a:gd name="connsiteY8" fmla="*/ 2599988 h 2916469"/>
              <a:gd name="connsiteX9" fmla="*/ 2961014 w 3476528"/>
              <a:gd name="connsiteY9" fmla="*/ 2904788 h 2916469"/>
              <a:gd name="connsiteX10" fmla="*/ 2621380 w 3476528"/>
              <a:gd name="connsiteY10" fmla="*/ 2800285 h 2916469"/>
              <a:gd name="connsiteX11" fmla="*/ 2464626 w 3476528"/>
              <a:gd name="connsiteY11" fmla="*/ 2312605 h 2916469"/>
              <a:gd name="connsiteX12" fmla="*/ 1959529 w 3476528"/>
              <a:gd name="connsiteY12" fmla="*/ 2094891 h 2916469"/>
              <a:gd name="connsiteX13" fmla="*/ 1567643 w 3476528"/>
              <a:gd name="connsiteY13" fmla="*/ 2399691 h 2916469"/>
              <a:gd name="connsiteX14" fmla="*/ 1219300 w 3476528"/>
              <a:gd name="connsiteY14" fmla="*/ 2591279 h 2916469"/>
              <a:gd name="connsiteX15" fmla="*/ 783871 w 3476528"/>
              <a:gd name="connsiteY15" fmla="*/ 2556445 h 2916469"/>
              <a:gd name="connsiteX16" fmla="*/ 348443 w 3476528"/>
              <a:gd name="connsiteY16" fmla="*/ 2260354 h 2916469"/>
              <a:gd name="connsiteX17" fmla="*/ 740329 w 3476528"/>
              <a:gd name="connsiteY17" fmla="*/ 1676879 h 2916469"/>
              <a:gd name="connsiteX18" fmla="*/ 749037 w 3476528"/>
              <a:gd name="connsiteY18" fmla="*/ 1215325 h 2916469"/>
              <a:gd name="connsiteX19" fmla="*/ 261357 w 3476528"/>
              <a:gd name="connsiteY19" fmla="*/ 1084697 h 2916469"/>
              <a:gd name="connsiteX20" fmla="*/ 100 w 3476528"/>
              <a:gd name="connsiteY20" fmla="*/ 901817 h 2916469"/>
              <a:gd name="connsiteX0" fmla="*/ 100 w 3476528"/>
              <a:gd name="connsiteY0" fmla="*/ 903900 h 2918552"/>
              <a:gd name="connsiteX1" fmla="*/ 287483 w 3476528"/>
              <a:gd name="connsiteY1" fmla="*/ 50460 h 2918552"/>
              <a:gd name="connsiteX2" fmla="*/ 650381 w 3476528"/>
              <a:gd name="connsiteY2" fmla="*/ 147149 h 2918552"/>
              <a:gd name="connsiteX3" fmla="*/ 1315094 w 3476528"/>
              <a:gd name="connsiteY3" fmla="*/ 546848 h 2918552"/>
              <a:gd name="connsiteX4" fmla="*/ 2133700 w 3476528"/>
              <a:gd name="connsiteY4" fmla="*/ 329134 h 2918552"/>
              <a:gd name="connsiteX5" fmla="*/ 2682340 w 3476528"/>
              <a:gd name="connsiteY5" fmla="*/ 433637 h 2918552"/>
              <a:gd name="connsiteX6" fmla="*/ 3196146 w 3476528"/>
              <a:gd name="connsiteY6" fmla="*/ 1130322 h 2918552"/>
              <a:gd name="connsiteX7" fmla="*/ 3431277 w 3476528"/>
              <a:gd name="connsiteY7" fmla="*/ 1827008 h 2918552"/>
              <a:gd name="connsiteX8" fmla="*/ 3431277 w 3476528"/>
              <a:gd name="connsiteY8" fmla="*/ 2602071 h 2918552"/>
              <a:gd name="connsiteX9" fmla="*/ 2961014 w 3476528"/>
              <a:gd name="connsiteY9" fmla="*/ 2906871 h 2918552"/>
              <a:gd name="connsiteX10" fmla="*/ 2621380 w 3476528"/>
              <a:gd name="connsiteY10" fmla="*/ 2802368 h 2918552"/>
              <a:gd name="connsiteX11" fmla="*/ 2464626 w 3476528"/>
              <a:gd name="connsiteY11" fmla="*/ 2314688 h 2918552"/>
              <a:gd name="connsiteX12" fmla="*/ 1959529 w 3476528"/>
              <a:gd name="connsiteY12" fmla="*/ 2096974 h 2918552"/>
              <a:gd name="connsiteX13" fmla="*/ 1567643 w 3476528"/>
              <a:gd name="connsiteY13" fmla="*/ 2401774 h 2918552"/>
              <a:gd name="connsiteX14" fmla="*/ 1219300 w 3476528"/>
              <a:gd name="connsiteY14" fmla="*/ 2593362 h 2918552"/>
              <a:gd name="connsiteX15" fmla="*/ 783871 w 3476528"/>
              <a:gd name="connsiteY15" fmla="*/ 2558528 h 2918552"/>
              <a:gd name="connsiteX16" fmla="*/ 348443 w 3476528"/>
              <a:gd name="connsiteY16" fmla="*/ 2262437 h 2918552"/>
              <a:gd name="connsiteX17" fmla="*/ 740329 w 3476528"/>
              <a:gd name="connsiteY17" fmla="*/ 1678962 h 2918552"/>
              <a:gd name="connsiteX18" fmla="*/ 749037 w 3476528"/>
              <a:gd name="connsiteY18" fmla="*/ 1217408 h 2918552"/>
              <a:gd name="connsiteX19" fmla="*/ 261357 w 3476528"/>
              <a:gd name="connsiteY19" fmla="*/ 1086780 h 2918552"/>
              <a:gd name="connsiteX20" fmla="*/ 100 w 3476528"/>
              <a:gd name="connsiteY20" fmla="*/ 903900 h 2918552"/>
              <a:gd name="connsiteX0" fmla="*/ 13293 w 3489721"/>
              <a:gd name="connsiteY0" fmla="*/ 950673 h 2965325"/>
              <a:gd name="connsiteX1" fmla="*/ 104473 w 3489721"/>
              <a:gd name="connsiteY1" fmla="*/ 42540 h 2965325"/>
              <a:gd name="connsiteX2" fmla="*/ 663574 w 3489721"/>
              <a:gd name="connsiteY2" fmla="*/ 193922 h 2965325"/>
              <a:gd name="connsiteX3" fmla="*/ 1328287 w 3489721"/>
              <a:gd name="connsiteY3" fmla="*/ 593621 h 2965325"/>
              <a:gd name="connsiteX4" fmla="*/ 2146893 w 3489721"/>
              <a:gd name="connsiteY4" fmla="*/ 375907 h 2965325"/>
              <a:gd name="connsiteX5" fmla="*/ 2695533 w 3489721"/>
              <a:gd name="connsiteY5" fmla="*/ 480410 h 2965325"/>
              <a:gd name="connsiteX6" fmla="*/ 3209339 w 3489721"/>
              <a:gd name="connsiteY6" fmla="*/ 1177095 h 2965325"/>
              <a:gd name="connsiteX7" fmla="*/ 3444470 w 3489721"/>
              <a:gd name="connsiteY7" fmla="*/ 1873781 h 2965325"/>
              <a:gd name="connsiteX8" fmla="*/ 3444470 w 3489721"/>
              <a:gd name="connsiteY8" fmla="*/ 2648844 h 2965325"/>
              <a:gd name="connsiteX9" fmla="*/ 2974207 w 3489721"/>
              <a:gd name="connsiteY9" fmla="*/ 2953644 h 2965325"/>
              <a:gd name="connsiteX10" fmla="*/ 2634573 w 3489721"/>
              <a:gd name="connsiteY10" fmla="*/ 2849141 h 2965325"/>
              <a:gd name="connsiteX11" fmla="*/ 2477819 w 3489721"/>
              <a:gd name="connsiteY11" fmla="*/ 2361461 h 2965325"/>
              <a:gd name="connsiteX12" fmla="*/ 1972722 w 3489721"/>
              <a:gd name="connsiteY12" fmla="*/ 2143747 h 2965325"/>
              <a:gd name="connsiteX13" fmla="*/ 1580836 w 3489721"/>
              <a:gd name="connsiteY13" fmla="*/ 2448547 h 2965325"/>
              <a:gd name="connsiteX14" fmla="*/ 1232493 w 3489721"/>
              <a:gd name="connsiteY14" fmla="*/ 2640135 h 2965325"/>
              <a:gd name="connsiteX15" fmla="*/ 797064 w 3489721"/>
              <a:gd name="connsiteY15" fmla="*/ 2605301 h 2965325"/>
              <a:gd name="connsiteX16" fmla="*/ 361636 w 3489721"/>
              <a:gd name="connsiteY16" fmla="*/ 2309210 h 2965325"/>
              <a:gd name="connsiteX17" fmla="*/ 753522 w 3489721"/>
              <a:gd name="connsiteY17" fmla="*/ 1725735 h 2965325"/>
              <a:gd name="connsiteX18" fmla="*/ 762230 w 3489721"/>
              <a:gd name="connsiteY18" fmla="*/ 1264181 h 2965325"/>
              <a:gd name="connsiteX19" fmla="*/ 274550 w 3489721"/>
              <a:gd name="connsiteY19" fmla="*/ 1133553 h 2965325"/>
              <a:gd name="connsiteX20" fmla="*/ 13293 w 3489721"/>
              <a:gd name="connsiteY20" fmla="*/ 950673 h 2965325"/>
              <a:gd name="connsiteX0" fmla="*/ 3760 w 3631113"/>
              <a:gd name="connsiteY0" fmla="*/ 625434 h 2944799"/>
              <a:gd name="connsiteX1" fmla="*/ 245865 w 3631113"/>
              <a:gd name="connsiteY1" fmla="*/ 22014 h 2944799"/>
              <a:gd name="connsiteX2" fmla="*/ 804966 w 3631113"/>
              <a:gd name="connsiteY2" fmla="*/ 173396 h 2944799"/>
              <a:gd name="connsiteX3" fmla="*/ 1469679 w 3631113"/>
              <a:gd name="connsiteY3" fmla="*/ 573095 h 2944799"/>
              <a:gd name="connsiteX4" fmla="*/ 2288285 w 3631113"/>
              <a:gd name="connsiteY4" fmla="*/ 355381 h 2944799"/>
              <a:gd name="connsiteX5" fmla="*/ 2836925 w 3631113"/>
              <a:gd name="connsiteY5" fmla="*/ 459884 h 2944799"/>
              <a:gd name="connsiteX6" fmla="*/ 3350731 w 3631113"/>
              <a:gd name="connsiteY6" fmla="*/ 1156569 h 2944799"/>
              <a:gd name="connsiteX7" fmla="*/ 3585862 w 3631113"/>
              <a:gd name="connsiteY7" fmla="*/ 1853255 h 2944799"/>
              <a:gd name="connsiteX8" fmla="*/ 3585862 w 3631113"/>
              <a:gd name="connsiteY8" fmla="*/ 2628318 h 2944799"/>
              <a:gd name="connsiteX9" fmla="*/ 3115599 w 3631113"/>
              <a:gd name="connsiteY9" fmla="*/ 2933118 h 2944799"/>
              <a:gd name="connsiteX10" fmla="*/ 2775965 w 3631113"/>
              <a:gd name="connsiteY10" fmla="*/ 2828615 h 2944799"/>
              <a:gd name="connsiteX11" fmla="*/ 2619211 w 3631113"/>
              <a:gd name="connsiteY11" fmla="*/ 2340935 h 2944799"/>
              <a:gd name="connsiteX12" fmla="*/ 2114114 w 3631113"/>
              <a:gd name="connsiteY12" fmla="*/ 2123221 h 2944799"/>
              <a:gd name="connsiteX13" fmla="*/ 1722228 w 3631113"/>
              <a:gd name="connsiteY13" fmla="*/ 2428021 h 2944799"/>
              <a:gd name="connsiteX14" fmla="*/ 1373885 w 3631113"/>
              <a:gd name="connsiteY14" fmla="*/ 2619609 h 2944799"/>
              <a:gd name="connsiteX15" fmla="*/ 938456 w 3631113"/>
              <a:gd name="connsiteY15" fmla="*/ 2584775 h 2944799"/>
              <a:gd name="connsiteX16" fmla="*/ 503028 w 3631113"/>
              <a:gd name="connsiteY16" fmla="*/ 2288684 h 2944799"/>
              <a:gd name="connsiteX17" fmla="*/ 894914 w 3631113"/>
              <a:gd name="connsiteY17" fmla="*/ 1705209 h 2944799"/>
              <a:gd name="connsiteX18" fmla="*/ 903622 w 3631113"/>
              <a:gd name="connsiteY18" fmla="*/ 1243655 h 2944799"/>
              <a:gd name="connsiteX19" fmla="*/ 415942 w 3631113"/>
              <a:gd name="connsiteY19" fmla="*/ 1113027 h 2944799"/>
              <a:gd name="connsiteX20" fmla="*/ 3760 w 3631113"/>
              <a:gd name="connsiteY20" fmla="*/ 625434 h 2944799"/>
              <a:gd name="connsiteX0" fmla="*/ 3484 w 3630837"/>
              <a:gd name="connsiteY0" fmla="*/ 625434 h 2944799"/>
              <a:gd name="connsiteX1" fmla="*/ 245589 w 3630837"/>
              <a:gd name="connsiteY1" fmla="*/ 22014 h 2944799"/>
              <a:gd name="connsiteX2" fmla="*/ 804690 w 3630837"/>
              <a:gd name="connsiteY2" fmla="*/ 173396 h 2944799"/>
              <a:gd name="connsiteX3" fmla="*/ 1469403 w 3630837"/>
              <a:gd name="connsiteY3" fmla="*/ 573095 h 2944799"/>
              <a:gd name="connsiteX4" fmla="*/ 2288009 w 3630837"/>
              <a:gd name="connsiteY4" fmla="*/ 355381 h 2944799"/>
              <a:gd name="connsiteX5" fmla="*/ 2836649 w 3630837"/>
              <a:gd name="connsiteY5" fmla="*/ 459884 h 2944799"/>
              <a:gd name="connsiteX6" fmla="*/ 3350455 w 3630837"/>
              <a:gd name="connsiteY6" fmla="*/ 1156569 h 2944799"/>
              <a:gd name="connsiteX7" fmla="*/ 3585586 w 3630837"/>
              <a:gd name="connsiteY7" fmla="*/ 1853255 h 2944799"/>
              <a:gd name="connsiteX8" fmla="*/ 3585586 w 3630837"/>
              <a:gd name="connsiteY8" fmla="*/ 2628318 h 2944799"/>
              <a:gd name="connsiteX9" fmla="*/ 3115323 w 3630837"/>
              <a:gd name="connsiteY9" fmla="*/ 2933118 h 2944799"/>
              <a:gd name="connsiteX10" fmla="*/ 2775689 w 3630837"/>
              <a:gd name="connsiteY10" fmla="*/ 2828615 h 2944799"/>
              <a:gd name="connsiteX11" fmla="*/ 2618935 w 3630837"/>
              <a:gd name="connsiteY11" fmla="*/ 2340935 h 2944799"/>
              <a:gd name="connsiteX12" fmla="*/ 2113838 w 3630837"/>
              <a:gd name="connsiteY12" fmla="*/ 2123221 h 2944799"/>
              <a:gd name="connsiteX13" fmla="*/ 1721952 w 3630837"/>
              <a:gd name="connsiteY13" fmla="*/ 2428021 h 2944799"/>
              <a:gd name="connsiteX14" fmla="*/ 1373609 w 3630837"/>
              <a:gd name="connsiteY14" fmla="*/ 2619609 h 2944799"/>
              <a:gd name="connsiteX15" fmla="*/ 938180 w 3630837"/>
              <a:gd name="connsiteY15" fmla="*/ 2584775 h 2944799"/>
              <a:gd name="connsiteX16" fmla="*/ 502752 w 3630837"/>
              <a:gd name="connsiteY16" fmla="*/ 2288684 h 2944799"/>
              <a:gd name="connsiteX17" fmla="*/ 894638 w 3630837"/>
              <a:gd name="connsiteY17" fmla="*/ 1705209 h 2944799"/>
              <a:gd name="connsiteX18" fmla="*/ 903346 w 3630837"/>
              <a:gd name="connsiteY18" fmla="*/ 1243655 h 2944799"/>
              <a:gd name="connsiteX19" fmla="*/ 408120 w 3630837"/>
              <a:gd name="connsiteY19" fmla="*/ 917698 h 2944799"/>
              <a:gd name="connsiteX20" fmla="*/ 3484 w 3630837"/>
              <a:gd name="connsiteY20" fmla="*/ 625434 h 2944799"/>
              <a:gd name="connsiteX0" fmla="*/ 5883 w 3633236"/>
              <a:gd name="connsiteY0" fmla="*/ 625434 h 2944799"/>
              <a:gd name="connsiteX1" fmla="*/ 247988 w 3633236"/>
              <a:gd name="connsiteY1" fmla="*/ 22014 h 2944799"/>
              <a:gd name="connsiteX2" fmla="*/ 807089 w 3633236"/>
              <a:gd name="connsiteY2" fmla="*/ 173396 h 2944799"/>
              <a:gd name="connsiteX3" fmla="*/ 1471802 w 3633236"/>
              <a:gd name="connsiteY3" fmla="*/ 573095 h 2944799"/>
              <a:gd name="connsiteX4" fmla="*/ 2290408 w 3633236"/>
              <a:gd name="connsiteY4" fmla="*/ 355381 h 2944799"/>
              <a:gd name="connsiteX5" fmla="*/ 2839048 w 3633236"/>
              <a:gd name="connsiteY5" fmla="*/ 459884 h 2944799"/>
              <a:gd name="connsiteX6" fmla="*/ 3352854 w 3633236"/>
              <a:gd name="connsiteY6" fmla="*/ 1156569 h 2944799"/>
              <a:gd name="connsiteX7" fmla="*/ 3587985 w 3633236"/>
              <a:gd name="connsiteY7" fmla="*/ 1853255 h 2944799"/>
              <a:gd name="connsiteX8" fmla="*/ 3587985 w 3633236"/>
              <a:gd name="connsiteY8" fmla="*/ 2628318 h 2944799"/>
              <a:gd name="connsiteX9" fmla="*/ 3117722 w 3633236"/>
              <a:gd name="connsiteY9" fmla="*/ 2933118 h 2944799"/>
              <a:gd name="connsiteX10" fmla="*/ 2778088 w 3633236"/>
              <a:gd name="connsiteY10" fmla="*/ 2828615 h 2944799"/>
              <a:gd name="connsiteX11" fmla="*/ 2621334 w 3633236"/>
              <a:gd name="connsiteY11" fmla="*/ 2340935 h 2944799"/>
              <a:gd name="connsiteX12" fmla="*/ 2116237 w 3633236"/>
              <a:gd name="connsiteY12" fmla="*/ 2123221 h 2944799"/>
              <a:gd name="connsiteX13" fmla="*/ 1724351 w 3633236"/>
              <a:gd name="connsiteY13" fmla="*/ 2428021 h 2944799"/>
              <a:gd name="connsiteX14" fmla="*/ 1376008 w 3633236"/>
              <a:gd name="connsiteY14" fmla="*/ 2619609 h 2944799"/>
              <a:gd name="connsiteX15" fmla="*/ 940579 w 3633236"/>
              <a:gd name="connsiteY15" fmla="*/ 2584775 h 2944799"/>
              <a:gd name="connsiteX16" fmla="*/ 505151 w 3633236"/>
              <a:gd name="connsiteY16" fmla="*/ 2288684 h 2944799"/>
              <a:gd name="connsiteX17" fmla="*/ 897037 w 3633236"/>
              <a:gd name="connsiteY17" fmla="*/ 1705209 h 2944799"/>
              <a:gd name="connsiteX18" fmla="*/ 905745 w 3633236"/>
              <a:gd name="connsiteY18" fmla="*/ 1243655 h 2944799"/>
              <a:gd name="connsiteX19" fmla="*/ 470889 w 3633236"/>
              <a:gd name="connsiteY19" fmla="*/ 870819 h 2944799"/>
              <a:gd name="connsiteX20" fmla="*/ 5883 w 3633236"/>
              <a:gd name="connsiteY20" fmla="*/ 625434 h 2944799"/>
              <a:gd name="connsiteX0" fmla="*/ 5883 w 3633236"/>
              <a:gd name="connsiteY0" fmla="*/ 625434 h 2944799"/>
              <a:gd name="connsiteX1" fmla="*/ 247988 w 3633236"/>
              <a:gd name="connsiteY1" fmla="*/ 22014 h 2944799"/>
              <a:gd name="connsiteX2" fmla="*/ 807089 w 3633236"/>
              <a:gd name="connsiteY2" fmla="*/ 173396 h 2944799"/>
              <a:gd name="connsiteX3" fmla="*/ 1471802 w 3633236"/>
              <a:gd name="connsiteY3" fmla="*/ 573095 h 2944799"/>
              <a:gd name="connsiteX4" fmla="*/ 2290408 w 3633236"/>
              <a:gd name="connsiteY4" fmla="*/ 355381 h 2944799"/>
              <a:gd name="connsiteX5" fmla="*/ 2839048 w 3633236"/>
              <a:gd name="connsiteY5" fmla="*/ 459884 h 2944799"/>
              <a:gd name="connsiteX6" fmla="*/ 3352854 w 3633236"/>
              <a:gd name="connsiteY6" fmla="*/ 1156569 h 2944799"/>
              <a:gd name="connsiteX7" fmla="*/ 3587985 w 3633236"/>
              <a:gd name="connsiteY7" fmla="*/ 1853255 h 2944799"/>
              <a:gd name="connsiteX8" fmla="*/ 3587985 w 3633236"/>
              <a:gd name="connsiteY8" fmla="*/ 2628318 h 2944799"/>
              <a:gd name="connsiteX9" fmla="*/ 3117722 w 3633236"/>
              <a:gd name="connsiteY9" fmla="*/ 2933118 h 2944799"/>
              <a:gd name="connsiteX10" fmla="*/ 2778088 w 3633236"/>
              <a:gd name="connsiteY10" fmla="*/ 2828615 h 2944799"/>
              <a:gd name="connsiteX11" fmla="*/ 2621334 w 3633236"/>
              <a:gd name="connsiteY11" fmla="*/ 2340935 h 2944799"/>
              <a:gd name="connsiteX12" fmla="*/ 2116237 w 3633236"/>
              <a:gd name="connsiteY12" fmla="*/ 2123221 h 2944799"/>
              <a:gd name="connsiteX13" fmla="*/ 1724351 w 3633236"/>
              <a:gd name="connsiteY13" fmla="*/ 2428021 h 2944799"/>
              <a:gd name="connsiteX14" fmla="*/ 1376008 w 3633236"/>
              <a:gd name="connsiteY14" fmla="*/ 2619609 h 2944799"/>
              <a:gd name="connsiteX15" fmla="*/ 940579 w 3633236"/>
              <a:gd name="connsiteY15" fmla="*/ 2584775 h 2944799"/>
              <a:gd name="connsiteX16" fmla="*/ 505151 w 3633236"/>
              <a:gd name="connsiteY16" fmla="*/ 2288684 h 2944799"/>
              <a:gd name="connsiteX17" fmla="*/ 897037 w 3633236"/>
              <a:gd name="connsiteY17" fmla="*/ 1705209 h 2944799"/>
              <a:gd name="connsiteX18" fmla="*/ 1018939 w 3633236"/>
              <a:gd name="connsiteY18" fmla="*/ 1142084 h 2944799"/>
              <a:gd name="connsiteX19" fmla="*/ 470889 w 3633236"/>
              <a:gd name="connsiteY19" fmla="*/ 870819 h 2944799"/>
              <a:gd name="connsiteX20" fmla="*/ 5883 w 3633236"/>
              <a:gd name="connsiteY20" fmla="*/ 625434 h 2944799"/>
              <a:gd name="connsiteX0" fmla="*/ 5883 w 3633236"/>
              <a:gd name="connsiteY0" fmla="*/ 625434 h 2944799"/>
              <a:gd name="connsiteX1" fmla="*/ 247988 w 3633236"/>
              <a:gd name="connsiteY1" fmla="*/ 22014 h 2944799"/>
              <a:gd name="connsiteX2" fmla="*/ 807089 w 3633236"/>
              <a:gd name="connsiteY2" fmla="*/ 173396 h 2944799"/>
              <a:gd name="connsiteX3" fmla="*/ 1471802 w 3633236"/>
              <a:gd name="connsiteY3" fmla="*/ 573095 h 2944799"/>
              <a:gd name="connsiteX4" fmla="*/ 2290408 w 3633236"/>
              <a:gd name="connsiteY4" fmla="*/ 355381 h 2944799"/>
              <a:gd name="connsiteX5" fmla="*/ 2839048 w 3633236"/>
              <a:gd name="connsiteY5" fmla="*/ 459884 h 2944799"/>
              <a:gd name="connsiteX6" fmla="*/ 3352854 w 3633236"/>
              <a:gd name="connsiteY6" fmla="*/ 1156569 h 2944799"/>
              <a:gd name="connsiteX7" fmla="*/ 3587985 w 3633236"/>
              <a:gd name="connsiteY7" fmla="*/ 1853255 h 2944799"/>
              <a:gd name="connsiteX8" fmla="*/ 3587985 w 3633236"/>
              <a:gd name="connsiteY8" fmla="*/ 2628318 h 2944799"/>
              <a:gd name="connsiteX9" fmla="*/ 3117722 w 3633236"/>
              <a:gd name="connsiteY9" fmla="*/ 2933118 h 2944799"/>
              <a:gd name="connsiteX10" fmla="*/ 2778088 w 3633236"/>
              <a:gd name="connsiteY10" fmla="*/ 2828615 h 2944799"/>
              <a:gd name="connsiteX11" fmla="*/ 2621334 w 3633236"/>
              <a:gd name="connsiteY11" fmla="*/ 2340935 h 2944799"/>
              <a:gd name="connsiteX12" fmla="*/ 2116237 w 3633236"/>
              <a:gd name="connsiteY12" fmla="*/ 2123221 h 2944799"/>
              <a:gd name="connsiteX13" fmla="*/ 1724351 w 3633236"/>
              <a:gd name="connsiteY13" fmla="*/ 2428021 h 2944799"/>
              <a:gd name="connsiteX14" fmla="*/ 1376008 w 3633236"/>
              <a:gd name="connsiteY14" fmla="*/ 2619609 h 2944799"/>
              <a:gd name="connsiteX15" fmla="*/ 940579 w 3633236"/>
              <a:gd name="connsiteY15" fmla="*/ 2584775 h 2944799"/>
              <a:gd name="connsiteX16" fmla="*/ 505151 w 3633236"/>
              <a:gd name="connsiteY16" fmla="*/ 2288684 h 2944799"/>
              <a:gd name="connsiteX17" fmla="*/ 995138 w 3633236"/>
              <a:gd name="connsiteY17" fmla="*/ 1728649 h 2944799"/>
              <a:gd name="connsiteX18" fmla="*/ 1018939 w 3633236"/>
              <a:gd name="connsiteY18" fmla="*/ 1142084 h 2944799"/>
              <a:gd name="connsiteX19" fmla="*/ 470889 w 3633236"/>
              <a:gd name="connsiteY19" fmla="*/ 870819 h 2944799"/>
              <a:gd name="connsiteX20" fmla="*/ 5883 w 3633236"/>
              <a:gd name="connsiteY20" fmla="*/ 625434 h 2944799"/>
              <a:gd name="connsiteX0" fmla="*/ 5883 w 3633236"/>
              <a:gd name="connsiteY0" fmla="*/ 625434 h 2944799"/>
              <a:gd name="connsiteX1" fmla="*/ 247988 w 3633236"/>
              <a:gd name="connsiteY1" fmla="*/ 22014 h 2944799"/>
              <a:gd name="connsiteX2" fmla="*/ 807089 w 3633236"/>
              <a:gd name="connsiteY2" fmla="*/ 173396 h 2944799"/>
              <a:gd name="connsiteX3" fmla="*/ 1471802 w 3633236"/>
              <a:gd name="connsiteY3" fmla="*/ 573095 h 2944799"/>
              <a:gd name="connsiteX4" fmla="*/ 2290408 w 3633236"/>
              <a:gd name="connsiteY4" fmla="*/ 355381 h 2944799"/>
              <a:gd name="connsiteX5" fmla="*/ 2839048 w 3633236"/>
              <a:gd name="connsiteY5" fmla="*/ 459884 h 2944799"/>
              <a:gd name="connsiteX6" fmla="*/ 3352854 w 3633236"/>
              <a:gd name="connsiteY6" fmla="*/ 1156569 h 2944799"/>
              <a:gd name="connsiteX7" fmla="*/ 3587985 w 3633236"/>
              <a:gd name="connsiteY7" fmla="*/ 1853255 h 2944799"/>
              <a:gd name="connsiteX8" fmla="*/ 3587985 w 3633236"/>
              <a:gd name="connsiteY8" fmla="*/ 2628318 h 2944799"/>
              <a:gd name="connsiteX9" fmla="*/ 3117722 w 3633236"/>
              <a:gd name="connsiteY9" fmla="*/ 2933118 h 2944799"/>
              <a:gd name="connsiteX10" fmla="*/ 2778088 w 3633236"/>
              <a:gd name="connsiteY10" fmla="*/ 2828615 h 2944799"/>
              <a:gd name="connsiteX11" fmla="*/ 2621334 w 3633236"/>
              <a:gd name="connsiteY11" fmla="*/ 2340935 h 2944799"/>
              <a:gd name="connsiteX12" fmla="*/ 2116237 w 3633236"/>
              <a:gd name="connsiteY12" fmla="*/ 2123221 h 2944799"/>
              <a:gd name="connsiteX13" fmla="*/ 1724351 w 3633236"/>
              <a:gd name="connsiteY13" fmla="*/ 2428021 h 2944799"/>
              <a:gd name="connsiteX14" fmla="*/ 1376008 w 3633236"/>
              <a:gd name="connsiteY14" fmla="*/ 2619609 h 2944799"/>
              <a:gd name="connsiteX15" fmla="*/ 940579 w 3633236"/>
              <a:gd name="connsiteY15" fmla="*/ 2584775 h 2944799"/>
              <a:gd name="connsiteX16" fmla="*/ 573067 w 3633236"/>
              <a:gd name="connsiteY16" fmla="*/ 2484013 h 2944799"/>
              <a:gd name="connsiteX17" fmla="*/ 995138 w 3633236"/>
              <a:gd name="connsiteY17" fmla="*/ 1728649 h 2944799"/>
              <a:gd name="connsiteX18" fmla="*/ 1018939 w 3633236"/>
              <a:gd name="connsiteY18" fmla="*/ 1142084 h 2944799"/>
              <a:gd name="connsiteX19" fmla="*/ 470889 w 3633236"/>
              <a:gd name="connsiteY19" fmla="*/ 870819 h 2944799"/>
              <a:gd name="connsiteX20" fmla="*/ 5883 w 3633236"/>
              <a:gd name="connsiteY20" fmla="*/ 625434 h 2944799"/>
              <a:gd name="connsiteX0" fmla="*/ 5883 w 3633236"/>
              <a:gd name="connsiteY0" fmla="*/ 625434 h 2944799"/>
              <a:gd name="connsiteX1" fmla="*/ 247988 w 3633236"/>
              <a:gd name="connsiteY1" fmla="*/ 22014 h 2944799"/>
              <a:gd name="connsiteX2" fmla="*/ 807089 w 3633236"/>
              <a:gd name="connsiteY2" fmla="*/ 173396 h 2944799"/>
              <a:gd name="connsiteX3" fmla="*/ 1471802 w 3633236"/>
              <a:gd name="connsiteY3" fmla="*/ 573095 h 2944799"/>
              <a:gd name="connsiteX4" fmla="*/ 2290408 w 3633236"/>
              <a:gd name="connsiteY4" fmla="*/ 355381 h 2944799"/>
              <a:gd name="connsiteX5" fmla="*/ 2839048 w 3633236"/>
              <a:gd name="connsiteY5" fmla="*/ 459884 h 2944799"/>
              <a:gd name="connsiteX6" fmla="*/ 3352854 w 3633236"/>
              <a:gd name="connsiteY6" fmla="*/ 1156569 h 2944799"/>
              <a:gd name="connsiteX7" fmla="*/ 3587985 w 3633236"/>
              <a:gd name="connsiteY7" fmla="*/ 1853255 h 2944799"/>
              <a:gd name="connsiteX8" fmla="*/ 3587985 w 3633236"/>
              <a:gd name="connsiteY8" fmla="*/ 2628318 h 2944799"/>
              <a:gd name="connsiteX9" fmla="*/ 3117722 w 3633236"/>
              <a:gd name="connsiteY9" fmla="*/ 2933118 h 2944799"/>
              <a:gd name="connsiteX10" fmla="*/ 2778088 w 3633236"/>
              <a:gd name="connsiteY10" fmla="*/ 2828615 h 2944799"/>
              <a:gd name="connsiteX11" fmla="*/ 2621334 w 3633236"/>
              <a:gd name="connsiteY11" fmla="*/ 2340935 h 2944799"/>
              <a:gd name="connsiteX12" fmla="*/ 2116237 w 3633236"/>
              <a:gd name="connsiteY12" fmla="*/ 2123221 h 2944799"/>
              <a:gd name="connsiteX13" fmla="*/ 1724351 w 3633236"/>
              <a:gd name="connsiteY13" fmla="*/ 2428021 h 2944799"/>
              <a:gd name="connsiteX14" fmla="*/ 1376008 w 3633236"/>
              <a:gd name="connsiteY14" fmla="*/ 2619609 h 2944799"/>
              <a:gd name="connsiteX15" fmla="*/ 940579 w 3633236"/>
              <a:gd name="connsiteY15" fmla="*/ 2584775 h 2944799"/>
              <a:gd name="connsiteX16" fmla="*/ 618345 w 3633236"/>
              <a:gd name="connsiteY16" fmla="*/ 2382442 h 2944799"/>
              <a:gd name="connsiteX17" fmla="*/ 995138 w 3633236"/>
              <a:gd name="connsiteY17" fmla="*/ 1728649 h 2944799"/>
              <a:gd name="connsiteX18" fmla="*/ 1018939 w 3633236"/>
              <a:gd name="connsiteY18" fmla="*/ 1142084 h 2944799"/>
              <a:gd name="connsiteX19" fmla="*/ 470889 w 3633236"/>
              <a:gd name="connsiteY19" fmla="*/ 870819 h 2944799"/>
              <a:gd name="connsiteX20" fmla="*/ 5883 w 3633236"/>
              <a:gd name="connsiteY20" fmla="*/ 625434 h 2944799"/>
              <a:gd name="connsiteX0" fmla="*/ 5883 w 3633236"/>
              <a:gd name="connsiteY0" fmla="*/ 625434 h 2944799"/>
              <a:gd name="connsiteX1" fmla="*/ 247988 w 3633236"/>
              <a:gd name="connsiteY1" fmla="*/ 22014 h 2944799"/>
              <a:gd name="connsiteX2" fmla="*/ 807089 w 3633236"/>
              <a:gd name="connsiteY2" fmla="*/ 173396 h 2944799"/>
              <a:gd name="connsiteX3" fmla="*/ 1471802 w 3633236"/>
              <a:gd name="connsiteY3" fmla="*/ 573095 h 2944799"/>
              <a:gd name="connsiteX4" fmla="*/ 2290408 w 3633236"/>
              <a:gd name="connsiteY4" fmla="*/ 355381 h 2944799"/>
              <a:gd name="connsiteX5" fmla="*/ 2839048 w 3633236"/>
              <a:gd name="connsiteY5" fmla="*/ 459884 h 2944799"/>
              <a:gd name="connsiteX6" fmla="*/ 3352854 w 3633236"/>
              <a:gd name="connsiteY6" fmla="*/ 1156569 h 2944799"/>
              <a:gd name="connsiteX7" fmla="*/ 3587985 w 3633236"/>
              <a:gd name="connsiteY7" fmla="*/ 1853255 h 2944799"/>
              <a:gd name="connsiteX8" fmla="*/ 3587985 w 3633236"/>
              <a:gd name="connsiteY8" fmla="*/ 2628318 h 2944799"/>
              <a:gd name="connsiteX9" fmla="*/ 3117722 w 3633236"/>
              <a:gd name="connsiteY9" fmla="*/ 2933118 h 2944799"/>
              <a:gd name="connsiteX10" fmla="*/ 2778088 w 3633236"/>
              <a:gd name="connsiteY10" fmla="*/ 2828615 h 2944799"/>
              <a:gd name="connsiteX11" fmla="*/ 2621334 w 3633236"/>
              <a:gd name="connsiteY11" fmla="*/ 2340935 h 2944799"/>
              <a:gd name="connsiteX12" fmla="*/ 2116237 w 3633236"/>
              <a:gd name="connsiteY12" fmla="*/ 2123221 h 2944799"/>
              <a:gd name="connsiteX13" fmla="*/ 1724351 w 3633236"/>
              <a:gd name="connsiteY13" fmla="*/ 2428021 h 2944799"/>
              <a:gd name="connsiteX14" fmla="*/ 1345823 w 3633236"/>
              <a:gd name="connsiteY14" fmla="*/ 2588357 h 2944799"/>
              <a:gd name="connsiteX15" fmla="*/ 940579 w 3633236"/>
              <a:gd name="connsiteY15" fmla="*/ 2584775 h 2944799"/>
              <a:gd name="connsiteX16" fmla="*/ 618345 w 3633236"/>
              <a:gd name="connsiteY16" fmla="*/ 2382442 h 2944799"/>
              <a:gd name="connsiteX17" fmla="*/ 995138 w 3633236"/>
              <a:gd name="connsiteY17" fmla="*/ 1728649 h 2944799"/>
              <a:gd name="connsiteX18" fmla="*/ 1018939 w 3633236"/>
              <a:gd name="connsiteY18" fmla="*/ 1142084 h 2944799"/>
              <a:gd name="connsiteX19" fmla="*/ 470889 w 3633236"/>
              <a:gd name="connsiteY19" fmla="*/ 870819 h 2944799"/>
              <a:gd name="connsiteX20" fmla="*/ 5883 w 3633236"/>
              <a:gd name="connsiteY20" fmla="*/ 625434 h 2944799"/>
              <a:gd name="connsiteX0" fmla="*/ 5883 w 3633236"/>
              <a:gd name="connsiteY0" fmla="*/ 625434 h 2944799"/>
              <a:gd name="connsiteX1" fmla="*/ 247988 w 3633236"/>
              <a:gd name="connsiteY1" fmla="*/ 22014 h 2944799"/>
              <a:gd name="connsiteX2" fmla="*/ 807089 w 3633236"/>
              <a:gd name="connsiteY2" fmla="*/ 173396 h 2944799"/>
              <a:gd name="connsiteX3" fmla="*/ 1471802 w 3633236"/>
              <a:gd name="connsiteY3" fmla="*/ 573095 h 2944799"/>
              <a:gd name="connsiteX4" fmla="*/ 2290408 w 3633236"/>
              <a:gd name="connsiteY4" fmla="*/ 355381 h 2944799"/>
              <a:gd name="connsiteX5" fmla="*/ 2839048 w 3633236"/>
              <a:gd name="connsiteY5" fmla="*/ 459884 h 2944799"/>
              <a:gd name="connsiteX6" fmla="*/ 3352854 w 3633236"/>
              <a:gd name="connsiteY6" fmla="*/ 1156569 h 2944799"/>
              <a:gd name="connsiteX7" fmla="*/ 3587985 w 3633236"/>
              <a:gd name="connsiteY7" fmla="*/ 1853255 h 2944799"/>
              <a:gd name="connsiteX8" fmla="*/ 3587985 w 3633236"/>
              <a:gd name="connsiteY8" fmla="*/ 2628318 h 2944799"/>
              <a:gd name="connsiteX9" fmla="*/ 3117722 w 3633236"/>
              <a:gd name="connsiteY9" fmla="*/ 2933118 h 2944799"/>
              <a:gd name="connsiteX10" fmla="*/ 2778088 w 3633236"/>
              <a:gd name="connsiteY10" fmla="*/ 2828615 h 2944799"/>
              <a:gd name="connsiteX11" fmla="*/ 2621334 w 3633236"/>
              <a:gd name="connsiteY11" fmla="*/ 2340935 h 2944799"/>
              <a:gd name="connsiteX12" fmla="*/ 2116237 w 3633236"/>
              <a:gd name="connsiteY12" fmla="*/ 2123221 h 2944799"/>
              <a:gd name="connsiteX13" fmla="*/ 1671527 w 3633236"/>
              <a:gd name="connsiteY13" fmla="*/ 2318637 h 2944799"/>
              <a:gd name="connsiteX14" fmla="*/ 1345823 w 3633236"/>
              <a:gd name="connsiteY14" fmla="*/ 2588357 h 2944799"/>
              <a:gd name="connsiteX15" fmla="*/ 940579 w 3633236"/>
              <a:gd name="connsiteY15" fmla="*/ 2584775 h 2944799"/>
              <a:gd name="connsiteX16" fmla="*/ 618345 w 3633236"/>
              <a:gd name="connsiteY16" fmla="*/ 2382442 h 2944799"/>
              <a:gd name="connsiteX17" fmla="*/ 995138 w 3633236"/>
              <a:gd name="connsiteY17" fmla="*/ 1728649 h 2944799"/>
              <a:gd name="connsiteX18" fmla="*/ 1018939 w 3633236"/>
              <a:gd name="connsiteY18" fmla="*/ 1142084 h 2944799"/>
              <a:gd name="connsiteX19" fmla="*/ 470889 w 3633236"/>
              <a:gd name="connsiteY19" fmla="*/ 870819 h 2944799"/>
              <a:gd name="connsiteX20" fmla="*/ 5883 w 3633236"/>
              <a:gd name="connsiteY20" fmla="*/ 625434 h 2944799"/>
              <a:gd name="connsiteX0" fmla="*/ 5883 w 3633236"/>
              <a:gd name="connsiteY0" fmla="*/ 625434 h 2944799"/>
              <a:gd name="connsiteX1" fmla="*/ 247988 w 3633236"/>
              <a:gd name="connsiteY1" fmla="*/ 22014 h 2944799"/>
              <a:gd name="connsiteX2" fmla="*/ 807089 w 3633236"/>
              <a:gd name="connsiteY2" fmla="*/ 173396 h 2944799"/>
              <a:gd name="connsiteX3" fmla="*/ 1471802 w 3633236"/>
              <a:gd name="connsiteY3" fmla="*/ 573095 h 2944799"/>
              <a:gd name="connsiteX4" fmla="*/ 2290408 w 3633236"/>
              <a:gd name="connsiteY4" fmla="*/ 355381 h 2944799"/>
              <a:gd name="connsiteX5" fmla="*/ 2839048 w 3633236"/>
              <a:gd name="connsiteY5" fmla="*/ 459884 h 2944799"/>
              <a:gd name="connsiteX6" fmla="*/ 3352854 w 3633236"/>
              <a:gd name="connsiteY6" fmla="*/ 1156569 h 2944799"/>
              <a:gd name="connsiteX7" fmla="*/ 3587985 w 3633236"/>
              <a:gd name="connsiteY7" fmla="*/ 1853255 h 2944799"/>
              <a:gd name="connsiteX8" fmla="*/ 3587985 w 3633236"/>
              <a:gd name="connsiteY8" fmla="*/ 2628318 h 2944799"/>
              <a:gd name="connsiteX9" fmla="*/ 3117722 w 3633236"/>
              <a:gd name="connsiteY9" fmla="*/ 2933118 h 2944799"/>
              <a:gd name="connsiteX10" fmla="*/ 2778088 w 3633236"/>
              <a:gd name="connsiteY10" fmla="*/ 2828615 h 2944799"/>
              <a:gd name="connsiteX11" fmla="*/ 2621334 w 3633236"/>
              <a:gd name="connsiteY11" fmla="*/ 2340935 h 2944799"/>
              <a:gd name="connsiteX12" fmla="*/ 2116237 w 3633236"/>
              <a:gd name="connsiteY12" fmla="*/ 2123221 h 2944799"/>
              <a:gd name="connsiteX13" fmla="*/ 1671527 w 3633236"/>
              <a:gd name="connsiteY13" fmla="*/ 2318637 h 2944799"/>
              <a:gd name="connsiteX14" fmla="*/ 1345823 w 3633236"/>
              <a:gd name="connsiteY14" fmla="*/ 2588357 h 2944799"/>
              <a:gd name="connsiteX15" fmla="*/ 940579 w 3633236"/>
              <a:gd name="connsiteY15" fmla="*/ 2584775 h 2944799"/>
              <a:gd name="connsiteX16" fmla="*/ 618345 w 3633236"/>
              <a:gd name="connsiteY16" fmla="*/ 2382442 h 2944799"/>
              <a:gd name="connsiteX17" fmla="*/ 995138 w 3633236"/>
              <a:gd name="connsiteY17" fmla="*/ 1728649 h 2944799"/>
              <a:gd name="connsiteX18" fmla="*/ 1018939 w 3633236"/>
              <a:gd name="connsiteY18" fmla="*/ 1142084 h 2944799"/>
              <a:gd name="connsiteX19" fmla="*/ 470889 w 3633236"/>
              <a:gd name="connsiteY19" fmla="*/ 870819 h 2944799"/>
              <a:gd name="connsiteX20" fmla="*/ 5883 w 3633236"/>
              <a:gd name="connsiteY20" fmla="*/ 625434 h 2944799"/>
              <a:gd name="connsiteX0" fmla="*/ 5883 w 3633236"/>
              <a:gd name="connsiteY0" fmla="*/ 625434 h 2945136"/>
              <a:gd name="connsiteX1" fmla="*/ 247988 w 3633236"/>
              <a:gd name="connsiteY1" fmla="*/ 22014 h 2945136"/>
              <a:gd name="connsiteX2" fmla="*/ 807089 w 3633236"/>
              <a:gd name="connsiteY2" fmla="*/ 173396 h 2945136"/>
              <a:gd name="connsiteX3" fmla="*/ 1471802 w 3633236"/>
              <a:gd name="connsiteY3" fmla="*/ 573095 h 2945136"/>
              <a:gd name="connsiteX4" fmla="*/ 2290408 w 3633236"/>
              <a:gd name="connsiteY4" fmla="*/ 355381 h 2945136"/>
              <a:gd name="connsiteX5" fmla="*/ 2839048 w 3633236"/>
              <a:gd name="connsiteY5" fmla="*/ 459884 h 2945136"/>
              <a:gd name="connsiteX6" fmla="*/ 3352854 w 3633236"/>
              <a:gd name="connsiteY6" fmla="*/ 1156569 h 2945136"/>
              <a:gd name="connsiteX7" fmla="*/ 3587985 w 3633236"/>
              <a:gd name="connsiteY7" fmla="*/ 1853255 h 2945136"/>
              <a:gd name="connsiteX8" fmla="*/ 3587985 w 3633236"/>
              <a:gd name="connsiteY8" fmla="*/ 2628318 h 2945136"/>
              <a:gd name="connsiteX9" fmla="*/ 3117722 w 3633236"/>
              <a:gd name="connsiteY9" fmla="*/ 2933118 h 2945136"/>
              <a:gd name="connsiteX10" fmla="*/ 2778088 w 3633236"/>
              <a:gd name="connsiteY10" fmla="*/ 2828615 h 2945136"/>
              <a:gd name="connsiteX11" fmla="*/ 2930731 w 3633236"/>
              <a:gd name="connsiteY11" fmla="*/ 2325309 h 2945136"/>
              <a:gd name="connsiteX12" fmla="*/ 2116237 w 3633236"/>
              <a:gd name="connsiteY12" fmla="*/ 2123221 h 2945136"/>
              <a:gd name="connsiteX13" fmla="*/ 1671527 w 3633236"/>
              <a:gd name="connsiteY13" fmla="*/ 2318637 h 2945136"/>
              <a:gd name="connsiteX14" fmla="*/ 1345823 w 3633236"/>
              <a:gd name="connsiteY14" fmla="*/ 2588357 h 2945136"/>
              <a:gd name="connsiteX15" fmla="*/ 940579 w 3633236"/>
              <a:gd name="connsiteY15" fmla="*/ 2584775 h 2945136"/>
              <a:gd name="connsiteX16" fmla="*/ 618345 w 3633236"/>
              <a:gd name="connsiteY16" fmla="*/ 2382442 h 2945136"/>
              <a:gd name="connsiteX17" fmla="*/ 995138 w 3633236"/>
              <a:gd name="connsiteY17" fmla="*/ 1728649 h 2945136"/>
              <a:gd name="connsiteX18" fmla="*/ 1018939 w 3633236"/>
              <a:gd name="connsiteY18" fmla="*/ 1142084 h 2945136"/>
              <a:gd name="connsiteX19" fmla="*/ 470889 w 3633236"/>
              <a:gd name="connsiteY19" fmla="*/ 870819 h 2945136"/>
              <a:gd name="connsiteX20" fmla="*/ 5883 w 3633236"/>
              <a:gd name="connsiteY20" fmla="*/ 625434 h 2945136"/>
              <a:gd name="connsiteX0" fmla="*/ 5883 w 3633236"/>
              <a:gd name="connsiteY0" fmla="*/ 625434 h 2951245"/>
              <a:gd name="connsiteX1" fmla="*/ 247988 w 3633236"/>
              <a:gd name="connsiteY1" fmla="*/ 22014 h 2951245"/>
              <a:gd name="connsiteX2" fmla="*/ 807089 w 3633236"/>
              <a:gd name="connsiteY2" fmla="*/ 173396 h 2951245"/>
              <a:gd name="connsiteX3" fmla="*/ 1471802 w 3633236"/>
              <a:gd name="connsiteY3" fmla="*/ 573095 h 2951245"/>
              <a:gd name="connsiteX4" fmla="*/ 2290408 w 3633236"/>
              <a:gd name="connsiteY4" fmla="*/ 355381 h 2951245"/>
              <a:gd name="connsiteX5" fmla="*/ 2839048 w 3633236"/>
              <a:gd name="connsiteY5" fmla="*/ 459884 h 2951245"/>
              <a:gd name="connsiteX6" fmla="*/ 3352854 w 3633236"/>
              <a:gd name="connsiteY6" fmla="*/ 1156569 h 2951245"/>
              <a:gd name="connsiteX7" fmla="*/ 3587985 w 3633236"/>
              <a:gd name="connsiteY7" fmla="*/ 1853255 h 2951245"/>
              <a:gd name="connsiteX8" fmla="*/ 3587985 w 3633236"/>
              <a:gd name="connsiteY8" fmla="*/ 2628318 h 2951245"/>
              <a:gd name="connsiteX9" fmla="*/ 3117722 w 3633236"/>
              <a:gd name="connsiteY9" fmla="*/ 2933118 h 2951245"/>
              <a:gd name="connsiteX10" fmla="*/ 3034661 w 3633236"/>
              <a:gd name="connsiteY10" fmla="*/ 2852055 h 2951245"/>
              <a:gd name="connsiteX11" fmla="*/ 2930731 w 3633236"/>
              <a:gd name="connsiteY11" fmla="*/ 2325309 h 2951245"/>
              <a:gd name="connsiteX12" fmla="*/ 2116237 w 3633236"/>
              <a:gd name="connsiteY12" fmla="*/ 2123221 h 2951245"/>
              <a:gd name="connsiteX13" fmla="*/ 1671527 w 3633236"/>
              <a:gd name="connsiteY13" fmla="*/ 2318637 h 2951245"/>
              <a:gd name="connsiteX14" fmla="*/ 1345823 w 3633236"/>
              <a:gd name="connsiteY14" fmla="*/ 2588357 h 2951245"/>
              <a:gd name="connsiteX15" fmla="*/ 940579 w 3633236"/>
              <a:gd name="connsiteY15" fmla="*/ 2584775 h 2951245"/>
              <a:gd name="connsiteX16" fmla="*/ 618345 w 3633236"/>
              <a:gd name="connsiteY16" fmla="*/ 2382442 h 2951245"/>
              <a:gd name="connsiteX17" fmla="*/ 995138 w 3633236"/>
              <a:gd name="connsiteY17" fmla="*/ 1728649 h 2951245"/>
              <a:gd name="connsiteX18" fmla="*/ 1018939 w 3633236"/>
              <a:gd name="connsiteY18" fmla="*/ 1142084 h 2951245"/>
              <a:gd name="connsiteX19" fmla="*/ 470889 w 3633236"/>
              <a:gd name="connsiteY19" fmla="*/ 870819 h 2951245"/>
              <a:gd name="connsiteX20" fmla="*/ 5883 w 3633236"/>
              <a:gd name="connsiteY20" fmla="*/ 625434 h 2951245"/>
              <a:gd name="connsiteX0" fmla="*/ 5883 w 3609014"/>
              <a:gd name="connsiteY0" fmla="*/ 625434 h 2933565"/>
              <a:gd name="connsiteX1" fmla="*/ 247988 w 3609014"/>
              <a:gd name="connsiteY1" fmla="*/ 22014 h 2933565"/>
              <a:gd name="connsiteX2" fmla="*/ 807089 w 3609014"/>
              <a:gd name="connsiteY2" fmla="*/ 173396 h 2933565"/>
              <a:gd name="connsiteX3" fmla="*/ 1471802 w 3609014"/>
              <a:gd name="connsiteY3" fmla="*/ 573095 h 2933565"/>
              <a:gd name="connsiteX4" fmla="*/ 2290408 w 3609014"/>
              <a:gd name="connsiteY4" fmla="*/ 355381 h 2933565"/>
              <a:gd name="connsiteX5" fmla="*/ 2839048 w 3609014"/>
              <a:gd name="connsiteY5" fmla="*/ 459884 h 2933565"/>
              <a:gd name="connsiteX6" fmla="*/ 3352854 w 3609014"/>
              <a:gd name="connsiteY6" fmla="*/ 1156569 h 2933565"/>
              <a:gd name="connsiteX7" fmla="*/ 3587985 w 3609014"/>
              <a:gd name="connsiteY7" fmla="*/ 1853255 h 2933565"/>
              <a:gd name="connsiteX8" fmla="*/ 3587985 w 3609014"/>
              <a:gd name="connsiteY8" fmla="*/ 2628318 h 2933565"/>
              <a:gd name="connsiteX9" fmla="*/ 3502581 w 3609014"/>
              <a:gd name="connsiteY9" fmla="*/ 2909679 h 2933565"/>
              <a:gd name="connsiteX10" fmla="*/ 3034661 w 3609014"/>
              <a:gd name="connsiteY10" fmla="*/ 2852055 h 2933565"/>
              <a:gd name="connsiteX11" fmla="*/ 2930731 w 3609014"/>
              <a:gd name="connsiteY11" fmla="*/ 2325309 h 2933565"/>
              <a:gd name="connsiteX12" fmla="*/ 2116237 w 3609014"/>
              <a:gd name="connsiteY12" fmla="*/ 2123221 h 2933565"/>
              <a:gd name="connsiteX13" fmla="*/ 1671527 w 3609014"/>
              <a:gd name="connsiteY13" fmla="*/ 2318637 h 2933565"/>
              <a:gd name="connsiteX14" fmla="*/ 1345823 w 3609014"/>
              <a:gd name="connsiteY14" fmla="*/ 2588357 h 2933565"/>
              <a:gd name="connsiteX15" fmla="*/ 940579 w 3609014"/>
              <a:gd name="connsiteY15" fmla="*/ 2584775 h 2933565"/>
              <a:gd name="connsiteX16" fmla="*/ 618345 w 3609014"/>
              <a:gd name="connsiteY16" fmla="*/ 2382442 h 2933565"/>
              <a:gd name="connsiteX17" fmla="*/ 995138 w 3609014"/>
              <a:gd name="connsiteY17" fmla="*/ 1728649 h 2933565"/>
              <a:gd name="connsiteX18" fmla="*/ 1018939 w 3609014"/>
              <a:gd name="connsiteY18" fmla="*/ 1142084 h 2933565"/>
              <a:gd name="connsiteX19" fmla="*/ 470889 w 3609014"/>
              <a:gd name="connsiteY19" fmla="*/ 870819 h 2933565"/>
              <a:gd name="connsiteX20" fmla="*/ 5883 w 3609014"/>
              <a:gd name="connsiteY20" fmla="*/ 625434 h 2933565"/>
              <a:gd name="connsiteX0" fmla="*/ 5883 w 3616520"/>
              <a:gd name="connsiteY0" fmla="*/ 625434 h 2940959"/>
              <a:gd name="connsiteX1" fmla="*/ 247988 w 3616520"/>
              <a:gd name="connsiteY1" fmla="*/ 22014 h 2940959"/>
              <a:gd name="connsiteX2" fmla="*/ 807089 w 3616520"/>
              <a:gd name="connsiteY2" fmla="*/ 173396 h 2940959"/>
              <a:gd name="connsiteX3" fmla="*/ 1471802 w 3616520"/>
              <a:gd name="connsiteY3" fmla="*/ 573095 h 2940959"/>
              <a:gd name="connsiteX4" fmla="*/ 2290408 w 3616520"/>
              <a:gd name="connsiteY4" fmla="*/ 355381 h 2940959"/>
              <a:gd name="connsiteX5" fmla="*/ 2839048 w 3616520"/>
              <a:gd name="connsiteY5" fmla="*/ 459884 h 2940959"/>
              <a:gd name="connsiteX6" fmla="*/ 3352854 w 3616520"/>
              <a:gd name="connsiteY6" fmla="*/ 1156569 h 2940959"/>
              <a:gd name="connsiteX7" fmla="*/ 3587985 w 3616520"/>
              <a:gd name="connsiteY7" fmla="*/ 1853255 h 2940959"/>
              <a:gd name="connsiteX8" fmla="*/ 3603078 w 3616520"/>
              <a:gd name="connsiteY8" fmla="*/ 2526747 h 2940959"/>
              <a:gd name="connsiteX9" fmla="*/ 3502581 w 3616520"/>
              <a:gd name="connsiteY9" fmla="*/ 2909679 h 2940959"/>
              <a:gd name="connsiteX10" fmla="*/ 3034661 w 3616520"/>
              <a:gd name="connsiteY10" fmla="*/ 2852055 h 2940959"/>
              <a:gd name="connsiteX11" fmla="*/ 2930731 w 3616520"/>
              <a:gd name="connsiteY11" fmla="*/ 2325309 h 2940959"/>
              <a:gd name="connsiteX12" fmla="*/ 2116237 w 3616520"/>
              <a:gd name="connsiteY12" fmla="*/ 2123221 h 2940959"/>
              <a:gd name="connsiteX13" fmla="*/ 1671527 w 3616520"/>
              <a:gd name="connsiteY13" fmla="*/ 2318637 h 2940959"/>
              <a:gd name="connsiteX14" fmla="*/ 1345823 w 3616520"/>
              <a:gd name="connsiteY14" fmla="*/ 2588357 h 2940959"/>
              <a:gd name="connsiteX15" fmla="*/ 940579 w 3616520"/>
              <a:gd name="connsiteY15" fmla="*/ 2584775 h 2940959"/>
              <a:gd name="connsiteX16" fmla="*/ 618345 w 3616520"/>
              <a:gd name="connsiteY16" fmla="*/ 2382442 h 2940959"/>
              <a:gd name="connsiteX17" fmla="*/ 995138 w 3616520"/>
              <a:gd name="connsiteY17" fmla="*/ 1728649 h 2940959"/>
              <a:gd name="connsiteX18" fmla="*/ 1018939 w 3616520"/>
              <a:gd name="connsiteY18" fmla="*/ 1142084 h 2940959"/>
              <a:gd name="connsiteX19" fmla="*/ 470889 w 3616520"/>
              <a:gd name="connsiteY19" fmla="*/ 870819 h 2940959"/>
              <a:gd name="connsiteX20" fmla="*/ 5883 w 3616520"/>
              <a:gd name="connsiteY20" fmla="*/ 625434 h 2940959"/>
              <a:gd name="connsiteX0" fmla="*/ 5883 w 3616520"/>
              <a:gd name="connsiteY0" fmla="*/ 625434 h 2937990"/>
              <a:gd name="connsiteX1" fmla="*/ 247988 w 3616520"/>
              <a:gd name="connsiteY1" fmla="*/ 22014 h 2937990"/>
              <a:gd name="connsiteX2" fmla="*/ 807089 w 3616520"/>
              <a:gd name="connsiteY2" fmla="*/ 173396 h 2937990"/>
              <a:gd name="connsiteX3" fmla="*/ 1471802 w 3616520"/>
              <a:gd name="connsiteY3" fmla="*/ 573095 h 2937990"/>
              <a:gd name="connsiteX4" fmla="*/ 2290408 w 3616520"/>
              <a:gd name="connsiteY4" fmla="*/ 355381 h 2937990"/>
              <a:gd name="connsiteX5" fmla="*/ 2839048 w 3616520"/>
              <a:gd name="connsiteY5" fmla="*/ 459884 h 2937990"/>
              <a:gd name="connsiteX6" fmla="*/ 3352854 w 3616520"/>
              <a:gd name="connsiteY6" fmla="*/ 1156569 h 2937990"/>
              <a:gd name="connsiteX7" fmla="*/ 3587985 w 3616520"/>
              <a:gd name="connsiteY7" fmla="*/ 1853255 h 2937990"/>
              <a:gd name="connsiteX8" fmla="*/ 3603078 w 3616520"/>
              <a:gd name="connsiteY8" fmla="*/ 2526747 h 2937990"/>
              <a:gd name="connsiteX9" fmla="*/ 3502581 w 3616520"/>
              <a:gd name="connsiteY9" fmla="*/ 2909679 h 2937990"/>
              <a:gd name="connsiteX10" fmla="*/ 3215771 w 3616520"/>
              <a:gd name="connsiteY10" fmla="*/ 2844242 h 2937990"/>
              <a:gd name="connsiteX11" fmla="*/ 2930731 w 3616520"/>
              <a:gd name="connsiteY11" fmla="*/ 2325309 h 2937990"/>
              <a:gd name="connsiteX12" fmla="*/ 2116237 w 3616520"/>
              <a:gd name="connsiteY12" fmla="*/ 2123221 h 2937990"/>
              <a:gd name="connsiteX13" fmla="*/ 1671527 w 3616520"/>
              <a:gd name="connsiteY13" fmla="*/ 2318637 h 2937990"/>
              <a:gd name="connsiteX14" fmla="*/ 1345823 w 3616520"/>
              <a:gd name="connsiteY14" fmla="*/ 2588357 h 2937990"/>
              <a:gd name="connsiteX15" fmla="*/ 940579 w 3616520"/>
              <a:gd name="connsiteY15" fmla="*/ 2584775 h 2937990"/>
              <a:gd name="connsiteX16" fmla="*/ 618345 w 3616520"/>
              <a:gd name="connsiteY16" fmla="*/ 2382442 h 2937990"/>
              <a:gd name="connsiteX17" fmla="*/ 995138 w 3616520"/>
              <a:gd name="connsiteY17" fmla="*/ 1728649 h 2937990"/>
              <a:gd name="connsiteX18" fmla="*/ 1018939 w 3616520"/>
              <a:gd name="connsiteY18" fmla="*/ 1142084 h 2937990"/>
              <a:gd name="connsiteX19" fmla="*/ 470889 w 3616520"/>
              <a:gd name="connsiteY19" fmla="*/ 870819 h 2937990"/>
              <a:gd name="connsiteX20" fmla="*/ 5883 w 3616520"/>
              <a:gd name="connsiteY20" fmla="*/ 625434 h 2937990"/>
              <a:gd name="connsiteX0" fmla="*/ 5883 w 3616520"/>
              <a:gd name="connsiteY0" fmla="*/ 625434 h 2937990"/>
              <a:gd name="connsiteX1" fmla="*/ 247988 w 3616520"/>
              <a:gd name="connsiteY1" fmla="*/ 22014 h 2937990"/>
              <a:gd name="connsiteX2" fmla="*/ 807089 w 3616520"/>
              <a:gd name="connsiteY2" fmla="*/ 173396 h 2937990"/>
              <a:gd name="connsiteX3" fmla="*/ 1471802 w 3616520"/>
              <a:gd name="connsiteY3" fmla="*/ 573095 h 2937990"/>
              <a:gd name="connsiteX4" fmla="*/ 2290408 w 3616520"/>
              <a:gd name="connsiteY4" fmla="*/ 355381 h 2937990"/>
              <a:gd name="connsiteX5" fmla="*/ 2839048 w 3616520"/>
              <a:gd name="connsiteY5" fmla="*/ 459884 h 2937990"/>
              <a:gd name="connsiteX6" fmla="*/ 3352854 w 3616520"/>
              <a:gd name="connsiteY6" fmla="*/ 1156569 h 2937990"/>
              <a:gd name="connsiteX7" fmla="*/ 3587985 w 3616520"/>
              <a:gd name="connsiteY7" fmla="*/ 1853255 h 2937990"/>
              <a:gd name="connsiteX8" fmla="*/ 3603078 w 3616520"/>
              <a:gd name="connsiteY8" fmla="*/ 2526747 h 2937990"/>
              <a:gd name="connsiteX9" fmla="*/ 3502581 w 3616520"/>
              <a:gd name="connsiteY9" fmla="*/ 2909679 h 2937990"/>
              <a:gd name="connsiteX10" fmla="*/ 3215771 w 3616520"/>
              <a:gd name="connsiteY10" fmla="*/ 2844242 h 2937990"/>
              <a:gd name="connsiteX11" fmla="*/ 2930731 w 3616520"/>
              <a:gd name="connsiteY11" fmla="*/ 2325309 h 2937990"/>
              <a:gd name="connsiteX12" fmla="*/ 2116237 w 3616520"/>
              <a:gd name="connsiteY12" fmla="*/ 2123221 h 2937990"/>
              <a:gd name="connsiteX13" fmla="*/ 1656435 w 3616520"/>
              <a:gd name="connsiteY13" fmla="*/ 2224880 h 2937990"/>
              <a:gd name="connsiteX14" fmla="*/ 1345823 w 3616520"/>
              <a:gd name="connsiteY14" fmla="*/ 2588357 h 2937990"/>
              <a:gd name="connsiteX15" fmla="*/ 940579 w 3616520"/>
              <a:gd name="connsiteY15" fmla="*/ 2584775 h 2937990"/>
              <a:gd name="connsiteX16" fmla="*/ 618345 w 3616520"/>
              <a:gd name="connsiteY16" fmla="*/ 2382442 h 2937990"/>
              <a:gd name="connsiteX17" fmla="*/ 995138 w 3616520"/>
              <a:gd name="connsiteY17" fmla="*/ 1728649 h 2937990"/>
              <a:gd name="connsiteX18" fmla="*/ 1018939 w 3616520"/>
              <a:gd name="connsiteY18" fmla="*/ 1142084 h 2937990"/>
              <a:gd name="connsiteX19" fmla="*/ 470889 w 3616520"/>
              <a:gd name="connsiteY19" fmla="*/ 870819 h 2937990"/>
              <a:gd name="connsiteX20" fmla="*/ 5883 w 3616520"/>
              <a:gd name="connsiteY20" fmla="*/ 625434 h 2937990"/>
              <a:gd name="connsiteX0" fmla="*/ 5883 w 3616520"/>
              <a:gd name="connsiteY0" fmla="*/ 625434 h 2937990"/>
              <a:gd name="connsiteX1" fmla="*/ 247988 w 3616520"/>
              <a:gd name="connsiteY1" fmla="*/ 22014 h 2937990"/>
              <a:gd name="connsiteX2" fmla="*/ 807089 w 3616520"/>
              <a:gd name="connsiteY2" fmla="*/ 173396 h 2937990"/>
              <a:gd name="connsiteX3" fmla="*/ 1471802 w 3616520"/>
              <a:gd name="connsiteY3" fmla="*/ 573095 h 2937990"/>
              <a:gd name="connsiteX4" fmla="*/ 2290408 w 3616520"/>
              <a:gd name="connsiteY4" fmla="*/ 355381 h 2937990"/>
              <a:gd name="connsiteX5" fmla="*/ 2839048 w 3616520"/>
              <a:gd name="connsiteY5" fmla="*/ 459884 h 2937990"/>
              <a:gd name="connsiteX6" fmla="*/ 3352854 w 3616520"/>
              <a:gd name="connsiteY6" fmla="*/ 1156569 h 2937990"/>
              <a:gd name="connsiteX7" fmla="*/ 3587985 w 3616520"/>
              <a:gd name="connsiteY7" fmla="*/ 1853255 h 2937990"/>
              <a:gd name="connsiteX8" fmla="*/ 3603078 w 3616520"/>
              <a:gd name="connsiteY8" fmla="*/ 2526747 h 2937990"/>
              <a:gd name="connsiteX9" fmla="*/ 3502581 w 3616520"/>
              <a:gd name="connsiteY9" fmla="*/ 2909679 h 2937990"/>
              <a:gd name="connsiteX10" fmla="*/ 3215771 w 3616520"/>
              <a:gd name="connsiteY10" fmla="*/ 2844242 h 2937990"/>
              <a:gd name="connsiteX11" fmla="*/ 2930731 w 3616520"/>
              <a:gd name="connsiteY11" fmla="*/ 2325309 h 2937990"/>
              <a:gd name="connsiteX12" fmla="*/ 2244523 w 3616520"/>
              <a:gd name="connsiteY12" fmla="*/ 2060716 h 2937990"/>
              <a:gd name="connsiteX13" fmla="*/ 1656435 w 3616520"/>
              <a:gd name="connsiteY13" fmla="*/ 2224880 h 2937990"/>
              <a:gd name="connsiteX14" fmla="*/ 1345823 w 3616520"/>
              <a:gd name="connsiteY14" fmla="*/ 2588357 h 2937990"/>
              <a:gd name="connsiteX15" fmla="*/ 940579 w 3616520"/>
              <a:gd name="connsiteY15" fmla="*/ 2584775 h 2937990"/>
              <a:gd name="connsiteX16" fmla="*/ 618345 w 3616520"/>
              <a:gd name="connsiteY16" fmla="*/ 2382442 h 2937990"/>
              <a:gd name="connsiteX17" fmla="*/ 995138 w 3616520"/>
              <a:gd name="connsiteY17" fmla="*/ 1728649 h 2937990"/>
              <a:gd name="connsiteX18" fmla="*/ 1018939 w 3616520"/>
              <a:gd name="connsiteY18" fmla="*/ 1142084 h 2937990"/>
              <a:gd name="connsiteX19" fmla="*/ 470889 w 3616520"/>
              <a:gd name="connsiteY19" fmla="*/ 870819 h 2937990"/>
              <a:gd name="connsiteX20" fmla="*/ 5883 w 3616520"/>
              <a:gd name="connsiteY20" fmla="*/ 625434 h 2937990"/>
              <a:gd name="connsiteX0" fmla="*/ 5769 w 3616406"/>
              <a:gd name="connsiteY0" fmla="*/ 615240 h 2927796"/>
              <a:gd name="connsiteX1" fmla="*/ 247874 w 3616406"/>
              <a:gd name="connsiteY1" fmla="*/ 11820 h 2927796"/>
              <a:gd name="connsiteX2" fmla="*/ 784336 w 3616406"/>
              <a:gd name="connsiteY2" fmla="*/ 241334 h 2927796"/>
              <a:gd name="connsiteX3" fmla="*/ 1471688 w 3616406"/>
              <a:gd name="connsiteY3" fmla="*/ 562901 h 2927796"/>
              <a:gd name="connsiteX4" fmla="*/ 2290294 w 3616406"/>
              <a:gd name="connsiteY4" fmla="*/ 345187 h 2927796"/>
              <a:gd name="connsiteX5" fmla="*/ 2838934 w 3616406"/>
              <a:gd name="connsiteY5" fmla="*/ 449690 h 2927796"/>
              <a:gd name="connsiteX6" fmla="*/ 3352740 w 3616406"/>
              <a:gd name="connsiteY6" fmla="*/ 1146375 h 2927796"/>
              <a:gd name="connsiteX7" fmla="*/ 3587871 w 3616406"/>
              <a:gd name="connsiteY7" fmla="*/ 1843061 h 2927796"/>
              <a:gd name="connsiteX8" fmla="*/ 3602964 w 3616406"/>
              <a:gd name="connsiteY8" fmla="*/ 2516553 h 2927796"/>
              <a:gd name="connsiteX9" fmla="*/ 3502467 w 3616406"/>
              <a:gd name="connsiteY9" fmla="*/ 2899485 h 2927796"/>
              <a:gd name="connsiteX10" fmla="*/ 3215657 w 3616406"/>
              <a:gd name="connsiteY10" fmla="*/ 2834048 h 2927796"/>
              <a:gd name="connsiteX11" fmla="*/ 2930617 w 3616406"/>
              <a:gd name="connsiteY11" fmla="*/ 2315115 h 2927796"/>
              <a:gd name="connsiteX12" fmla="*/ 2244409 w 3616406"/>
              <a:gd name="connsiteY12" fmla="*/ 2050522 h 2927796"/>
              <a:gd name="connsiteX13" fmla="*/ 1656321 w 3616406"/>
              <a:gd name="connsiteY13" fmla="*/ 2214686 h 2927796"/>
              <a:gd name="connsiteX14" fmla="*/ 1345709 w 3616406"/>
              <a:gd name="connsiteY14" fmla="*/ 2578163 h 2927796"/>
              <a:gd name="connsiteX15" fmla="*/ 940465 w 3616406"/>
              <a:gd name="connsiteY15" fmla="*/ 2574581 h 2927796"/>
              <a:gd name="connsiteX16" fmla="*/ 618231 w 3616406"/>
              <a:gd name="connsiteY16" fmla="*/ 2372248 h 2927796"/>
              <a:gd name="connsiteX17" fmla="*/ 995024 w 3616406"/>
              <a:gd name="connsiteY17" fmla="*/ 1718455 h 2927796"/>
              <a:gd name="connsiteX18" fmla="*/ 1018825 w 3616406"/>
              <a:gd name="connsiteY18" fmla="*/ 1131890 h 2927796"/>
              <a:gd name="connsiteX19" fmla="*/ 470775 w 3616406"/>
              <a:gd name="connsiteY19" fmla="*/ 860625 h 2927796"/>
              <a:gd name="connsiteX20" fmla="*/ 5769 w 3616406"/>
              <a:gd name="connsiteY20" fmla="*/ 615240 h 2927796"/>
              <a:gd name="connsiteX0" fmla="*/ 5769 w 3616406"/>
              <a:gd name="connsiteY0" fmla="*/ 615785 h 2928341"/>
              <a:gd name="connsiteX1" fmla="*/ 247874 w 3616406"/>
              <a:gd name="connsiteY1" fmla="*/ 12365 h 2928341"/>
              <a:gd name="connsiteX2" fmla="*/ 784336 w 3616406"/>
              <a:gd name="connsiteY2" fmla="*/ 241879 h 2928341"/>
              <a:gd name="connsiteX3" fmla="*/ 1350948 w 3616406"/>
              <a:gd name="connsiteY3" fmla="*/ 633764 h 2928341"/>
              <a:gd name="connsiteX4" fmla="*/ 2290294 w 3616406"/>
              <a:gd name="connsiteY4" fmla="*/ 345732 h 2928341"/>
              <a:gd name="connsiteX5" fmla="*/ 2838934 w 3616406"/>
              <a:gd name="connsiteY5" fmla="*/ 450235 h 2928341"/>
              <a:gd name="connsiteX6" fmla="*/ 3352740 w 3616406"/>
              <a:gd name="connsiteY6" fmla="*/ 1146920 h 2928341"/>
              <a:gd name="connsiteX7" fmla="*/ 3587871 w 3616406"/>
              <a:gd name="connsiteY7" fmla="*/ 1843606 h 2928341"/>
              <a:gd name="connsiteX8" fmla="*/ 3602964 w 3616406"/>
              <a:gd name="connsiteY8" fmla="*/ 2517098 h 2928341"/>
              <a:gd name="connsiteX9" fmla="*/ 3502467 w 3616406"/>
              <a:gd name="connsiteY9" fmla="*/ 2900030 h 2928341"/>
              <a:gd name="connsiteX10" fmla="*/ 3215657 w 3616406"/>
              <a:gd name="connsiteY10" fmla="*/ 2834593 h 2928341"/>
              <a:gd name="connsiteX11" fmla="*/ 2930617 w 3616406"/>
              <a:gd name="connsiteY11" fmla="*/ 2315660 h 2928341"/>
              <a:gd name="connsiteX12" fmla="*/ 2244409 w 3616406"/>
              <a:gd name="connsiteY12" fmla="*/ 2051067 h 2928341"/>
              <a:gd name="connsiteX13" fmla="*/ 1656321 w 3616406"/>
              <a:gd name="connsiteY13" fmla="*/ 2215231 h 2928341"/>
              <a:gd name="connsiteX14" fmla="*/ 1345709 w 3616406"/>
              <a:gd name="connsiteY14" fmla="*/ 2578708 h 2928341"/>
              <a:gd name="connsiteX15" fmla="*/ 940465 w 3616406"/>
              <a:gd name="connsiteY15" fmla="*/ 2575126 h 2928341"/>
              <a:gd name="connsiteX16" fmla="*/ 618231 w 3616406"/>
              <a:gd name="connsiteY16" fmla="*/ 2372793 h 2928341"/>
              <a:gd name="connsiteX17" fmla="*/ 995024 w 3616406"/>
              <a:gd name="connsiteY17" fmla="*/ 1719000 h 2928341"/>
              <a:gd name="connsiteX18" fmla="*/ 1018825 w 3616406"/>
              <a:gd name="connsiteY18" fmla="*/ 1132435 h 2928341"/>
              <a:gd name="connsiteX19" fmla="*/ 470775 w 3616406"/>
              <a:gd name="connsiteY19" fmla="*/ 861170 h 2928341"/>
              <a:gd name="connsiteX20" fmla="*/ 5769 w 3616406"/>
              <a:gd name="connsiteY20" fmla="*/ 615785 h 2928341"/>
              <a:gd name="connsiteX0" fmla="*/ 5769 w 3616406"/>
              <a:gd name="connsiteY0" fmla="*/ 615785 h 2928341"/>
              <a:gd name="connsiteX1" fmla="*/ 247874 w 3616406"/>
              <a:gd name="connsiteY1" fmla="*/ 12365 h 2928341"/>
              <a:gd name="connsiteX2" fmla="*/ 784336 w 3616406"/>
              <a:gd name="connsiteY2" fmla="*/ 241879 h 2928341"/>
              <a:gd name="connsiteX3" fmla="*/ 1350948 w 3616406"/>
              <a:gd name="connsiteY3" fmla="*/ 633764 h 2928341"/>
              <a:gd name="connsiteX4" fmla="*/ 2290294 w 3616406"/>
              <a:gd name="connsiteY4" fmla="*/ 345732 h 2928341"/>
              <a:gd name="connsiteX5" fmla="*/ 2838934 w 3616406"/>
              <a:gd name="connsiteY5" fmla="*/ 450235 h 2928341"/>
              <a:gd name="connsiteX6" fmla="*/ 3352740 w 3616406"/>
              <a:gd name="connsiteY6" fmla="*/ 1146920 h 2928341"/>
              <a:gd name="connsiteX7" fmla="*/ 3587871 w 3616406"/>
              <a:gd name="connsiteY7" fmla="*/ 1843606 h 2928341"/>
              <a:gd name="connsiteX8" fmla="*/ 3602964 w 3616406"/>
              <a:gd name="connsiteY8" fmla="*/ 2517098 h 2928341"/>
              <a:gd name="connsiteX9" fmla="*/ 3502467 w 3616406"/>
              <a:gd name="connsiteY9" fmla="*/ 2900030 h 2928341"/>
              <a:gd name="connsiteX10" fmla="*/ 3215657 w 3616406"/>
              <a:gd name="connsiteY10" fmla="*/ 2834593 h 2928341"/>
              <a:gd name="connsiteX11" fmla="*/ 2930617 w 3616406"/>
              <a:gd name="connsiteY11" fmla="*/ 2315660 h 2928341"/>
              <a:gd name="connsiteX12" fmla="*/ 2244409 w 3616406"/>
              <a:gd name="connsiteY12" fmla="*/ 2051067 h 2928341"/>
              <a:gd name="connsiteX13" fmla="*/ 1656321 w 3616406"/>
              <a:gd name="connsiteY13" fmla="*/ 2215231 h 2928341"/>
              <a:gd name="connsiteX14" fmla="*/ 1345709 w 3616406"/>
              <a:gd name="connsiteY14" fmla="*/ 2578708 h 2928341"/>
              <a:gd name="connsiteX15" fmla="*/ 940465 w 3616406"/>
              <a:gd name="connsiteY15" fmla="*/ 2575126 h 2928341"/>
              <a:gd name="connsiteX16" fmla="*/ 618231 w 3616406"/>
              <a:gd name="connsiteY16" fmla="*/ 2372793 h 2928341"/>
              <a:gd name="connsiteX17" fmla="*/ 995024 w 3616406"/>
              <a:gd name="connsiteY17" fmla="*/ 1719000 h 2928341"/>
              <a:gd name="connsiteX18" fmla="*/ 1018825 w 3616406"/>
              <a:gd name="connsiteY18" fmla="*/ 1132435 h 2928341"/>
              <a:gd name="connsiteX19" fmla="*/ 470775 w 3616406"/>
              <a:gd name="connsiteY19" fmla="*/ 861170 h 2928341"/>
              <a:gd name="connsiteX20" fmla="*/ 5769 w 3616406"/>
              <a:gd name="connsiteY20" fmla="*/ 615785 h 2928341"/>
              <a:gd name="connsiteX0" fmla="*/ 5769 w 3616406"/>
              <a:gd name="connsiteY0" fmla="*/ 615785 h 2889040"/>
              <a:gd name="connsiteX1" fmla="*/ 247874 w 3616406"/>
              <a:gd name="connsiteY1" fmla="*/ 12365 h 2889040"/>
              <a:gd name="connsiteX2" fmla="*/ 784336 w 3616406"/>
              <a:gd name="connsiteY2" fmla="*/ 241879 h 2889040"/>
              <a:gd name="connsiteX3" fmla="*/ 1350948 w 3616406"/>
              <a:gd name="connsiteY3" fmla="*/ 633764 h 2889040"/>
              <a:gd name="connsiteX4" fmla="*/ 2290294 w 3616406"/>
              <a:gd name="connsiteY4" fmla="*/ 345732 h 2889040"/>
              <a:gd name="connsiteX5" fmla="*/ 2838934 w 3616406"/>
              <a:gd name="connsiteY5" fmla="*/ 450235 h 2889040"/>
              <a:gd name="connsiteX6" fmla="*/ 3352740 w 3616406"/>
              <a:gd name="connsiteY6" fmla="*/ 1146920 h 2889040"/>
              <a:gd name="connsiteX7" fmla="*/ 3587871 w 3616406"/>
              <a:gd name="connsiteY7" fmla="*/ 1843606 h 2889040"/>
              <a:gd name="connsiteX8" fmla="*/ 3602964 w 3616406"/>
              <a:gd name="connsiteY8" fmla="*/ 2517098 h 2889040"/>
              <a:gd name="connsiteX9" fmla="*/ 3502467 w 3616406"/>
              <a:gd name="connsiteY9" fmla="*/ 2837525 h 2889040"/>
              <a:gd name="connsiteX10" fmla="*/ 3215657 w 3616406"/>
              <a:gd name="connsiteY10" fmla="*/ 2834593 h 2889040"/>
              <a:gd name="connsiteX11" fmla="*/ 2930617 w 3616406"/>
              <a:gd name="connsiteY11" fmla="*/ 2315660 h 2889040"/>
              <a:gd name="connsiteX12" fmla="*/ 2244409 w 3616406"/>
              <a:gd name="connsiteY12" fmla="*/ 2051067 h 2889040"/>
              <a:gd name="connsiteX13" fmla="*/ 1656321 w 3616406"/>
              <a:gd name="connsiteY13" fmla="*/ 2215231 h 2889040"/>
              <a:gd name="connsiteX14" fmla="*/ 1345709 w 3616406"/>
              <a:gd name="connsiteY14" fmla="*/ 2578708 h 2889040"/>
              <a:gd name="connsiteX15" fmla="*/ 940465 w 3616406"/>
              <a:gd name="connsiteY15" fmla="*/ 2575126 h 2889040"/>
              <a:gd name="connsiteX16" fmla="*/ 618231 w 3616406"/>
              <a:gd name="connsiteY16" fmla="*/ 2372793 h 2889040"/>
              <a:gd name="connsiteX17" fmla="*/ 995024 w 3616406"/>
              <a:gd name="connsiteY17" fmla="*/ 1719000 h 2889040"/>
              <a:gd name="connsiteX18" fmla="*/ 1018825 w 3616406"/>
              <a:gd name="connsiteY18" fmla="*/ 1132435 h 2889040"/>
              <a:gd name="connsiteX19" fmla="*/ 470775 w 3616406"/>
              <a:gd name="connsiteY19" fmla="*/ 861170 h 2889040"/>
              <a:gd name="connsiteX20" fmla="*/ 5769 w 3616406"/>
              <a:gd name="connsiteY20" fmla="*/ 615785 h 2889040"/>
              <a:gd name="connsiteX0" fmla="*/ 5769 w 3616406"/>
              <a:gd name="connsiteY0" fmla="*/ 615785 h 2889040"/>
              <a:gd name="connsiteX1" fmla="*/ 247874 w 3616406"/>
              <a:gd name="connsiteY1" fmla="*/ 12365 h 2889040"/>
              <a:gd name="connsiteX2" fmla="*/ 784336 w 3616406"/>
              <a:gd name="connsiteY2" fmla="*/ 241879 h 2889040"/>
              <a:gd name="connsiteX3" fmla="*/ 1350948 w 3616406"/>
              <a:gd name="connsiteY3" fmla="*/ 633764 h 2889040"/>
              <a:gd name="connsiteX4" fmla="*/ 2290294 w 3616406"/>
              <a:gd name="connsiteY4" fmla="*/ 408238 h 2889040"/>
              <a:gd name="connsiteX5" fmla="*/ 2838934 w 3616406"/>
              <a:gd name="connsiteY5" fmla="*/ 450235 h 2889040"/>
              <a:gd name="connsiteX6" fmla="*/ 3352740 w 3616406"/>
              <a:gd name="connsiteY6" fmla="*/ 1146920 h 2889040"/>
              <a:gd name="connsiteX7" fmla="*/ 3587871 w 3616406"/>
              <a:gd name="connsiteY7" fmla="*/ 1843606 h 2889040"/>
              <a:gd name="connsiteX8" fmla="*/ 3602964 w 3616406"/>
              <a:gd name="connsiteY8" fmla="*/ 2517098 h 2889040"/>
              <a:gd name="connsiteX9" fmla="*/ 3502467 w 3616406"/>
              <a:gd name="connsiteY9" fmla="*/ 2837525 h 2889040"/>
              <a:gd name="connsiteX10" fmla="*/ 3215657 w 3616406"/>
              <a:gd name="connsiteY10" fmla="*/ 2834593 h 2889040"/>
              <a:gd name="connsiteX11" fmla="*/ 2930617 w 3616406"/>
              <a:gd name="connsiteY11" fmla="*/ 2315660 h 2889040"/>
              <a:gd name="connsiteX12" fmla="*/ 2244409 w 3616406"/>
              <a:gd name="connsiteY12" fmla="*/ 2051067 h 2889040"/>
              <a:gd name="connsiteX13" fmla="*/ 1656321 w 3616406"/>
              <a:gd name="connsiteY13" fmla="*/ 2215231 h 2889040"/>
              <a:gd name="connsiteX14" fmla="*/ 1345709 w 3616406"/>
              <a:gd name="connsiteY14" fmla="*/ 2578708 h 2889040"/>
              <a:gd name="connsiteX15" fmla="*/ 940465 w 3616406"/>
              <a:gd name="connsiteY15" fmla="*/ 2575126 h 2889040"/>
              <a:gd name="connsiteX16" fmla="*/ 618231 w 3616406"/>
              <a:gd name="connsiteY16" fmla="*/ 2372793 h 2889040"/>
              <a:gd name="connsiteX17" fmla="*/ 995024 w 3616406"/>
              <a:gd name="connsiteY17" fmla="*/ 1719000 h 2889040"/>
              <a:gd name="connsiteX18" fmla="*/ 1018825 w 3616406"/>
              <a:gd name="connsiteY18" fmla="*/ 1132435 h 2889040"/>
              <a:gd name="connsiteX19" fmla="*/ 470775 w 3616406"/>
              <a:gd name="connsiteY19" fmla="*/ 861170 h 2889040"/>
              <a:gd name="connsiteX20" fmla="*/ 5769 w 3616406"/>
              <a:gd name="connsiteY20" fmla="*/ 615785 h 2889040"/>
              <a:gd name="connsiteX0" fmla="*/ 5769 w 3616406"/>
              <a:gd name="connsiteY0" fmla="*/ 615785 h 2889040"/>
              <a:gd name="connsiteX1" fmla="*/ 247874 w 3616406"/>
              <a:gd name="connsiteY1" fmla="*/ 12365 h 2889040"/>
              <a:gd name="connsiteX2" fmla="*/ 784336 w 3616406"/>
              <a:gd name="connsiteY2" fmla="*/ 241879 h 2889040"/>
              <a:gd name="connsiteX3" fmla="*/ 1350948 w 3616406"/>
              <a:gd name="connsiteY3" fmla="*/ 633764 h 2889040"/>
              <a:gd name="connsiteX4" fmla="*/ 2290294 w 3616406"/>
              <a:gd name="connsiteY4" fmla="*/ 408238 h 2889040"/>
              <a:gd name="connsiteX5" fmla="*/ 2861573 w 3616406"/>
              <a:gd name="connsiteY5" fmla="*/ 520554 h 2889040"/>
              <a:gd name="connsiteX6" fmla="*/ 3352740 w 3616406"/>
              <a:gd name="connsiteY6" fmla="*/ 1146920 h 2889040"/>
              <a:gd name="connsiteX7" fmla="*/ 3587871 w 3616406"/>
              <a:gd name="connsiteY7" fmla="*/ 1843606 h 2889040"/>
              <a:gd name="connsiteX8" fmla="*/ 3602964 w 3616406"/>
              <a:gd name="connsiteY8" fmla="*/ 2517098 h 2889040"/>
              <a:gd name="connsiteX9" fmla="*/ 3502467 w 3616406"/>
              <a:gd name="connsiteY9" fmla="*/ 2837525 h 2889040"/>
              <a:gd name="connsiteX10" fmla="*/ 3215657 w 3616406"/>
              <a:gd name="connsiteY10" fmla="*/ 2834593 h 2889040"/>
              <a:gd name="connsiteX11" fmla="*/ 2930617 w 3616406"/>
              <a:gd name="connsiteY11" fmla="*/ 2315660 h 2889040"/>
              <a:gd name="connsiteX12" fmla="*/ 2244409 w 3616406"/>
              <a:gd name="connsiteY12" fmla="*/ 2051067 h 2889040"/>
              <a:gd name="connsiteX13" fmla="*/ 1656321 w 3616406"/>
              <a:gd name="connsiteY13" fmla="*/ 2215231 h 2889040"/>
              <a:gd name="connsiteX14" fmla="*/ 1345709 w 3616406"/>
              <a:gd name="connsiteY14" fmla="*/ 2578708 h 2889040"/>
              <a:gd name="connsiteX15" fmla="*/ 940465 w 3616406"/>
              <a:gd name="connsiteY15" fmla="*/ 2575126 h 2889040"/>
              <a:gd name="connsiteX16" fmla="*/ 618231 w 3616406"/>
              <a:gd name="connsiteY16" fmla="*/ 2372793 h 2889040"/>
              <a:gd name="connsiteX17" fmla="*/ 995024 w 3616406"/>
              <a:gd name="connsiteY17" fmla="*/ 1719000 h 2889040"/>
              <a:gd name="connsiteX18" fmla="*/ 1018825 w 3616406"/>
              <a:gd name="connsiteY18" fmla="*/ 1132435 h 2889040"/>
              <a:gd name="connsiteX19" fmla="*/ 470775 w 3616406"/>
              <a:gd name="connsiteY19" fmla="*/ 861170 h 2889040"/>
              <a:gd name="connsiteX20" fmla="*/ 5769 w 3616406"/>
              <a:gd name="connsiteY20" fmla="*/ 615785 h 2889040"/>
              <a:gd name="connsiteX0" fmla="*/ 5769 w 3603100"/>
              <a:gd name="connsiteY0" fmla="*/ 615785 h 2889040"/>
              <a:gd name="connsiteX1" fmla="*/ 247874 w 3603100"/>
              <a:gd name="connsiteY1" fmla="*/ 12365 h 2889040"/>
              <a:gd name="connsiteX2" fmla="*/ 784336 w 3603100"/>
              <a:gd name="connsiteY2" fmla="*/ 241879 h 2889040"/>
              <a:gd name="connsiteX3" fmla="*/ 1350948 w 3603100"/>
              <a:gd name="connsiteY3" fmla="*/ 633764 h 2889040"/>
              <a:gd name="connsiteX4" fmla="*/ 2290294 w 3603100"/>
              <a:gd name="connsiteY4" fmla="*/ 408238 h 2889040"/>
              <a:gd name="connsiteX5" fmla="*/ 2861573 w 3603100"/>
              <a:gd name="connsiteY5" fmla="*/ 520554 h 2889040"/>
              <a:gd name="connsiteX6" fmla="*/ 3352740 w 3603100"/>
              <a:gd name="connsiteY6" fmla="*/ 1146920 h 2889040"/>
              <a:gd name="connsiteX7" fmla="*/ 3519955 w 3603100"/>
              <a:gd name="connsiteY7" fmla="*/ 1843606 h 2889040"/>
              <a:gd name="connsiteX8" fmla="*/ 3602964 w 3603100"/>
              <a:gd name="connsiteY8" fmla="*/ 2517098 h 2889040"/>
              <a:gd name="connsiteX9" fmla="*/ 3502467 w 3603100"/>
              <a:gd name="connsiteY9" fmla="*/ 2837525 h 2889040"/>
              <a:gd name="connsiteX10" fmla="*/ 3215657 w 3603100"/>
              <a:gd name="connsiteY10" fmla="*/ 2834593 h 2889040"/>
              <a:gd name="connsiteX11" fmla="*/ 2930617 w 3603100"/>
              <a:gd name="connsiteY11" fmla="*/ 2315660 h 2889040"/>
              <a:gd name="connsiteX12" fmla="*/ 2244409 w 3603100"/>
              <a:gd name="connsiteY12" fmla="*/ 2051067 h 2889040"/>
              <a:gd name="connsiteX13" fmla="*/ 1656321 w 3603100"/>
              <a:gd name="connsiteY13" fmla="*/ 2215231 h 2889040"/>
              <a:gd name="connsiteX14" fmla="*/ 1345709 w 3603100"/>
              <a:gd name="connsiteY14" fmla="*/ 2578708 h 2889040"/>
              <a:gd name="connsiteX15" fmla="*/ 940465 w 3603100"/>
              <a:gd name="connsiteY15" fmla="*/ 2575126 h 2889040"/>
              <a:gd name="connsiteX16" fmla="*/ 618231 w 3603100"/>
              <a:gd name="connsiteY16" fmla="*/ 2372793 h 2889040"/>
              <a:gd name="connsiteX17" fmla="*/ 995024 w 3603100"/>
              <a:gd name="connsiteY17" fmla="*/ 1719000 h 2889040"/>
              <a:gd name="connsiteX18" fmla="*/ 1018825 w 3603100"/>
              <a:gd name="connsiteY18" fmla="*/ 1132435 h 2889040"/>
              <a:gd name="connsiteX19" fmla="*/ 470775 w 3603100"/>
              <a:gd name="connsiteY19" fmla="*/ 861170 h 2889040"/>
              <a:gd name="connsiteX20" fmla="*/ 5769 w 3603100"/>
              <a:gd name="connsiteY20" fmla="*/ 615785 h 2889040"/>
              <a:gd name="connsiteX0" fmla="*/ 5769 w 3603112"/>
              <a:gd name="connsiteY0" fmla="*/ 615785 h 2889040"/>
              <a:gd name="connsiteX1" fmla="*/ 247874 w 3603112"/>
              <a:gd name="connsiteY1" fmla="*/ 12365 h 2889040"/>
              <a:gd name="connsiteX2" fmla="*/ 784336 w 3603112"/>
              <a:gd name="connsiteY2" fmla="*/ 241879 h 2889040"/>
              <a:gd name="connsiteX3" fmla="*/ 1350948 w 3603112"/>
              <a:gd name="connsiteY3" fmla="*/ 633764 h 2889040"/>
              <a:gd name="connsiteX4" fmla="*/ 2290294 w 3603112"/>
              <a:gd name="connsiteY4" fmla="*/ 408238 h 2889040"/>
              <a:gd name="connsiteX5" fmla="*/ 2861573 w 3603112"/>
              <a:gd name="connsiteY5" fmla="*/ 520554 h 2889040"/>
              <a:gd name="connsiteX6" fmla="*/ 3330101 w 3603112"/>
              <a:gd name="connsiteY6" fmla="*/ 1170359 h 2889040"/>
              <a:gd name="connsiteX7" fmla="*/ 3519955 w 3603112"/>
              <a:gd name="connsiteY7" fmla="*/ 1843606 h 2889040"/>
              <a:gd name="connsiteX8" fmla="*/ 3602964 w 3603112"/>
              <a:gd name="connsiteY8" fmla="*/ 2517098 h 2889040"/>
              <a:gd name="connsiteX9" fmla="*/ 3502467 w 3603112"/>
              <a:gd name="connsiteY9" fmla="*/ 2837525 h 2889040"/>
              <a:gd name="connsiteX10" fmla="*/ 3215657 w 3603112"/>
              <a:gd name="connsiteY10" fmla="*/ 2834593 h 2889040"/>
              <a:gd name="connsiteX11" fmla="*/ 2930617 w 3603112"/>
              <a:gd name="connsiteY11" fmla="*/ 2315660 h 2889040"/>
              <a:gd name="connsiteX12" fmla="*/ 2244409 w 3603112"/>
              <a:gd name="connsiteY12" fmla="*/ 2051067 h 2889040"/>
              <a:gd name="connsiteX13" fmla="*/ 1656321 w 3603112"/>
              <a:gd name="connsiteY13" fmla="*/ 2215231 h 2889040"/>
              <a:gd name="connsiteX14" fmla="*/ 1345709 w 3603112"/>
              <a:gd name="connsiteY14" fmla="*/ 2578708 h 2889040"/>
              <a:gd name="connsiteX15" fmla="*/ 940465 w 3603112"/>
              <a:gd name="connsiteY15" fmla="*/ 2575126 h 2889040"/>
              <a:gd name="connsiteX16" fmla="*/ 618231 w 3603112"/>
              <a:gd name="connsiteY16" fmla="*/ 2372793 h 2889040"/>
              <a:gd name="connsiteX17" fmla="*/ 995024 w 3603112"/>
              <a:gd name="connsiteY17" fmla="*/ 1719000 h 2889040"/>
              <a:gd name="connsiteX18" fmla="*/ 1018825 w 3603112"/>
              <a:gd name="connsiteY18" fmla="*/ 1132435 h 2889040"/>
              <a:gd name="connsiteX19" fmla="*/ 470775 w 3603112"/>
              <a:gd name="connsiteY19" fmla="*/ 861170 h 2889040"/>
              <a:gd name="connsiteX20" fmla="*/ 5769 w 3603112"/>
              <a:gd name="connsiteY20" fmla="*/ 615785 h 2889040"/>
              <a:gd name="connsiteX0" fmla="*/ 5769 w 3603143"/>
              <a:gd name="connsiteY0" fmla="*/ 615785 h 2889040"/>
              <a:gd name="connsiteX1" fmla="*/ 247874 w 3603143"/>
              <a:gd name="connsiteY1" fmla="*/ 12365 h 2889040"/>
              <a:gd name="connsiteX2" fmla="*/ 784336 w 3603143"/>
              <a:gd name="connsiteY2" fmla="*/ 241879 h 2889040"/>
              <a:gd name="connsiteX3" fmla="*/ 1350948 w 3603143"/>
              <a:gd name="connsiteY3" fmla="*/ 633764 h 2889040"/>
              <a:gd name="connsiteX4" fmla="*/ 2290294 w 3603143"/>
              <a:gd name="connsiteY4" fmla="*/ 408238 h 2889040"/>
              <a:gd name="connsiteX5" fmla="*/ 2861573 w 3603143"/>
              <a:gd name="connsiteY5" fmla="*/ 520554 h 2889040"/>
              <a:gd name="connsiteX6" fmla="*/ 3284824 w 3603143"/>
              <a:gd name="connsiteY6" fmla="*/ 1207862 h 2889040"/>
              <a:gd name="connsiteX7" fmla="*/ 3519955 w 3603143"/>
              <a:gd name="connsiteY7" fmla="*/ 1843606 h 2889040"/>
              <a:gd name="connsiteX8" fmla="*/ 3602964 w 3603143"/>
              <a:gd name="connsiteY8" fmla="*/ 2517098 h 2889040"/>
              <a:gd name="connsiteX9" fmla="*/ 3502467 w 3603143"/>
              <a:gd name="connsiteY9" fmla="*/ 2837525 h 2889040"/>
              <a:gd name="connsiteX10" fmla="*/ 3215657 w 3603143"/>
              <a:gd name="connsiteY10" fmla="*/ 2834593 h 2889040"/>
              <a:gd name="connsiteX11" fmla="*/ 2930617 w 3603143"/>
              <a:gd name="connsiteY11" fmla="*/ 2315660 h 2889040"/>
              <a:gd name="connsiteX12" fmla="*/ 2244409 w 3603143"/>
              <a:gd name="connsiteY12" fmla="*/ 2051067 h 2889040"/>
              <a:gd name="connsiteX13" fmla="*/ 1656321 w 3603143"/>
              <a:gd name="connsiteY13" fmla="*/ 2215231 h 2889040"/>
              <a:gd name="connsiteX14" fmla="*/ 1345709 w 3603143"/>
              <a:gd name="connsiteY14" fmla="*/ 2578708 h 2889040"/>
              <a:gd name="connsiteX15" fmla="*/ 940465 w 3603143"/>
              <a:gd name="connsiteY15" fmla="*/ 2575126 h 2889040"/>
              <a:gd name="connsiteX16" fmla="*/ 618231 w 3603143"/>
              <a:gd name="connsiteY16" fmla="*/ 2372793 h 2889040"/>
              <a:gd name="connsiteX17" fmla="*/ 995024 w 3603143"/>
              <a:gd name="connsiteY17" fmla="*/ 1719000 h 2889040"/>
              <a:gd name="connsiteX18" fmla="*/ 1018825 w 3603143"/>
              <a:gd name="connsiteY18" fmla="*/ 1132435 h 2889040"/>
              <a:gd name="connsiteX19" fmla="*/ 470775 w 3603143"/>
              <a:gd name="connsiteY19" fmla="*/ 861170 h 2889040"/>
              <a:gd name="connsiteX20" fmla="*/ 5769 w 3603143"/>
              <a:gd name="connsiteY20" fmla="*/ 615785 h 2889040"/>
              <a:gd name="connsiteX0" fmla="*/ 5769 w 3748612"/>
              <a:gd name="connsiteY0" fmla="*/ 615785 h 2889040"/>
              <a:gd name="connsiteX1" fmla="*/ 247874 w 3748612"/>
              <a:gd name="connsiteY1" fmla="*/ 12365 h 2889040"/>
              <a:gd name="connsiteX2" fmla="*/ 784336 w 3748612"/>
              <a:gd name="connsiteY2" fmla="*/ 241879 h 2889040"/>
              <a:gd name="connsiteX3" fmla="*/ 1350948 w 3748612"/>
              <a:gd name="connsiteY3" fmla="*/ 633764 h 2889040"/>
              <a:gd name="connsiteX4" fmla="*/ 2290294 w 3748612"/>
              <a:gd name="connsiteY4" fmla="*/ 408238 h 2889040"/>
              <a:gd name="connsiteX5" fmla="*/ 2861573 w 3748612"/>
              <a:gd name="connsiteY5" fmla="*/ 520554 h 2889040"/>
              <a:gd name="connsiteX6" fmla="*/ 3284824 w 3748612"/>
              <a:gd name="connsiteY6" fmla="*/ 1207862 h 2889040"/>
              <a:gd name="connsiteX7" fmla="*/ 3737287 w 3748612"/>
              <a:gd name="connsiteY7" fmla="*/ 1834231 h 2889040"/>
              <a:gd name="connsiteX8" fmla="*/ 3602964 w 3748612"/>
              <a:gd name="connsiteY8" fmla="*/ 2517098 h 2889040"/>
              <a:gd name="connsiteX9" fmla="*/ 3502467 w 3748612"/>
              <a:gd name="connsiteY9" fmla="*/ 2837525 h 2889040"/>
              <a:gd name="connsiteX10" fmla="*/ 3215657 w 3748612"/>
              <a:gd name="connsiteY10" fmla="*/ 2834593 h 2889040"/>
              <a:gd name="connsiteX11" fmla="*/ 2930617 w 3748612"/>
              <a:gd name="connsiteY11" fmla="*/ 2315660 h 2889040"/>
              <a:gd name="connsiteX12" fmla="*/ 2244409 w 3748612"/>
              <a:gd name="connsiteY12" fmla="*/ 2051067 h 2889040"/>
              <a:gd name="connsiteX13" fmla="*/ 1656321 w 3748612"/>
              <a:gd name="connsiteY13" fmla="*/ 2215231 h 2889040"/>
              <a:gd name="connsiteX14" fmla="*/ 1345709 w 3748612"/>
              <a:gd name="connsiteY14" fmla="*/ 2578708 h 2889040"/>
              <a:gd name="connsiteX15" fmla="*/ 940465 w 3748612"/>
              <a:gd name="connsiteY15" fmla="*/ 2575126 h 2889040"/>
              <a:gd name="connsiteX16" fmla="*/ 618231 w 3748612"/>
              <a:gd name="connsiteY16" fmla="*/ 2372793 h 2889040"/>
              <a:gd name="connsiteX17" fmla="*/ 995024 w 3748612"/>
              <a:gd name="connsiteY17" fmla="*/ 1719000 h 2889040"/>
              <a:gd name="connsiteX18" fmla="*/ 1018825 w 3748612"/>
              <a:gd name="connsiteY18" fmla="*/ 1132435 h 2889040"/>
              <a:gd name="connsiteX19" fmla="*/ 470775 w 3748612"/>
              <a:gd name="connsiteY19" fmla="*/ 861170 h 2889040"/>
              <a:gd name="connsiteX20" fmla="*/ 5769 w 3748612"/>
              <a:gd name="connsiteY20" fmla="*/ 615785 h 2889040"/>
              <a:gd name="connsiteX0" fmla="*/ 5769 w 3748612"/>
              <a:gd name="connsiteY0" fmla="*/ 615785 h 2889040"/>
              <a:gd name="connsiteX1" fmla="*/ 247874 w 3748612"/>
              <a:gd name="connsiteY1" fmla="*/ 12365 h 2889040"/>
              <a:gd name="connsiteX2" fmla="*/ 784336 w 3748612"/>
              <a:gd name="connsiteY2" fmla="*/ 241879 h 2889040"/>
              <a:gd name="connsiteX3" fmla="*/ 1350948 w 3748612"/>
              <a:gd name="connsiteY3" fmla="*/ 633764 h 2889040"/>
              <a:gd name="connsiteX4" fmla="*/ 2290294 w 3748612"/>
              <a:gd name="connsiteY4" fmla="*/ 408238 h 2889040"/>
              <a:gd name="connsiteX5" fmla="*/ 2861573 w 3748612"/>
              <a:gd name="connsiteY5" fmla="*/ 520554 h 2889040"/>
              <a:gd name="connsiteX6" fmla="*/ 3284824 w 3748612"/>
              <a:gd name="connsiteY6" fmla="*/ 1207862 h 2889040"/>
              <a:gd name="connsiteX7" fmla="*/ 3737287 w 3748612"/>
              <a:gd name="connsiteY7" fmla="*/ 1834231 h 2889040"/>
              <a:gd name="connsiteX8" fmla="*/ 3602964 w 3748612"/>
              <a:gd name="connsiteY8" fmla="*/ 2517098 h 2889040"/>
              <a:gd name="connsiteX9" fmla="*/ 3502467 w 3748612"/>
              <a:gd name="connsiteY9" fmla="*/ 2837525 h 2889040"/>
              <a:gd name="connsiteX10" fmla="*/ 3215657 w 3748612"/>
              <a:gd name="connsiteY10" fmla="*/ 2834593 h 2889040"/>
              <a:gd name="connsiteX11" fmla="*/ 2930617 w 3748612"/>
              <a:gd name="connsiteY11" fmla="*/ 2315660 h 2889040"/>
              <a:gd name="connsiteX12" fmla="*/ 2244409 w 3748612"/>
              <a:gd name="connsiteY12" fmla="*/ 2051067 h 2889040"/>
              <a:gd name="connsiteX13" fmla="*/ 1656321 w 3748612"/>
              <a:gd name="connsiteY13" fmla="*/ 2215231 h 2889040"/>
              <a:gd name="connsiteX14" fmla="*/ 1345709 w 3748612"/>
              <a:gd name="connsiteY14" fmla="*/ 2578708 h 2889040"/>
              <a:gd name="connsiteX15" fmla="*/ 759355 w 3748612"/>
              <a:gd name="connsiteY15" fmla="*/ 2762642 h 2889040"/>
              <a:gd name="connsiteX16" fmla="*/ 618231 w 3748612"/>
              <a:gd name="connsiteY16" fmla="*/ 2372793 h 2889040"/>
              <a:gd name="connsiteX17" fmla="*/ 995024 w 3748612"/>
              <a:gd name="connsiteY17" fmla="*/ 1719000 h 2889040"/>
              <a:gd name="connsiteX18" fmla="*/ 1018825 w 3748612"/>
              <a:gd name="connsiteY18" fmla="*/ 1132435 h 2889040"/>
              <a:gd name="connsiteX19" fmla="*/ 470775 w 3748612"/>
              <a:gd name="connsiteY19" fmla="*/ 861170 h 2889040"/>
              <a:gd name="connsiteX20" fmla="*/ 5769 w 3748612"/>
              <a:gd name="connsiteY20" fmla="*/ 615785 h 2889040"/>
              <a:gd name="connsiteX0" fmla="*/ 5769 w 3748612"/>
              <a:gd name="connsiteY0" fmla="*/ 615785 h 2889040"/>
              <a:gd name="connsiteX1" fmla="*/ 247874 w 3748612"/>
              <a:gd name="connsiteY1" fmla="*/ 12365 h 2889040"/>
              <a:gd name="connsiteX2" fmla="*/ 784336 w 3748612"/>
              <a:gd name="connsiteY2" fmla="*/ 241879 h 2889040"/>
              <a:gd name="connsiteX3" fmla="*/ 1350948 w 3748612"/>
              <a:gd name="connsiteY3" fmla="*/ 633764 h 2889040"/>
              <a:gd name="connsiteX4" fmla="*/ 2290294 w 3748612"/>
              <a:gd name="connsiteY4" fmla="*/ 408238 h 2889040"/>
              <a:gd name="connsiteX5" fmla="*/ 2861573 w 3748612"/>
              <a:gd name="connsiteY5" fmla="*/ 520554 h 2889040"/>
              <a:gd name="connsiteX6" fmla="*/ 3284824 w 3748612"/>
              <a:gd name="connsiteY6" fmla="*/ 1207862 h 2889040"/>
              <a:gd name="connsiteX7" fmla="*/ 3737287 w 3748612"/>
              <a:gd name="connsiteY7" fmla="*/ 1834231 h 2889040"/>
              <a:gd name="connsiteX8" fmla="*/ 3602964 w 3748612"/>
              <a:gd name="connsiteY8" fmla="*/ 2517098 h 2889040"/>
              <a:gd name="connsiteX9" fmla="*/ 3502467 w 3748612"/>
              <a:gd name="connsiteY9" fmla="*/ 2837525 h 2889040"/>
              <a:gd name="connsiteX10" fmla="*/ 3215657 w 3748612"/>
              <a:gd name="connsiteY10" fmla="*/ 2834593 h 2889040"/>
              <a:gd name="connsiteX11" fmla="*/ 2930617 w 3748612"/>
              <a:gd name="connsiteY11" fmla="*/ 2315660 h 2889040"/>
              <a:gd name="connsiteX12" fmla="*/ 2244409 w 3748612"/>
              <a:gd name="connsiteY12" fmla="*/ 2051067 h 2889040"/>
              <a:gd name="connsiteX13" fmla="*/ 1656321 w 3748612"/>
              <a:gd name="connsiteY13" fmla="*/ 2215231 h 2889040"/>
              <a:gd name="connsiteX14" fmla="*/ 1345709 w 3748612"/>
              <a:gd name="connsiteY14" fmla="*/ 2578708 h 2889040"/>
              <a:gd name="connsiteX15" fmla="*/ 759355 w 3748612"/>
              <a:gd name="connsiteY15" fmla="*/ 2762642 h 2889040"/>
              <a:gd name="connsiteX16" fmla="*/ 500509 w 3748612"/>
              <a:gd name="connsiteY16" fmla="*/ 2372793 h 2889040"/>
              <a:gd name="connsiteX17" fmla="*/ 995024 w 3748612"/>
              <a:gd name="connsiteY17" fmla="*/ 1719000 h 2889040"/>
              <a:gd name="connsiteX18" fmla="*/ 1018825 w 3748612"/>
              <a:gd name="connsiteY18" fmla="*/ 1132435 h 2889040"/>
              <a:gd name="connsiteX19" fmla="*/ 470775 w 3748612"/>
              <a:gd name="connsiteY19" fmla="*/ 861170 h 2889040"/>
              <a:gd name="connsiteX20" fmla="*/ 5769 w 3748612"/>
              <a:gd name="connsiteY20" fmla="*/ 615785 h 2889040"/>
              <a:gd name="connsiteX0" fmla="*/ 5769 w 3748612"/>
              <a:gd name="connsiteY0" fmla="*/ 614484 h 2887739"/>
              <a:gd name="connsiteX1" fmla="*/ 247874 w 3748612"/>
              <a:gd name="connsiteY1" fmla="*/ 11064 h 2887739"/>
              <a:gd name="connsiteX2" fmla="*/ 784336 w 3748612"/>
              <a:gd name="connsiteY2" fmla="*/ 240578 h 2887739"/>
              <a:gd name="connsiteX3" fmla="*/ 1305671 w 3748612"/>
              <a:gd name="connsiteY3" fmla="*/ 454324 h 2887739"/>
              <a:gd name="connsiteX4" fmla="*/ 2290294 w 3748612"/>
              <a:gd name="connsiteY4" fmla="*/ 406937 h 2887739"/>
              <a:gd name="connsiteX5" fmla="*/ 2861573 w 3748612"/>
              <a:gd name="connsiteY5" fmla="*/ 519253 h 2887739"/>
              <a:gd name="connsiteX6" fmla="*/ 3284824 w 3748612"/>
              <a:gd name="connsiteY6" fmla="*/ 1206561 h 2887739"/>
              <a:gd name="connsiteX7" fmla="*/ 3737287 w 3748612"/>
              <a:gd name="connsiteY7" fmla="*/ 1832930 h 2887739"/>
              <a:gd name="connsiteX8" fmla="*/ 3602964 w 3748612"/>
              <a:gd name="connsiteY8" fmla="*/ 2515797 h 2887739"/>
              <a:gd name="connsiteX9" fmla="*/ 3502467 w 3748612"/>
              <a:gd name="connsiteY9" fmla="*/ 2836224 h 2887739"/>
              <a:gd name="connsiteX10" fmla="*/ 3215657 w 3748612"/>
              <a:gd name="connsiteY10" fmla="*/ 2833292 h 2887739"/>
              <a:gd name="connsiteX11" fmla="*/ 2930617 w 3748612"/>
              <a:gd name="connsiteY11" fmla="*/ 2314359 h 2887739"/>
              <a:gd name="connsiteX12" fmla="*/ 2244409 w 3748612"/>
              <a:gd name="connsiteY12" fmla="*/ 2049766 h 2887739"/>
              <a:gd name="connsiteX13" fmla="*/ 1656321 w 3748612"/>
              <a:gd name="connsiteY13" fmla="*/ 2213930 h 2887739"/>
              <a:gd name="connsiteX14" fmla="*/ 1345709 w 3748612"/>
              <a:gd name="connsiteY14" fmla="*/ 2577407 h 2887739"/>
              <a:gd name="connsiteX15" fmla="*/ 759355 w 3748612"/>
              <a:gd name="connsiteY15" fmla="*/ 2761341 h 2887739"/>
              <a:gd name="connsiteX16" fmla="*/ 500509 w 3748612"/>
              <a:gd name="connsiteY16" fmla="*/ 2371492 h 2887739"/>
              <a:gd name="connsiteX17" fmla="*/ 995024 w 3748612"/>
              <a:gd name="connsiteY17" fmla="*/ 1717699 h 2887739"/>
              <a:gd name="connsiteX18" fmla="*/ 1018825 w 3748612"/>
              <a:gd name="connsiteY18" fmla="*/ 1131134 h 2887739"/>
              <a:gd name="connsiteX19" fmla="*/ 470775 w 3748612"/>
              <a:gd name="connsiteY19" fmla="*/ 859869 h 2887739"/>
              <a:gd name="connsiteX20" fmla="*/ 5769 w 3748612"/>
              <a:gd name="connsiteY20" fmla="*/ 614484 h 2887739"/>
              <a:gd name="connsiteX0" fmla="*/ 5859 w 3748702"/>
              <a:gd name="connsiteY0" fmla="*/ 629891 h 2903146"/>
              <a:gd name="connsiteX1" fmla="*/ 247964 w 3748702"/>
              <a:gd name="connsiteY1" fmla="*/ 26471 h 2903146"/>
              <a:gd name="connsiteX2" fmla="*/ 802537 w 3748702"/>
              <a:gd name="connsiteY2" fmla="*/ 143476 h 2903146"/>
              <a:gd name="connsiteX3" fmla="*/ 1305761 w 3748702"/>
              <a:gd name="connsiteY3" fmla="*/ 469731 h 2903146"/>
              <a:gd name="connsiteX4" fmla="*/ 2290384 w 3748702"/>
              <a:gd name="connsiteY4" fmla="*/ 422344 h 2903146"/>
              <a:gd name="connsiteX5" fmla="*/ 2861663 w 3748702"/>
              <a:gd name="connsiteY5" fmla="*/ 534660 h 2903146"/>
              <a:gd name="connsiteX6" fmla="*/ 3284914 w 3748702"/>
              <a:gd name="connsiteY6" fmla="*/ 1221968 h 2903146"/>
              <a:gd name="connsiteX7" fmla="*/ 3737377 w 3748702"/>
              <a:gd name="connsiteY7" fmla="*/ 1848337 h 2903146"/>
              <a:gd name="connsiteX8" fmla="*/ 3603054 w 3748702"/>
              <a:gd name="connsiteY8" fmla="*/ 2531204 h 2903146"/>
              <a:gd name="connsiteX9" fmla="*/ 3502557 w 3748702"/>
              <a:gd name="connsiteY9" fmla="*/ 2851631 h 2903146"/>
              <a:gd name="connsiteX10" fmla="*/ 3215747 w 3748702"/>
              <a:gd name="connsiteY10" fmla="*/ 2848699 h 2903146"/>
              <a:gd name="connsiteX11" fmla="*/ 2930707 w 3748702"/>
              <a:gd name="connsiteY11" fmla="*/ 2329766 h 2903146"/>
              <a:gd name="connsiteX12" fmla="*/ 2244499 w 3748702"/>
              <a:gd name="connsiteY12" fmla="*/ 2065173 h 2903146"/>
              <a:gd name="connsiteX13" fmla="*/ 1656411 w 3748702"/>
              <a:gd name="connsiteY13" fmla="*/ 2229337 h 2903146"/>
              <a:gd name="connsiteX14" fmla="*/ 1345799 w 3748702"/>
              <a:gd name="connsiteY14" fmla="*/ 2592814 h 2903146"/>
              <a:gd name="connsiteX15" fmla="*/ 759445 w 3748702"/>
              <a:gd name="connsiteY15" fmla="*/ 2776748 h 2903146"/>
              <a:gd name="connsiteX16" fmla="*/ 500599 w 3748702"/>
              <a:gd name="connsiteY16" fmla="*/ 2386899 h 2903146"/>
              <a:gd name="connsiteX17" fmla="*/ 995114 w 3748702"/>
              <a:gd name="connsiteY17" fmla="*/ 1733106 h 2903146"/>
              <a:gd name="connsiteX18" fmla="*/ 1018915 w 3748702"/>
              <a:gd name="connsiteY18" fmla="*/ 1146541 h 2903146"/>
              <a:gd name="connsiteX19" fmla="*/ 470865 w 3748702"/>
              <a:gd name="connsiteY19" fmla="*/ 875276 h 2903146"/>
              <a:gd name="connsiteX20" fmla="*/ 5859 w 3748702"/>
              <a:gd name="connsiteY20" fmla="*/ 629891 h 2903146"/>
              <a:gd name="connsiteX0" fmla="*/ 42196 w 3558652"/>
              <a:gd name="connsiteY0" fmla="*/ 589842 h 2900600"/>
              <a:gd name="connsiteX1" fmla="*/ 57914 w 3558652"/>
              <a:gd name="connsiteY1" fmla="*/ 23925 h 2900600"/>
              <a:gd name="connsiteX2" fmla="*/ 612487 w 3558652"/>
              <a:gd name="connsiteY2" fmla="*/ 140930 h 2900600"/>
              <a:gd name="connsiteX3" fmla="*/ 1115711 w 3558652"/>
              <a:gd name="connsiteY3" fmla="*/ 467185 h 2900600"/>
              <a:gd name="connsiteX4" fmla="*/ 2100334 w 3558652"/>
              <a:gd name="connsiteY4" fmla="*/ 419798 h 2900600"/>
              <a:gd name="connsiteX5" fmla="*/ 2671613 w 3558652"/>
              <a:gd name="connsiteY5" fmla="*/ 532114 h 2900600"/>
              <a:gd name="connsiteX6" fmla="*/ 3094864 w 3558652"/>
              <a:gd name="connsiteY6" fmla="*/ 1219422 h 2900600"/>
              <a:gd name="connsiteX7" fmla="*/ 3547327 w 3558652"/>
              <a:gd name="connsiteY7" fmla="*/ 1845791 h 2900600"/>
              <a:gd name="connsiteX8" fmla="*/ 3413004 w 3558652"/>
              <a:gd name="connsiteY8" fmla="*/ 2528658 h 2900600"/>
              <a:gd name="connsiteX9" fmla="*/ 3312507 w 3558652"/>
              <a:gd name="connsiteY9" fmla="*/ 2849085 h 2900600"/>
              <a:gd name="connsiteX10" fmla="*/ 3025697 w 3558652"/>
              <a:gd name="connsiteY10" fmla="*/ 2846153 h 2900600"/>
              <a:gd name="connsiteX11" fmla="*/ 2740657 w 3558652"/>
              <a:gd name="connsiteY11" fmla="*/ 2327220 h 2900600"/>
              <a:gd name="connsiteX12" fmla="*/ 2054449 w 3558652"/>
              <a:gd name="connsiteY12" fmla="*/ 2062627 h 2900600"/>
              <a:gd name="connsiteX13" fmla="*/ 1466361 w 3558652"/>
              <a:gd name="connsiteY13" fmla="*/ 2226791 h 2900600"/>
              <a:gd name="connsiteX14" fmla="*/ 1155749 w 3558652"/>
              <a:gd name="connsiteY14" fmla="*/ 2590268 h 2900600"/>
              <a:gd name="connsiteX15" fmla="*/ 569395 w 3558652"/>
              <a:gd name="connsiteY15" fmla="*/ 2774202 h 2900600"/>
              <a:gd name="connsiteX16" fmla="*/ 310549 w 3558652"/>
              <a:gd name="connsiteY16" fmla="*/ 2384353 h 2900600"/>
              <a:gd name="connsiteX17" fmla="*/ 805064 w 3558652"/>
              <a:gd name="connsiteY17" fmla="*/ 1730560 h 2900600"/>
              <a:gd name="connsiteX18" fmla="*/ 828865 w 3558652"/>
              <a:gd name="connsiteY18" fmla="*/ 1143995 h 2900600"/>
              <a:gd name="connsiteX19" fmla="*/ 280815 w 3558652"/>
              <a:gd name="connsiteY19" fmla="*/ 872730 h 2900600"/>
              <a:gd name="connsiteX20" fmla="*/ 42196 w 3558652"/>
              <a:gd name="connsiteY20" fmla="*/ 589842 h 2900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558652" h="2900600">
                <a:moveTo>
                  <a:pt x="42196" y="589842"/>
                </a:moveTo>
                <a:cubicBezTo>
                  <a:pt x="5046" y="448375"/>
                  <a:pt x="-37134" y="98744"/>
                  <a:pt x="57914" y="23925"/>
                </a:cubicBezTo>
                <a:cubicBezTo>
                  <a:pt x="152962" y="-50894"/>
                  <a:pt x="436188" y="67053"/>
                  <a:pt x="612487" y="140930"/>
                </a:cubicBezTo>
                <a:cubicBezTo>
                  <a:pt x="788787" y="214807"/>
                  <a:pt x="867737" y="420707"/>
                  <a:pt x="1115711" y="467185"/>
                </a:cubicBezTo>
                <a:cubicBezTo>
                  <a:pt x="1363685" y="513663"/>
                  <a:pt x="1841017" y="408977"/>
                  <a:pt x="2100334" y="419798"/>
                </a:cubicBezTo>
                <a:cubicBezTo>
                  <a:pt x="2359651" y="430619"/>
                  <a:pt x="2505858" y="398843"/>
                  <a:pt x="2671613" y="532114"/>
                </a:cubicBezTo>
                <a:cubicBezTo>
                  <a:pt x="2837368" y="665385"/>
                  <a:pt x="2948912" y="1000476"/>
                  <a:pt x="3094864" y="1219422"/>
                </a:cubicBezTo>
                <a:cubicBezTo>
                  <a:pt x="3240816" y="1438368"/>
                  <a:pt x="3494304" y="1627585"/>
                  <a:pt x="3547327" y="1845791"/>
                </a:cubicBezTo>
                <a:cubicBezTo>
                  <a:pt x="3600350" y="2063997"/>
                  <a:pt x="3452141" y="2361442"/>
                  <a:pt x="3413004" y="2528658"/>
                </a:cubicBezTo>
                <a:cubicBezTo>
                  <a:pt x="3373867" y="2695874"/>
                  <a:pt x="3377058" y="2796169"/>
                  <a:pt x="3312507" y="2849085"/>
                </a:cubicBezTo>
                <a:cubicBezTo>
                  <a:pt x="3247956" y="2902001"/>
                  <a:pt x="3121005" y="2933131"/>
                  <a:pt x="3025697" y="2846153"/>
                </a:cubicBezTo>
                <a:cubicBezTo>
                  <a:pt x="2930389" y="2759176"/>
                  <a:pt x="2902532" y="2457808"/>
                  <a:pt x="2740657" y="2327220"/>
                </a:cubicBezTo>
                <a:cubicBezTo>
                  <a:pt x="2578782" y="2196632"/>
                  <a:pt x="2266832" y="2079365"/>
                  <a:pt x="2054449" y="2062627"/>
                </a:cubicBezTo>
                <a:cubicBezTo>
                  <a:pt x="1842066" y="2045889"/>
                  <a:pt x="1616144" y="2138851"/>
                  <a:pt x="1466361" y="2226791"/>
                </a:cubicBezTo>
                <a:cubicBezTo>
                  <a:pt x="1316578" y="2314731"/>
                  <a:pt x="1305243" y="2499033"/>
                  <a:pt x="1155749" y="2590268"/>
                </a:cubicBezTo>
                <a:cubicBezTo>
                  <a:pt x="1006255" y="2681503"/>
                  <a:pt x="710262" y="2808521"/>
                  <a:pt x="569395" y="2774202"/>
                </a:cubicBezTo>
                <a:cubicBezTo>
                  <a:pt x="428528" y="2739883"/>
                  <a:pt x="271271" y="2558293"/>
                  <a:pt x="310549" y="2384353"/>
                </a:cubicBezTo>
                <a:cubicBezTo>
                  <a:pt x="349827" y="2210413"/>
                  <a:pt x="718678" y="1937286"/>
                  <a:pt x="805064" y="1730560"/>
                </a:cubicBezTo>
                <a:cubicBezTo>
                  <a:pt x="891450" y="1523834"/>
                  <a:pt x="908694" y="1242692"/>
                  <a:pt x="828865" y="1143995"/>
                </a:cubicBezTo>
                <a:cubicBezTo>
                  <a:pt x="749036" y="1045298"/>
                  <a:pt x="411926" y="965089"/>
                  <a:pt x="280815" y="872730"/>
                </a:cubicBezTo>
                <a:cubicBezTo>
                  <a:pt x="149704" y="780371"/>
                  <a:pt x="79346" y="731309"/>
                  <a:pt x="42196" y="589842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7" name="円/楕円 6"/>
          <p:cNvSpPr/>
          <p:nvPr/>
        </p:nvSpPr>
        <p:spPr>
          <a:xfrm>
            <a:off x="1853807" y="684017"/>
            <a:ext cx="95003" cy="95003"/>
          </a:xfrm>
          <a:prstGeom prst="ellipse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円/楕円 7"/>
          <p:cNvSpPr/>
          <p:nvPr/>
        </p:nvSpPr>
        <p:spPr>
          <a:xfrm>
            <a:off x="1967019" y="550519"/>
            <a:ext cx="95003" cy="950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円/楕円 8"/>
          <p:cNvSpPr/>
          <p:nvPr/>
        </p:nvSpPr>
        <p:spPr>
          <a:xfrm>
            <a:off x="2132780" y="636515"/>
            <a:ext cx="95003" cy="95003"/>
          </a:xfrm>
          <a:prstGeom prst="ellipse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フリーフォーム 9"/>
          <p:cNvSpPr/>
          <p:nvPr/>
        </p:nvSpPr>
        <p:spPr>
          <a:xfrm>
            <a:off x="379311" y="278298"/>
            <a:ext cx="3235070" cy="2684147"/>
          </a:xfrm>
          <a:custGeom>
            <a:avLst/>
            <a:gdLst>
              <a:gd name="connsiteX0" fmla="*/ 1552491 w 3235070"/>
              <a:gd name="connsiteY0" fmla="*/ 312252 h 2684147"/>
              <a:gd name="connsiteX1" fmla="*/ 1219116 w 3235070"/>
              <a:gd name="connsiteY1" fmla="*/ 359877 h 2684147"/>
              <a:gd name="connsiteX2" fmla="*/ 933366 w 3235070"/>
              <a:gd name="connsiteY2" fmla="*/ 274152 h 2684147"/>
              <a:gd name="connsiteX3" fmla="*/ 419016 w 3235070"/>
              <a:gd name="connsiteY3" fmla="*/ 45552 h 2684147"/>
              <a:gd name="connsiteX4" fmla="*/ 190416 w 3235070"/>
              <a:gd name="connsiteY4" fmla="*/ 16977 h 2684147"/>
              <a:gd name="connsiteX5" fmla="*/ 9441 w 3235070"/>
              <a:gd name="connsiteY5" fmla="*/ 245577 h 2684147"/>
              <a:gd name="connsiteX6" fmla="*/ 57066 w 3235070"/>
              <a:gd name="connsiteY6" fmla="*/ 721827 h 2684147"/>
              <a:gd name="connsiteX7" fmla="*/ 323766 w 3235070"/>
              <a:gd name="connsiteY7" fmla="*/ 1026627 h 2684147"/>
              <a:gd name="connsiteX8" fmla="*/ 628566 w 3235070"/>
              <a:gd name="connsiteY8" fmla="*/ 1198077 h 2684147"/>
              <a:gd name="connsiteX9" fmla="*/ 619041 w 3235070"/>
              <a:gd name="connsiteY9" fmla="*/ 1579077 h 2684147"/>
              <a:gd name="connsiteX10" fmla="*/ 295191 w 3235070"/>
              <a:gd name="connsiteY10" fmla="*/ 1960077 h 2684147"/>
              <a:gd name="connsiteX11" fmla="*/ 247566 w 3235070"/>
              <a:gd name="connsiteY11" fmla="*/ 2379177 h 2684147"/>
              <a:gd name="connsiteX12" fmla="*/ 580941 w 3235070"/>
              <a:gd name="connsiteY12" fmla="*/ 2503002 h 2684147"/>
              <a:gd name="connsiteX13" fmla="*/ 1095291 w 3235070"/>
              <a:gd name="connsiteY13" fmla="*/ 2445852 h 2684147"/>
              <a:gd name="connsiteX14" fmla="*/ 1457241 w 3235070"/>
              <a:gd name="connsiteY14" fmla="*/ 2198202 h 2684147"/>
              <a:gd name="connsiteX15" fmla="*/ 1647741 w 3235070"/>
              <a:gd name="connsiteY15" fmla="*/ 1931502 h 2684147"/>
              <a:gd name="connsiteX16" fmla="*/ 2076366 w 3235070"/>
              <a:gd name="connsiteY16" fmla="*/ 1998177 h 2684147"/>
              <a:gd name="connsiteX17" fmla="*/ 2457366 w 3235070"/>
              <a:gd name="connsiteY17" fmla="*/ 2322027 h 2684147"/>
              <a:gd name="connsiteX18" fmla="*/ 2647866 w 3235070"/>
              <a:gd name="connsiteY18" fmla="*/ 2645877 h 2684147"/>
              <a:gd name="connsiteX19" fmla="*/ 2914566 w 3235070"/>
              <a:gd name="connsiteY19" fmla="*/ 2617302 h 2684147"/>
              <a:gd name="connsiteX20" fmla="*/ 3124116 w 3235070"/>
              <a:gd name="connsiteY20" fmla="*/ 2102952 h 2684147"/>
              <a:gd name="connsiteX21" fmla="*/ 3219366 w 3235070"/>
              <a:gd name="connsiteY21" fmla="*/ 1655277 h 2684147"/>
              <a:gd name="connsiteX22" fmla="*/ 2800266 w 3235070"/>
              <a:gd name="connsiteY22" fmla="*/ 940902 h 2684147"/>
              <a:gd name="connsiteX23" fmla="*/ 2495466 w 3235070"/>
              <a:gd name="connsiteY23" fmla="*/ 445602 h 2684147"/>
              <a:gd name="connsiteX24" fmla="*/ 2000166 w 3235070"/>
              <a:gd name="connsiteY24" fmla="*/ 283677 h 2684147"/>
              <a:gd name="connsiteX25" fmla="*/ 1552491 w 3235070"/>
              <a:gd name="connsiteY25" fmla="*/ 226527 h 2684147"/>
              <a:gd name="connsiteX26" fmla="*/ 1323891 w 3235070"/>
              <a:gd name="connsiteY26" fmla="*/ 312252 h 2684147"/>
              <a:gd name="connsiteX27" fmla="*/ 980991 w 3235070"/>
              <a:gd name="connsiteY27" fmla="*/ 255102 h 2684147"/>
              <a:gd name="connsiteX0" fmla="*/ 1605831 w 3235070"/>
              <a:gd name="connsiteY0" fmla="*/ 327492 h 2684147"/>
              <a:gd name="connsiteX1" fmla="*/ 1219116 w 3235070"/>
              <a:gd name="connsiteY1" fmla="*/ 359877 h 2684147"/>
              <a:gd name="connsiteX2" fmla="*/ 933366 w 3235070"/>
              <a:gd name="connsiteY2" fmla="*/ 274152 h 2684147"/>
              <a:gd name="connsiteX3" fmla="*/ 419016 w 3235070"/>
              <a:gd name="connsiteY3" fmla="*/ 45552 h 2684147"/>
              <a:gd name="connsiteX4" fmla="*/ 190416 w 3235070"/>
              <a:gd name="connsiteY4" fmla="*/ 16977 h 2684147"/>
              <a:gd name="connsiteX5" fmla="*/ 9441 w 3235070"/>
              <a:gd name="connsiteY5" fmla="*/ 245577 h 2684147"/>
              <a:gd name="connsiteX6" fmla="*/ 57066 w 3235070"/>
              <a:gd name="connsiteY6" fmla="*/ 721827 h 2684147"/>
              <a:gd name="connsiteX7" fmla="*/ 323766 w 3235070"/>
              <a:gd name="connsiteY7" fmla="*/ 1026627 h 2684147"/>
              <a:gd name="connsiteX8" fmla="*/ 628566 w 3235070"/>
              <a:gd name="connsiteY8" fmla="*/ 1198077 h 2684147"/>
              <a:gd name="connsiteX9" fmla="*/ 619041 w 3235070"/>
              <a:gd name="connsiteY9" fmla="*/ 1579077 h 2684147"/>
              <a:gd name="connsiteX10" fmla="*/ 295191 w 3235070"/>
              <a:gd name="connsiteY10" fmla="*/ 1960077 h 2684147"/>
              <a:gd name="connsiteX11" fmla="*/ 247566 w 3235070"/>
              <a:gd name="connsiteY11" fmla="*/ 2379177 h 2684147"/>
              <a:gd name="connsiteX12" fmla="*/ 580941 w 3235070"/>
              <a:gd name="connsiteY12" fmla="*/ 2503002 h 2684147"/>
              <a:gd name="connsiteX13" fmla="*/ 1095291 w 3235070"/>
              <a:gd name="connsiteY13" fmla="*/ 2445852 h 2684147"/>
              <a:gd name="connsiteX14" fmla="*/ 1457241 w 3235070"/>
              <a:gd name="connsiteY14" fmla="*/ 2198202 h 2684147"/>
              <a:gd name="connsiteX15" fmla="*/ 1647741 w 3235070"/>
              <a:gd name="connsiteY15" fmla="*/ 1931502 h 2684147"/>
              <a:gd name="connsiteX16" fmla="*/ 2076366 w 3235070"/>
              <a:gd name="connsiteY16" fmla="*/ 1998177 h 2684147"/>
              <a:gd name="connsiteX17" fmla="*/ 2457366 w 3235070"/>
              <a:gd name="connsiteY17" fmla="*/ 2322027 h 2684147"/>
              <a:gd name="connsiteX18" fmla="*/ 2647866 w 3235070"/>
              <a:gd name="connsiteY18" fmla="*/ 2645877 h 2684147"/>
              <a:gd name="connsiteX19" fmla="*/ 2914566 w 3235070"/>
              <a:gd name="connsiteY19" fmla="*/ 2617302 h 2684147"/>
              <a:gd name="connsiteX20" fmla="*/ 3124116 w 3235070"/>
              <a:gd name="connsiteY20" fmla="*/ 2102952 h 2684147"/>
              <a:gd name="connsiteX21" fmla="*/ 3219366 w 3235070"/>
              <a:gd name="connsiteY21" fmla="*/ 1655277 h 2684147"/>
              <a:gd name="connsiteX22" fmla="*/ 2800266 w 3235070"/>
              <a:gd name="connsiteY22" fmla="*/ 940902 h 2684147"/>
              <a:gd name="connsiteX23" fmla="*/ 2495466 w 3235070"/>
              <a:gd name="connsiteY23" fmla="*/ 445602 h 2684147"/>
              <a:gd name="connsiteX24" fmla="*/ 2000166 w 3235070"/>
              <a:gd name="connsiteY24" fmla="*/ 283677 h 2684147"/>
              <a:gd name="connsiteX25" fmla="*/ 1552491 w 3235070"/>
              <a:gd name="connsiteY25" fmla="*/ 226527 h 2684147"/>
              <a:gd name="connsiteX26" fmla="*/ 1323891 w 3235070"/>
              <a:gd name="connsiteY26" fmla="*/ 312252 h 2684147"/>
              <a:gd name="connsiteX27" fmla="*/ 980991 w 3235070"/>
              <a:gd name="connsiteY27" fmla="*/ 255102 h 26841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3235070" h="2684147">
                <a:moveTo>
                  <a:pt x="1605831" y="327492"/>
                </a:moveTo>
                <a:cubicBezTo>
                  <a:pt x="1490737" y="354479"/>
                  <a:pt x="1331194" y="368767"/>
                  <a:pt x="1219116" y="359877"/>
                </a:cubicBezTo>
                <a:cubicBezTo>
                  <a:pt x="1107038" y="350987"/>
                  <a:pt x="1066716" y="326540"/>
                  <a:pt x="933366" y="274152"/>
                </a:cubicBezTo>
                <a:cubicBezTo>
                  <a:pt x="800016" y="221764"/>
                  <a:pt x="542841" y="88414"/>
                  <a:pt x="419016" y="45552"/>
                </a:cubicBezTo>
                <a:cubicBezTo>
                  <a:pt x="295191" y="2690"/>
                  <a:pt x="258678" y="-16360"/>
                  <a:pt x="190416" y="16977"/>
                </a:cubicBezTo>
                <a:cubicBezTo>
                  <a:pt x="122154" y="50314"/>
                  <a:pt x="31666" y="128102"/>
                  <a:pt x="9441" y="245577"/>
                </a:cubicBezTo>
                <a:cubicBezTo>
                  <a:pt x="-12784" y="363052"/>
                  <a:pt x="4678" y="591652"/>
                  <a:pt x="57066" y="721827"/>
                </a:cubicBezTo>
                <a:cubicBezTo>
                  <a:pt x="109453" y="852002"/>
                  <a:pt x="228516" y="947252"/>
                  <a:pt x="323766" y="1026627"/>
                </a:cubicBezTo>
                <a:cubicBezTo>
                  <a:pt x="419016" y="1106002"/>
                  <a:pt x="579354" y="1106002"/>
                  <a:pt x="628566" y="1198077"/>
                </a:cubicBezTo>
                <a:cubicBezTo>
                  <a:pt x="677778" y="1290152"/>
                  <a:pt x="674604" y="1452077"/>
                  <a:pt x="619041" y="1579077"/>
                </a:cubicBezTo>
                <a:cubicBezTo>
                  <a:pt x="563478" y="1706077"/>
                  <a:pt x="357103" y="1826727"/>
                  <a:pt x="295191" y="1960077"/>
                </a:cubicBezTo>
                <a:cubicBezTo>
                  <a:pt x="233279" y="2093427"/>
                  <a:pt x="199941" y="2288690"/>
                  <a:pt x="247566" y="2379177"/>
                </a:cubicBezTo>
                <a:cubicBezTo>
                  <a:pt x="295191" y="2469664"/>
                  <a:pt x="439653" y="2491890"/>
                  <a:pt x="580941" y="2503002"/>
                </a:cubicBezTo>
                <a:cubicBezTo>
                  <a:pt x="722228" y="2514115"/>
                  <a:pt x="949241" y="2496652"/>
                  <a:pt x="1095291" y="2445852"/>
                </a:cubicBezTo>
                <a:cubicBezTo>
                  <a:pt x="1241341" y="2395052"/>
                  <a:pt x="1365166" y="2283927"/>
                  <a:pt x="1457241" y="2198202"/>
                </a:cubicBezTo>
                <a:cubicBezTo>
                  <a:pt x="1549316" y="2112477"/>
                  <a:pt x="1544553" y="1964840"/>
                  <a:pt x="1647741" y="1931502"/>
                </a:cubicBezTo>
                <a:cubicBezTo>
                  <a:pt x="1750929" y="1898165"/>
                  <a:pt x="1941429" y="1933090"/>
                  <a:pt x="2076366" y="1998177"/>
                </a:cubicBezTo>
                <a:cubicBezTo>
                  <a:pt x="2211303" y="2063264"/>
                  <a:pt x="2362116" y="2214077"/>
                  <a:pt x="2457366" y="2322027"/>
                </a:cubicBezTo>
                <a:cubicBezTo>
                  <a:pt x="2552616" y="2429977"/>
                  <a:pt x="2571666" y="2596665"/>
                  <a:pt x="2647866" y="2645877"/>
                </a:cubicBezTo>
                <a:cubicBezTo>
                  <a:pt x="2724066" y="2695089"/>
                  <a:pt x="2835191" y="2707789"/>
                  <a:pt x="2914566" y="2617302"/>
                </a:cubicBezTo>
                <a:cubicBezTo>
                  <a:pt x="2993941" y="2526815"/>
                  <a:pt x="3073316" y="2263289"/>
                  <a:pt x="3124116" y="2102952"/>
                </a:cubicBezTo>
                <a:cubicBezTo>
                  <a:pt x="3174916" y="1942615"/>
                  <a:pt x="3273341" y="1848952"/>
                  <a:pt x="3219366" y="1655277"/>
                </a:cubicBezTo>
                <a:cubicBezTo>
                  <a:pt x="3165391" y="1461602"/>
                  <a:pt x="2920916" y="1142514"/>
                  <a:pt x="2800266" y="940902"/>
                </a:cubicBezTo>
                <a:cubicBezTo>
                  <a:pt x="2679616" y="739290"/>
                  <a:pt x="2628816" y="555139"/>
                  <a:pt x="2495466" y="445602"/>
                </a:cubicBezTo>
                <a:cubicBezTo>
                  <a:pt x="2362116" y="336065"/>
                  <a:pt x="2157328" y="320189"/>
                  <a:pt x="2000166" y="283677"/>
                </a:cubicBezTo>
                <a:cubicBezTo>
                  <a:pt x="1843004" y="247165"/>
                  <a:pt x="1665204" y="221764"/>
                  <a:pt x="1552491" y="226527"/>
                </a:cubicBezTo>
                <a:cubicBezTo>
                  <a:pt x="1439778" y="231289"/>
                  <a:pt x="1419141" y="307490"/>
                  <a:pt x="1323891" y="312252"/>
                </a:cubicBezTo>
                <a:cubicBezTo>
                  <a:pt x="1228641" y="317014"/>
                  <a:pt x="1104816" y="286058"/>
                  <a:pt x="980991" y="255102"/>
                </a:cubicBezTo>
              </a:path>
            </a:pathLst>
          </a:custGeom>
          <a:noFill/>
          <a:ln w="63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1468909" y="1262973"/>
            <a:ext cx="1318242" cy="461665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200" dirty="0" smtClean="0">
                <a:solidFill>
                  <a:srgbClr val="FF0000"/>
                </a:solidFill>
              </a:rPr>
              <a:t>赤の粒子が持つ</a:t>
            </a:r>
            <a:endParaRPr kumimoji="1" lang="en-US" altLang="ja-JP" sz="1200" dirty="0" smtClean="0">
              <a:solidFill>
                <a:srgbClr val="FF0000"/>
              </a:solidFill>
            </a:endParaRPr>
          </a:p>
          <a:p>
            <a:pPr algn="ctr"/>
            <a:r>
              <a:rPr kumimoji="1" lang="ja-JP" altLang="en-US" sz="1200" dirty="0" smtClean="0">
                <a:solidFill>
                  <a:srgbClr val="FF0000"/>
                </a:solidFill>
              </a:rPr>
              <a:t>地図と軌跡</a:t>
            </a:r>
            <a:endParaRPr kumimoji="1" lang="ja-JP" altLang="en-US" sz="1200" dirty="0">
              <a:solidFill>
                <a:srgbClr val="FF0000"/>
              </a:solidFill>
            </a:endParaRPr>
          </a:p>
        </p:txBody>
      </p:sp>
      <p:sp>
        <p:nvSpPr>
          <p:cNvPr id="12" name="正方形/長方形 11"/>
          <p:cNvSpPr/>
          <p:nvPr/>
        </p:nvSpPr>
        <p:spPr>
          <a:xfrm>
            <a:off x="4040417" y="0"/>
            <a:ext cx="3907120" cy="323958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フリーフォーム 12"/>
          <p:cNvSpPr/>
          <p:nvPr/>
        </p:nvSpPr>
        <p:spPr>
          <a:xfrm>
            <a:off x="4161619" y="88618"/>
            <a:ext cx="3579658" cy="3005907"/>
          </a:xfrm>
          <a:custGeom>
            <a:avLst/>
            <a:gdLst>
              <a:gd name="connsiteX0" fmla="*/ 100 w 3476528"/>
              <a:gd name="connsiteY0" fmla="*/ 901817 h 2916469"/>
              <a:gd name="connsiteX1" fmla="*/ 287483 w 3476528"/>
              <a:gd name="connsiteY1" fmla="*/ 48377 h 2916469"/>
              <a:gd name="connsiteX2" fmla="*/ 914500 w 3476528"/>
              <a:gd name="connsiteY2" fmla="*/ 152879 h 2916469"/>
              <a:gd name="connsiteX3" fmla="*/ 1315094 w 3476528"/>
              <a:gd name="connsiteY3" fmla="*/ 544765 h 2916469"/>
              <a:gd name="connsiteX4" fmla="*/ 2133700 w 3476528"/>
              <a:gd name="connsiteY4" fmla="*/ 327051 h 2916469"/>
              <a:gd name="connsiteX5" fmla="*/ 2682340 w 3476528"/>
              <a:gd name="connsiteY5" fmla="*/ 431554 h 2916469"/>
              <a:gd name="connsiteX6" fmla="*/ 3196146 w 3476528"/>
              <a:gd name="connsiteY6" fmla="*/ 1128239 h 2916469"/>
              <a:gd name="connsiteX7" fmla="*/ 3431277 w 3476528"/>
              <a:gd name="connsiteY7" fmla="*/ 1824925 h 2916469"/>
              <a:gd name="connsiteX8" fmla="*/ 3431277 w 3476528"/>
              <a:gd name="connsiteY8" fmla="*/ 2599988 h 2916469"/>
              <a:gd name="connsiteX9" fmla="*/ 2961014 w 3476528"/>
              <a:gd name="connsiteY9" fmla="*/ 2904788 h 2916469"/>
              <a:gd name="connsiteX10" fmla="*/ 2621380 w 3476528"/>
              <a:gd name="connsiteY10" fmla="*/ 2800285 h 2916469"/>
              <a:gd name="connsiteX11" fmla="*/ 2464626 w 3476528"/>
              <a:gd name="connsiteY11" fmla="*/ 2312605 h 2916469"/>
              <a:gd name="connsiteX12" fmla="*/ 1959529 w 3476528"/>
              <a:gd name="connsiteY12" fmla="*/ 2094891 h 2916469"/>
              <a:gd name="connsiteX13" fmla="*/ 1567643 w 3476528"/>
              <a:gd name="connsiteY13" fmla="*/ 2399691 h 2916469"/>
              <a:gd name="connsiteX14" fmla="*/ 1219300 w 3476528"/>
              <a:gd name="connsiteY14" fmla="*/ 2591279 h 2916469"/>
              <a:gd name="connsiteX15" fmla="*/ 783871 w 3476528"/>
              <a:gd name="connsiteY15" fmla="*/ 2556445 h 2916469"/>
              <a:gd name="connsiteX16" fmla="*/ 348443 w 3476528"/>
              <a:gd name="connsiteY16" fmla="*/ 2260354 h 2916469"/>
              <a:gd name="connsiteX17" fmla="*/ 740329 w 3476528"/>
              <a:gd name="connsiteY17" fmla="*/ 1676879 h 2916469"/>
              <a:gd name="connsiteX18" fmla="*/ 749037 w 3476528"/>
              <a:gd name="connsiteY18" fmla="*/ 1215325 h 2916469"/>
              <a:gd name="connsiteX19" fmla="*/ 261357 w 3476528"/>
              <a:gd name="connsiteY19" fmla="*/ 1084697 h 2916469"/>
              <a:gd name="connsiteX20" fmla="*/ 100 w 3476528"/>
              <a:gd name="connsiteY20" fmla="*/ 901817 h 2916469"/>
              <a:gd name="connsiteX0" fmla="*/ 100 w 3476528"/>
              <a:gd name="connsiteY0" fmla="*/ 893644 h 2908296"/>
              <a:gd name="connsiteX1" fmla="*/ 287483 w 3476528"/>
              <a:gd name="connsiteY1" fmla="*/ 40204 h 2908296"/>
              <a:gd name="connsiteX2" fmla="*/ 914500 w 3476528"/>
              <a:gd name="connsiteY2" fmla="*/ 144706 h 2908296"/>
              <a:gd name="connsiteX3" fmla="*/ 1439609 w 3476528"/>
              <a:gd name="connsiteY3" fmla="*/ 196252 h 2908296"/>
              <a:gd name="connsiteX4" fmla="*/ 2133700 w 3476528"/>
              <a:gd name="connsiteY4" fmla="*/ 318878 h 2908296"/>
              <a:gd name="connsiteX5" fmla="*/ 2682340 w 3476528"/>
              <a:gd name="connsiteY5" fmla="*/ 423381 h 2908296"/>
              <a:gd name="connsiteX6" fmla="*/ 3196146 w 3476528"/>
              <a:gd name="connsiteY6" fmla="*/ 1120066 h 2908296"/>
              <a:gd name="connsiteX7" fmla="*/ 3431277 w 3476528"/>
              <a:gd name="connsiteY7" fmla="*/ 1816752 h 2908296"/>
              <a:gd name="connsiteX8" fmla="*/ 3431277 w 3476528"/>
              <a:gd name="connsiteY8" fmla="*/ 2591815 h 2908296"/>
              <a:gd name="connsiteX9" fmla="*/ 2961014 w 3476528"/>
              <a:gd name="connsiteY9" fmla="*/ 2896615 h 2908296"/>
              <a:gd name="connsiteX10" fmla="*/ 2621380 w 3476528"/>
              <a:gd name="connsiteY10" fmla="*/ 2792112 h 2908296"/>
              <a:gd name="connsiteX11" fmla="*/ 2464626 w 3476528"/>
              <a:gd name="connsiteY11" fmla="*/ 2304432 h 2908296"/>
              <a:gd name="connsiteX12" fmla="*/ 1959529 w 3476528"/>
              <a:gd name="connsiteY12" fmla="*/ 2086718 h 2908296"/>
              <a:gd name="connsiteX13" fmla="*/ 1567643 w 3476528"/>
              <a:gd name="connsiteY13" fmla="*/ 2391518 h 2908296"/>
              <a:gd name="connsiteX14" fmla="*/ 1219300 w 3476528"/>
              <a:gd name="connsiteY14" fmla="*/ 2583106 h 2908296"/>
              <a:gd name="connsiteX15" fmla="*/ 783871 w 3476528"/>
              <a:gd name="connsiteY15" fmla="*/ 2548272 h 2908296"/>
              <a:gd name="connsiteX16" fmla="*/ 348443 w 3476528"/>
              <a:gd name="connsiteY16" fmla="*/ 2252181 h 2908296"/>
              <a:gd name="connsiteX17" fmla="*/ 740329 w 3476528"/>
              <a:gd name="connsiteY17" fmla="*/ 1668706 h 2908296"/>
              <a:gd name="connsiteX18" fmla="*/ 749037 w 3476528"/>
              <a:gd name="connsiteY18" fmla="*/ 1207152 h 2908296"/>
              <a:gd name="connsiteX19" fmla="*/ 261357 w 3476528"/>
              <a:gd name="connsiteY19" fmla="*/ 1076524 h 2908296"/>
              <a:gd name="connsiteX20" fmla="*/ 100 w 3476528"/>
              <a:gd name="connsiteY20" fmla="*/ 893644 h 2908296"/>
              <a:gd name="connsiteX0" fmla="*/ 100 w 3476528"/>
              <a:gd name="connsiteY0" fmla="*/ 893644 h 2908296"/>
              <a:gd name="connsiteX1" fmla="*/ 287483 w 3476528"/>
              <a:gd name="connsiteY1" fmla="*/ 40204 h 2908296"/>
              <a:gd name="connsiteX2" fmla="*/ 914500 w 3476528"/>
              <a:gd name="connsiteY2" fmla="*/ 144706 h 2908296"/>
              <a:gd name="connsiteX3" fmla="*/ 1439609 w 3476528"/>
              <a:gd name="connsiteY3" fmla="*/ 196252 h 2908296"/>
              <a:gd name="connsiteX4" fmla="*/ 2083894 w 3476528"/>
              <a:gd name="connsiteY4" fmla="*/ 484896 h 2908296"/>
              <a:gd name="connsiteX5" fmla="*/ 2682340 w 3476528"/>
              <a:gd name="connsiteY5" fmla="*/ 423381 h 2908296"/>
              <a:gd name="connsiteX6" fmla="*/ 3196146 w 3476528"/>
              <a:gd name="connsiteY6" fmla="*/ 1120066 h 2908296"/>
              <a:gd name="connsiteX7" fmla="*/ 3431277 w 3476528"/>
              <a:gd name="connsiteY7" fmla="*/ 1816752 h 2908296"/>
              <a:gd name="connsiteX8" fmla="*/ 3431277 w 3476528"/>
              <a:gd name="connsiteY8" fmla="*/ 2591815 h 2908296"/>
              <a:gd name="connsiteX9" fmla="*/ 2961014 w 3476528"/>
              <a:gd name="connsiteY9" fmla="*/ 2896615 h 2908296"/>
              <a:gd name="connsiteX10" fmla="*/ 2621380 w 3476528"/>
              <a:gd name="connsiteY10" fmla="*/ 2792112 h 2908296"/>
              <a:gd name="connsiteX11" fmla="*/ 2464626 w 3476528"/>
              <a:gd name="connsiteY11" fmla="*/ 2304432 h 2908296"/>
              <a:gd name="connsiteX12" fmla="*/ 1959529 w 3476528"/>
              <a:gd name="connsiteY12" fmla="*/ 2086718 h 2908296"/>
              <a:gd name="connsiteX13" fmla="*/ 1567643 w 3476528"/>
              <a:gd name="connsiteY13" fmla="*/ 2391518 h 2908296"/>
              <a:gd name="connsiteX14" fmla="*/ 1219300 w 3476528"/>
              <a:gd name="connsiteY14" fmla="*/ 2583106 h 2908296"/>
              <a:gd name="connsiteX15" fmla="*/ 783871 w 3476528"/>
              <a:gd name="connsiteY15" fmla="*/ 2548272 h 2908296"/>
              <a:gd name="connsiteX16" fmla="*/ 348443 w 3476528"/>
              <a:gd name="connsiteY16" fmla="*/ 2252181 h 2908296"/>
              <a:gd name="connsiteX17" fmla="*/ 740329 w 3476528"/>
              <a:gd name="connsiteY17" fmla="*/ 1668706 h 2908296"/>
              <a:gd name="connsiteX18" fmla="*/ 749037 w 3476528"/>
              <a:gd name="connsiteY18" fmla="*/ 1207152 h 2908296"/>
              <a:gd name="connsiteX19" fmla="*/ 261357 w 3476528"/>
              <a:gd name="connsiteY19" fmla="*/ 1076524 h 2908296"/>
              <a:gd name="connsiteX20" fmla="*/ 100 w 3476528"/>
              <a:gd name="connsiteY20" fmla="*/ 893644 h 2908296"/>
              <a:gd name="connsiteX0" fmla="*/ 100 w 3476528"/>
              <a:gd name="connsiteY0" fmla="*/ 893644 h 2908296"/>
              <a:gd name="connsiteX1" fmla="*/ 287483 w 3476528"/>
              <a:gd name="connsiteY1" fmla="*/ 40204 h 2908296"/>
              <a:gd name="connsiteX2" fmla="*/ 914500 w 3476528"/>
              <a:gd name="connsiteY2" fmla="*/ 144706 h 2908296"/>
              <a:gd name="connsiteX3" fmla="*/ 1439609 w 3476528"/>
              <a:gd name="connsiteY3" fmla="*/ 196252 h 2908296"/>
              <a:gd name="connsiteX4" fmla="*/ 2083894 w 3476528"/>
              <a:gd name="connsiteY4" fmla="*/ 484896 h 2908296"/>
              <a:gd name="connsiteX5" fmla="*/ 2806855 w 3476528"/>
              <a:gd name="connsiteY5" fmla="*/ 705614 h 2908296"/>
              <a:gd name="connsiteX6" fmla="*/ 3196146 w 3476528"/>
              <a:gd name="connsiteY6" fmla="*/ 1120066 h 2908296"/>
              <a:gd name="connsiteX7" fmla="*/ 3431277 w 3476528"/>
              <a:gd name="connsiteY7" fmla="*/ 1816752 h 2908296"/>
              <a:gd name="connsiteX8" fmla="*/ 3431277 w 3476528"/>
              <a:gd name="connsiteY8" fmla="*/ 2591815 h 2908296"/>
              <a:gd name="connsiteX9" fmla="*/ 2961014 w 3476528"/>
              <a:gd name="connsiteY9" fmla="*/ 2896615 h 2908296"/>
              <a:gd name="connsiteX10" fmla="*/ 2621380 w 3476528"/>
              <a:gd name="connsiteY10" fmla="*/ 2792112 h 2908296"/>
              <a:gd name="connsiteX11" fmla="*/ 2464626 w 3476528"/>
              <a:gd name="connsiteY11" fmla="*/ 2304432 h 2908296"/>
              <a:gd name="connsiteX12" fmla="*/ 1959529 w 3476528"/>
              <a:gd name="connsiteY12" fmla="*/ 2086718 h 2908296"/>
              <a:gd name="connsiteX13" fmla="*/ 1567643 w 3476528"/>
              <a:gd name="connsiteY13" fmla="*/ 2391518 h 2908296"/>
              <a:gd name="connsiteX14" fmla="*/ 1219300 w 3476528"/>
              <a:gd name="connsiteY14" fmla="*/ 2583106 h 2908296"/>
              <a:gd name="connsiteX15" fmla="*/ 783871 w 3476528"/>
              <a:gd name="connsiteY15" fmla="*/ 2548272 h 2908296"/>
              <a:gd name="connsiteX16" fmla="*/ 348443 w 3476528"/>
              <a:gd name="connsiteY16" fmla="*/ 2252181 h 2908296"/>
              <a:gd name="connsiteX17" fmla="*/ 740329 w 3476528"/>
              <a:gd name="connsiteY17" fmla="*/ 1668706 h 2908296"/>
              <a:gd name="connsiteX18" fmla="*/ 749037 w 3476528"/>
              <a:gd name="connsiteY18" fmla="*/ 1207152 h 2908296"/>
              <a:gd name="connsiteX19" fmla="*/ 261357 w 3476528"/>
              <a:gd name="connsiteY19" fmla="*/ 1076524 h 2908296"/>
              <a:gd name="connsiteX20" fmla="*/ 100 w 3476528"/>
              <a:gd name="connsiteY20" fmla="*/ 893644 h 2908296"/>
              <a:gd name="connsiteX0" fmla="*/ 100 w 3461887"/>
              <a:gd name="connsiteY0" fmla="*/ 893644 h 2874102"/>
              <a:gd name="connsiteX1" fmla="*/ 287483 w 3461887"/>
              <a:gd name="connsiteY1" fmla="*/ 40204 h 2874102"/>
              <a:gd name="connsiteX2" fmla="*/ 914500 w 3461887"/>
              <a:gd name="connsiteY2" fmla="*/ 144706 h 2874102"/>
              <a:gd name="connsiteX3" fmla="*/ 1439609 w 3461887"/>
              <a:gd name="connsiteY3" fmla="*/ 196252 h 2874102"/>
              <a:gd name="connsiteX4" fmla="*/ 2083894 w 3461887"/>
              <a:gd name="connsiteY4" fmla="*/ 484896 h 2874102"/>
              <a:gd name="connsiteX5" fmla="*/ 2806855 w 3461887"/>
              <a:gd name="connsiteY5" fmla="*/ 705614 h 2874102"/>
              <a:gd name="connsiteX6" fmla="*/ 3196146 w 3461887"/>
              <a:gd name="connsiteY6" fmla="*/ 1120066 h 2874102"/>
              <a:gd name="connsiteX7" fmla="*/ 3431277 w 3461887"/>
              <a:gd name="connsiteY7" fmla="*/ 1816752 h 2874102"/>
              <a:gd name="connsiteX8" fmla="*/ 3431277 w 3461887"/>
              <a:gd name="connsiteY8" fmla="*/ 2591815 h 2874102"/>
              <a:gd name="connsiteX9" fmla="*/ 3176838 w 3461887"/>
              <a:gd name="connsiteY9" fmla="*/ 2855111 h 2874102"/>
              <a:gd name="connsiteX10" fmla="*/ 2621380 w 3461887"/>
              <a:gd name="connsiteY10" fmla="*/ 2792112 h 2874102"/>
              <a:gd name="connsiteX11" fmla="*/ 2464626 w 3461887"/>
              <a:gd name="connsiteY11" fmla="*/ 2304432 h 2874102"/>
              <a:gd name="connsiteX12" fmla="*/ 1959529 w 3461887"/>
              <a:gd name="connsiteY12" fmla="*/ 2086718 h 2874102"/>
              <a:gd name="connsiteX13" fmla="*/ 1567643 w 3461887"/>
              <a:gd name="connsiteY13" fmla="*/ 2391518 h 2874102"/>
              <a:gd name="connsiteX14" fmla="*/ 1219300 w 3461887"/>
              <a:gd name="connsiteY14" fmla="*/ 2583106 h 2874102"/>
              <a:gd name="connsiteX15" fmla="*/ 783871 w 3461887"/>
              <a:gd name="connsiteY15" fmla="*/ 2548272 h 2874102"/>
              <a:gd name="connsiteX16" fmla="*/ 348443 w 3461887"/>
              <a:gd name="connsiteY16" fmla="*/ 2252181 h 2874102"/>
              <a:gd name="connsiteX17" fmla="*/ 740329 w 3461887"/>
              <a:gd name="connsiteY17" fmla="*/ 1668706 h 2874102"/>
              <a:gd name="connsiteX18" fmla="*/ 749037 w 3461887"/>
              <a:gd name="connsiteY18" fmla="*/ 1207152 h 2874102"/>
              <a:gd name="connsiteX19" fmla="*/ 261357 w 3461887"/>
              <a:gd name="connsiteY19" fmla="*/ 1076524 h 2874102"/>
              <a:gd name="connsiteX20" fmla="*/ 100 w 3461887"/>
              <a:gd name="connsiteY20" fmla="*/ 893644 h 2874102"/>
              <a:gd name="connsiteX0" fmla="*/ 100 w 3461887"/>
              <a:gd name="connsiteY0" fmla="*/ 893644 h 2855672"/>
              <a:gd name="connsiteX1" fmla="*/ 287483 w 3461887"/>
              <a:gd name="connsiteY1" fmla="*/ 40204 h 2855672"/>
              <a:gd name="connsiteX2" fmla="*/ 914500 w 3461887"/>
              <a:gd name="connsiteY2" fmla="*/ 144706 h 2855672"/>
              <a:gd name="connsiteX3" fmla="*/ 1439609 w 3461887"/>
              <a:gd name="connsiteY3" fmla="*/ 196252 h 2855672"/>
              <a:gd name="connsiteX4" fmla="*/ 2083894 w 3461887"/>
              <a:gd name="connsiteY4" fmla="*/ 484896 h 2855672"/>
              <a:gd name="connsiteX5" fmla="*/ 2806855 w 3461887"/>
              <a:gd name="connsiteY5" fmla="*/ 705614 h 2855672"/>
              <a:gd name="connsiteX6" fmla="*/ 3196146 w 3461887"/>
              <a:gd name="connsiteY6" fmla="*/ 1120066 h 2855672"/>
              <a:gd name="connsiteX7" fmla="*/ 3431277 w 3461887"/>
              <a:gd name="connsiteY7" fmla="*/ 1816752 h 2855672"/>
              <a:gd name="connsiteX8" fmla="*/ 3431277 w 3461887"/>
              <a:gd name="connsiteY8" fmla="*/ 2591815 h 2855672"/>
              <a:gd name="connsiteX9" fmla="*/ 3176838 w 3461887"/>
              <a:gd name="connsiteY9" fmla="*/ 2855111 h 2855672"/>
              <a:gd name="connsiteX10" fmla="*/ 2887011 w 3461887"/>
              <a:gd name="connsiteY10" fmla="*/ 2650997 h 2855672"/>
              <a:gd name="connsiteX11" fmla="*/ 2464626 w 3461887"/>
              <a:gd name="connsiteY11" fmla="*/ 2304432 h 2855672"/>
              <a:gd name="connsiteX12" fmla="*/ 1959529 w 3461887"/>
              <a:gd name="connsiteY12" fmla="*/ 2086718 h 2855672"/>
              <a:gd name="connsiteX13" fmla="*/ 1567643 w 3461887"/>
              <a:gd name="connsiteY13" fmla="*/ 2391518 h 2855672"/>
              <a:gd name="connsiteX14" fmla="*/ 1219300 w 3461887"/>
              <a:gd name="connsiteY14" fmla="*/ 2583106 h 2855672"/>
              <a:gd name="connsiteX15" fmla="*/ 783871 w 3461887"/>
              <a:gd name="connsiteY15" fmla="*/ 2548272 h 2855672"/>
              <a:gd name="connsiteX16" fmla="*/ 348443 w 3461887"/>
              <a:gd name="connsiteY16" fmla="*/ 2252181 h 2855672"/>
              <a:gd name="connsiteX17" fmla="*/ 740329 w 3461887"/>
              <a:gd name="connsiteY17" fmla="*/ 1668706 h 2855672"/>
              <a:gd name="connsiteX18" fmla="*/ 749037 w 3461887"/>
              <a:gd name="connsiteY18" fmla="*/ 1207152 h 2855672"/>
              <a:gd name="connsiteX19" fmla="*/ 261357 w 3461887"/>
              <a:gd name="connsiteY19" fmla="*/ 1076524 h 2855672"/>
              <a:gd name="connsiteX20" fmla="*/ 100 w 3461887"/>
              <a:gd name="connsiteY20" fmla="*/ 893644 h 2855672"/>
              <a:gd name="connsiteX0" fmla="*/ 100 w 3461887"/>
              <a:gd name="connsiteY0" fmla="*/ 893644 h 2855767"/>
              <a:gd name="connsiteX1" fmla="*/ 287483 w 3461887"/>
              <a:gd name="connsiteY1" fmla="*/ 40204 h 2855767"/>
              <a:gd name="connsiteX2" fmla="*/ 914500 w 3461887"/>
              <a:gd name="connsiteY2" fmla="*/ 144706 h 2855767"/>
              <a:gd name="connsiteX3" fmla="*/ 1439609 w 3461887"/>
              <a:gd name="connsiteY3" fmla="*/ 196252 h 2855767"/>
              <a:gd name="connsiteX4" fmla="*/ 2083894 w 3461887"/>
              <a:gd name="connsiteY4" fmla="*/ 484896 h 2855767"/>
              <a:gd name="connsiteX5" fmla="*/ 2806855 w 3461887"/>
              <a:gd name="connsiteY5" fmla="*/ 705614 h 2855767"/>
              <a:gd name="connsiteX6" fmla="*/ 3196146 w 3461887"/>
              <a:gd name="connsiteY6" fmla="*/ 1120066 h 2855767"/>
              <a:gd name="connsiteX7" fmla="*/ 3431277 w 3461887"/>
              <a:gd name="connsiteY7" fmla="*/ 1816752 h 2855767"/>
              <a:gd name="connsiteX8" fmla="*/ 3431277 w 3461887"/>
              <a:gd name="connsiteY8" fmla="*/ 2591815 h 2855767"/>
              <a:gd name="connsiteX9" fmla="*/ 3176838 w 3461887"/>
              <a:gd name="connsiteY9" fmla="*/ 2855111 h 2855767"/>
              <a:gd name="connsiteX10" fmla="*/ 2887011 w 3461887"/>
              <a:gd name="connsiteY10" fmla="*/ 2650997 h 2855767"/>
              <a:gd name="connsiteX11" fmla="*/ 2522733 w 3461887"/>
              <a:gd name="connsiteY11" fmla="*/ 2188219 h 2855767"/>
              <a:gd name="connsiteX12" fmla="*/ 1959529 w 3461887"/>
              <a:gd name="connsiteY12" fmla="*/ 2086718 h 2855767"/>
              <a:gd name="connsiteX13" fmla="*/ 1567643 w 3461887"/>
              <a:gd name="connsiteY13" fmla="*/ 2391518 h 2855767"/>
              <a:gd name="connsiteX14" fmla="*/ 1219300 w 3461887"/>
              <a:gd name="connsiteY14" fmla="*/ 2583106 h 2855767"/>
              <a:gd name="connsiteX15" fmla="*/ 783871 w 3461887"/>
              <a:gd name="connsiteY15" fmla="*/ 2548272 h 2855767"/>
              <a:gd name="connsiteX16" fmla="*/ 348443 w 3461887"/>
              <a:gd name="connsiteY16" fmla="*/ 2252181 h 2855767"/>
              <a:gd name="connsiteX17" fmla="*/ 740329 w 3461887"/>
              <a:gd name="connsiteY17" fmla="*/ 1668706 h 2855767"/>
              <a:gd name="connsiteX18" fmla="*/ 749037 w 3461887"/>
              <a:gd name="connsiteY18" fmla="*/ 1207152 h 2855767"/>
              <a:gd name="connsiteX19" fmla="*/ 261357 w 3461887"/>
              <a:gd name="connsiteY19" fmla="*/ 1076524 h 2855767"/>
              <a:gd name="connsiteX20" fmla="*/ 100 w 3461887"/>
              <a:gd name="connsiteY20" fmla="*/ 893644 h 2855767"/>
              <a:gd name="connsiteX0" fmla="*/ 100 w 3461887"/>
              <a:gd name="connsiteY0" fmla="*/ 893644 h 2855767"/>
              <a:gd name="connsiteX1" fmla="*/ 287483 w 3461887"/>
              <a:gd name="connsiteY1" fmla="*/ 40204 h 2855767"/>
              <a:gd name="connsiteX2" fmla="*/ 914500 w 3461887"/>
              <a:gd name="connsiteY2" fmla="*/ 144706 h 2855767"/>
              <a:gd name="connsiteX3" fmla="*/ 1439609 w 3461887"/>
              <a:gd name="connsiteY3" fmla="*/ 196252 h 2855767"/>
              <a:gd name="connsiteX4" fmla="*/ 2083894 w 3461887"/>
              <a:gd name="connsiteY4" fmla="*/ 484896 h 2855767"/>
              <a:gd name="connsiteX5" fmla="*/ 2806855 w 3461887"/>
              <a:gd name="connsiteY5" fmla="*/ 705614 h 2855767"/>
              <a:gd name="connsiteX6" fmla="*/ 3196146 w 3461887"/>
              <a:gd name="connsiteY6" fmla="*/ 1120066 h 2855767"/>
              <a:gd name="connsiteX7" fmla="*/ 3431277 w 3461887"/>
              <a:gd name="connsiteY7" fmla="*/ 1816752 h 2855767"/>
              <a:gd name="connsiteX8" fmla="*/ 3431277 w 3461887"/>
              <a:gd name="connsiteY8" fmla="*/ 2591815 h 2855767"/>
              <a:gd name="connsiteX9" fmla="*/ 3176838 w 3461887"/>
              <a:gd name="connsiteY9" fmla="*/ 2855111 h 2855767"/>
              <a:gd name="connsiteX10" fmla="*/ 2887011 w 3461887"/>
              <a:gd name="connsiteY10" fmla="*/ 2650997 h 2855767"/>
              <a:gd name="connsiteX11" fmla="*/ 2522733 w 3461887"/>
              <a:gd name="connsiteY11" fmla="*/ 2188219 h 2855767"/>
              <a:gd name="connsiteX12" fmla="*/ 1959529 w 3461887"/>
              <a:gd name="connsiteY12" fmla="*/ 2086718 h 2855767"/>
              <a:gd name="connsiteX13" fmla="*/ 1567643 w 3461887"/>
              <a:gd name="connsiteY13" fmla="*/ 2391518 h 2855767"/>
              <a:gd name="connsiteX14" fmla="*/ 1219300 w 3461887"/>
              <a:gd name="connsiteY14" fmla="*/ 2583106 h 2855767"/>
              <a:gd name="connsiteX15" fmla="*/ 783871 w 3461887"/>
              <a:gd name="connsiteY15" fmla="*/ 2548272 h 2855767"/>
              <a:gd name="connsiteX16" fmla="*/ 456356 w 3461887"/>
              <a:gd name="connsiteY16" fmla="*/ 2218976 h 2855767"/>
              <a:gd name="connsiteX17" fmla="*/ 740329 w 3461887"/>
              <a:gd name="connsiteY17" fmla="*/ 1668706 h 2855767"/>
              <a:gd name="connsiteX18" fmla="*/ 749037 w 3461887"/>
              <a:gd name="connsiteY18" fmla="*/ 1207152 h 2855767"/>
              <a:gd name="connsiteX19" fmla="*/ 261357 w 3461887"/>
              <a:gd name="connsiteY19" fmla="*/ 1076524 h 2855767"/>
              <a:gd name="connsiteX20" fmla="*/ 100 w 3461887"/>
              <a:gd name="connsiteY20" fmla="*/ 893644 h 2855767"/>
              <a:gd name="connsiteX0" fmla="*/ 93 w 3461880"/>
              <a:gd name="connsiteY0" fmla="*/ 893644 h 2855767"/>
              <a:gd name="connsiteX1" fmla="*/ 287476 w 3461880"/>
              <a:gd name="connsiteY1" fmla="*/ 40204 h 2855767"/>
              <a:gd name="connsiteX2" fmla="*/ 914493 w 3461880"/>
              <a:gd name="connsiteY2" fmla="*/ 144706 h 2855767"/>
              <a:gd name="connsiteX3" fmla="*/ 1439602 w 3461880"/>
              <a:gd name="connsiteY3" fmla="*/ 196252 h 2855767"/>
              <a:gd name="connsiteX4" fmla="*/ 2083887 w 3461880"/>
              <a:gd name="connsiteY4" fmla="*/ 484896 h 2855767"/>
              <a:gd name="connsiteX5" fmla="*/ 2806848 w 3461880"/>
              <a:gd name="connsiteY5" fmla="*/ 705614 h 2855767"/>
              <a:gd name="connsiteX6" fmla="*/ 3196139 w 3461880"/>
              <a:gd name="connsiteY6" fmla="*/ 1120066 h 2855767"/>
              <a:gd name="connsiteX7" fmla="*/ 3431270 w 3461880"/>
              <a:gd name="connsiteY7" fmla="*/ 1816752 h 2855767"/>
              <a:gd name="connsiteX8" fmla="*/ 3431270 w 3461880"/>
              <a:gd name="connsiteY8" fmla="*/ 2591815 h 2855767"/>
              <a:gd name="connsiteX9" fmla="*/ 3176831 w 3461880"/>
              <a:gd name="connsiteY9" fmla="*/ 2855111 h 2855767"/>
              <a:gd name="connsiteX10" fmla="*/ 2887004 w 3461880"/>
              <a:gd name="connsiteY10" fmla="*/ 2650997 h 2855767"/>
              <a:gd name="connsiteX11" fmla="*/ 2522726 w 3461880"/>
              <a:gd name="connsiteY11" fmla="*/ 2188219 h 2855767"/>
              <a:gd name="connsiteX12" fmla="*/ 1959522 w 3461880"/>
              <a:gd name="connsiteY12" fmla="*/ 2086718 h 2855767"/>
              <a:gd name="connsiteX13" fmla="*/ 1567636 w 3461880"/>
              <a:gd name="connsiteY13" fmla="*/ 2391518 h 2855767"/>
              <a:gd name="connsiteX14" fmla="*/ 1219293 w 3461880"/>
              <a:gd name="connsiteY14" fmla="*/ 2583106 h 2855767"/>
              <a:gd name="connsiteX15" fmla="*/ 783864 w 3461880"/>
              <a:gd name="connsiteY15" fmla="*/ 2548272 h 2855767"/>
              <a:gd name="connsiteX16" fmla="*/ 456349 w 3461880"/>
              <a:gd name="connsiteY16" fmla="*/ 2218976 h 2855767"/>
              <a:gd name="connsiteX17" fmla="*/ 740322 w 3461880"/>
              <a:gd name="connsiteY17" fmla="*/ 1668706 h 2855767"/>
              <a:gd name="connsiteX18" fmla="*/ 690923 w 3461880"/>
              <a:gd name="connsiteY18" fmla="*/ 1306764 h 2855767"/>
              <a:gd name="connsiteX19" fmla="*/ 261350 w 3461880"/>
              <a:gd name="connsiteY19" fmla="*/ 1076524 h 2855767"/>
              <a:gd name="connsiteX20" fmla="*/ 93 w 3461880"/>
              <a:gd name="connsiteY20" fmla="*/ 893644 h 2855767"/>
              <a:gd name="connsiteX0" fmla="*/ 127 w 3412108"/>
              <a:gd name="connsiteY0" fmla="*/ 840447 h 2852376"/>
              <a:gd name="connsiteX1" fmla="*/ 237704 w 3412108"/>
              <a:gd name="connsiteY1" fmla="*/ 36813 h 2852376"/>
              <a:gd name="connsiteX2" fmla="*/ 864721 w 3412108"/>
              <a:gd name="connsiteY2" fmla="*/ 141315 h 2852376"/>
              <a:gd name="connsiteX3" fmla="*/ 1389830 w 3412108"/>
              <a:gd name="connsiteY3" fmla="*/ 192861 h 2852376"/>
              <a:gd name="connsiteX4" fmla="*/ 2034115 w 3412108"/>
              <a:gd name="connsiteY4" fmla="*/ 481505 h 2852376"/>
              <a:gd name="connsiteX5" fmla="*/ 2757076 w 3412108"/>
              <a:gd name="connsiteY5" fmla="*/ 702223 h 2852376"/>
              <a:gd name="connsiteX6" fmla="*/ 3146367 w 3412108"/>
              <a:gd name="connsiteY6" fmla="*/ 1116675 h 2852376"/>
              <a:gd name="connsiteX7" fmla="*/ 3381498 w 3412108"/>
              <a:gd name="connsiteY7" fmla="*/ 1813361 h 2852376"/>
              <a:gd name="connsiteX8" fmla="*/ 3381498 w 3412108"/>
              <a:gd name="connsiteY8" fmla="*/ 2588424 h 2852376"/>
              <a:gd name="connsiteX9" fmla="*/ 3127059 w 3412108"/>
              <a:gd name="connsiteY9" fmla="*/ 2851720 h 2852376"/>
              <a:gd name="connsiteX10" fmla="*/ 2837232 w 3412108"/>
              <a:gd name="connsiteY10" fmla="*/ 2647606 h 2852376"/>
              <a:gd name="connsiteX11" fmla="*/ 2472954 w 3412108"/>
              <a:gd name="connsiteY11" fmla="*/ 2184828 h 2852376"/>
              <a:gd name="connsiteX12" fmla="*/ 1909750 w 3412108"/>
              <a:gd name="connsiteY12" fmla="*/ 2083327 h 2852376"/>
              <a:gd name="connsiteX13" fmla="*/ 1517864 w 3412108"/>
              <a:gd name="connsiteY13" fmla="*/ 2388127 h 2852376"/>
              <a:gd name="connsiteX14" fmla="*/ 1169521 w 3412108"/>
              <a:gd name="connsiteY14" fmla="*/ 2579715 h 2852376"/>
              <a:gd name="connsiteX15" fmla="*/ 734092 w 3412108"/>
              <a:gd name="connsiteY15" fmla="*/ 2544881 h 2852376"/>
              <a:gd name="connsiteX16" fmla="*/ 406577 w 3412108"/>
              <a:gd name="connsiteY16" fmla="*/ 2215585 h 2852376"/>
              <a:gd name="connsiteX17" fmla="*/ 690550 w 3412108"/>
              <a:gd name="connsiteY17" fmla="*/ 1665315 h 2852376"/>
              <a:gd name="connsiteX18" fmla="*/ 641151 w 3412108"/>
              <a:gd name="connsiteY18" fmla="*/ 1303373 h 2852376"/>
              <a:gd name="connsiteX19" fmla="*/ 211578 w 3412108"/>
              <a:gd name="connsiteY19" fmla="*/ 1073133 h 2852376"/>
              <a:gd name="connsiteX20" fmla="*/ 127 w 3412108"/>
              <a:gd name="connsiteY20" fmla="*/ 840447 h 2852376"/>
              <a:gd name="connsiteX0" fmla="*/ 127 w 3412108"/>
              <a:gd name="connsiteY0" fmla="*/ 856599 h 2868528"/>
              <a:gd name="connsiteX1" fmla="*/ 237704 w 3412108"/>
              <a:gd name="connsiteY1" fmla="*/ 52965 h 2868528"/>
              <a:gd name="connsiteX2" fmla="*/ 939430 w 3412108"/>
              <a:gd name="connsiteY2" fmla="*/ 91060 h 2868528"/>
              <a:gd name="connsiteX3" fmla="*/ 1389830 w 3412108"/>
              <a:gd name="connsiteY3" fmla="*/ 209013 h 2868528"/>
              <a:gd name="connsiteX4" fmla="*/ 2034115 w 3412108"/>
              <a:gd name="connsiteY4" fmla="*/ 497657 h 2868528"/>
              <a:gd name="connsiteX5" fmla="*/ 2757076 w 3412108"/>
              <a:gd name="connsiteY5" fmla="*/ 718375 h 2868528"/>
              <a:gd name="connsiteX6" fmla="*/ 3146367 w 3412108"/>
              <a:gd name="connsiteY6" fmla="*/ 1132827 h 2868528"/>
              <a:gd name="connsiteX7" fmla="*/ 3381498 w 3412108"/>
              <a:gd name="connsiteY7" fmla="*/ 1829513 h 2868528"/>
              <a:gd name="connsiteX8" fmla="*/ 3381498 w 3412108"/>
              <a:gd name="connsiteY8" fmla="*/ 2604576 h 2868528"/>
              <a:gd name="connsiteX9" fmla="*/ 3127059 w 3412108"/>
              <a:gd name="connsiteY9" fmla="*/ 2867872 h 2868528"/>
              <a:gd name="connsiteX10" fmla="*/ 2837232 w 3412108"/>
              <a:gd name="connsiteY10" fmla="*/ 2663758 h 2868528"/>
              <a:gd name="connsiteX11" fmla="*/ 2472954 w 3412108"/>
              <a:gd name="connsiteY11" fmla="*/ 2200980 h 2868528"/>
              <a:gd name="connsiteX12" fmla="*/ 1909750 w 3412108"/>
              <a:gd name="connsiteY12" fmla="*/ 2099479 h 2868528"/>
              <a:gd name="connsiteX13" fmla="*/ 1517864 w 3412108"/>
              <a:gd name="connsiteY13" fmla="*/ 2404279 h 2868528"/>
              <a:gd name="connsiteX14" fmla="*/ 1169521 w 3412108"/>
              <a:gd name="connsiteY14" fmla="*/ 2595867 h 2868528"/>
              <a:gd name="connsiteX15" fmla="*/ 734092 w 3412108"/>
              <a:gd name="connsiteY15" fmla="*/ 2561033 h 2868528"/>
              <a:gd name="connsiteX16" fmla="*/ 406577 w 3412108"/>
              <a:gd name="connsiteY16" fmla="*/ 2231737 h 2868528"/>
              <a:gd name="connsiteX17" fmla="*/ 690550 w 3412108"/>
              <a:gd name="connsiteY17" fmla="*/ 1681467 h 2868528"/>
              <a:gd name="connsiteX18" fmla="*/ 641151 w 3412108"/>
              <a:gd name="connsiteY18" fmla="*/ 1319525 h 2868528"/>
              <a:gd name="connsiteX19" fmla="*/ 211578 w 3412108"/>
              <a:gd name="connsiteY19" fmla="*/ 1089285 h 2868528"/>
              <a:gd name="connsiteX20" fmla="*/ 127 w 3412108"/>
              <a:gd name="connsiteY20" fmla="*/ 856599 h 2868528"/>
              <a:gd name="connsiteX0" fmla="*/ 127 w 3412108"/>
              <a:gd name="connsiteY0" fmla="*/ 853283 h 2865212"/>
              <a:gd name="connsiteX1" fmla="*/ 237704 w 3412108"/>
              <a:gd name="connsiteY1" fmla="*/ 49649 h 2865212"/>
              <a:gd name="connsiteX2" fmla="*/ 939430 w 3412108"/>
              <a:gd name="connsiteY2" fmla="*/ 87744 h 2865212"/>
              <a:gd name="connsiteX3" fmla="*/ 1522645 w 3412108"/>
              <a:gd name="connsiteY3" fmla="*/ 97785 h 2865212"/>
              <a:gd name="connsiteX4" fmla="*/ 2034115 w 3412108"/>
              <a:gd name="connsiteY4" fmla="*/ 494341 h 2865212"/>
              <a:gd name="connsiteX5" fmla="*/ 2757076 w 3412108"/>
              <a:gd name="connsiteY5" fmla="*/ 715059 h 2865212"/>
              <a:gd name="connsiteX6" fmla="*/ 3146367 w 3412108"/>
              <a:gd name="connsiteY6" fmla="*/ 1129511 h 2865212"/>
              <a:gd name="connsiteX7" fmla="*/ 3381498 w 3412108"/>
              <a:gd name="connsiteY7" fmla="*/ 1826197 h 2865212"/>
              <a:gd name="connsiteX8" fmla="*/ 3381498 w 3412108"/>
              <a:gd name="connsiteY8" fmla="*/ 2601260 h 2865212"/>
              <a:gd name="connsiteX9" fmla="*/ 3127059 w 3412108"/>
              <a:gd name="connsiteY9" fmla="*/ 2864556 h 2865212"/>
              <a:gd name="connsiteX10" fmla="*/ 2837232 w 3412108"/>
              <a:gd name="connsiteY10" fmla="*/ 2660442 h 2865212"/>
              <a:gd name="connsiteX11" fmla="*/ 2472954 w 3412108"/>
              <a:gd name="connsiteY11" fmla="*/ 2197664 h 2865212"/>
              <a:gd name="connsiteX12" fmla="*/ 1909750 w 3412108"/>
              <a:gd name="connsiteY12" fmla="*/ 2096163 h 2865212"/>
              <a:gd name="connsiteX13" fmla="*/ 1517864 w 3412108"/>
              <a:gd name="connsiteY13" fmla="*/ 2400963 h 2865212"/>
              <a:gd name="connsiteX14" fmla="*/ 1169521 w 3412108"/>
              <a:gd name="connsiteY14" fmla="*/ 2592551 h 2865212"/>
              <a:gd name="connsiteX15" fmla="*/ 734092 w 3412108"/>
              <a:gd name="connsiteY15" fmla="*/ 2557717 h 2865212"/>
              <a:gd name="connsiteX16" fmla="*/ 406577 w 3412108"/>
              <a:gd name="connsiteY16" fmla="*/ 2228421 h 2865212"/>
              <a:gd name="connsiteX17" fmla="*/ 690550 w 3412108"/>
              <a:gd name="connsiteY17" fmla="*/ 1678151 h 2865212"/>
              <a:gd name="connsiteX18" fmla="*/ 641151 w 3412108"/>
              <a:gd name="connsiteY18" fmla="*/ 1316209 h 2865212"/>
              <a:gd name="connsiteX19" fmla="*/ 211578 w 3412108"/>
              <a:gd name="connsiteY19" fmla="*/ 1085969 h 2865212"/>
              <a:gd name="connsiteX20" fmla="*/ 127 w 3412108"/>
              <a:gd name="connsiteY20" fmla="*/ 853283 h 2865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412108" h="2865212">
                <a:moveTo>
                  <a:pt x="127" y="853283"/>
                </a:moveTo>
                <a:cubicBezTo>
                  <a:pt x="4481" y="680563"/>
                  <a:pt x="81154" y="177239"/>
                  <a:pt x="237704" y="49649"/>
                </a:cubicBezTo>
                <a:cubicBezTo>
                  <a:pt x="394255" y="-77941"/>
                  <a:pt x="725273" y="79721"/>
                  <a:pt x="939430" y="87744"/>
                </a:cubicBezTo>
                <a:cubicBezTo>
                  <a:pt x="1153587" y="95767"/>
                  <a:pt x="1340198" y="30019"/>
                  <a:pt x="1522645" y="97785"/>
                </a:cubicBezTo>
                <a:cubicBezTo>
                  <a:pt x="1705092" y="165551"/>
                  <a:pt x="1828377" y="391462"/>
                  <a:pt x="2034115" y="494341"/>
                </a:cubicBezTo>
                <a:cubicBezTo>
                  <a:pt x="2239853" y="597220"/>
                  <a:pt x="2571701" y="609197"/>
                  <a:pt x="2757076" y="715059"/>
                </a:cubicBezTo>
                <a:cubicBezTo>
                  <a:pt x="2942451" y="820921"/>
                  <a:pt x="3042297" y="944321"/>
                  <a:pt x="3146367" y="1129511"/>
                </a:cubicBezTo>
                <a:cubicBezTo>
                  <a:pt x="3250437" y="1314701"/>
                  <a:pt x="3342310" y="1580906"/>
                  <a:pt x="3381498" y="1826197"/>
                </a:cubicBezTo>
                <a:cubicBezTo>
                  <a:pt x="3420687" y="2071489"/>
                  <a:pt x="3423905" y="2428200"/>
                  <a:pt x="3381498" y="2601260"/>
                </a:cubicBezTo>
                <a:cubicBezTo>
                  <a:pt x="3339092" y="2774320"/>
                  <a:pt x="3217770" y="2854692"/>
                  <a:pt x="3127059" y="2864556"/>
                </a:cubicBezTo>
                <a:cubicBezTo>
                  <a:pt x="3036348" y="2874420"/>
                  <a:pt x="2946249" y="2771591"/>
                  <a:pt x="2837232" y="2660442"/>
                </a:cubicBezTo>
                <a:cubicBezTo>
                  <a:pt x="2728215" y="2549293"/>
                  <a:pt x="2627534" y="2291710"/>
                  <a:pt x="2472954" y="2197664"/>
                </a:cubicBezTo>
                <a:cubicBezTo>
                  <a:pt x="2318374" y="2103618"/>
                  <a:pt x="2068932" y="2062280"/>
                  <a:pt x="1909750" y="2096163"/>
                </a:cubicBezTo>
                <a:cubicBezTo>
                  <a:pt x="1750568" y="2130046"/>
                  <a:pt x="1641235" y="2318232"/>
                  <a:pt x="1517864" y="2400963"/>
                </a:cubicBezTo>
                <a:cubicBezTo>
                  <a:pt x="1394493" y="2483694"/>
                  <a:pt x="1300150" y="2566425"/>
                  <a:pt x="1169521" y="2592551"/>
                </a:cubicBezTo>
                <a:cubicBezTo>
                  <a:pt x="1038892" y="2618677"/>
                  <a:pt x="861249" y="2618405"/>
                  <a:pt x="734092" y="2557717"/>
                </a:cubicBezTo>
                <a:cubicBezTo>
                  <a:pt x="606935" y="2497029"/>
                  <a:pt x="413834" y="2375015"/>
                  <a:pt x="406577" y="2228421"/>
                </a:cubicBezTo>
                <a:cubicBezTo>
                  <a:pt x="399320" y="2081827"/>
                  <a:pt x="651454" y="1830186"/>
                  <a:pt x="690550" y="1678151"/>
                </a:cubicBezTo>
                <a:cubicBezTo>
                  <a:pt x="729646" y="1526116"/>
                  <a:pt x="720980" y="1414906"/>
                  <a:pt x="641151" y="1316209"/>
                </a:cubicBezTo>
                <a:cubicBezTo>
                  <a:pt x="561322" y="1217512"/>
                  <a:pt x="318415" y="1163123"/>
                  <a:pt x="211578" y="1085969"/>
                </a:cubicBezTo>
                <a:cubicBezTo>
                  <a:pt x="104741" y="1008815"/>
                  <a:pt x="-4227" y="1026003"/>
                  <a:pt x="127" y="853283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フリーフォーム 13"/>
          <p:cNvSpPr/>
          <p:nvPr/>
        </p:nvSpPr>
        <p:spPr>
          <a:xfrm>
            <a:off x="4474850" y="475863"/>
            <a:ext cx="3072114" cy="2194395"/>
          </a:xfrm>
          <a:custGeom>
            <a:avLst/>
            <a:gdLst>
              <a:gd name="connsiteX0" fmla="*/ 100 w 3476528"/>
              <a:gd name="connsiteY0" fmla="*/ 901817 h 2916469"/>
              <a:gd name="connsiteX1" fmla="*/ 287483 w 3476528"/>
              <a:gd name="connsiteY1" fmla="*/ 48377 h 2916469"/>
              <a:gd name="connsiteX2" fmla="*/ 914500 w 3476528"/>
              <a:gd name="connsiteY2" fmla="*/ 152879 h 2916469"/>
              <a:gd name="connsiteX3" fmla="*/ 1315094 w 3476528"/>
              <a:gd name="connsiteY3" fmla="*/ 544765 h 2916469"/>
              <a:gd name="connsiteX4" fmla="*/ 2133700 w 3476528"/>
              <a:gd name="connsiteY4" fmla="*/ 327051 h 2916469"/>
              <a:gd name="connsiteX5" fmla="*/ 2682340 w 3476528"/>
              <a:gd name="connsiteY5" fmla="*/ 431554 h 2916469"/>
              <a:gd name="connsiteX6" fmla="*/ 3196146 w 3476528"/>
              <a:gd name="connsiteY6" fmla="*/ 1128239 h 2916469"/>
              <a:gd name="connsiteX7" fmla="*/ 3431277 w 3476528"/>
              <a:gd name="connsiteY7" fmla="*/ 1824925 h 2916469"/>
              <a:gd name="connsiteX8" fmla="*/ 3431277 w 3476528"/>
              <a:gd name="connsiteY8" fmla="*/ 2599988 h 2916469"/>
              <a:gd name="connsiteX9" fmla="*/ 2961014 w 3476528"/>
              <a:gd name="connsiteY9" fmla="*/ 2904788 h 2916469"/>
              <a:gd name="connsiteX10" fmla="*/ 2621380 w 3476528"/>
              <a:gd name="connsiteY10" fmla="*/ 2800285 h 2916469"/>
              <a:gd name="connsiteX11" fmla="*/ 2464626 w 3476528"/>
              <a:gd name="connsiteY11" fmla="*/ 2312605 h 2916469"/>
              <a:gd name="connsiteX12" fmla="*/ 1959529 w 3476528"/>
              <a:gd name="connsiteY12" fmla="*/ 2094891 h 2916469"/>
              <a:gd name="connsiteX13" fmla="*/ 1567643 w 3476528"/>
              <a:gd name="connsiteY13" fmla="*/ 2399691 h 2916469"/>
              <a:gd name="connsiteX14" fmla="*/ 1219300 w 3476528"/>
              <a:gd name="connsiteY14" fmla="*/ 2591279 h 2916469"/>
              <a:gd name="connsiteX15" fmla="*/ 783871 w 3476528"/>
              <a:gd name="connsiteY15" fmla="*/ 2556445 h 2916469"/>
              <a:gd name="connsiteX16" fmla="*/ 348443 w 3476528"/>
              <a:gd name="connsiteY16" fmla="*/ 2260354 h 2916469"/>
              <a:gd name="connsiteX17" fmla="*/ 740329 w 3476528"/>
              <a:gd name="connsiteY17" fmla="*/ 1676879 h 2916469"/>
              <a:gd name="connsiteX18" fmla="*/ 749037 w 3476528"/>
              <a:gd name="connsiteY18" fmla="*/ 1215325 h 2916469"/>
              <a:gd name="connsiteX19" fmla="*/ 261357 w 3476528"/>
              <a:gd name="connsiteY19" fmla="*/ 1084697 h 2916469"/>
              <a:gd name="connsiteX20" fmla="*/ 100 w 3476528"/>
              <a:gd name="connsiteY20" fmla="*/ 901817 h 2916469"/>
              <a:gd name="connsiteX0" fmla="*/ 100 w 3476528"/>
              <a:gd name="connsiteY0" fmla="*/ 903900 h 2918552"/>
              <a:gd name="connsiteX1" fmla="*/ 287483 w 3476528"/>
              <a:gd name="connsiteY1" fmla="*/ 50460 h 2918552"/>
              <a:gd name="connsiteX2" fmla="*/ 650381 w 3476528"/>
              <a:gd name="connsiteY2" fmla="*/ 147149 h 2918552"/>
              <a:gd name="connsiteX3" fmla="*/ 1315094 w 3476528"/>
              <a:gd name="connsiteY3" fmla="*/ 546848 h 2918552"/>
              <a:gd name="connsiteX4" fmla="*/ 2133700 w 3476528"/>
              <a:gd name="connsiteY4" fmla="*/ 329134 h 2918552"/>
              <a:gd name="connsiteX5" fmla="*/ 2682340 w 3476528"/>
              <a:gd name="connsiteY5" fmla="*/ 433637 h 2918552"/>
              <a:gd name="connsiteX6" fmla="*/ 3196146 w 3476528"/>
              <a:gd name="connsiteY6" fmla="*/ 1130322 h 2918552"/>
              <a:gd name="connsiteX7" fmla="*/ 3431277 w 3476528"/>
              <a:gd name="connsiteY7" fmla="*/ 1827008 h 2918552"/>
              <a:gd name="connsiteX8" fmla="*/ 3431277 w 3476528"/>
              <a:gd name="connsiteY8" fmla="*/ 2602071 h 2918552"/>
              <a:gd name="connsiteX9" fmla="*/ 2961014 w 3476528"/>
              <a:gd name="connsiteY9" fmla="*/ 2906871 h 2918552"/>
              <a:gd name="connsiteX10" fmla="*/ 2621380 w 3476528"/>
              <a:gd name="connsiteY10" fmla="*/ 2802368 h 2918552"/>
              <a:gd name="connsiteX11" fmla="*/ 2464626 w 3476528"/>
              <a:gd name="connsiteY11" fmla="*/ 2314688 h 2918552"/>
              <a:gd name="connsiteX12" fmla="*/ 1959529 w 3476528"/>
              <a:gd name="connsiteY12" fmla="*/ 2096974 h 2918552"/>
              <a:gd name="connsiteX13" fmla="*/ 1567643 w 3476528"/>
              <a:gd name="connsiteY13" fmla="*/ 2401774 h 2918552"/>
              <a:gd name="connsiteX14" fmla="*/ 1219300 w 3476528"/>
              <a:gd name="connsiteY14" fmla="*/ 2593362 h 2918552"/>
              <a:gd name="connsiteX15" fmla="*/ 783871 w 3476528"/>
              <a:gd name="connsiteY15" fmla="*/ 2558528 h 2918552"/>
              <a:gd name="connsiteX16" fmla="*/ 348443 w 3476528"/>
              <a:gd name="connsiteY16" fmla="*/ 2262437 h 2918552"/>
              <a:gd name="connsiteX17" fmla="*/ 740329 w 3476528"/>
              <a:gd name="connsiteY17" fmla="*/ 1678962 h 2918552"/>
              <a:gd name="connsiteX18" fmla="*/ 749037 w 3476528"/>
              <a:gd name="connsiteY18" fmla="*/ 1217408 h 2918552"/>
              <a:gd name="connsiteX19" fmla="*/ 261357 w 3476528"/>
              <a:gd name="connsiteY19" fmla="*/ 1086780 h 2918552"/>
              <a:gd name="connsiteX20" fmla="*/ 100 w 3476528"/>
              <a:gd name="connsiteY20" fmla="*/ 903900 h 2918552"/>
              <a:gd name="connsiteX0" fmla="*/ 13293 w 3489721"/>
              <a:gd name="connsiteY0" fmla="*/ 950673 h 2965325"/>
              <a:gd name="connsiteX1" fmla="*/ 104473 w 3489721"/>
              <a:gd name="connsiteY1" fmla="*/ 42540 h 2965325"/>
              <a:gd name="connsiteX2" fmla="*/ 663574 w 3489721"/>
              <a:gd name="connsiteY2" fmla="*/ 193922 h 2965325"/>
              <a:gd name="connsiteX3" fmla="*/ 1328287 w 3489721"/>
              <a:gd name="connsiteY3" fmla="*/ 593621 h 2965325"/>
              <a:gd name="connsiteX4" fmla="*/ 2146893 w 3489721"/>
              <a:gd name="connsiteY4" fmla="*/ 375907 h 2965325"/>
              <a:gd name="connsiteX5" fmla="*/ 2695533 w 3489721"/>
              <a:gd name="connsiteY5" fmla="*/ 480410 h 2965325"/>
              <a:gd name="connsiteX6" fmla="*/ 3209339 w 3489721"/>
              <a:gd name="connsiteY6" fmla="*/ 1177095 h 2965325"/>
              <a:gd name="connsiteX7" fmla="*/ 3444470 w 3489721"/>
              <a:gd name="connsiteY7" fmla="*/ 1873781 h 2965325"/>
              <a:gd name="connsiteX8" fmla="*/ 3444470 w 3489721"/>
              <a:gd name="connsiteY8" fmla="*/ 2648844 h 2965325"/>
              <a:gd name="connsiteX9" fmla="*/ 2974207 w 3489721"/>
              <a:gd name="connsiteY9" fmla="*/ 2953644 h 2965325"/>
              <a:gd name="connsiteX10" fmla="*/ 2634573 w 3489721"/>
              <a:gd name="connsiteY10" fmla="*/ 2849141 h 2965325"/>
              <a:gd name="connsiteX11" fmla="*/ 2477819 w 3489721"/>
              <a:gd name="connsiteY11" fmla="*/ 2361461 h 2965325"/>
              <a:gd name="connsiteX12" fmla="*/ 1972722 w 3489721"/>
              <a:gd name="connsiteY12" fmla="*/ 2143747 h 2965325"/>
              <a:gd name="connsiteX13" fmla="*/ 1580836 w 3489721"/>
              <a:gd name="connsiteY13" fmla="*/ 2448547 h 2965325"/>
              <a:gd name="connsiteX14" fmla="*/ 1232493 w 3489721"/>
              <a:gd name="connsiteY14" fmla="*/ 2640135 h 2965325"/>
              <a:gd name="connsiteX15" fmla="*/ 797064 w 3489721"/>
              <a:gd name="connsiteY15" fmla="*/ 2605301 h 2965325"/>
              <a:gd name="connsiteX16" fmla="*/ 361636 w 3489721"/>
              <a:gd name="connsiteY16" fmla="*/ 2309210 h 2965325"/>
              <a:gd name="connsiteX17" fmla="*/ 753522 w 3489721"/>
              <a:gd name="connsiteY17" fmla="*/ 1725735 h 2965325"/>
              <a:gd name="connsiteX18" fmla="*/ 762230 w 3489721"/>
              <a:gd name="connsiteY18" fmla="*/ 1264181 h 2965325"/>
              <a:gd name="connsiteX19" fmla="*/ 274550 w 3489721"/>
              <a:gd name="connsiteY19" fmla="*/ 1133553 h 2965325"/>
              <a:gd name="connsiteX20" fmla="*/ 13293 w 3489721"/>
              <a:gd name="connsiteY20" fmla="*/ 950673 h 2965325"/>
              <a:gd name="connsiteX0" fmla="*/ 3760 w 3631113"/>
              <a:gd name="connsiteY0" fmla="*/ 625434 h 2944799"/>
              <a:gd name="connsiteX1" fmla="*/ 245865 w 3631113"/>
              <a:gd name="connsiteY1" fmla="*/ 22014 h 2944799"/>
              <a:gd name="connsiteX2" fmla="*/ 804966 w 3631113"/>
              <a:gd name="connsiteY2" fmla="*/ 173396 h 2944799"/>
              <a:gd name="connsiteX3" fmla="*/ 1469679 w 3631113"/>
              <a:gd name="connsiteY3" fmla="*/ 573095 h 2944799"/>
              <a:gd name="connsiteX4" fmla="*/ 2288285 w 3631113"/>
              <a:gd name="connsiteY4" fmla="*/ 355381 h 2944799"/>
              <a:gd name="connsiteX5" fmla="*/ 2836925 w 3631113"/>
              <a:gd name="connsiteY5" fmla="*/ 459884 h 2944799"/>
              <a:gd name="connsiteX6" fmla="*/ 3350731 w 3631113"/>
              <a:gd name="connsiteY6" fmla="*/ 1156569 h 2944799"/>
              <a:gd name="connsiteX7" fmla="*/ 3585862 w 3631113"/>
              <a:gd name="connsiteY7" fmla="*/ 1853255 h 2944799"/>
              <a:gd name="connsiteX8" fmla="*/ 3585862 w 3631113"/>
              <a:gd name="connsiteY8" fmla="*/ 2628318 h 2944799"/>
              <a:gd name="connsiteX9" fmla="*/ 3115599 w 3631113"/>
              <a:gd name="connsiteY9" fmla="*/ 2933118 h 2944799"/>
              <a:gd name="connsiteX10" fmla="*/ 2775965 w 3631113"/>
              <a:gd name="connsiteY10" fmla="*/ 2828615 h 2944799"/>
              <a:gd name="connsiteX11" fmla="*/ 2619211 w 3631113"/>
              <a:gd name="connsiteY11" fmla="*/ 2340935 h 2944799"/>
              <a:gd name="connsiteX12" fmla="*/ 2114114 w 3631113"/>
              <a:gd name="connsiteY12" fmla="*/ 2123221 h 2944799"/>
              <a:gd name="connsiteX13" fmla="*/ 1722228 w 3631113"/>
              <a:gd name="connsiteY13" fmla="*/ 2428021 h 2944799"/>
              <a:gd name="connsiteX14" fmla="*/ 1373885 w 3631113"/>
              <a:gd name="connsiteY14" fmla="*/ 2619609 h 2944799"/>
              <a:gd name="connsiteX15" fmla="*/ 938456 w 3631113"/>
              <a:gd name="connsiteY15" fmla="*/ 2584775 h 2944799"/>
              <a:gd name="connsiteX16" fmla="*/ 503028 w 3631113"/>
              <a:gd name="connsiteY16" fmla="*/ 2288684 h 2944799"/>
              <a:gd name="connsiteX17" fmla="*/ 894914 w 3631113"/>
              <a:gd name="connsiteY17" fmla="*/ 1705209 h 2944799"/>
              <a:gd name="connsiteX18" fmla="*/ 903622 w 3631113"/>
              <a:gd name="connsiteY18" fmla="*/ 1243655 h 2944799"/>
              <a:gd name="connsiteX19" fmla="*/ 415942 w 3631113"/>
              <a:gd name="connsiteY19" fmla="*/ 1113027 h 2944799"/>
              <a:gd name="connsiteX20" fmla="*/ 3760 w 3631113"/>
              <a:gd name="connsiteY20" fmla="*/ 625434 h 2944799"/>
              <a:gd name="connsiteX0" fmla="*/ 3484 w 3630837"/>
              <a:gd name="connsiteY0" fmla="*/ 625434 h 2944799"/>
              <a:gd name="connsiteX1" fmla="*/ 245589 w 3630837"/>
              <a:gd name="connsiteY1" fmla="*/ 22014 h 2944799"/>
              <a:gd name="connsiteX2" fmla="*/ 804690 w 3630837"/>
              <a:gd name="connsiteY2" fmla="*/ 173396 h 2944799"/>
              <a:gd name="connsiteX3" fmla="*/ 1469403 w 3630837"/>
              <a:gd name="connsiteY3" fmla="*/ 573095 h 2944799"/>
              <a:gd name="connsiteX4" fmla="*/ 2288009 w 3630837"/>
              <a:gd name="connsiteY4" fmla="*/ 355381 h 2944799"/>
              <a:gd name="connsiteX5" fmla="*/ 2836649 w 3630837"/>
              <a:gd name="connsiteY5" fmla="*/ 459884 h 2944799"/>
              <a:gd name="connsiteX6" fmla="*/ 3350455 w 3630837"/>
              <a:gd name="connsiteY6" fmla="*/ 1156569 h 2944799"/>
              <a:gd name="connsiteX7" fmla="*/ 3585586 w 3630837"/>
              <a:gd name="connsiteY7" fmla="*/ 1853255 h 2944799"/>
              <a:gd name="connsiteX8" fmla="*/ 3585586 w 3630837"/>
              <a:gd name="connsiteY8" fmla="*/ 2628318 h 2944799"/>
              <a:gd name="connsiteX9" fmla="*/ 3115323 w 3630837"/>
              <a:gd name="connsiteY9" fmla="*/ 2933118 h 2944799"/>
              <a:gd name="connsiteX10" fmla="*/ 2775689 w 3630837"/>
              <a:gd name="connsiteY10" fmla="*/ 2828615 h 2944799"/>
              <a:gd name="connsiteX11" fmla="*/ 2618935 w 3630837"/>
              <a:gd name="connsiteY11" fmla="*/ 2340935 h 2944799"/>
              <a:gd name="connsiteX12" fmla="*/ 2113838 w 3630837"/>
              <a:gd name="connsiteY12" fmla="*/ 2123221 h 2944799"/>
              <a:gd name="connsiteX13" fmla="*/ 1721952 w 3630837"/>
              <a:gd name="connsiteY13" fmla="*/ 2428021 h 2944799"/>
              <a:gd name="connsiteX14" fmla="*/ 1373609 w 3630837"/>
              <a:gd name="connsiteY14" fmla="*/ 2619609 h 2944799"/>
              <a:gd name="connsiteX15" fmla="*/ 938180 w 3630837"/>
              <a:gd name="connsiteY15" fmla="*/ 2584775 h 2944799"/>
              <a:gd name="connsiteX16" fmla="*/ 502752 w 3630837"/>
              <a:gd name="connsiteY16" fmla="*/ 2288684 h 2944799"/>
              <a:gd name="connsiteX17" fmla="*/ 894638 w 3630837"/>
              <a:gd name="connsiteY17" fmla="*/ 1705209 h 2944799"/>
              <a:gd name="connsiteX18" fmla="*/ 903346 w 3630837"/>
              <a:gd name="connsiteY18" fmla="*/ 1243655 h 2944799"/>
              <a:gd name="connsiteX19" fmla="*/ 408120 w 3630837"/>
              <a:gd name="connsiteY19" fmla="*/ 917698 h 2944799"/>
              <a:gd name="connsiteX20" fmla="*/ 3484 w 3630837"/>
              <a:gd name="connsiteY20" fmla="*/ 625434 h 2944799"/>
              <a:gd name="connsiteX0" fmla="*/ 5883 w 3633236"/>
              <a:gd name="connsiteY0" fmla="*/ 625434 h 2944799"/>
              <a:gd name="connsiteX1" fmla="*/ 247988 w 3633236"/>
              <a:gd name="connsiteY1" fmla="*/ 22014 h 2944799"/>
              <a:gd name="connsiteX2" fmla="*/ 807089 w 3633236"/>
              <a:gd name="connsiteY2" fmla="*/ 173396 h 2944799"/>
              <a:gd name="connsiteX3" fmla="*/ 1471802 w 3633236"/>
              <a:gd name="connsiteY3" fmla="*/ 573095 h 2944799"/>
              <a:gd name="connsiteX4" fmla="*/ 2290408 w 3633236"/>
              <a:gd name="connsiteY4" fmla="*/ 355381 h 2944799"/>
              <a:gd name="connsiteX5" fmla="*/ 2839048 w 3633236"/>
              <a:gd name="connsiteY5" fmla="*/ 459884 h 2944799"/>
              <a:gd name="connsiteX6" fmla="*/ 3352854 w 3633236"/>
              <a:gd name="connsiteY6" fmla="*/ 1156569 h 2944799"/>
              <a:gd name="connsiteX7" fmla="*/ 3587985 w 3633236"/>
              <a:gd name="connsiteY7" fmla="*/ 1853255 h 2944799"/>
              <a:gd name="connsiteX8" fmla="*/ 3587985 w 3633236"/>
              <a:gd name="connsiteY8" fmla="*/ 2628318 h 2944799"/>
              <a:gd name="connsiteX9" fmla="*/ 3117722 w 3633236"/>
              <a:gd name="connsiteY9" fmla="*/ 2933118 h 2944799"/>
              <a:gd name="connsiteX10" fmla="*/ 2778088 w 3633236"/>
              <a:gd name="connsiteY10" fmla="*/ 2828615 h 2944799"/>
              <a:gd name="connsiteX11" fmla="*/ 2621334 w 3633236"/>
              <a:gd name="connsiteY11" fmla="*/ 2340935 h 2944799"/>
              <a:gd name="connsiteX12" fmla="*/ 2116237 w 3633236"/>
              <a:gd name="connsiteY12" fmla="*/ 2123221 h 2944799"/>
              <a:gd name="connsiteX13" fmla="*/ 1724351 w 3633236"/>
              <a:gd name="connsiteY13" fmla="*/ 2428021 h 2944799"/>
              <a:gd name="connsiteX14" fmla="*/ 1376008 w 3633236"/>
              <a:gd name="connsiteY14" fmla="*/ 2619609 h 2944799"/>
              <a:gd name="connsiteX15" fmla="*/ 940579 w 3633236"/>
              <a:gd name="connsiteY15" fmla="*/ 2584775 h 2944799"/>
              <a:gd name="connsiteX16" fmla="*/ 505151 w 3633236"/>
              <a:gd name="connsiteY16" fmla="*/ 2288684 h 2944799"/>
              <a:gd name="connsiteX17" fmla="*/ 897037 w 3633236"/>
              <a:gd name="connsiteY17" fmla="*/ 1705209 h 2944799"/>
              <a:gd name="connsiteX18" fmla="*/ 905745 w 3633236"/>
              <a:gd name="connsiteY18" fmla="*/ 1243655 h 2944799"/>
              <a:gd name="connsiteX19" fmla="*/ 470889 w 3633236"/>
              <a:gd name="connsiteY19" fmla="*/ 870819 h 2944799"/>
              <a:gd name="connsiteX20" fmla="*/ 5883 w 3633236"/>
              <a:gd name="connsiteY20" fmla="*/ 625434 h 2944799"/>
              <a:gd name="connsiteX0" fmla="*/ 5883 w 3633236"/>
              <a:gd name="connsiteY0" fmla="*/ 625434 h 2944799"/>
              <a:gd name="connsiteX1" fmla="*/ 247988 w 3633236"/>
              <a:gd name="connsiteY1" fmla="*/ 22014 h 2944799"/>
              <a:gd name="connsiteX2" fmla="*/ 807089 w 3633236"/>
              <a:gd name="connsiteY2" fmla="*/ 173396 h 2944799"/>
              <a:gd name="connsiteX3" fmla="*/ 1471802 w 3633236"/>
              <a:gd name="connsiteY3" fmla="*/ 573095 h 2944799"/>
              <a:gd name="connsiteX4" fmla="*/ 2290408 w 3633236"/>
              <a:gd name="connsiteY4" fmla="*/ 355381 h 2944799"/>
              <a:gd name="connsiteX5" fmla="*/ 2839048 w 3633236"/>
              <a:gd name="connsiteY5" fmla="*/ 459884 h 2944799"/>
              <a:gd name="connsiteX6" fmla="*/ 3352854 w 3633236"/>
              <a:gd name="connsiteY6" fmla="*/ 1156569 h 2944799"/>
              <a:gd name="connsiteX7" fmla="*/ 3587985 w 3633236"/>
              <a:gd name="connsiteY7" fmla="*/ 1853255 h 2944799"/>
              <a:gd name="connsiteX8" fmla="*/ 3587985 w 3633236"/>
              <a:gd name="connsiteY8" fmla="*/ 2628318 h 2944799"/>
              <a:gd name="connsiteX9" fmla="*/ 3117722 w 3633236"/>
              <a:gd name="connsiteY9" fmla="*/ 2933118 h 2944799"/>
              <a:gd name="connsiteX10" fmla="*/ 2778088 w 3633236"/>
              <a:gd name="connsiteY10" fmla="*/ 2828615 h 2944799"/>
              <a:gd name="connsiteX11" fmla="*/ 2621334 w 3633236"/>
              <a:gd name="connsiteY11" fmla="*/ 2340935 h 2944799"/>
              <a:gd name="connsiteX12" fmla="*/ 2116237 w 3633236"/>
              <a:gd name="connsiteY12" fmla="*/ 2123221 h 2944799"/>
              <a:gd name="connsiteX13" fmla="*/ 1724351 w 3633236"/>
              <a:gd name="connsiteY13" fmla="*/ 2428021 h 2944799"/>
              <a:gd name="connsiteX14" fmla="*/ 1376008 w 3633236"/>
              <a:gd name="connsiteY14" fmla="*/ 2619609 h 2944799"/>
              <a:gd name="connsiteX15" fmla="*/ 940579 w 3633236"/>
              <a:gd name="connsiteY15" fmla="*/ 2584775 h 2944799"/>
              <a:gd name="connsiteX16" fmla="*/ 505151 w 3633236"/>
              <a:gd name="connsiteY16" fmla="*/ 2288684 h 2944799"/>
              <a:gd name="connsiteX17" fmla="*/ 897037 w 3633236"/>
              <a:gd name="connsiteY17" fmla="*/ 1705209 h 2944799"/>
              <a:gd name="connsiteX18" fmla="*/ 1018939 w 3633236"/>
              <a:gd name="connsiteY18" fmla="*/ 1142084 h 2944799"/>
              <a:gd name="connsiteX19" fmla="*/ 470889 w 3633236"/>
              <a:gd name="connsiteY19" fmla="*/ 870819 h 2944799"/>
              <a:gd name="connsiteX20" fmla="*/ 5883 w 3633236"/>
              <a:gd name="connsiteY20" fmla="*/ 625434 h 2944799"/>
              <a:gd name="connsiteX0" fmla="*/ 5883 w 3633236"/>
              <a:gd name="connsiteY0" fmla="*/ 625434 h 2944799"/>
              <a:gd name="connsiteX1" fmla="*/ 247988 w 3633236"/>
              <a:gd name="connsiteY1" fmla="*/ 22014 h 2944799"/>
              <a:gd name="connsiteX2" fmla="*/ 807089 w 3633236"/>
              <a:gd name="connsiteY2" fmla="*/ 173396 h 2944799"/>
              <a:gd name="connsiteX3" fmla="*/ 1471802 w 3633236"/>
              <a:gd name="connsiteY3" fmla="*/ 573095 h 2944799"/>
              <a:gd name="connsiteX4" fmla="*/ 2290408 w 3633236"/>
              <a:gd name="connsiteY4" fmla="*/ 355381 h 2944799"/>
              <a:gd name="connsiteX5" fmla="*/ 2839048 w 3633236"/>
              <a:gd name="connsiteY5" fmla="*/ 459884 h 2944799"/>
              <a:gd name="connsiteX6" fmla="*/ 3352854 w 3633236"/>
              <a:gd name="connsiteY6" fmla="*/ 1156569 h 2944799"/>
              <a:gd name="connsiteX7" fmla="*/ 3587985 w 3633236"/>
              <a:gd name="connsiteY7" fmla="*/ 1853255 h 2944799"/>
              <a:gd name="connsiteX8" fmla="*/ 3587985 w 3633236"/>
              <a:gd name="connsiteY8" fmla="*/ 2628318 h 2944799"/>
              <a:gd name="connsiteX9" fmla="*/ 3117722 w 3633236"/>
              <a:gd name="connsiteY9" fmla="*/ 2933118 h 2944799"/>
              <a:gd name="connsiteX10" fmla="*/ 2778088 w 3633236"/>
              <a:gd name="connsiteY10" fmla="*/ 2828615 h 2944799"/>
              <a:gd name="connsiteX11" fmla="*/ 2621334 w 3633236"/>
              <a:gd name="connsiteY11" fmla="*/ 2340935 h 2944799"/>
              <a:gd name="connsiteX12" fmla="*/ 2116237 w 3633236"/>
              <a:gd name="connsiteY12" fmla="*/ 2123221 h 2944799"/>
              <a:gd name="connsiteX13" fmla="*/ 1724351 w 3633236"/>
              <a:gd name="connsiteY13" fmla="*/ 2428021 h 2944799"/>
              <a:gd name="connsiteX14" fmla="*/ 1376008 w 3633236"/>
              <a:gd name="connsiteY14" fmla="*/ 2619609 h 2944799"/>
              <a:gd name="connsiteX15" fmla="*/ 940579 w 3633236"/>
              <a:gd name="connsiteY15" fmla="*/ 2584775 h 2944799"/>
              <a:gd name="connsiteX16" fmla="*/ 505151 w 3633236"/>
              <a:gd name="connsiteY16" fmla="*/ 2288684 h 2944799"/>
              <a:gd name="connsiteX17" fmla="*/ 995138 w 3633236"/>
              <a:gd name="connsiteY17" fmla="*/ 1728649 h 2944799"/>
              <a:gd name="connsiteX18" fmla="*/ 1018939 w 3633236"/>
              <a:gd name="connsiteY18" fmla="*/ 1142084 h 2944799"/>
              <a:gd name="connsiteX19" fmla="*/ 470889 w 3633236"/>
              <a:gd name="connsiteY19" fmla="*/ 870819 h 2944799"/>
              <a:gd name="connsiteX20" fmla="*/ 5883 w 3633236"/>
              <a:gd name="connsiteY20" fmla="*/ 625434 h 2944799"/>
              <a:gd name="connsiteX0" fmla="*/ 5883 w 3633236"/>
              <a:gd name="connsiteY0" fmla="*/ 625434 h 2944799"/>
              <a:gd name="connsiteX1" fmla="*/ 247988 w 3633236"/>
              <a:gd name="connsiteY1" fmla="*/ 22014 h 2944799"/>
              <a:gd name="connsiteX2" fmla="*/ 807089 w 3633236"/>
              <a:gd name="connsiteY2" fmla="*/ 173396 h 2944799"/>
              <a:gd name="connsiteX3" fmla="*/ 1471802 w 3633236"/>
              <a:gd name="connsiteY3" fmla="*/ 573095 h 2944799"/>
              <a:gd name="connsiteX4" fmla="*/ 2290408 w 3633236"/>
              <a:gd name="connsiteY4" fmla="*/ 355381 h 2944799"/>
              <a:gd name="connsiteX5" fmla="*/ 2839048 w 3633236"/>
              <a:gd name="connsiteY5" fmla="*/ 459884 h 2944799"/>
              <a:gd name="connsiteX6" fmla="*/ 3352854 w 3633236"/>
              <a:gd name="connsiteY6" fmla="*/ 1156569 h 2944799"/>
              <a:gd name="connsiteX7" fmla="*/ 3587985 w 3633236"/>
              <a:gd name="connsiteY7" fmla="*/ 1853255 h 2944799"/>
              <a:gd name="connsiteX8" fmla="*/ 3587985 w 3633236"/>
              <a:gd name="connsiteY8" fmla="*/ 2628318 h 2944799"/>
              <a:gd name="connsiteX9" fmla="*/ 3117722 w 3633236"/>
              <a:gd name="connsiteY9" fmla="*/ 2933118 h 2944799"/>
              <a:gd name="connsiteX10" fmla="*/ 2778088 w 3633236"/>
              <a:gd name="connsiteY10" fmla="*/ 2828615 h 2944799"/>
              <a:gd name="connsiteX11" fmla="*/ 2621334 w 3633236"/>
              <a:gd name="connsiteY11" fmla="*/ 2340935 h 2944799"/>
              <a:gd name="connsiteX12" fmla="*/ 2116237 w 3633236"/>
              <a:gd name="connsiteY12" fmla="*/ 2123221 h 2944799"/>
              <a:gd name="connsiteX13" fmla="*/ 1724351 w 3633236"/>
              <a:gd name="connsiteY13" fmla="*/ 2428021 h 2944799"/>
              <a:gd name="connsiteX14" fmla="*/ 1376008 w 3633236"/>
              <a:gd name="connsiteY14" fmla="*/ 2619609 h 2944799"/>
              <a:gd name="connsiteX15" fmla="*/ 940579 w 3633236"/>
              <a:gd name="connsiteY15" fmla="*/ 2584775 h 2944799"/>
              <a:gd name="connsiteX16" fmla="*/ 573067 w 3633236"/>
              <a:gd name="connsiteY16" fmla="*/ 2484013 h 2944799"/>
              <a:gd name="connsiteX17" fmla="*/ 995138 w 3633236"/>
              <a:gd name="connsiteY17" fmla="*/ 1728649 h 2944799"/>
              <a:gd name="connsiteX18" fmla="*/ 1018939 w 3633236"/>
              <a:gd name="connsiteY18" fmla="*/ 1142084 h 2944799"/>
              <a:gd name="connsiteX19" fmla="*/ 470889 w 3633236"/>
              <a:gd name="connsiteY19" fmla="*/ 870819 h 2944799"/>
              <a:gd name="connsiteX20" fmla="*/ 5883 w 3633236"/>
              <a:gd name="connsiteY20" fmla="*/ 625434 h 2944799"/>
              <a:gd name="connsiteX0" fmla="*/ 5883 w 3633236"/>
              <a:gd name="connsiteY0" fmla="*/ 625434 h 2944799"/>
              <a:gd name="connsiteX1" fmla="*/ 247988 w 3633236"/>
              <a:gd name="connsiteY1" fmla="*/ 22014 h 2944799"/>
              <a:gd name="connsiteX2" fmla="*/ 807089 w 3633236"/>
              <a:gd name="connsiteY2" fmla="*/ 173396 h 2944799"/>
              <a:gd name="connsiteX3" fmla="*/ 1471802 w 3633236"/>
              <a:gd name="connsiteY3" fmla="*/ 573095 h 2944799"/>
              <a:gd name="connsiteX4" fmla="*/ 2290408 w 3633236"/>
              <a:gd name="connsiteY4" fmla="*/ 355381 h 2944799"/>
              <a:gd name="connsiteX5" fmla="*/ 2839048 w 3633236"/>
              <a:gd name="connsiteY5" fmla="*/ 459884 h 2944799"/>
              <a:gd name="connsiteX6" fmla="*/ 3352854 w 3633236"/>
              <a:gd name="connsiteY6" fmla="*/ 1156569 h 2944799"/>
              <a:gd name="connsiteX7" fmla="*/ 3587985 w 3633236"/>
              <a:gd name="connsiteY7" fmla="*/ 1853255 h 2944799"/>
              <a:gd name="connsiteX8" fmla="*/ 3587985 w 3633236"/>
              <a:gd name="connsiteY8" fmla="*/ 2628318 h 2944799"/>
              <a:gd name="connsiteX9" fmla="*/ 3117722 w 3633236"/>
              <a:gd name="connsiteY9" fmla="*/ 2933118 h 2944799"/>
              <a:gd name="connsiteX10" fmla="*/ 2778088 w 3633236"/>
              <a:gd name="connsiteY10" fmla="*/ 2828615 h 2944799"/>
              <a:gd name="connsiteX11" fmla="*/ 2621334 w 3633236"/>
              <a:gd name="connsiteY11" fmla="*/ 2340935 h 2944799"/>
              <a:gd name="connsiteX12" fmla="*/ 2116237 w 3633236"/>
              <a:gd name="connsiteY12" fmla="*/ 2123221 h 2944799"/>
              <a:gd name="connsiteX13" fmla="*/ 1724351 w 3633236"/>
              <a:gd name="connsiteY13" fmla="*/ 2428021 h 2944799"/>
              <a:gd name="connsiteX14" fmla="*/ 1376008 w 3633236"/>
              <a:gd name="connsiteY14" fmla="*/ 2619609 h 2944799"/>
              <a:gd name="connsiteX15" fmla="*/ 940579 w 3633236"/>
              <a:gd name="connsiteY15" fmla="*/ 2584775 h 2944799"/>
              <a:gd name="connsiteX16" fmla="*/ 618345 w 3633236"/>
              <a:gd name="connsiteY16" fmla="*/ 2382442 h 2944799"/>
              <a:gd name="connsiteX17" fmla="*/ 995138 w 3633236"/>
              <a:gd name="connsiteY17" fmla="*/ 1728649 h 2944799"/>
              <a:gd name="connsiteX18" fmla="*/ 1018939 w 3633236"/>
              <a:gd name="connsiteY18" fmla="*/ 1142084 h 2944799"/>
              <a:gd name="connsiteX19" fmla="*/ 470889 w 3633236"/>
              <a:gd name="connsiteY19" fmla="*/ 870819 h 2944799"/>
              <a:gd name="connsiteX20" fmla="*/ 5883 w 3633236"/>
              <a:gd name="connsiteY20" fmla="*/ 625434 h 2944799"/>
              <a:gd name="connsiteX0" fmla="*/ 5883 w 3633236"/>
              <a:gd name="connsiteY0" fmla="*/ 625434 h 2944799"/>
              <a:gd name="connsiteX1" fmla="*/ 247988 w 3633236"/>
              <a:gd name="connsiteY1" fmla="*/ 22014 h 2944799"/>
              <a:gd name="connsiteX2" fmla="*/ 807089 w 3633236"/>
              <a:gd name="connsiteY2" fmla="*/ 173396 h 2944799"/>
              <a:gd name="connsiteX3" fmla="*/ 1471802 w 3633236"/>
              <a:gd name="connsiteY3" fmla="*/ 573095 h 2944799"/>
              <a:gd name="connsiteX4" fmla="*/ 2290408 w 3633236"/>
              <a:gd name="connsiteY4" fmla="*/ 355381 h 2944799"/>
              <a:gd name="connsiteX5" fmla="*/ 2839048 w 3633236"/>
              <a:gd name="connsiteY5" fmla="*/ 459884 h 2944799"/>
              <a:gd name="connsiteX6" fmla="*/ 3352854 w 3633236"/>
              <a:gd name="connsiteY6" fmla="*/ 1156569 h 2944799"/>
              <a:gd name="connsiteX7" fmla="*/ 3587985 w 3633236"/>
              <a:gd name="connsiteY7" fmla="*/ 1853255 h 2944799"/>
              <a:gd name="connsiteX8" fmla="*/ 3587985 w 3633236"/>
              <a:gd name="connsiteY8" fmla="*/ 2628318 h 2944799"/>
              <a:gd name="connsiteX9" fmla="*/ 3117722 w 3633236"/>
              <a:gd name="connsiteY9" fmla="*/ 2933118 h 2944799"/>
              <a:gd name="connsiteX10" fmla="*/ 2778088 w 3633236"/>
              <a:gd name="connsiteY10" fmla="*/ 2828615 h 2944799"/>
              <a:gd name="connsiteX11" fmla="*/ 2621334 w 3633236"/>
              <a:gd name="connsiteY11" fmla="*/ 2340935 h 2944799"/>
              <a:gd name="connsiteX12" fmla="*/ 2116237 w 3633236"/>
              <a:gd name="connsiteY12" fmla="*/ 2123221 h 2944799"/>
              <a:gd name="connsiteX13" fmla="*/ 1724351 w 3633236"/>
              <a:gd name="connsiteY13" fmla="*/ 2428021 h 2944799"/>
              <a:gd name="connsiteX14" fmla="*/ 1345823 w 3633236"/>
              <a:gd name="connsiteY14" fmla="*/ 2588357 h 2944799"/>
              <a:gd name="connsiteX15" fmla="*/ 940579 w 3633236"/>
              <a:gd name="connsiteY15" fmla="*/ 2584775 h 2944799"/>
              <a:gd name="connsiteX16" fmla="*/ 618345 w 3633236"/>
              <a:gd name="connsiteY16" fmla="*/ 2382442 h 2944799"/>
              <a:gd name="connsiteX17" fmla="*/ 995138 w 3633236"/>
              <a:gd name="connsiteY17" fmla="*/ 1728649 h 2944799"/>
              <a:gd name="connsiteX18" fmla="*/ 1018939 w 3633236"/>
              <a:gd name="connsiteY18" fmla="*/ 1142084 h 2944799"/>
              <a:gd name="connsiteX19" fmla="*/ 470889 w 3633236"/>
              <a:gd name="connsiteY19" fmla="*/ 870819 h 2944799"/>
              <a:gd name="connsiteX20" fmla="*/ 5883 w 3633236"/>
              <a:gd name="connsiteY20" fmla="*/ 625434 h 2944799"/>
              <a:gd name="connsiteX0" fmla="*/ 5883 w 3633236"/>
              <a:gd name="connsiteY0" fmla="*/ 625434 h 2944799"/>
              <a:gd name="connsiteX1" fmla="*/ 247988 w 3633236"/>
              <a:gd name="connsiteY1" fmla="*/ 22014 h 2944799"/>
              <a:gd name="connsiteX2" fmla="*/ 807089 w 3633236"/>
              <a:gd name="connsiteY2" fmla="*/ 173396 h 2944799"/>
              <a:gd name="connsiteX3" fmla="*/ 1471802 w 3633236"/>
              <a:gd name="connsiteY3" fmla="*/ 573095 h 2944799"/>
              <a:gd name="connsiteX4" fmla="*/ 2290408 w 3633236"/>
              <a:gd name="connsiteY4" fmla="*/ 355381 h 2944799"/>
              <a:gd name="connsiteX5" fmla="*/ 2839048 w 3633236"/>
              <a:gd name="connsiteY5" fmla="*/ 459884 h 2944799"/>
              <a:gd name="connsiteX6" fmla="*/ 3352854 w 3633236"/>
              <a:gd name="connsiteY6" fmla="*/ 1156569 h 2944799"/>
              <a:gd name="connsiteX7" fmla="*/ 3587985 w 3633236"/>
              <a:gd name="connsiteY7" fmla="*/ 1853255 h 2944799"/>
              <a:gd name="connsiteX8" fmla="*/ 3587985 w 3633236"/>
              <a:gd name="connsiteY8" fmla="*/ 2628318 h 2944799"/>
              <a:gd name="connsiteX9" fmla="*/ 3117722 w 3633236"/>
              <a:gd name="connsiteY9" fmla="*/ 2933118 h 2944799"/>
              <a:gd name="connsiteX10" fmla="*/ 2778088 w 3633236"/>
              <a:gd name="connsiteY10" fmla="*/ 2828615 h 2944799"/>
              <a:gd name="connsiteX11" fmla="*/ 2621334 w 3633236"/>
              <a:gd name="connsiteY11" fmla="*/ 2340935 h 2944799"/>
              <a:gd name="connsiteX12" fmla="*/ 2116237 w 3633236"/>
              <a:gd name="connsiteY12" fmla="*/ 2123221 h 2944799"/>
              <a:gd name="connsiteX13" fmla="*/ 1671527 w 3633236"/>
              <a:gd name="connsiteY13" fmla="*/ 2318637 h 2944799"/>
              <a:gd name="connsiteX14" fmla="*/ 1345823 w 3633236"/>
              <a:gd name="connsiteY14" fmla="*/ 2588357 h 2944799"/>
              <a:gd name="connsiteX15" fmla="*/ 940579 w 3633236"/>
              <a:gd name="connsiteY15" fmla="*/ 2584775 h 2944799"/>
              <a:gd name="connsiteX16" fmla="*/ 618345 w 3633236"/>
              <a:gd name="connsiteY16" fmla="*/ 2382442 h 2944799"/>
              <a:gd name="connsiteX17" fmla="*/ 995138 w 3633236"/>
              <a:gd name="connsiteY17" fmla="*/ 1728649 h 2944799"/>
              <a:gd name="connsiteX18" fmla="*/ 1018939 w 3633236"/>
              <a:gd name="connsiteY18" fmla="*/ 1142084 h 2944799"/>
              <a:gd name="connsiteX19" fmla="*/ 470889 w 3633236"/>
              <a:gd name="connsiteY19" fmla="*/ 870819 h 2944799"/>
              <a:gd name="connsiteX20" fmla="*/ 5883 w 3633236"/>
              <a:gd name="connsiteY20" fmla="*/ 625434 h 2944799"/>
              <a:gd name="connsiteX0" fmla="*/ 5883 w 3633236"/>
              <a:gd name="connsiteY0" fmla="*/ 625434 h 2944799"/>
              <a:gd name="connsiteX1" fmla="*/ 247988 w 3633236"/>
              <a:gd name="connsiteY1" fmla="*/ 22014 h 2944799"/>
              <a:gd name="connsiteX2" fmla="*/ 807089 w 3633236"/>
              <a:gd name="connsiteY2" fmla="*/ 173396 h 2944799"/>
              <a:gd name="connsiteX3" fmla="*/ 1471802 w 3633236"/>
              <a:gd name="connsiteY3" fmla="*/ 573095 h 2944799"/>
              <a:gd name="connsiteX4" fmla="*/ 2290408 w 3633236"/>
              <a:gd name="connsiteY4" fmla="*/ 355381 h 2944799"/>
              <a:gd name="connsiteX5" fmla="*/ 2839048 w 3633236"/>
              <a:gd name="connsiteY5" fmla="*/ 459884 h 2944799"/>
              <a:gd name="connsiteX6" fmla="*/ 3352854 w 3633236"/>
              <a:gd name="connsiteY6" fmla="*/ 1156569 h 2944799"/>
              <a:gd name="connsiteX7" fmla="*/ 3587985 w 3633236"/>
              <a:gd name="connsiteY7" fmla="*/ 1853255 h 2944799"/>
              <a:gd name="connsiteX8" fmla="*/ 3587985 w 3633236"/>
              <a:gd name="connsiteY8" fmla="*/ 2628318 h 2944799"/>
              <a:gd name="connsiteX9" fmla="*/ 3117722 w 3633236"/>
              <a:gd name="connsiteY9" fmla="*/ 2933118 h 2944799"/>
              <a:gd name="connsiteX10" fmla="*/ 2778088 w 3633236"/>
              <a:gd name="connsiteY10" fmla="*/ 2828615 h 2944799"/>
              <a:gd name="connsiteX11" fmla="*/ 2621334 w 3633236"/>
              <a:gd name="connsiteY11" fmla="*/ 2340935 h 2944799"/>
              <a:gd name="connsiteX12" fmla="*/ 2116237 w 3633236"/>
              <a:gd name="connsiteY12" fmla="*/ 2123221 h 2944799"/>
              <a:gd name="connsiteX13" fmla="*/ 1671527 w 3633236"/>
              <a:gd name="connsiteY13" fmla="*/ 2318637 h 2944799"/>
              <a:gd name="connsiteX14" fmla="*/ 1345823 w 3633236"/>
              <a:gd name="connsiteY14" fmla="*/ 2588357 h 2944799"/>
              <a:gd name="connsiteX15" fmla="*/ 940579 w 3633236"/>
              <a:gd name="connsiteY15" fmla="*/ 2584775 h 2944799"/>
              <a:gd name="connsiteX16" fmla="*/ 618345 w 3633236"/>
              <a:gd name="connsiteY16" fmla="*/ 2382442 h 2944799"/>
              <a:gd name="connsiteX17" fmla="*/ 995138 w 3633236"/>
              <a:gd name="connsiteY17" fmla="*/ 1728649 h 2944799"/>
              <a:gd name="connsiteX18" fmla="*/ 1018939 w 3633236"/>
              <a:gd name="connsiteY18" fmla="*/ 1142084 h 2944799"/>
              <a:gd name="connsiteX19" fmla="*/ 470889 w 3633236"/>
              <a:gd name="connsiteY19" fmla="*/ 870819 h 2944799"/>
              <a:gd name="connsiteX20" fmla="*/ 5883 w 3633236"/>
              <a:gd name="connsiteY20" fmla="*/ 625434 h 2944799"/>
              <a:gd name="connsiteX0" fmla="*/ 5883 w 3633236"/>
              <a:gd name="connsiteY0" fmla="*/ 625434 h 2945136"/>
              <a:gd name="connsiteX1" fmla="*/ 247988 w 3633236"/>
              <a:gd name="connsiteY1" fmla="*/ 22014 h 2945136"/>
              <a:gd name="connsiteX2" fmla="*/ 807089 w 3633236"/>
              <a:gd name="connsiteY2" fmla="*/ 173396 h 2945136"/>
              <a:gd name="connsiteX3" fmla="*/ 1471802 w 3633236"/>
              <a:gd name="connsiteY3" fmla="*/ 573095 h 2945136"/>
              <a:gd name="connsiteX4" fmla="*/ 2290408 w 3633236"/>
              <a:gd name="connsiteY4" fmla="*/ 355381 h 2945136"/>
              <a:gd name="connsiteX5" fmla="*/ 2839048 w 3633236"/>
              <a:gd name="connsiteY5" fmla="*/ 459884 h 2945136"/>
              <a:gd name="connsiteX6" fmla="*/ 3352854 w 3633236"/>
              <a:gd name="connsiteY6" fmla="*/ 1156569 h 2945136"/>
              <a:gd name="connsiteX7" fmla="*/ 3587985 w 3633236"/>
              <a:gd name="connsiteY7" fmla="*/ 1853255 h 2945136"/>
              <a:gd name="connsiteX8" fmla="*/ 3587985 w 3633236"/>
              <a:gd name="connsiteY8" fmla="*/ 2628318 h 2945136"/>
              <a:gd name="connsiteX9" fmla="*/ 3117722 w 3633236"/>
              <a:gd name="connsiteY9" fmla="*/ 2933118 h 2945136"/>
              <a:gd name="connsiteX10" fmla="*/ 2778088 w 3633236"/>
              <a:gd name="connsiteY10" fmla="*/ 2828615 h 2945136"/>
              <a:gd name="connsiteX11" fmla="*/ 2930731 w 3633236"/>
              <a:gd name="connsiteY11" fmla="*/ 2325309 h 2945136"/>
              <a:gd name="connsiteX12" fmla="*/ 2116237 w 3633236"/>
              <a:gd name="connsiteY12" fmla="*/ 2123221 h 2945136"/>
              <a:gd name="connsiteX13" fmla="*/ 1671527 w 3633236"/>
              <a:gd name="connsiteY13" fmla="*/ 2318637 h 2945136"/>
              <a:gd name="connsiteX14" fmla="*/ 1345823 w 3633236"/>
              <a:gd name="connsiteY14" fmla="*/ 2588357 h 2945136"/>
              <a:gd name="connsiteX15" fmla="*/ 940579 w 3633236"/>
              <a:gd name="connsiteY15" fmla="*/ 2584775 h 2945136"/>
              <a:gd name="connsiteX16" fmla="*/ 618345 w 3633236"/>
              <a:gd name="connsiteY16" fmla="*/ 2382442 h 2945136"/>
              <a:gd name="connsiteX17" fmla="*/ 995138 w 3633236"/>
              <a:gd name="connsiteY17" fmla="*/ 1728649 h 2945136"/>
              <a:gd name="connsiteX18" fmla="*/ 1018939 w 3633236"/>
              <a:gd name="connsiteY18" fmla="*/ 1142084 h 2945136"/>
              <a:gd name="connsiteX19" fmla="*/ 470889 w 3633236"/>
              <a:gd name="connsiteY19" fmla="*/ 870819 h 2945136"/>
              <a:gd name="connsiteX20" fmla="*/ 5883 w 3633236"/>
              <a:gd name="connsiteY20" fmla="*/ 625434 h 2945136"/>
              <a:gd name="connsiteX0" fmla="*/ 5883 w 3633236"/>
              <a:gd name="connsiteY0" fmla="*/ 625434 h 2951245"/>
              <a:gd name="connsiteX1" fmla="*/ 247988 w 3633236"/>
              <a:gd name="connsiteY1" fmla="*/ 22014 h 2951245"/>
              <a:gd name="connsiteX2" fmla="*/ 807089 w 3633236"/>
              <a:gd name="connsiteY2" fmla="*/ 173396 h 2951245"/>
              <a:gd name="connsiteX3" fmla="*/ 1471802 w 3633236"/>
              <a:gd name="connsiteY3" fmla="*/ 573095 h 2951245"/>
              <a:gd name="connsiteX4" fmla="*/ 2290408 w 3633236"/>
              <a:gd name="connsiteY4" fmla="*/ 355381 h 2951245"/>
              <a:gd name="connsiteX5" fmla="*/ 2839048 w 3633236"/>
              <a:gd name="connsiteY5" fmla="*/ 459884 h 2951245"/>
              <a:gd name="connsiteX6" fmla="*/ 3352854 w 3633236"/>
              <a:gd name="connsiteY6" fmla="*/ 1156569 h 2951245"/>
              <a:gd name="connsiteX7" fmla="*/ 3587985 w 3633236"/>
              <a:gd name="connsiteY7" fmla="*/ 1853255 h 2951245"/>
              <a:gd name="connsiteX8" fmla="*/ 3587985 w 3633236"/>
              <a:gd name="connsiteY8" fmla="*/ 2628318 h 2951245"/>
              <a:gd name="connsiteX9" fmla="*/ 3117722 w 3633236"/>
              <a:gd name="connsiteY9" fmla="*/ 2933118 h 2951245"/>
              <a:gd name="connsiteX10" fmla="*/ 3034661 w 3633236"/>
              <a:gd name="connsiteY10" fmla="*/ 2852055 h 2951245"/>
              <a:gd name="connsiteX11" fmla="*/ 2930731 w 3633236"/>
              <a:gd name="connsiteY11" fmla="*/ 2325309 h 2951245"/>
              <a:gd name="connsiteX12" fmla="*/ 2116237 w 3633236"/>
              <a:gd name="connsiteY12" fmla="*/ 2123221 h 2951245"/>
              <a:gd name="connsiteX13" fmla="*/ 1671527 w 3633236"/>
              <a:gd name="connsiteY13" fmla="*/ 2318637 h 2951245"/>
              <a:gd name="connsiteX14" fmla="*/ 1345823 w 3633236"/>
              <a:gd name="connsiteY14" fmla="*/ 2588357 h 2951245"/>
              <a:gd name="connsiteX15" fmla="*/ 940579 w 3633236"/>
              <a:gd name="connsiteY15" fmla="*/ 2584775 h 2951245"/>
              <a:gd name="connsiteX16" fmla="*/ 618345 w 3633236"/>
              <a:gd name="connsiteY16" fmla="*/ 2382442 h 2951245"/>
              <a:gd name="connsiteX17" fmla="*/ 995138 w 3633236"/>
              <a:gd name="connsiteY17" fmla="*/ 1728649 h 2951245"/>
              <a:gd name="connsiteX18" fmla="*/ 1018939 w 3633236"/>
              <a:gd name="connsiteY18" fmla="*/ 1142084 h 2951245"/>
              <a:gd name="connsiteX19" fmla="*/ 470889 w 3633236"/>
              <a:gd name="connsiteY19" fmla="*/ 870819 h 2951245"/>
              <a:gd name="connsiteX20" fmla="*/ 5883 w 3633236"/>
              <a:gd name="connsiteY20" fmla="*/ 625434 h 2951245"/>
              <a:gd name="connsiteX0" fmla="*/ 5883 w 3609014"/>
              <a:gd name="connsiteY0" fmla="*/ 625434 h 2933565"/>
              <a:gd name="connsiteX1" fmla="*/ 247988 w 3609014"/>
              <a:gd name="connsiteY1" fmla="*/ 22014 h 2933565"/>
              <a:gd name="connsiteX2" fmla="*/ 807089 w 3609014"/>
              <a:gd name="connsiteY2" fmla="*/ 173396 h 2933565"/>
              <a:gd name="connsiteX3" fmla="*/ 1471802 w 3609014"/>
              <a:gd name="connsiteY3" fmla="*/ 573095 h 2933565"/>
              <a:gd name="connsiteX4" fmla="*/ 2290408 w 3609014"/>
              <a:gd name="connsiteY4" fmla="*/ 355381 h 2933565"/>
              <a:gd name="connsiteX5" fmla="*/ 2839048 w 3609014"/>
              <a:gd name="connsiteY5" fmla="*/ 459884 h 2933565"/>
              <a:gd name="connsiteX6" fmla="*/ 3352854 w 3609014"/>
              <a:gd name="connsiteY6" fmla="*/ 1156569 h 2933565"/>
              <a:gd name="connsiteX7" fmla="*/ 3587985 w 3609014"/>
              <a:gd name="connsiteY7" fmla="*/ 1853255 h 2933565"/>
              <a:gd name="connsiteX8" fmla="*/ 3587985 w 3609014"/>
              <a:gd name="connsiteY8" fmla="*/ 2628318 h 2933565"/>
              <a:gd name="connsiteX9" fmla="*/ 3502581 w 3609014"/>
              <a:gd name="connsiteY9" fmla="*/ 2909679 h 2933565"/>
              <a:gd name="connsiteX10" fmla="*/ 3034661 w 3609014"/>
              <a:gd name="connsiteY10" fmla="*/ 2852055 h 2933565"/>
              <a:gd name="connsiteX11" fmla="*/ 2930731 w 3609014"/>
              <a:gd name="connsiteY11" fmla="*/ 2325309 h 2933565"/>
              <a:gd name="connsiteX12" fmla="*/ 2116237 w 3609014"/>
              <a:gd name="connsiteY12" fmla="*/ 2123221 h 2933565"/>
              <a:gd name="connsiteX13" fmla="*/ 1671527 w 3609014"/>
              <a:gd name="connsiteY13" fmla="*/ 2318637 h 2933565"/>
              <a:gd name="connsiteX14" fmla="*/ 1345823 w 3609014"/>
              <a:gd name="connsiteY14" fmla="*/ 2588357 h 2933565"/>
              <a:gd name="connsiteX15" fmla="*/ 940579 w 3609014"/>
              <a:gd name="connsiteY15" fmla="*/ 2584775 h 2933565"/>
              <a:gd name="connsiteX16" fmla="*/ 618345 w 3609014"/>
              <a:gd name="connsiteY16" fmla="*/ 2382442 h 2933565"/>
              <a:gd name="connsiteX17" fmla="*/ 995138 w 3609014"/>
              <a:gd name="connsiteY17" fmla="*/ 1728649 h 2933565"/>
              <a:gd name="connsiteX18" fmla="*/ 1018939 w 3609014"/>
              <a:gd name="connsiteY18" fmla="*/ 1142084 h 2933565"/>
              <a:gd name="connsiteX19" fmla="*/ 470889 w 3609014"/>
              <a:gd name="connsiteY19" fmla="*/ 870819 h 2933565"/>
              <a:gd name="connsiteX20" fmla="*/ 5883 w 3609014"/>
              <a:gd name="connsiteY20" fmla="*/ 625434 h 2933565"/>
              <a:gd name="connsiteX0" fmla="*/ 5883 w 3616520"/>
              <a:gd name="connsiteY0" fmla="*/ 625434 h 2940959"/>
              <a:gd name="connsiteX1" fmla="*/ 247988 w 3616520"/>
              <a:gd name="connsiteY1" fmla="*/ 22014 h 2940959"/>
              <a:gd name="connsiteX2" fmla="*/ 807089 w 3616520"/>
              <a:gd name="connsiteY2" fmla="*/ 173396 h 2940959"/>
              <a:gd name="connsiteX3" fmla="*/ 1471802 w 3616520"/>
              <a:gd name="connsiteY3" fmla="*/ 573095 h 2940959"/>
              <a:gd name="connsiteX4" fmla="*/ 2290408 w 3616520"/>
              <a:gd name="connsiteY4" fmla="*/ 355381 h 2940959"/>
              <a:gd name="connsiteX5" fmla="*/ 2839048 w 3616520"/>
              <a:gd name="connsiteY5" fmla="*/ 459884 h 2940959"/>
              <a:gd name="connsiteX6" fmla="*/ 3352854 w 3616520"/>
              <a:gd name="connsiteY6" fmla="*/ 1156569 h 2940959"/>
              <a:gd name="connsiteX7" fmla="*/ 3587985 w 3616520"/>
              <a:gd name="connsiteY7" fmla="*/ 1853255 h 2940959"/>
              <a:gd name="connsiteX8" fmla="*/ 3603078 w 3616520"/>
              <a:gd name="connsiteY8" fmla="*/ 2526747 h 2940959"/>
              <a:gd name="connsiteX9" fmla="*/ 3502581 w 3616520"/>
              <a:gd name="connsiteY9" fmla="*/ 2909679 h 2940959"/>
              <a:gd name="connsiteX10" fmla="*/ 3034661 w 3616520"/>
              <a:gd name="connsiteY10" fmla="*/ 2852055 h 2940959"/>
              <a:gd name="connsiteX11" fmla="*/ 2930731 w 3616520"/>
              <a:gd name="connsiteY11" fmla="*/ 2325309 h 2940959"/>
              <a:gd name="connsiteX12" fmla="*/ 2116237 w 3616520"/>
              <a:gd name="connsiteY12" fmla="*/ 2123221 h 2940959"/>
              <a:gd name="connsiteX13" fmla="*/ 1671527 w 3616520"/>
              <a:gd name="connsiteY13" fmla="*/ 2318637 h 2940959"/>
              <a:gd name="connsiteX14" fmla="*/ 1345823 w 3616520"/>
              <a:gd name="connsiteY14" fmla="*/ 2588357 h 2940959"/>
              <a:gd name="connsiteX15" fmla="*/ 940579 w 3616520"/>
              <a:gd name="connsiteY15" fmla="*/ 2584775 h 2940959"/>
              <a:gd name="connsiteX16" fmla="*/ 618345 w 3616520"/>
              <a:gd name="connsiteY16" fmla="*/ 2382442 h 2940959"/>
              <a:gd name="connsiteX17" fmla="*/ 995138 w 3616520"/>
              <a:gd name="connsiteY17" fmla="*/ 1728649 h 2940959"/>
              <a:gd name="connsiteX18" fmla="*/ 1018939 w 3616520"/>
              <a:gd name="connsiteY18" fmla="*/ 1142084 h 2940959"/>
              <a:gd name="connsiteX19" fmla="*/ 470889 w 3616520"/>
              <a:gd name="connsiteY19" fmla="*/ 870819 h 2940959"/>
              <a:gd name="connsiteX20" fmla="*/ 5883 w 3616520"/>
              <a:gd name="connsiteY20" fmla="*/ 625434 h 2940959"/>
              <a:gd name="connsiteX0" fmla="*/ 5883 w 3616520"/>
              <a:gd name="connsiteY0" fmla="*/ 625434 h 2937990"/>
              <a:gd name="connsiteX1" fmla="*/ 247988 w 3616520"/>
              <a:gd name="connsiteY1" fmla="*/ 22014 h 2937990"/>
              <a:gd name="connsiteX2" fmla="*/ 807089 w 3616520"/>
              <a:gd name="connsiteY2" fmla="*/ 173396 h 2937990"/>
              <a:gd name="connsiteX3" fmla="*/ 1471802 w 3616520"/>
              <a:gd name="connsiteY3" fmla="*/ 573095 h 2937990"/>
              <a:gd name="connsiteX4" fmla="*/ 2290408 w 3616520"/>
              <a:gd name="connsiteY4" fmla="*/ 355381 h 2937990"/>
              <a:gd name="connsiteX5" fmla="*/ 2839048 w 3616520"/>
              <a:gd name="connsiteY5" fmla="*/ 459884 h 2937990"/>
              <a:gd name="connsiteX6" fmla="*/ 3352854 w 3616520"/>
              <a:gd name="connsiteY6" fmla="*/ 1156569 h 2937990"/>
              <a:gd name="connsiteX7" fmla="*/ 3587985 w 3616520"/>
              <a:gd name="connsiteY7" fmla="*/ 1853255 h 2937990"/>
              <a:gd name="connsiteX8" fmla="*/ 3603078 w 3616520"/>
              <a:gd name="connsiteY8" fmla="*/ 2526747 h 2937990"/>
              <a:gd name="connsiteX9" fmla="*/ 3502581 w 3616520"/>
              <a:gd name="connsiteY9" fmla="*/ 2909679 h 2937990"/>
              <a:gd name="connsiteX10" fmla="*/ 3215771 w 3616520"/>
              <a:gd name="connsiteY10" fmla="*/ 2844242 h 2937990"/>
              <a:gd name="connsiteX11" fmla="*/ 2930731 w 3616520"/>
              <a:gd name="connsiteY11" fmla="*/ 2325309 h 2937990"/>
              <a:gd name="connsiteX12" fmla="*/ 2116237 w 3616520"/>
              <a:gd name="connsiteY12" fmla="*/ 2123221 h 2937990"/>
              <a:gd name="connsiteX13" fmla="*/ 1671527 w 3616520"/>
              <a:gd name="connsiteY13" fmla="*/ 2318637 h 2937990"/>
              <a:gd name="connsiteX14" fmla="*/ 1345823 w 3616520"/>
              <a:gd name="connsiteY14" fmla="*/ 2588357 h 2937990"/>
              <a:gd name="connsiteX15" fmla="*/ 940579 w 3616520"/>
              <a:gd name="connsiteY15" fmla="*/ 2584775 h 2937990"/>
              <a:gd name="connsiteX16" fmla="*/ 618345 w 3616520"/>
              <a:gd name="connsiteY16" fmla="*/ 2382442 h 2937990"/>
              <a:gd name="connsiteX17" fmla="*/ 995138 w 3616520"/>
              <a:gd name="connsiteY17" fmla="*/ 1728649 h 2937990"/>
              <a:gd name="connsiteX18" fmla="*/ 1018939 w 3616520"/>
              <a:gd name="connsiteY18" fmla="*/ 1142084 h 2937990"/>
              <a:gd name="connsiteX19" fmla="*/ 470889 w 3616520"/>
              <a:gd name="connsiteY19" fmla="*/ 870819 h 2937990"/>
              <a:gd name="connsiteX20" fmla="*/ 5883 w 3616520"/>
              <a:gd name="connsiteY20" fmla="*/ 625434 h 2937990"/>
              <a:gd name="connsiteX0" fmla="*/ 5883 w 3616520"/>
              <a:gd name="connsiteY0" fmla="*/ 625434 h 2937990"/>
              <a:gd name="connsiteX1" fmla="*/ 247988 w 3616520"/>
              <a:gd name="connsiteY1" fmla="*/ 22014 h 2937990"/>
              <a:gd name="connsiteX2" fmla="*/ 807089 w 3616520"/>
              <a:gd name="connsiteY2" fmla="*/ 173396 h 2937990"/>
              <a:gd name="connsiteX3" fmla="*/ 1471802 w 3616520"/>
              <a:gd name="connsiteY3" fmla="*/ 573095 h 2937990"/>
              <a:gd name="connsiteX4" fmla="*/ 2290408 w 3616520"/>
              <a:gd name="connsiteY4" fmla="*/ 355381 h 2937990"/>
              <a:gd name="connsiteX5" fmla="*/ 2839048 w 3616520"/>
              <a:gd name="connsiteY5" fmla="*/ 459884 h 2937990"/>
              <a:gd name="connsiteX6" fmla="*/ 3352854 w 3616520"/>
              <a:gd name="connsiteY6" fmla="*/ 1156569 h 2937990"/>
              <a:gd name="connsiteX7" fmla="*/ 3587985 w 3616520"/>
              <a:gd name="connsiteY7" fmla="*/ 1853255 h 2937990"/>
              <a:gd name="connsiteX8" fmla="*/ 3603078 w 3616520"/>
              <a:gd name="connsiteY8" fmla="*/ 2526747 h 2937990"/>
              <a:gd name="connsiteX9" fmla="*/ 3502581 w 3616520"/>
              <a:gd name="connsiteY9" fmla="*/ 2909679 h 2937990"/>
              <a:gd name="connsiteX10" fmla="*/ 3215771 w 3616520"/>
              <a:gd name="connsiteY10" fmla="*/ 2844242 h 2937990"/>
              <a:gd name="connsiteX11" fmla="*/ 2930731 w 3616520"/>
              <a:gd name="connsiteY11" fmla="*/ 2325309 h 2937990"/>
              <a:gd name="connsiteX12" fmla="*/ 2116237 w 3616520"/>
              <a:gd name="connsiteY12" fmla="*/ 2123221 h 2937990"/>
              <a:gd name="connsiteX13" fmla="*/ 1656435 w 3616520"/>
              <a:gd name="connsiteY13" fmla="*/ 2224880 h 2937990"/>
              <a:gd name="connsiteX14" fmla="*/ 1345823 w 3616520"/>
              <a:gd name="connsiteY14" fmla="*/ 2588357 h 2937990"/>
              <a:gd name="connsiteX15" fmla="*/ 940579 w 3616520"/>
              <a:gd name="connsiteY15" fmla="*/ 2584775 h 2937990"/>
              <a:gd name="connsiteX16" fmla="*/ 618345 w 3616520"/>
              <a:gd name="connsiteY16" fmla="*/ 2382442 h 2937990"/>
              <a:gd name="connsiteX17" fmla="*/ 995138 w 3616520"/>
              <a:gd name="connsiteY17" fmla="*/ 1728649 h 2937990"/>
              <a:gd name="connsiteX18" fmla="*/ 1018939 w 3616520"/>
              <a:gd name="connsiteY18" fmla="*/ 1142084 h 2937990"/>
              <a:gd name="connsiteX19" fmla="*/ 470889 w 3616520"/>
              <a:gd name="connsiteY19" fmla="*/ 870819 h 2937990"/>
              <a:gd name="connsiteX20" fmla="*/ 5883 w 3616520"/>
              <a:gd name="connsiteY20" fmla="*/ 625434 h 2937990"/>
              <a:gd name="connsiteX0" fmla="*/ 5883 w 3616520"/>
              <a:gd name="connsiteY0" fmla="*/ 625434 h 2937990"/>
              <a:gd name="connsiteX1" fmla="*/ 247988 w 3616520"/>
              <a:gd name="connsiteY1" fmla="*/ 22014 h 2937990"/>
              <a:gd name="connsiteX2" fmla="*/ 807089 w 3616520"/>
              <a:gd name="connsiteY2" fmla="*/ 173396 h 2937990"/>
              <a:gd name="connsiteX3" fmla="*/ 1471802 w 3616520"/>
              <a:gd name="connsiteY3" fmla="*/ 573095 h 2937990"/>
              <a:gd name="connsiteX4" fmla="*/ 2290408 w 3616520"/>
              <a:gd name="connsiteY4" fmla="*/ 355381 h 2937990"/>
              <a:gd name="connsiteX5" fmla="*/ 2839048 w 3616520"/>
              <a:gd name="connsiteY5" fmla="*/ 459884 h 2937990"/>
              <a:gd name="connsiteX6" fmla="*/ 3352854 w 3616520"/>
              <a:gd name="connsiteY6" fmla="*/ 1156569 h 2937990"/>
              <a:gd name="connsiteX7" fmla="*/ 3587985 w 3616520"/>
              <a:gd name="connsiteY7" fmla="*/ 1853255 h 2937990"/>
              <a:gd name="connsiteX8" fmla="*/ 3603078 w 3616520"/>
              <a:gd name="connsiteY8" fmla="*/ 2526747 h 2937990"/>
              <a:gd name="connsiteX9" fmla="*/ 3502581 w 3616520"/>
              <a:gd name="connsiteY9" fmla="*/ 2909679 h 2937990"/>
              <a:gd name="connsiteX10" fmla="*/ 3215771 w 3616520"/>
              <a:gd name="connsiteY10" fmla="*/ 2844242 h 2937990"/>
              <a:gd name="connsiteX11" fmla="*/ 2930731 w 3616520"/>
              <a:gd name="connsiteY11" fmla="*/ 2325309 h 2937990"/>
              <a:gd name="connsiteX12" fmla="*/ 2244523 w 3616520"/>
              <a:gd name="connsiteY12" fmla="*/ 2060716 h 2937990"/>
              <a:gd name="connsiteX13" fmla="*/ 1656435 w 3616520"/>
              <a:gd name="connsiteY13" fmla="*/ 2224880 h 2937990"/>
              <a:gd name="connsiteX14" fmla="*/ 1345823 w 3616520"/>
              <a:gd name="connsiteY14" fmla="*/ 2588357 h 2937990"/>
              <a:gd name="connsiteX15" fmla="*/ 940579 w 3616520"/>
              <a:gd name="connsiteY15" fmla="*/ 2584775 h 2937990"/>
              <a:gd name="connsiteX16" fmla="*/ 618345 w 3616520"/>
              <a:gd name="connsiteY16" fmla="*/ 2382442 h 2937990"/>
              <a:gd name="connsiteX17" fmla="*/ 995138 w 3616520"/>
              <a:gd name="connsiteY17" fmla="*/ 1728649 h 2937990"/>
              <a:gd name="connsiteX18" fmla="*/ 1018939 w 3616520"/>
              <a:gd name="connsiteY18" fmla="*/ 1142084 h 2937990"/>
              <a:gd name="connsiteX19" fmla="*/ 470889 w 3616520"/>
              <a:gd name="connsiteY19" fmla="*/ 870819 h 2937990"/>
              <a:gd name="connsiteX20" fmla="*/ 5883 w 3616520"/>
              <a:gd name="connsiteY20" fmla="*/ 625434 h 2937990"/>
              <a:gd name="connsiteX0" fmla="*/ 5769 w 3616406"/>
              <a:gd name="connsiteY0" fmla="*/ 615240 h 2927796"/>
              <a:gd name="connsiteX1" fmla="*/ 247874 w 3616406"/>
              <a:gd name="connsiteY1" fmla="*/ 11820 h 2927796"/>
              <a:gd name="connsiteX2" fmla="*/ 784336 w 3616406"/>
              <a:gd name="connsiteY2" fmla="*/ 241334 h 2927796"/>
              <a:gd name="connsiteX3" fmla="*/ 1471688 w 3616406"/>
              <a:gd name="connsiteY3" fmla="*/ 562901 h 2927796"/>
              <a:gd name="connsiteX4" fmla="*/ 2290294 w 3616406"/>
              <a:gd name="connsiteY4" fmla="*/ 345187 h 2927796"/>
              <a:gd name="connsiteX5" fmla="*/ 2838934 w 3616406"/>
              <a:gd name="connsiteY5" fmla="*/ 449690 h 2927796"/>
              <a:gd name="connsiteX6" fmla="*/ 3352740 w 3616406"/>
              <a:gd name="connsiteY6" fmla="*/ 1146375 h 2927796"/>
              <a:gd name="connsiteX7" fmla="*/ 3587871 w 3616406"/>
              <a:gd name="connsiteY7" fmla="*/ 1843061 h 2927796"/>
              <a:gd name="connsiteX8" fmla="*/ 3602964 w 3616406"/>
              <a:gd name="connsiteY8" fmla="*/ 2516553 h 2927796"/>
              <a:gd name="connsiteX9" fmla="*/ 3502467 w 3616406"/>
              <a:gd name="connsiteY9" fmla="*/ 2899485 h 2927796"/>
              <a:gd name="connsiteX10" fmla="*/ 3215657 w 3616406"/>
              <a:gd name="connsiteY10" fmla="*/ 2834048 h 2927796"/>
              <a:gd name="connsiteX11" fmla="*/ 2930617 w 3616406"/>
              <a:gd name="connsiteY11" fmla="*/ 2315115 h 2927796"/>
              <a:gd name="connsiteX12" fmla="*/ 2244409 w 3616406"/>
              <a:gd name="connsiteY12" fmla="*/ 2050522 h 2927796"/>
              <a:gd name="connsiteX13" fmla="*/ 1656321 w 3616406"/>
              <a:gd name="connsiteY13" fmla="*/ 2214686 h 2927796"/>
              <a:gd name="connsiteX14" fmla="*/ 1345709 w 3616406"/>
              <a:gd name="connsiteY14" fmla="*/ 2578163 h 2927796"/>
              <a:gd name="connsiteX15" fmla="*/ 940465 w 3616406"/>
              <a:gd name="connsiteY15" fmla="*/ 2574581 h 2927796"/>
              <a:gd name="connsiteX16" fmla="*/ 618231 w 3616406"/>
              <a:gd name="connsiteY16" fmla="*/ 2372248 h 2927796"/>
              <a:gd name="connsiteX17" fmla="*/ 995024 w 3616406"/>
              <a:gd name="connsiteY17" fmla="*/ 1718455 h 2927796"/>
              <a:gd name="connsiteX18" fmla="*/ 1018825 w 3616406"/>
              <a:gd name="connsiteY18" fmla="*/ 1131890 h 2927796"/>
              <a:gd name="connsiteX19" fmla="*/ 470775 w 3616406"/>
              <a:gd name="connsiteY19" fmla="*/ 860625 h 2927796"/>
              <a:gd name="connsiteX20" fmla="*/ 5769 w 3616406"/>
              <a:gd name="connsiteY20" fmla="*/ 615240 h 2927796"/>
              <a:gd name="connsiteX0" fmla="*/ 5769 w 3616406"/>
              <a:gd name="connsiteY0" fmla="*/ 615785 h 2928341"/>
              <a:gd name="connsiteX1" fmla="*/ 247874 w 3616406"/>
              <a:gd name="connsiteY1" fmla="*/ 12365 h 2928341"/>
              <a:gd name="connsiteX2" fmla="*/ 784336 w 3616406"/>
              <a:gd name="connsiteY2" fmla="*/ 241879 h 2928341"/>
              <a:gd name="connsiteX3" fmla="*/ 1350948 w 3616406"/>
              <a:gd name="connsiteY3" fmla="*/ 633764 h 2928341"/>
              <a:gd name="connsiteX4" fmla="*/ 2290294 w 3616406"/>
              <a:gd name="connsiteY4" fmla="*/ 345732 h 2928341"/>
              <a:gd name="connsiteX5" fmla="*/ 2838934 w 3616406"/>
              <a:gd name="connsiteY5" fmla="*/ 450235 h 2928341"/>
              <a:gd name="connsiteX6" fmla="*/ 3352740 w 3616406"/>
              <a:gd name="connsiteY6" fmla="*/ 1146920 h 2928341"/>
              <a:gd name="connsiteX7" fmla="*/ 3587871 w 3616406"/>
              <a:gd name="connsiteY7" fmla="*/ 1843606 h 2928341"/>
              <a:gd name="connsiteX8" fmla="*/ 3602964 w 3616406"/>
              <a:gd name="connsiteY8" fmla="*/ 2517098 h 2928341"/>
              <a:gd name="connsiteX9" fmla="*/ 3502467 w 3616406"/>
              <a:gd name="connsiteY9" fmla="*/ 2900030 h 2928341"/>
              <a:gd name="connsiteX10" fmla="*/ 3215657 w 3616406"/>
              <a:gd name="connsiteY10" fmla="*/ 2834593 h 2928341"/>
              <a:gd name="connsiteX11" fmla="*/ 2930617 w 3616406"/>
              <a:gd name="connsiteY11" fmla="*/ 2315660 h 2928341"/>
              <a:gd name="connsiteX12" fmla="*/ 2244409 w 3616406"/>
              <a:gd name="connsiteY12" fmla="*/ 2051067 h 2928341"/>
              <a:gd name="connsiteX13" fmla="*/ 1656321 w 3616406"/>
              <a:gd name="connsiteY13" fmla="*/ 2215231 h 2928341"/>
              <a:gd name="connsiteX14" fmla="*/ 1345709 w 3616406"/>
              <a:gd name="connsiteY14" fmla="*/ 2578708 h 2928341"/>
              <a:gd name="connsiteX15" fmla="*/ 940465 w 3616406"/>
              <a:gd name="connsiteY15" fmla="*/ 2575126 h 2928341"/>
              <a:gd name="connsiteX16" fmla="*/ 618231 w 3616406"/>
              <a:gd name="connsiteY16" fmla="*/ 2372793 h 2928341"/>
              <a:gd name="connsiteX17" fmla="*/ 995024 w 3616406"/>
              <a:gd name="connsiteY17" fmla="*/ 1719000 h 2928341"/>
              <a:gd name="connsiteX18" fmla="*/ 1018825 w 3616406"/>
              <a:gd name="connsiteY18" fmla="*/ 1132435 h 2928341"/>
              <a:gd name="connsiteX19" fmla="*/ 470775 w 3616406"/>
              <a:gd name="connsiteY19" fmla="*/ 861170 h 2928341"/>
              <a:gd name="connsiteX20" fmla="*/ 5769 w 3616406"/>
              <a:gd name="connsiteY20" fmla="*/ 615785 h 2928341"/>
              <a:gd name="connsiteX0" fmla="*/ 5769 w 3616406"/>
              <a:gd name="connsiteY0" fmla="*/ 615785 h 2928341"/>
              <a:gd name="connsiteX1" fmla="*/ 247874 w 3616406"/>
              <a:gd name="connsiteY1" fmla="*/ 12365 h 2928341"/>
              <a:gd name="connsiteX2" fmla="*/ 784336 w 3616406"/>
              <a:gd name="connsiteY2" fmla="*/ 241879 h 2928341"/>
              <a:gd name="connsiteX3" fmla="*/ 1350948 w 3616406"/>
              <a:gd name="connsiteY3" fmla="*/ 633764 h 2928341"/>
              <a:gd name="connsiteX4" fmla="*/ 2290294 w 3616406"/>
              <a:gd name="connsiteY4" fmla="*/ 345732 h 2928341"/>
              <a:gd name="connsiteX5" fmla="*/ 2838934 w 3616406"/>
              <a:gd name="connsiteY5" fmla="*/ 450235 h 2928341"/>
              <a:gd name="connsiteX6" fmla="*/ 3352740 w 3616406"/>
              <a:gd name="connsiteY6" fmla="*/ 1146920 h 2928341"/>
              <a:gd name="connsiteX7" fmla="*/ 3587871 w 3616406"/>
              <a:gd name="connsiteY7" fmla="*/ 1843606 h 2928341"/>
              <a:gd name="connsiteX8" fmla="*/ 3602964 w 3616406"/>
              <a:gd name="connsiteY8" fmla="*/ 2517098 h 2928341"/>
              <a:gd name="connsiteX9" fmla="*/ 3502467 w 3616406"/>
              <a:gd name="connsiteY9" fmla="*/ 2900030 h 2928341"/>
              <a:gd name="connsiteX10" fmla="*/ 3215657 w 3616406"/>
              <a:gd name="connsiteY10" fmla="*/ 2834593 h 2928341"/>
              <a:gd name="connsiteX11" fmla="*/ 2930617 w 3616406"/>
              <a:gd name="connsiteY11" fmla="*/ 2315660 h 2928341"/>
              <a:gd name="connsiteX12" fmla="*/ 2244409 w 3616406"/>
              <a:gd name="connsiteY12" fmla="*/ 2051067 h 2928341"/>
              <a:gd name="connsiteX13" fmla="*/ 1656321 w 3616406"/>
              <a:gd name="connsiteY13" fmla="*/ 2215231 h 2928341"/>
              <a:gd name="connsiteX14" fmla="*/ 1345709 w 3616406"/>
              <a:gd name="connsiteY14" fmla="*/ 2578708 h 2928341"/>
              <a:gd name="connsiteX15" fmla="*/ 940465 w 3616406"/>
              <a:gd name="connsiteY15" fmla="*/ 2575126 h 2928341"/>
              <a:gd name="connsiteX16" fmla="*/ 618231 w 3616406"/>
              <a:gd name="connsiteY16" fmla="*/ 2372793 h 2928341"/>
              <a:gd name="connsiteX17" fmla="*/ 995024 w 3616406"/>
              <a:gd name="connsiteY17" fmla="*/ 1719000 h 2928341"/>
              <a:gd name="connsiteX18" fmla="*/ 1018825 w 3616406"/>
              <a:gd name="connsiteY18" fmla="*/ 1132435 h 2928341"/>
              <a:gd name="connsiteX19" fmla="*/ 470775 w 3616406"/>
              <a:gd name="connsiteY19" fmla="*/ 861170 h 2928341"/>
              <a:gd name="connsiteX20" fmla="*/ 5769 w 3616406"/>
              <a:gd name="connsiteY20" fmla="*/ 615785 h 2928341"/>
              <a:gd name="connsiteX0" fmla="*/ 5769 w 3616406"/>
              <a:gd name="connsiteY0" fmla="*/ 615785 h 2889040"/>
              <a:gd name="connsiteX1" fmla="*/ 247874 w 3616406"/>
              <a:gd name="connsiteY1" fmla="*/ 12365 h 2889040"/>
              <a:gd name="connsiteX2" fmla="*/ 784336 w 3616406"/>
              <a:gd name="connsiteY2" fmla="*/ 241879 h 2889040"/>
              <a:gd name="connsiteX3" fmla="*/ 1350948 w 3616406"/>
              <a:gd name="connsiteY3" fmla="*/ 633764 h 2889040"/>
              <a:gd name="connsiteX4" fmla="*/ 2290294 w 3616406"/>
              <a:gd name="connsiteY4" fmla="*/ 345732 h 2889040"/>
              <a:gd name="connsiteX5" fmla="*/ 2838934 w 3616406"/>
              <a:gd name="connsiteY5" fmla="*/ 450235 h 2889040"/>
              <a:gd name="connsiteX6" fmla="*/ 3352740 w 3616406"/>
              <a:gd name="connsiteY6" fmla="*/ 1146920 h 2889040"/>
              <a:gd name="connsiteX7" fmla="*/ 3587871 w 3616406"/>
              <a:gd name="connsiteY7" fmla="*/ 1843606 h 2889040"/>
              <a:gd name="connsiteX8" fmla="*/ 3602964 w 3616406"/>
              <a:gd name="connsiteY8" fmla="*/ 2517098 h 2889040"/>
              <a:gd name="connsiteX9" fmla="*/ 3502467 w 3616406"/>
              <a:gd name="connsiteY9" fmla="*/ 2837525 h 2889040"/>
              <a:gd name="connsiteX10" fmla="*/ 3215657 w 3616406"/>
              <a:gd name="connsiteY10" fmla="*/ 2834593 h 2889040"/>
              <a:gd name="connsiteX11" fmla="*/ 2930617 w 3616406"/>
              <a:gd name="connsiteY11" fmla="*/ 2315660 h 2889040"/>
              <a:gd name="connsiteX12" fmla="*/ 2244409 w 3616406"/>
              <a:gd name="connsiteY12" fmla="*/ 2051067 h 2889040"/>
              <a:gd name="connsiteX13" fmla="*/ 1656321 w 3616406"/>
              <a:gd name="connsiteY13" fmla="*/ 2215231 h 2889040"/>
              <a:gd name="connsiteX14" fmla="*/ 1345709 w 3616406"/>
              <a:gd name="connsiteY14" fmla="*/ 2578708 h 2889040"/>
              <a:gd name="connsiteX15" fmla="*/ 940465 w 3616406"/>
              <a:gd name="connsiteY15" fmla="*/ 2575126 h 2889040"/>
              <a:gd name="connsiteX16" fmla="*/ 618231 w 3616406"/>
              <a:gd name="connsiteY16" fmla="*/ 2372793 h 2889040"/>
              <a:gd name="connsiteX17" fmla="*/ 995024 w 3616406"/>
              <a:gd name="connsiteY17" fmla="*/ 1719000 h 2889040"/>
              <a:gd name="connsiteX18" fmla="*/ 1018825 w 3616406"/>
              <a:gd name="connsiteY18" fmla="*/ 1132435 h 2889040"/>
              <a:gd name="connsiteX19" fmla="*/ 470775 w 3616406"/>
              <a:gd name="connsiteY19" fmla="*/ 861170 h 2889040"/>
              <a:gd name="connsiteX20" fmla="*/ 5769 w 3616406"/>
              <a:gd name="connsiteY20" fmla="*/ 615785 h 2889040"/>
              <a:gd name="connsiteX0" fmla="*/ 5769 w 3616406"/>
              <a:gd name="connsiteY0" fmla="*/ 615785 h 2889040"/>
              <a:gd name="connsiteX1" fmla="*/ 247874 w 3616406"/>
              <a:gd name="connsiteY1" fmla="*/ 12365 h 2889040"/>
              <a:gd name="connsiteX2" fmla="*/ 784336 w 3616406"/>
              <a:gd name="connsiteY2" fmla="*/ 241879 h 2889040"/>
              <a:gd name="connsiteX3" fmla="*/ 1350948 w 3616406"/>
              <a:gd name="connsiteY3" fmla="*/ 633764 h 2889040"/>
              <a:gd name="connsiteX4" fmla="*/ 2290294 w 3616406"/>
              <a:gd name="connsiteY4" fmla="*/ 408238 h 2889040"/>
              <a:gd name="connsiteX5" fmla="*/ 2838934 w 3616406"/>
              <a:gd name="connsiteY5" fmla="*/ 450235 h 2889040"/>
              <a:gd name="connsiteX6" fmla="*/ 3352740 w 3616406"/>
              <a:gd name="connsiteY6" fmla="*/ 1146920 h 2889040"/>
              <a:gd name="connsiteX7" fmla="*/ 3587871 w 3616406"/>
              <a:gd name="connsiteY7" fmla="*/ 1843606 h 2889040"/>
              <a:gd name="connsiteX8" fmla="*/ 3602964 w 3616406"/>
              <a:gd name="connsiteY8" fmla="*/ 2517098 h 2889040"/>
              <a:gd name="connsiteX9" fmla="*/ 3502467 w 3616406"/>
              <a:gd name="connsiteY9" fmla="*/ 2837525 h 2889040"/>
              <a:gd name="connsiteX10" fmla="*/ 3215657 w 3616406"/>
              <a:gd name="connsiteY10" fmla="*/ 2834593 h 2889040"/>
              <a:gd name="connsiteX11" fmla="*/ 2930617 w 3616406"/>
              <a:gd name="connsiteY11" fmla="*/ 2315660 h 2889040"/>
              <a:gd name="connsiteX12" fmla="*/ 2244409 w 3616406"/>
              <a:gd name="connsiteY12" fmla="*/ 2051067 h 2889040"/>
              <a:gd name="connsiteX13" fmla="*/ 1656321 w 3616406"/>
              <a:gd name="connsiteY13" fmla="*/ 2215231 h 2889040"/>
              <a:gd name="connsiteX14" fmla="*/ 1345709 w 3616406"/>
              <a:gd name="connsiteY14" fmla="*/ 2578708 h 2889040"/>
              <a:gd name="connsiteX15" fmla="*/ 940465 w 3616406"/>
              <a:gd name="connsiteY15" fmla="*/ 2575126 h 2889040"/>
              <a:gd name="connsiteX16" fmla="*/ 618231 w 3616406"/>
              <a:gd name="connsiteY16" fmla="*/ 2372793 h 2889040"/>
              <a:gd name="connsiteX17" fmla="*/ 995024 w 3616406"/>
              <a:gd name="connsiteY17" fmla="*/ 1719000 h 2889040"/>
              <a:gd name="connsiteX18" fmla="*/ 1018825 w 3616406"/>
              <a:gd name="connsiteY18" fmla="*/ 1132435 h 2889040"/>
              <a:gd name="connsiteX19" fmla="*/ 470775 w 3616406"/>
              <a:gd name="connsiteY19" fmla="*/ 861170 h 2889040"/>
              <a:gd name="connsiteX20" fmla="*/ 5769 w 3616406"/>
              <a:gd name="connsiteY20" fmla="*/ 615785 h 2889040"/>
              <a:gd name="connsiteX0" fmla="*/ 5769 w 3616406"/>
              <a:gd name="connsiteY0" fmla="*/ 615785 h 2889040"/>
              <a:gd name="connsiteX1" fmla="*/ 247874 w 3616406"/>
              <a:gd name="connsiteY1" fmla="*/ 12365 h 2889040"/>
              <a:gd name="connsiteX2" fmla="*/ 784336 w 3616406"/>
              <a:gd name="connsiteY2" fmla="*/ 241879 h 2889040"/>
              <a:gd name="connsiteX3" fmla="*/ 1350948 w 3616406"/>
              <a:gd name="connsiteY3" fmla="*/ 633764 h 2889040"/>
              <a:gd name="connsiteX4" fmla="*/ 2290294 w 3616406"/>
              <a:gd name="connsiteY4" fmla="*/ 408238 h 2889040"/>
              <a:gd name="connsiteX5" fmla="*/ 2861573 w 3616406"/>
              <a:gd name="connsiteY5" fmla="*/ 520554 h 2889040"/>
              <a:gd name="connsiteX6" fmla="*/ 3352740 w 3616406"/>
              <a:gd name="connsiteY6" fmla="*/ 1146920 h 2889040"/>
              <a:gd name="connsiteX7" fmla="*/ 3587871 w 3616406"/>
              <a:gd name="connsiteY7" fmla="*/ 1843606 h 2889040"/>
              <a:gd name="connsiteX8" fmla="*/ 3602964 w 3616406"/>
              <a:gd name="connsiteY8" fmla="*/ 2517098 h 2889040"/>
              <a:gd name="connsiteX9" fmla="*/ 3502467 w 3616406"/>
              <a:gd name="connsiteY9" fmla="*/ 2837525 h 2889040"/>
              <a:gd name="connsiteX10" fmla="*/ 3215657 w 3616406"/>
              <a:gd name="connsiteY10" fmla="*/ 2834593 h 2889040"/>
              <a:gd name="connsiteX11" fmla="*/ 2930617 w 3616406"/>
              <a:gd name="connsiteY11" fmla="*/ 2315660 h 2889040"/>
              <a:gd name="connsiteX12" fmla="*/ 2244409 w 3616406"/>
              <a:gd name="connsiteY12" fmla="*/ 2051067 h 2889040"/>
              <a:gd name="connsiteX13" fmla="*/ 1656321 w 3616406"/>
              <a:gd name="connsiteY13" fmla="*/ 2215231 h 2889040"/>
              <a:gd name="connsiteX14" fmla="*/ 1345709 w 3616406"/>
              <a:gd name="connsiteY14" fmla="*/ 2578708 h 2889040"/>
              <a:gd name="connsiteX15" fmla="*/ 940465 w 3616406"/>
              <a:gd name="connsiteY15" fmla="*/ 2575126 h 2889040"/>
              <a:gd name="connsiteX16" fmla="*/ 618231 w 3616406"/>
              <a:gd name="connsiteY16" fmla="*/ 2372793 h 2889040"/>
              <a:gd name="connsiteX17" fmla="*/ 995024 w 3616406"/>
              <a:gd name="connsiteY17" fmla="*/ 1719000 h 2889040"/>
              <a:gd name="connsiteX18" fmla="*/ 1018825 w 3616406"/>
              <a:gd name="connsiteY18" fmla="*/ 1132435 h 2889040"/>
              <a:gd name="connsiteX19" fmla="*/ 470775 w 3616406"/>
              <a:gd name="connsiteY19" fmla="*/ 861170 h 2889040"/>
              <a:gd name="connsiteX20" fmla="*/ 5769 w 3616406"/>
              <a:gd name="connsiteY20" fmla="*/ 615785 h 2889040"/>
              <a:gd name="connsiteX0" fmla="*/ 5769 w 3603100"/>
              <a:gd name="connsiteY0" fmla="*/ 615785 h 2889040"/>
              <a:gd name="connsiteX1" fmla="*/ 247874 w 3603100"/>
              <a:gd name="connsiteY1" fmla="*/ 12365 h 2889040"/>
              <a:gd name="connsiteX2" fmla="*/ 784336 w 3603100"/>
              <a:gd name="connsiteY2" fmla="*/ 241879 h 2889040"/>
              <a:gd name="connsiteX3" fmla="*/ 1350948 w 3603100"/>
              <a:gd name="connsiteY3" fmla="*/ 633764 h 2889040"/>
              <a:gd name="connsiteX4" fmla="*/ 2290294 w 3603100"/>
              <a:gd name="connsiteY4" fmla="*/ 408238 h 2889040"/>
              <a:gd name="connsiteX5" fmla="*/ 2861573 w 3603100"/>
              <a:gd name="connsiteY5" fmla="*/ 520554 h 2889040"/>
              <a:gd name="connsiteX6" fmla="*/ 3352740 w 3603100"/>
              <a:gd name="connsiteY6" fmla="*/ 1146920 h 2889040"/>
              <a:gd name="connsiteX7" fmla="*/ 3519955 w 3603100"/>
              <a:gd name="connsiteY7" fmla="*/ 1843606 h 2889040"/>
              <a:gd name="connsiteX8" fmla="*/ 3602964 w 3603100"/>
              <a:gd name="connsiteY8" fmla="*/ 2517098 h 2889040"/>
              <a:gd name="connsiteX9" fmla="*/ 3502467 w 3603100"/>
              <a:gd name="connsiteY9" fmla="*/ 2837525 h 2889040"/>
              <a:gd name="connsiteX10" fmla="*/ 3215657 w 3603100"/>
              <a:gd name="connsiteY10" fmla="*/ 2834593 h 2889040"/>
              <a:gd name="connsiteX11" fmla="*/ 2930617 w 3603100"/>
              <a:gd name="connsiteY11" fmla="*/ 2315660 h 2889040"/>
              <a:gd name="connsiteX12" fmla="*/ 2244409 w 3603100"/>
              <a:gd name="connsiteY12" fmla="*/ 2051067 h 2889040"/>
              <a:gd name="connsiteX13" fmla="*/ 1656321 w 3603100"/>
              <a:gd name="connsiteY13" fmla="*/ 2215231 h 2889040"/>
              <a:gd name="connsiteX14" fmla="*/ 1345709 w 3603100"/>
              <a:gd name="connsiteY14" fmla="*/ 2578708 h 2889040"/>
              <a:gd name="connsiteX15" fmla="*/ 940465 w 3603100"/>
              <a:gd name="connsiteY15" fmla="*/ 2575126 h 2889040"/>
              <a:gd name="connsiteX16" fmla="*/ 618231 w 3603100"/>
              <a:gd name="connsiteY16" fmla="*/ 2372793 h 2889040"/>
              <a:gd name="connsiteX17" fmla="*/ 995024 w 3603100"/>
              <a:gd name="connsiteY17" fmla="*/ 1719000 h 2889040"/>
              <a:gd name="connsiteX18" fmla="*/ 1018825 w 3603100"/>
              <a:gd name="connsiteY18" fmla="*/ 1132435 h 2889040"/>
              <a:gd name="connsiteX19" fmla="*/ 470775 w 3603100"/>
              <a:gd name="connsiteY19" fmla="*/ 861170 h 2889040"/>
              <a:gd name="connsiteX20" fmla="*/ 5769 w 3603100"/>
              <a:gd name="connsiteY20" fmla="*/ 615785 h 2889040"/>
              <a:gd name="connsiteX0" fmla="*/ 5769 w 3603112"/>
              <a:gd name="connsiteY0" fmla="*/ 615785 h 2889040"/>
              <a:gd name="connsiteX1" fmla="*/ 247874 w 3603112"/>
              <a:gd name="connsiteY1" fmla="*/ 12365 h 2889040"/>
              <a:gd name="connsiteX2" fmla="*/ 784336 w 3603112"/>
              <a:gd name="connsiteY2" fmla="*/ 241879 h 2889040"/>
              <a:gd name="connsiteX3" fmla="*/ 1350948 w 3603112"/>
              <a:gd name="connsiteY3" fmla="*/ 633764 h 2889040"/>
              <a:gd name="connsiteX4" fmla="*/ 2290294 w 3603112"/>
              <a:gd name="connsiteY4" fmla="*/ 408238 h 2889040"/>
              <a:gd name="connsiteX5" fmla="*/ 2861573 w 3603112"/>
              <a:gd name="connsiteY5" fmla="*/ 520554 h 2889040"/>
              <a:gd name="connsiteX6" fmla="*/ 3330101 w 3603112"/>
              <a:gd name="connsiteY6" fmla="*/ 1170359 h 2889040"/>
              <a:gd name="connsiteX7" fmla="*/ 3519955 w 3603112"/>
              <a:gd name="connsiteY7" fmla="*/ 1843606 h 2889040"/>
              <a:gd name="connsiteX8" fmla="*/ 3602964 w 3603112"/>
              <a:gd name="connsiteY8" fmla="*/ 2517098 h 2889040"/>
              <a:gd name="connsiteX9" fmla="*/ 3502467 w 3603112"/>
              <a:gd name="connsiteY9" fmla="*/ 2837525 h 2889040"/>
              <a:gd name="connsiteX10" fmla="*/ 3215657 w 3603112"/>
              <a:gd name="connsiteY10" fmla="*/ 2834593 h 2889040"/>
              <a:gd name="connsiteX11" fmla="*/ 2930617 w 3603112"/>
              <a:gd name="connsiteY11" fmla="*/ 2315660 h 2889040"/>
              <a:gd name="connsiteX12" fmla="*/ 2244409 w 3603112"/>
              <a:gd name="connsiteY12" fmla="*/ 2051067 h 2889040"/>
              <a:gd name="connsiteX13" fmla="*/ 1656321 w 3603112"/>
              <a:gd name="connsiteY13" fmla="*/ 2215231 h 2889040"/>
              <a:gd name="connsiteX14" fmla="*/ 1345709 w 3603112"/>
              <a:gd name="connsiteY14" fmla="*/ 2578708 h 2889040"/>
              <a:gd name="connsiteX15" fmla="*/ 940465 w 3603112"/>
              <a:gd name="connsiteY15" fmla="*/ 2575126 h 2889040"/>
              <a:gd name="connsiteX16" fmla="*/ 618231 w 3603112"/>
              <a:gd name="connsiteY16" fmla="*/ 2372793 h 2889040"/>
              <a:gd name="connsiteX17" fmla="*/ 995024 w 3603112"/>
              <a:gd name="connsiteY17" fmla="*/ 1719000 h 2889040"/>
              <a:gd name="connsiteX18" fmla="*/ 1018825 w 3603112"/>
              <a:gd name="connsiteY18" fmla="*/ 1132435 h 2889040"/>
              <a:gd name="connsiteX19" fmla="*/ 470775 w 3603112"/>
              <a:gd name="connsiteY19" fmla="*/ 861170 h 2889040"/>
              <a:gd name="connsiteX20" fmla="*/ 5769 w 3603112"/>
              <a:gd name="connsiteY20" fmla="*/ 615785 h 2889040"/>
              <a:gd name="connsiteX0" fmla="*/ 5769 w 3603112"/>
              <a:gd name="connsiteY0" fmla="*/ 613092 h 2886347"/>
              <a:gd name="connsiteX1" fmla="*/ 247874 w 3603112"/>
              <a:gd name="connsiteY1" fmla="*/ 9672 h 2886347"/>
              <a:gd name="connsiteX2" fmla="*/ 784336 w 3603112"/>
              <a:gd name="connsiteY2" fmla="*/ 239186 h 2886347"/>
              <a:gd name="connsiteX3" fmla="*/ 1454439 w 3603112"/>
              <a:gd name="connsiteY3" fmla="*/ 213180 h 2886347"/>
              <a:gd name="connsiteX4" fmla="*/ 2290294 w 3603112"/>
              <a:gd name="connsiteY4" fmla="*/ 405545 h 2886347"/>
              <a:gd name="connsiteX5" fmla="*/ 2861573 w 3603112"/>
              <a:gd name="connsiteY5" fmla="*/ 517861 h 2886347"/>
              <a:gd name="connsiteX6" fmla="*/ 3330101 w 3603112"/>
              <a:gd name="connsiteY6" fmla="*/ 1167666 h 2886347"/>
              <a:gd name="connsiteX7" fmla="*/ 3519955 w 3603112"/>
              <a:gd name="connsiteY7" fmla="*/ 1840913 h 2886347"/>
              <a:gd name="connsiteX8" fmla="*/ 3602964 w 3603112"/>
              <a:gd name="connsiteY8" fmla="*/ 2514405 h 2886347"/>
              <a:gd name="connsiteX9" fmla="*/ 3502467 w 3603112"/>
              <a:gd name="connsiteY9" fmla="*/ 2834832 h 2886347"/>
              <a:gd name="connsiteX10" fmla="*/ 3215657 w 3603112"/>
              <a:gd name="connsiteY10" fmla="*/ 2831900 h 2886347"/>
              <a:gd name="connsiteX11" fmla="*/ 2930617 w 3603112"/>
              <a:gd name="connsiteY11" fmla="*/ 2312967 h 2886347"/>
              <a:gd name="connsiteX12" fmla="*/ 2244409 w 3603112"/>
              <a:gd name="connsiteY12" fmla="*/ 2048374 h 2886347"/>
              <a:gd name="connsiteX13" fmla="*/ 1656321 w 3603112"/>
              <a:gd name="connsiteY13" fmla="*/ 2212538 h 2886347"/>
              <a:gd name="connsiteX14" fmla="*/ 1345709 w 3603112"/>
              <a:gd name="connsiteY14" fmla="*/ 2576015 h 2886347"/>
              <a:gd name="connsiteX15" fmla="*/ 940465 w 3603112"/>
              <a:gd name="connsiteY15" fmla="*/ 2572433 h 2886347"/>
              <a:gd name="connsiteX16" fmla="*/ 618231 w 3603112"/>
              <a:gd name="connsiteY16" fmla="*/ 2370100 h 2886347"/>
              <a:gd name="connsiteX17" fmla="*/ 995024 w 3603112"/>
              <a:gd name="connsiteY17" fmla="*/ 1716307 h 2886347"/>
              <a:gd name="connsiteX18" fmla="*/ 1018825 w 3603112"/>
              <a:gd name="connsiteY18" fmla="*/ 1129742 h 2886347"/>
              <a:gd name="connsiteX19" fmla="*/ 470775 w 3603112"/>
              <a:gd name="connsiteY19" fmla="*/ 858477 h 2886347"/>
              <a:gd name="connsiteX20" fmla="*/ 5769 w 3603112"/>
              <a:gd name="connsiteY20" fmla="*/ 613092 h 2886347"/>
              <a:gd name="connsiteX0" fmla="*/ 5769 w 3603112"/>
              <a:gd name="connsiteY0" fmla="*/ 613092 h 2886347"/>
              <a:gd name="connsiteX1" fmla="*/ 247874 w 3603112"/>
              <a:gd name="connsiteY1" fmla="*/ 9672 h 2886347"/>
              <a:gd name="connsiteX2" fmla="*/ 784336 w 3603112"/>
              <a:gd name="connsiteY2" fmla="*/ 239186 h 2886347"/>
              <a:gd name="connsiteX3" fmla="*/ 1454439 w 3603112"/>
              <a:gd name="connsiteY3" fmla="*/ 213180 h 2886347"/>
              <a:gd name="connsiteX4" fmla="*/ 2248897 w 3603112"/>
              <a:gd name="connsiteY4" fmla="*/ 641280 h 2886347"/>
              <a:gd name="connsiteX5" fmla="*/ 2861573 w 3603112"/>
              <a:gd name="connsiteY5" fmla="*/ 517861 h 2886347"/>
              <a:gd name="connsiteX6" fmla="*/ 3330101 w 3603112"/>
              <a:gd name="connsiteY6" fmla="*/ 1167666 h 2886347"/>
              <a:gd name="connsiteX7" fmla="*/ 3519955 w 3603112"/>
              <a:gd name="connsiteY7" fmla="*/ 1840913 h 2886347"/>
              <a:gd name="connsiteX8" fmla="*/ 3602964 w 3603112"/>
              <a:gd name="connsiteY8" fmla="*/ 2514405 h 2886347"/>
              <a:gd name="connsiteX9" fmla="*/ 3502467 w 3603112"/>
              <a:gd name="connsiteY9" fmla="*/ 2834832 h 2886347"/>
              <a:gd name="connsiteX10" fmla="*/ 3215657 w 3603112"/>
              <a:gd name="connsiteY10" fmla="*/ 2831900 h 2886347"/>
              <a:gd name="connsiteX11" fmla="*/ 2930617 w 3603112"/>
              <a:gd name="connsiteY11" fmla="*/ 2312967 h 2886347"/>
              <a:gd name="connsiteX12" fmla="*/ 2244409 w 3603112"/>
              <a:gd name="connsiteY12" fmla="*/ 2048374 h 2886347"/>
              <a:gd name="connsiteX13" fmla="*/ 1656321 w 3603112"/>
              <a:gd name="connsiteY13" fmla="*/ 2212538 h 2886347"/>
              <a:gd name="connsiteX14" fmla="*/ 1345709 w 3603112"/>
              <a:gd name="connsiteY14" fmla="*/ 2576015 h 2886347"/>
              <a:gd name="connsiteX15" fmla="*/ 940465 w 3603112"/>
              <a:gd name="connsiteY15" fmla="*/ 2572433 h 2886347"/>
              <a:gd name="connsiteX16" fmla="*/ 618231 w 3603112"/>
              <a:gd name="connsiteY16" fmla="*/ 2370100 h 2886347"/>
              <a:gd name="connsiteX17" fmla="*/ 995024 w 3603112"/>
              <a:gd name="connsiteY17" fmla="*/ 1716307 h 2886347"/>
              <a:gd name="connsiteX18" fmla="*/ 1018825 w 3603112"/>
              <a:gd name="connsiteY18" fmla="*/ 1129742 h 2886347"/>
              <a:gd name="connsiteX19" fmla="*/ 470775 w 3603112"/>
              <a:gd name="connsiteY19" fmla="*/ 858477 h 2886347"/>
              <a:gd name="connsiteX20" fmla="*/ 5769 w 3603112"/>
              <a:gd name="connsiteY20" fmla="*/ 613092 h 2886347"/>
              <a:gd name="connsiteX0" fmla="*/ 5769 w 3603112"/>
              <a:gd name="connsiteY0" fmla="*/ 612878 h 2886133"/>
              <a:gd name="connsiteX1" fmla="*/ 247874 w 3603112"/>
              <a:gd name="connsiteY1" fmla="*/ 9458 h 2886133"/>
              <a:gd name="connsiteX2" fmla="*/ 784336 w 3603112"/>
              <a:gd name="connsiteY2" fmla="*/ 238972 h 2886133"/>
              <a:gd name="connsiteX3" fmla="*/ 1620025 w 3603112"/>
              <a:gd name="connsiteY3" fmla="*/ 170105 h 2886133"/>
              <a:gd name="connsiteX4" fmla="*/ 2248897 w 3603112"/>
              <a:gd name="connsiteY4" fmla="*/ 641066 h 2886133"/>
              <a:gd name="connsiteX5" fmla="*/ 2861573 w 3603112"/>
              <a:gd name="connsiteY5" fmla="*/ 517647 h 2886133"/>
              <a:gd name="connsiteX6" fmla="*/ 3330101 w 3603112"/>
              <a:gd name="connsiteY6" fmla="*/ 1167452 h 2886133"/>
              <a:gd name="connsiteX7" fmla="*/ 3519955 w 3603112"/>
              <a:gd name="connsiteY7" fmla="*/ 1840699 h 2886133"/>
              <a:gd name="connsiteX8" fmla="*/ 3602964 w 3603112"/>
              <a:gd name="connsiteY8" fmla="*/ 2514191 h 2886133"/>
              <a:gd name="connsiteX9" fmla="*/ 3502467 w 3603112"/>
              <a:gd name="connsiteY9" fmla="*/ 2834618 h 2886133"/>
              <a:gd name="connsiteX10" fmla="*/ 3215657 w 3603112"/>
              <a:gd name="connsiteY10" fmla="*/ 2831686 h 2886133"/>
              <a:gd name="connsiteX11" fmla="*/ 2930617 w 3603112"/>
              <a:gd name="connsiteY11" fmla="*/ 2312753 h 2886133"/>
              <a:gd name="connsiteX12" fmla="*/ 2244409 w 3603112"/>
              <a:gd name="connsiteY12" fmla="*/ 2048160 h 2886133"/>
              <a:gd name="connsiteX13" fmla="*/ 1656321 w 3603112"/>
              <a:gd name="connsiteY13" fmla="*/ 2212324 h 2886133"/>
              <a:gd name="connsiteX14" fmla="*/ 1345709 w 3603112"/>
              <a:gd name="connsiteY14" fmla="*/ 2575801 h 2886133"/>
              <a:gd name="connsiteX15" fmla="*/ 940465 w 3603112"/>
              <a:gd name="connsiteY15" fmla="*/ 2572219 h 2886133"/>
              <a:gd name="connsiteX16" fmla="*/ 618231 w 3603112"/>
              <a:gd name="connsiteY16" fmla="*/ 2369886 h 2886133"/>
              <a:gd name="connsiteX17" fmla="*/ 995024 w 3603112"/>
              <a:gd name="connsiteY17" fmla="*/ 1716093 h 2886133"/>
              <a:gd name="connsiteX18" fmla="*/ 1018825 w 3603112"/>
              <a:gd name="connsiteY18" fmla="*/ 1129528 h 2886133"/>
              <a:gd name="connsiteX19" fmla="*/ 470775 w 3603112"/>
              <a:gd name="connsiteY19" fmla="*/ 858263 h 2886133"/>
              <a:gd name="connsiteX20" fmla="*/ 5769 w 3603112"/>
              <a:gd name="connsiteY20" fmla="*/ 612878 h 2886133"/>
              <a:gd name="connsiteX0" fmla="*/ 5769 w 3603112"/>
              <a:gd name="connsiteY0" fmla="*/ 614601 h 2887856"/>
              <a:gd name="connsiteX1" fmla="*/ 247874 w 3603112"/>
              <a:gd name="connsiteY1" fmla="*/ 11181 h 2887856"/>
              <a:gd name="connsiteX2" fmla="*/ 784336 w 3603112"/>
              <a:gd name="connsiteY2" fmla="*/ 240695 h 2887856"/>
              <a:gd name="connsiteX3" fmla="*/ 1578628 w 3603112"/>
              <a:gd name="connsiteY3" fmla="*/ 471853 h 2887856"/>
              <a:gd name="connsiteX4" fmla="*/ 2248897 w 3603112"/>
              <a:gd name="connsiteY4" fmla="*/ 642789 h 2887856"/>
              <a:gd name="connsiteX5" fmla="*/ 2861573 w 3603112"/>
              <a:gd name="connsiteY5" fmla="*/ 519370 h 2887856"/>
              <a:gd name="connsiteX6" fmla="*/ 3330101 w 3603112"/>
              <a:gd name="connsiteY6" fmla="*/ 1169175 h 2887856"/>
              <a:gd name="connsiteX7" fmla="*/ 3519955 w 3603112"/>
              <a:gd name="connsiteY7" fmla="*/ 1842422 h 2887856"/>
              <a:gd name="connsiteX8" fmla="*/ 3602964 w 3603112"/>
              <a:gd name="connsiteY8" fmla="*/ 2515914 h 2887856"/>
              <a:gd name="connsiteX9" fmla="*/ 3502467 w 3603112"/>
              <a:gd name="connsiteY9" fmla="*/ 2836341 h 2887856"/>
              <a:gd name="connsiteX10" fmla="*/ 3215657 w 3603112"/>
              <a:gd name="connsiteY10" fmla="*/ 2833409 h 2887856"/>
              <a:gd name="connsiteX11" fmla="*/ 2930617 w 3603112"/>
              <a:gd name="connsiteY11" fmla="*/ 2314476 h 2887856"/>
              <a:gd name="connsiteX12" fmla="*/ 2244409 w 3603112"/>
              <a:gd name="connsiteY12" fmla="*/ 2049883 h 2887856"/>
              <a:gd name="connsiteX13" fmla="*/ 1656321 w 3603112"/>
              <a:gd name="connsiteY13" fmla="*/ 2214047 h 2887856"/>
              <a:gd name="connsiteX14" fmla="*/ 1345709 w 3603112"/>
              <a:gd name="connsiteY14" fmla="*/ 2577524 h 2887856"/>
              <a:gd name="connsiteX15" fmla="*/ 940465 w 3603112"/>
              <a:gd name="connsiteY15" fmla="*/ 2573942 h 2887856"/>
              <a:gd name="connsiteX16" fmla="*/ 618231 w 3603112"/>
              <a:gd name="connsiteY16" fmla="*/ 2371609 h 2887856"/>
              <a:gd name="connsiteX17" fmla="*/ 995024 w 3603112"/>
              <a:gd name="connsiteY17" fmla="*/ 1717816 h 2887856"/>
              <a:gd name="connsiteX18" fmla="*/ 1018825 w 3603112"/>
              <a:gd name="connsiteY18" fmla="*/ 1131251 h 2887856"/>
              <a:gd name="connsiteX19" fmla="*/ 470775 w 3603112"/>
              <a:gd name="connsiteY19" fmla="*/ 859986 h 2887856"/>
              <a:gd name="connsiteX20" fmla="*/ 5769 w 3603112"/>
              <a:gd name="connsiteY20" fmla="*/ 614601 h 2887856"/>
              <a:gd name="connsiteX0" fmla="*/ 5769 w 3603112"/>
              <a:gd name="connsiteY0" fmla="*/ 614601 h 2887856"/>
              <a:gd name="connsiteX1" fmla="*/ 247874 w 3603112"/>
              <a:gd name="connsiteY1" fmla="*/ 11181 h 2887856"/>
              <a:gd name="connsiteX2" fmla="*/ 784336 w 3603112"/>
              <a:gd name="connsiteY2" fmla="*/ 240695 h 2887856"/>
              <a:gd name="connsiteX3" fmla="*/ 1578628 w 3603112"/>
              <a:gd name="connsiteY3" fmla="*/ 471853 h 2887856"/>
              <a:gd name="connsiteX4" fmla="*/ 2248897 w 3603112"/>
              <a:gd name="connsiteY4" fmla="*/ 642789 h 2887856"/>
              <a:gd name="connsiteX5" fmla="*/ 2840875 w 3603112"/>
              <a:gd name="connsiteY5" fmla="*/ 637238 h 2887856"/>
              <a:gd name="connsiteX6" fmla="*/ 3330101 w 3603112"/>
              <a:gd name="connsiteY6" fmla="*/ 1169175 h 2887856"/>
              <a:gd name="connsiteX7" fmla="*/ 3519955 w 3603112"/>
              <a:gd name="connsiteY7" fmla="*/ 1842422 h 2887856"/>
              <a:gd name="connsiteX8" fmla="*/ 3602964 w 3603112"/>
              <a:gd name="connsiteY8" fmla="*/ 2515914 h 2887856"/>
              <a:gd name="connsiteX9" fmla="*/ 3502467 w 3603112"/>
              <a:gd name="connsiteY9" fmla="*/ 2836341 h 2887856"/>
              <a:gd name="connsiteX10" fmla="*/ 3215657 w 3603112"/>
              <a:gd name="connsiteY10" fmla="*/ 2833409 h 2887856"/>
              <a:gd name="connsiteX11" fmla="*/ 2930617 w 3603112"/>
              <a:gd name="connsiteY11" fmla="*/ 2314476 h 2887856"/>
              <a:gd name="connsiteX12" fmla="*/ 2244409 w 3603112"/>
              <a:gd name="connsiteY12" fmla="*/ 2049883 h 2887856"/>
              <a:gd name="connsiteX13" fmla="*/ 1656321 w 3603112"/>
              <a:gd name="connsiteY13" fmla="*/ 2214047 h 2887856"/>
              <a:gd name="connsiteX14" fmla="*/ 1345709 w 3603112"/>
              <a:gd name="connsiteY14" fmla="*/ 2577524 h 2887856"/>
              <a:gd name="connsiteX15" fmla="*/ 940465 w 3603112"/>
              <a:gd name="connsiteY15" fmla="*/ 2573942 h 2887856"/>
              <a:gd name="connsiteX16" fmla="*/ 618231 w 3603112"/>
              <a:gd name="connsiteY16" fmla="*/ 2371609 h 2887856"/>
              <a:gd name="connsiteX17" fmla="*/ 995024 w 3603112"/>
              <a:gd name="connsiteY17" fmla="*/ 1717816 h 2887856"/>
              <a:gd name="connsiteX18" fmla="*/ 1018825 w 3603112"/>
              <a:gd name="connsiteY18" fmla="*/ 1131251 h 2887856"/>
              <a:gd name="connsiteX19" fmla="*/ 470775 w 3603112"/>
              <a:gd name="connsiteY19" fmla="*/ 859986 h 2887856"/>
              <a:gd name="connsiteX20" fmla="*/ 5769 w 3603112"/>
              <a:gd name="connsiteY20" fmla="*/ 614601 h 2887856"/>
              <a:gd name="connsiteX0" fmla="*/ 5769 w 3603112"/>
              <a:gd name="connsiteY0" fmla="*/ 614601 h 2887856"/>
              <a:gd name="connsiteX1" fmla="*/ 247874 w 3603112"/>
              <a:gd name="connsiteY1" fmla="*/ 11181 h 2887856"/>
              <a:gd name="connsiteX2" fmla="*/ 784336 w 3603112"/>
              <a:gd name="connsiteY2" fmla="*/ 240695 h 2887856"/>
              <a:gd name="connsiteX3" fmla="*/ 1578628 w 3603112"/>
              <a:gd name="connsiteY3" fmla="*/ 471853 h 2887856"/>
              <a:gd name="connsiteX4" fmla="*/ 2248897 w 3603112"/>
              <a:gd name="connsiteY4" fmla="*/ 642789 h 2887856"/>
              <a:gd name="connsiteX5" fmla="*/ 2840875 w 3603112"/>
              <a:gd name="connsiteY5" fmla="*/ 637238 h 2887856"/>
              <a:gd name="connsiteX6" fmla="*/ 3330101 w 3603112"/>
              <a:gd name="connsiteY6" fmla="*/ 1169175 h 2887856"/>
              <a:gd name="connsiteX7" fmla="*/ 3519955 w 3603112"/>
              <a:gd name="connsiteY7" fmla="*/ 1842422 h 2887856"/>
              <a:gd name="connsiteX8" fmla="*/ 3602964 w 3603112"/>
              <a:gd name="connsiteY8" fmla="*/ 2515914 h 2887856"/>
              <a:gd name="connsiteX9" fmla="*/ 3502467 w 3603112"/>
              <a:gd name="connsiteY9" fmla="*/ 2836341 h 2887856"/>
              <a:gd name="connsiteX10" fmla="*/ 3215657 w 3603112"/>
              <a:gd name="connsiteY10" fmla="*/ 2833409 h 2887856"/>
              <a:gd name="connsiteX11" fmla="*/ 2930617 w 3603112"/>
              <a:gd name="connsiteY11" fmla="*/ 2314476 h 2887856"/>
              <a:gd name="connsiteX12" fmla="*/ 2244409 w 3603112"/>
              <a:gd name="connsiteY12" fmla="*/ 2049883 h 2887856"/>
              <a:gd name="connsiteX13" fmla="*/ 1656321 w 3603112"/>
              <a:gd name="connsiteY13" fmla="*/ 2214047 h 2887856"/>
              <a:gd name="connsiteX14" fmla="*/ 1345709 w 3603112"/>
              <a:gd name="connsiteY14" fmla="*/ 2577524 h 2887856"/>
              <a:gd name="connsiteX15" fmla="*/ 940465 w 3603112"/>
              <a:gd name="connsiteY15" fmla="*/ 2573942 h 2887856"/>
              <a:gd name="connsiteX16" fmla="*/ 618231 w 3603112"/>
              <a:gd name="connsiteY16" fmla="*/ 2371609 h 2887856"/>
              <a:gd name="connsiteX17" fmla="*/ 995024 w 3603112"/>
              <a:gd name="connsiteY17" fmla="*/ 1717816 h 2887856"/>
              <a:gd name="connsiteX18" fmla="*/ 925683 w 3603112"/>
              <a:gd name="connsiteY18" fmla="*/ 1152681 h 2887856"/>
              <a:gd name="connsiteX19" fmla="*/ 470775 w 3603112"/>
              <a:gd name="connsiteY19" fmla="*/ 859986 h 2887856"/>
              <a:gd name="connsiteX20" fmla="*/ 5769 w 3603112"/>
              <a:gd name="connsiteY20" fmla="*/ 614601 h 2887856"/>
              <a:gd name="connsiteX0" fmla="*/ 9853 w 3514054"/>
              <a:gd name="connsiteY0" fmla="*/ 569757 h 2885873"/>
              <a:gd name="connsiteX1" fmla="*/ 158816 w 3514054"/>
              <a:gd name="connsiteY1" fmla="*/ 9198 h 2885873"/>
              <a:gd name="connsiteX2" fmla="*/ 695278 w 3514054"/>
              <a:gd name="connsiteY2" fmla="*/ 238712 h 2885873"/>
              <a:gd name="connsiteX3" fmla="*/ 1489570 w 3514054"/>
              <a:gd name="connsiteY3" fmla="*/ 469870 h 2885873"/>
              <a:gd name="connsiteX4" fmla="*/ 2159839 w 3514054"/>
              <a:gd name="connsiteY4" fmla="*/ 640806 h 2885873"/>
              <a:gd name="connsiteX5" fmla="*/ 2751817 w 3514054"/>
              <a:gd name="connsiteY5" fmla="*/ 635255 h 2885873"/>
              <a:gd name="connsiteX6" fmla="*/ 3241043 w 3514054"/>
              <a:gd name="connsiteY6" fmla="*/ 1167192 h 2885873"/>
              <a:gd name="connsiteX7" fmla="*/ 3430897 w 3514054"/>
              <a:gd name="connsiteY7" fmla="*/ 1840439 h 2885873"/>
              <a:gd name="connsiteX8" fmla="*/ 3513906 w 3514054"/>
              <a:gd name="connsiteY8" fmla="*/ 2513931 h 2885873"/>
              <a:gd name="connsiteX9" fmla="*/ 3413409 w 3514054"/>
              <a:gd name="connsiteY9" fmla="*/ 2834358 h 2885873"/>
              <a:gd name="connsiteX10" fmla="*/ 3126599 w 3514054"/>
              <a:gd name="connsiteY10" fmla="*/ 2831426 h 2885873"/>
              <a:gd name="connsiteX11" fmla="*/ 2841559 w 3514054"/>
              <a:gd name="connsiteY11" fmla="*/ 2312493 h 2885873"/>
              <a:gd name="connsiteX12" fmla="*/ 2155351 w 3514054"/>
              <a:gd name="connsiteY12" fmla="*/ 2047900 h 2885873"/>
              <a:gd name="connsiteX13" fmla="*/ 1567263 w 3514054"/>
              <a:gd name="connsiteY13" fmla="*/ 2212064 h 2885873"/>
              <a:gd name="connsiteX14" fmla="*/ 1256651 w 3514054"/>
              <a:gd name="connsiteY14" fmla="*/ 2575541 h 2885873"/>
              <a:gd name="connsiteX15" fmla="*/ 851407 w 3514054"/>
              <a:gd name="connsiteY15" fmla="*/ 2571959 h 2885873"/>
              <a:gd name="connsiteX16" fmla="*/ 529173 w 3514054"/>
              <a:gd name="connsiteY16" fmla="*/ 2369626 h 2885873"/>
              <a:gd name="connsiteX17" fmla="*/ 905966 w 3514054"/>
              <a:gd name="connsiteY17" fmla="*/ 1715833 h 2885873"/>
              <a:gd name="connsiteX18" fmla="*/ 836625 w 3514054"/>
              <a:gd name="connsiteY18" fmla="*/ 1150698 h 2885873"/>
              <a:gd name="connsiteX19" fmla="*/ 381717 w 3514054"/>
              <a:gd name="connsiteY19" fmla="*/ 858003 h 2885873"/>
              <a:gd name="connsiteX20" fmla="*/ 9853 w 3514054"/>
              <a:gd name="connsiteY20" fmla="*/ 569757 h 2885873"/>
              <a:gd name="connsiteX0" fmla="*/ 1710 w 3505911"/>
              <a:gd name="connsiteY0" fmla="*/ 477645 h 2793761"/>
              <a:gd name="connsiteX1" fmla="*/ 254165 w 3505911"/>
              <a:gd name="connsiteY1" fmla="*/ 13523 h 2793761"/>
              <a:gd name="connsiteX2" fmla="*/ 687135 w 3505911"/>
              <a:gd name="connsiteY2" fmla="*/ 146600 h 2793761"/>
              <a:gd name="connsiteX3" fmla="*/ 1481427 w 3505911"/>
              <a:gd name="connsiteY3" fmla="*/ 377758 h 2793761"/>
              <a:gd name="connsiteX4" fmla="*/ 2151696 w 3505911"/>
              <a:gd name="connsiteY4" fmla="*/ 548694 h 2793761"/>
              <a:gd name="connsiteX5" fmla="*/ 2743674 w 3505911"/>
              <a:gd name="connsiteY5" fmla="*/ 543143 h 2793761"/>
              <a:gd name="connsiteX6" fmla="*/ 3232900 w 3505911"/>
              <a:gd name="connsiteY6" fmla="*/ 1075080 h 2793761"/>
              <a:gd name="connsiteX7" fmla="*/ 3422754 w 3505911"/>
              <a:gd name="connsiteY7" fmla="*/ 1748327 h 2793761"/>
              <a:gd name="connsiteX8" fmla="*/ 3505763 w 3505911"/>
              <a:gd name="connsiteY8" fmla="*/ 2421819 h 2793761"/>
              <a:gd name="connsiteX9" fmla="*/ 3405266 w 3505911"/>
              <a:gd name="connsiteY9" fmla="*/ 2742246 h 2793761"/>
              <a:gd name="connsiteX10" fmla="*/ 3118456 w 3505911"/>
              <a:gd name="connsiteY10" fmla="*/ 2739314 h 2793761"/>
              <a:gd name="connsiteX11" fmla="*/ 2833416 w 3505911"/>
              <a:gd name="connsiteY11" fmla="*/ 2220381 h 2793761"/>
              <a:gd name="connsiteX12" fmla="*/ 2147208 w 3505911"/>
              <a:gd name="connsiteY12" fmla="*/ 1955788 h 2793761"/>
              <a:gd name="connsiteX13" fmla="*/ 1559120 w 3505911"/>
              <a:gd name="connsiteY13" fmla="*/ 2119952 h 2793761"/>
              <a:gd name="connsiteX14" fmla="*/ 1248508 w 3505911"/>
              <a:gd name="connsiteY14" fmla="*/ 2483429 h 2793761"/>
              <a:gd name="connsiteX15" fmla="*/ 843264 w 3505911"/>
              <a:gd name="connsiteY15" fmla="*/ 2479847 h 2793761"/>
              <a:gd name="connsiteX16" fmla="*/ 521030 w 3505911"/>
              <a:gd name="connsiteY16" fmla="*/ 2277514 h 2793761"/>
              <a:gd name="connsiteX17" fmla="*/ 897823 w 3505911"/>
              <a:gd name="connsiteY17" fmla="*/ 1623721 h 2793761"/>
              <a:gd name="connsiteX18" fmla="*/ 828482 w 3505911"/>
              <a:gd name="connsiteY18" fmla="*/ 1058586 h 2793761"/>
              <a:gd name="connsiteX19" fmla="*/ 373574 w 3505911"/>
              <a:gd name="connsiteY19" fmla="*/ 765891 h 2793761"/>
              <a:gd name="connsiteX20" fmla="*/ 1710 w 3505911"/>
              <a:gd name="connsiteY20" fmla="*/ 477645 h 2793761"/>
              <a:gd name="connsiteX0" fmla="*/ 1851 w 3506052"/>
              <a:gd name="connsiteY0" fmla="*/ 480896 h 2797012"/>
              <a:gd name="connsiteX1" fmla="*/ 254306 w 3506052"/>
              <a:gd name="connsiteY1" fmla="*/ 16774 h 2797012"/>
              <a:gd name="connsiteX2" fmla="*/ 770069 w 3506052"/>
              <a:gd name="connsiteY2" fmla="*/ 128421 h 2797012"/>
              <a:gd name="connsiteX3" fmla="*/ 1481568 w 3506052"/>
              <a:gd name="connsiteY3" fmla="*/ 381009 h 2797012"/>
              <a:gd name="connsiteX4" fmla="*/ 2151837 w 3506052"/>
              <a:gd name="connsiteY4" fmla="*/ 551945 h 2797012"/>
              <a:gd name="connsiteX5" fmla="*/ 2743815 w 3506052"/>
              <a:gd name="connsiteY5" fmla="*/ 546394 h 2797012"/>
              <a:gd name="connsiteX6" fmla="*/ 3233041 w 3506052"/>
              <a:gd name="connsiteY6" fmla="*/ 1078331 h 2797012"/>
              <a:gd name="connsiteX7" fmla="*/ 3422895 w 3506052"/>
              <a:gd name="connsiteY7" fmla="*/ 1751578 h 2797012"/>
              <a:gd name="connsiteX8" fmla="*/ 3505904 w 3506052"/>
              <a:gd name="connsiteY8" fmla="*/ 2425070 h 2797012"/>
              <a:gd name="connsiteX9" fmla="*/ 3405407 w 3506052"/>
              <a:gd name="connsiteY9" fmla="*/ 2745497 h 2797012"/>
              <a:gd name="connsiteX10" fmla="*/ 3118597 w 3506052"/>
              <a:gd name="connsiteY10" fmla="*/ 2742565 h 2797012"/>
              <a:gd name="connsiteX11" fmla="*/ 2833557 w 3506052"/>
              <a:gd name="connsiteY11" fmla="*/ 2223632 h 2797012"/>
              <a:gd name="connsiteX12" fmla="*/ 2147349 w 3506052"/>
              <a:gd name="connsiteY12" fmla="*/ 1959039 h 2797012"/>
              <a:gd name="connsiteX13" fmla="*/ 1559261 w 3506052"/>
              <a:gd name="connsiteY13" fmla="*/ 2123203 h 2797012"/>
              <a:gd name="connsiteX14" fmla="*/ 1248649 w 3506052"/>
              <a:gd name="connsiteY14" fmla="*/ 2486680 h 2797012"/>
              <a:gd name="connsiteX15" fmla="*/ 843405 w 3506052"/>
              <a:gd name="connsiteY15" fmla="*/ 2483098 h 2797012"/>
              <a:gd name="connsiteX16" fmla="*/ 521171 w 3506052"/>
              <a:gd name="connsiteY16" fmla="*/ 2280765 h 2797012"/>
              <a:gd name="connsiteX17" fmla="*/ 897964 w 3506052"/>
              <a:gd name="connsiteY17" fmla="*/ 1626972 h 2797012"/>
              <a:gd name="connsiteX18" fmla="*/ 828623 w 3506052"/>
              <a:gd name="connsiteY18" fmla="*/ 1061837 h 2797012"/>
              <a:gd name="connsiteX19" fmla="*/ 373715 w 3506052"/>
              <a:gd name="connsiteY19" fmla="*/ 769142 h 2797012"/>
              <a:gd name="connsiteX20" fmla="*/ 1851 w 3506052"/>
              <a:gd name="connsiteY20" fmla="*/ 480896 h 2797012"/>
              <a:gd name="connsiteX0" fmla="*/ 1851 w 3581454"/>
              <a:gd name="connsiteY0" fmla="*/ 480896 h 2797012"/>
              <a:gd name="connsiteX1" fmla="*/ 254306 w 3581454"/>
              <a:gd name="connsiteY1" fmla="*/ 16774 h 2797012"/>
              <a:gd name="connsiteX2" fmla="*/ 770069 w 3581454"/>
              <a:gd name="connsiteY2" fmla="*/ 128421 h 2797012"/>
              <a:gd name="connsiteX3" fmla="*/ 1481568 w 3581454"/>
              <a:gd name="connsiteY3" fmla="*/ 381009 h 2797012"/>
              <a:gd name="connsiteX4" fmla="*/ 2151837 w 3581454"/>
              <a:gd name="connsiteY4" fmla="*/ 551945 h 2797012"/>
              <a:gd name="connsiteX5" fmla="*/ 2743815 w 3581454"/>
              <a:gd name="connsiteY5" fmla="*/ 546394 h 2797012"/>
              <a:gd name="connsiteX6" fmla="*/ 3233041 w 3581454"/>
              <a:gd name="connsiteY6" fmla="*/ 1078331 h 2797012"/>
              <a:gd name="connsiteX7" fmla="*/ 3567783 w 3581454"/>
              <a:gd name="connsiteY7" fmla="*/ 1676572 h 2797012"/>
              <a:gd name="connsiteX8" fmla="*/ 3505904 w 3581454"/>
              <a:gd name="connsiteY8" fmla="*/ 2425070 h 2797012"/>
              <a:gd name="connsiteX9" fmla="*/ 3405407 w 3581454"/>
              <a:gd name="connsiteY9" fmla="*/ 2745497 h 2797012"/>
              <a:gd name="connsiteX10" fmla="*/ 3118597 w 3581454"/>
              <a:gd name="connsiteY10" fmla="*/ 2742565 h 2797012"/>
              <a:gd name="connsiteX11" fmla="*/ 2833557 w 3581454"/>
              <a:gd name="connsiteY11" fmla="*/ 2223632 h 2797012"/>
              <a:gd name="connsiteX12" fmla="*/ 2147349 w 3581454"/>
              <a:gd name="connsiteY12" fmla="*/ 1959039 h 2797012"/>
              <a:gd name="connsiteX13" fmla="*/ 1559261 w 3581454"/>
              <a:gd name="connsiteY13" fmla="*/ 2123203 h 2797012"/>
              <a:gd name="connsiteX14" fmla="*/ 1248649 w 3581454"/>
              <a:gd name="connsiteY14" fmla="*/ 2486680 h 2797012"/>
              <a:gd name="connsiteX15" fmla="*/ 843405 w 3581454"/>
              <a:gd name="connsiteY15" fmla="*/ 2483098 h 2797012"/>
              <a:gd name="connsiteX16" fmla="*/ 521171 w 3581454"/>
              <a:gd name="connsiteY16" fmla="*/ 2280765 h 2797012"/>
              <a:gd name="connsiteX17" fmla="*/ 897964 w 3581454"/>
              <a:gd name="connsiteY17" fmla="*/ 1626972 h 2797012"/>
              <a:gd name="connsiteX18" fmla="*/ 828623 w 3581454"/>
              <a:gd name="connsiteY18" fmla="*/ 1061837 h 2797012"/>
              <a:gd name="connsiteX19" fmla="*/ 373715 w 3581454"/>
              <a:gd name="connsiteY19" fmla="*/ 769142 h 2797012"/>
              <a:gd name="connsiteX20" fmla="*/ 1851 w 3581454"/>
              <a:gd name="connsiteY20" fmla="*/ 480896 h 2797012"/>
              <a:gd name="connsiteX0" fmla="*/ 1851 w 3581454"/>
              <a:gd name="connsiteY0" fmla="*/ 480896 h 2755861"/>
              <a:gd name="connsiteX1" fmla="*/ 254306 w 3581454"/>
              <a:gd name="connsiteY1" fmla="*/ 16774 h 2755861"/>
              <a:gd name="connsiteX2" fmla="*/ 770069 w 3581454"/>
              <a:gd name="connsiteY2" fmla="*/ 128421 h 2755861"/>
              <a:gd name="connsiteX3" fmla="*/ 1481568 w 3581454"/>
              <a:gd name="connsiteY3" fmla="*/ 381009 h 2755861"/>
              <a:gd name="connsiteX4" fmla="*/ 2151837 w 3581454"/>
              <a:gd name="connsiteY4" fmla="*/ 551945 h 2755861"/>
              <a:gd name="connsiteX5" fmla="*/ 2743815 w 3581454"/>
              <a:gd name="connsiteY5" fmla="*/ 546394 h 2755861"/>
              <a:gd name="connsiteX6" fmla="*/ 3233041 w 3581454"/>
              <a:gd name="connsiteY6" fmla="*/ 1078331 h 2755861"/>
              <a:gd name="connsiteX7" fmla="*/ 3567783 w 3581454"/>
              <a:gd name="connsiteY7" fmla="*/ 1676572 h 2755861"/>
              <a:gd name="connsiteX8" fmla="*/ 3505904 w 3581454"/>
              <a:gd name="connsiteY8" fmla="*/ 2425070 h 2755861"/>
              <a:gd name="connsiteX9" fmla="*/ 3405407 w 3581454"/>
              <a:gd name="connsiteY9" fmla="*/ 2745497 h 2755861"/>
              <a:gd name="connsiteX10" fmla="*/ 3170342 w 3581454"/>
              <a:gd name="connsiteY10" fmla="*/ 2635414 h 2755861"/>
              <a:gd name="connsiteX11" fmla="*/ 2833557 w 3581454"/>
              <a:gd name="connsiteY11" fmla="*/ 2223632 h 2755861"/>
              <a:gd name="connsiteX12" fmla="*/ 2147349 w 3581454"/>
              <a:gd name="connsiteY12" fmla="*/ 1959039 h 2755861"/>
              <a:gd name="connsiteX13" fmla="*/ 1559261 w 3581454"/>
              <a:gd name="connsiteY13" fmla="*/ 2123203 h 2755861"/>
              <a:gd name="connsiteX14" fmla="*/ 1248649 w 3581454"/>
              <a:gd name="connsiteY14" fmla="*/ 2486680 h 2755861"/>
              <a:gd name="connsiteX15" fmla="*/ 843405 w 3581454"/>
              <a:gd name="connsiteY15" fmla="*/ 2483098 h 2755861"/>
              <a:gd name="connsiteX16" fmla="*/ 521171 w 3581454"/>
              <a:gd name="connsiteY16" fmla="*/ 2280765 h 2755861"/>
              <a:gd name="connsiteX17" fmla="*/ 897964 w 3581454"/>
              <a:gd name="connsiteY17" fmla="*/ 1626972 h 2755861"/>
              <a:gd name="connsiteX18" fmla="*/ 828623 w 3581454"/>
              <a:gd name="connsiteY18" fmla="*/ 1061837 h 2755861"/>
              <a:gd name="connsiteX19" fmla="*/ 373715 w 3581454"/>
              <a:gd name="connsiteY19" fmla="*/ 769142 h 2755861"/>
              <a:gd name="connsiteX20" fmla="*/ 1851 w 3581454"/>
              <a:gd name="connsiteY20" fmla="*/ 480896 h 2755861"/>
              <a:gd name="connsiteX0" fmla="*/ 1851 w 3581454"/>
              <a:gd name="connsiteY0" fmla="*/ 480896 h 2757867"/>
              <a:gd name="connsiteX1" fmla="*/ 254306 w 3581454"/>
              <a:gd name="connsiteY1" fmla="*/ 16774 h 2757867"/>
              <a:gd name="connsiteX2" fmla="*/ 770069 w 3581454"/>
              <a:gd name="connsiteY2" fmla="*/ 128421 h 2757867"/>
              <a:gd name="connsiteX3" fmla="*/ 1481568 w 3581454"/>
              <a:gd name="connsiteY3" fmla="*/ 381009 h 2757867"/>
              <a:gd name="connsiteX4" fmla="*/ 2151837 w 3581454"/>
              <a:gd name="connsiteY4" fmla="*/ 551945 h 2757867"/>
              <a:gd name="connsiteX5" fmla="*/ 2743815 w 3581454"/>
              <a:gd name="connsiteY5" fmla="*/ 546394 h 2757867"/>
              <a:gd name="connsiteX6" fmla="*/ 3233041 w 3581454"/>
              <a:gd name="connsiteY6" fmla="*/ 1078331 h 2757867"/>
              <a:gd name="connsiteX7" fmla="*/ 3567783 w 3581454"/>
              <a:gd name="connsiteY7" fmla="*/ 1676572 h 2757867"/>
              <a:gd name="connsiteX8" fmla="*/ 3505904 w 3581454"/>
              <a:gd name="connsiteY8" fmla="*/ 2425070 h 2757867"/>
              <a:gd name="connsiteX9" fmla="*/ 3405407 w 3581454"/>
              <a:gd name="connsiteY9" fmla="*/ 2745497 h 2757867"/>
              <a:gd name="connsiteX10" fmla="*/ 3170342 w 3581454"/>
              <a:gd name="connsiteY10" fmla="*/ 2635414 h 2757867"/>
              <a:gd name="connsiteX11" fmla="*/ 2854257 w 3581454"/>
              <a:gd name="connsiteY11" fmla="*/ 2116479 h 2757867"/>
              <a:gd name="connsiteX12" fmla="*/ 2147349 w 3581454"/>
              <a:gd name="connsiteY12" fmla="*/ 1959039 h 2757867"/>
              <a:gd name="connsiteX13" fmla="*/ 1559261 w 3581454"/>
              <a:gd name="connsiteY13" fmla="*/ 2123203 h 2757867"/>
              <a:gd name="connsiteX14" fmla="*/ 1248649 w 3581454"/>
              <a:gd name="connsiteY14" fmla="*/ 2486680 h 2757867"/>
              <a:gd name="connsiteX15" fmla="*/ 843405 w 3581454"/>
              <a:gd name="connsiteY15" fmla="*/ 2483098 h 2757867"/>
              <a:gd name="connsiteX16" fmla="*/ 521171 w 3581454"/>
              <a:gd name="connsiteY16" fmla="*/ 2280765 h 2757867"/>
              <a:gd name="connsiteX17" fmla="*/ 897964 w 3581454"/>
              <a:gd name="connsiteY17" fmla="*/ 1626972 h 2757867"/>
              <a:gd name="connsiteX18" fmla="*/ 828623 w 3581454"/>
              <a:gd name="connsiteY18" fmla="*/ 1061837 h 2757867"/>
              <a:gd name="connsiteX19" fmla="*/ 373715 w 3581454"/>
              <a:gd name="connsiteY19" fmla="*/ 769142 h 2757867"/>
              <a:gd name="connsiteX20" fmla="*/ 1851 w 3581454"/>
              <a:gd name="connsiteY20" fmla="*/ 480896 h 2757867"/>
              <a:gd name="connsiteX0" fmla="*/ 1851 w 3581454"/>
              <a:gd name="connsiteY0" fmla="*/ 480896 h 2749382"/>
              <a:gd name="connsiteX1" fmla="*/ 254306 w 3581454"/>
              <a:gd name="connsiteY1" fmla="*/ 16774 h 2749382"/>
              <a:gd name="connsiteX2" fmla="*/ 770069 w 3581454"/>
              <a:gd name="connsiteY2" fmla="*/ 128421 h 2749382"/>
              <a:gd name="connsiteX3" fmla="*/ 1481568 w 3581454"/>
              <a:gd name="connsiteY3" fmla="*/ 381009 h 2749382"/>
              <a:gd name="connsiteX4" fmla="*/ 2151837 w 3581454"/>
              <a:gd name="connsiteY4" fmla="*/ 551945 h 2749382"/>
              <a:gd name="connsiteX5" fmla="*/ 2743815 w 3581454"/>
              <a:gd name="connsiteY5" fmla="*/ 546394 h 2749382"/>
              <a:gd name="connsiteX6" fmla="*/ 3233041 w 3581454"/>
              <a:gd name="connsiteY6" fmla="*/ 1078331 h 2749382"/>
              <a:gd name="connsiteX7" fmla="*/ 3567783 w 3581454"/>
              <a:gd name="connsiteY7" fmla="*/ 1676572 h 2749382"/>
              <a:gd name="connsiteX8" fmla="*/ 3505904 w 3581454"/>
              <a:gd name="connsiteY8" fmla="*/ 2425070 h 2749382"/>
              <a:gd name="connsiteX9" fmla="*/ 3405407 w 3581454"/>
              <a:gd name="connsiteY9" fmla="*/ 2745497 h 2749382"/>
              <a:gd name="connsiteX10" fmla="*/ 3242786 w 3581454"/>
              <a:gd name="connsiteY10" fmla="*/ 2571124 h 2749382"/>
              <a:gd name="connsiteX11" fmla="*/ 2854257 w 3581454"/>
              <a:gd name="connsiteY11" fmla="*/ 2116479 h 2749382"/>
              <a:gd name="connsiteX12" fmla="*/ 2147349 w 3581454"/>
              <a:gd name="connsiteY12" fmla="*/ 1959039 h 2749382"/>
              <a:gd name="connsiteX13" fmla="*/ 1559261 w 3581454"/>
              <a:gd name="connsiteY13" fmla="*/ 2123203 h 2749382"/>
              <a:gd name="connsiteX14" fmla="*/ 1248649 w 3581454"/>
              <a:gd name="connsiteY14" fmla="*/ 2486680 h 2749382"/>
              <a:gd name="connsiteX15" fmla="*/ 843405 w 3581454"/>
              <a:gd name="connsiteY15" fmla="*/ 2483098 h 2749382"/>
              <a:gd name="connsiteX16" fmla="*/ 521171 w 3581454"/>
              <a:gd name="connsiteY16" fmla="*/ 2280765 h 2749382"/>
              <a:gd name="connsiteX17" fmla="*/ 897964 w 3581454"/>
              <a:gd name="connsiteY17" fmla="*/ 1626972 h 2749382"/>
              <a:gd name="connsiteX18" fmla="*/ 828623 w 3581454"/>
              <a:gd name="connsiteY18" fmla="*/ 1061837 h 2749382"/>
              <a:gd name="connsiteX19" fmla="*/ 373715 w 3581454"/>
              <a:gd name="connsiteY19" fmla="*/ 769142 h 2749382"/>
              <a:gd name="connsiteX20" fmla="*/ 1851 w 3581454"/>
              <a:gd name="connsiteY20" fmla="*/ 480896 h 2749382"/>
              <a:gd name="connsiteX0" fmla="*/ 1851 w 3579102"/>
              <a:gd name="connsiteY0" fmla="*/ 480896 h 2698088"/>
              <a:gd name="connsiteX1" fmla="*/ 254306 w 3579102"/>
              <a:gd name="connsiteY1" fmla="*/ 16774 h 2698088"/>
              <a:gd name="connsiteX2" fmla="*/ 770069 w 3579102"/>
              <a:gd name="connsiteY2" fmla="*/ 128421 h 2698088"/>
              <a:gd name="connsiteX3" fmla="*/ 1481568 w 3579102"/>
              <a:gd name="connsiteY3" fmla="*/ 381009 h 2698088"/>
              <a:gd name="connsiteX4" fmla="*/ 2151837 w 3579102"/>
              <a:gd name="connsiteY4" fmla="*/ 551945 h 2698088"/>
              <a:gd name="connsiteX5" fmla="*/ 2743815 w 3579102"/>
              <a:gd name="connsiteY5" fmla="*/ 546394 h 2698088"/>
              <a:gd name="connsiteX6" fmla="*/ 3233041 w 3579102"/>
              <a:gd name="connsiteY6" fmla="*/ 1078331 h 2698088"/>
              <a:gd name="connsiteX7" fmla="*/ 3567783 w 3579102"/>
              <a:gd name="connsiteY7" fmla="*/ 1676572 h 2698088"/>
              <a:gd name="connsiteX8" fmla="*/ 3505904 w 3579102"/>
              <a:gd name="connsiteY8" fmla="*/ 2425070 h 2698088"/>
              <a:gd name="connsiteX9" fmla="*/ 3560645 w 3579102"/>
              <a:gd name="connsiteY9" fmla="*/ 2691921 h 2698088"/>
              <a:gd name="connsiteX10" fmla="*/ 3242786 w 3579102"/>
              <a:gd name="connsiteY10" fmla="*/ 2571124 h 2698088"/>
              <a:gd name="connsiteX11" fmla="*/ 2854257 w 3579102"/>
              <a:gd name="connsiteY11" fmla="*/ 2116479 h 2698088"/>
              <a:gd name="connsiteX12" fmla="*/ 2147349 w 3579102"/>
              <a:gd name="connsiteY12" fmla="*/ 1959039 h 2698088"/>
              <a:gd name="connsiteX13" fmla="*/ 1559261 w 3579102"/>
              <a:gd name="connsiteY13" fmla="*/ 2123203 h 2698088"/>
              <a:gd name="connsiteX14" fmla="*/ 1248649 w 3579102"/>
              <a:gd name="connsiteY14" fmla="*/ 2486680 h 2698088"/>
              <a:gd name="connsiteX15" fmla="*/ 843405 w 3579102"/>
              <a:gd name="connsiteY15" fmla="*/ 2483098 h 2698088"/>
              <a:gd name="connsiteX16" fmla="*/ 521171 w 3579102"/>
              <a:gd name="connsiteY16" fmla="*/ 2280765 h 2698088"/>
              <a:gd name="connsiteX17" fmla="*/ 897964 w 3579102"/>
              <a:gd name="connsiteY17" fmla="*/ 1626972 h 2698088"/>
              <a:gd name="connsiteX18" fmla="*/ 828623 w 3579102"/>
              <a:gd name="connsiteY18" fmla="*/ 1061837 h 2698088"/>
              <a:gd name="connsiteX19" fmla="*/ 373715 w 3579102"/>
              <a:gd name="connsiteY19" fmla="*/ 769142 h 2698088"/>
              <a:gd name="connsiteX20" fmla="*/ 1851 w 3579102"/>
              <a:gd name="connsiteY20" fmla="*/ 480896 h 2698088"/>
              <a:gd name="connsiteX0" fmla="*/ 1851 w 3650858"/>
              <a:gd name="connsiteY0" fmla="*/ 480896 h 2700022"/>
              <a:gd name="connsiteX1" fmla="*/ 254306 w 3650858"/>
              <a:gd name="connsiteY1" fmla="*/ 16774 h 2700022"/>
              <a:gd name="connsiteX2" fmla="*/ 770069 w 3650858"/>
              <a:gd name="connsiteY2" fmla="*/ 128421 h 2700022"/>
              <a:gd name="connsiteX3" fmla="*/ 1481568 w 3650858"/>
              <a:gd name="connsiteY3" fmla="*/ 381009 h 2700022"/>
              <a:gd name="connsiteX4" fmla="*/ 2151837 w 3650858"/>
              <a:gd name="connsiteY4" fmla="*/ 551945 h 2700022"/>
              <a:gd name="connsiteX5" fmla="*/ 2743815 w 3650858"/>
              <a:gd name="connsiteY5" fmla="*/ 546394 h 2700022"/>
              <a:gd name="connsiteX6" fmla="*/ 3233041 w 3650858"/>
              <a:gd name="connsiteY6" fmla="*/ 1078331 h 2700022"/>
              <a:gd name="connsiteX7" fmla="*/ 3567783 w 3650858"/>
              <a:gd name="connsiteY7" fmla="*/ 1676572 h 2700022"/>
              <a:gd name="connsiteX8" fmla="*/ 3650793 w 3650858"/>
              <a:gd name="connsiteY8" fmla="*/ 2392925 h 2700022"/>
              <a:gd name="connsiteX9" fmla="*/ 3560645 w 3650858"/>
              <a:gd name="connsiteY9" fmla="*/ 2691921 h 2700022"/>
              <a:gd name="connsiteX10" fmla="*/ 3242786 w 3650858"/>
              <a:gd name="connsiteY10" fmla="*/ 2571124 h 2700022"/>
              <a:gd name="connsiteX11" fmla="*/ 2854257 w 3650858"/>
              <a:gd name="connsiteY11" fmla="*/ 2116479 h 2700022"/>
              <a:gd name="connsiteX12" fmla="*/ 2147349 w 3650858"/>
              <a:gd name="connsiteY12" fmla="*/ 1959039 h 2700022"/>
              <a:gd name="connsiteX13" fmla="*/ 1559261 w 3650858"/>
              <a:gd name="connsiteY13" fmla="*/ 2123203 h 2700022"/>
              <a:gd name="connsiteX14" fmla="*/ 1248649 w 3650858"/>
              <a:gd name="connsiteY14" fmla="*/ 2486680 h 2700022"/>
              <a:gd name="connsiteX15" fmla="*/ 843405 w 3650858"/>
              <a:gd name="connsiteY15" fmla="*/ 2483098 h 2700022"/>
              <a:gd name="connsiteX16" fmla="*/ 521171 w 3650858"/>
              <a:gd name="connsiteY16" fmla="*/ 2280765 h 2700022"/>
              <a:gd name="connsiteX17" fmla="*/ 897964 w 3650858"/>
              <a:gd name="connsiteY17" fmla="*/ 1626972 h 2700022"/>
              <a:gd name="connsiteX18" fmla="*/ 828623 w 3650858"/>
              <a:gd name="connsiteY18" fmla="*/ 1061837 h 2700022"/>
              <a:gd name="connsiteX19" fmla="*/ 373715 w 3650858"/>
              <a:gd name="connsiteY19" fmla="*/ 769142 h 2700022"/>
              <a:gd name="connsiteX20" fmla="*/ 1851 w 3650858"/>
              <a:gd name="connsiteY20" fmla="*/ 480896 h 27000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650858" h="2700022">
                <a:moveTo>
                  <a:pt x="1851" y="480896"/>
                </a:moveTo>
                <a:cubicBezTo>
                  <a:pt x="-18051" y="355501"/>
                  <a:pt x="126270" y="75520"/>
                  <a:pt x="254306" y="16774"/>
                </a:cubicBezTo>
                <a:cubicBezTo>
                  <a:pt x="382342" y="-41972"/>
                  <a:pt x="565525" y="67715"/>
                  <a:pt x="770069" y="128421"/>
                </a:cubicBezTo>
                <a:cubicBezTo>
                  <a:pt x="1007235" y="212617"/>
                  <a:pt x="1251273" y="310422"/>
                  <a:pt x="1481568" y="381009"/>
                </a:cubicBezTo>
                <a:cubicBezTo>
                  <a:pt x="1711863" y="451596"/>
                  <a:pt x="1941463" y="524381"/>
                  <a:pt x="2151837" y="551945"/>
                </a:cubicBezTo>
                <a:cubicBezTo>
                  <a:pt x="2362212" y="579509"/>
                  <a:pt x="2563614" y="458663"/>
                  <a:pt x="2743815" y="546394"/>
                </a:cubicBezTo>
                <a:cubicBezTo>
                  <a:pt x="2924016" y="634125"/>
                  <a:pt x="3095713" y="889968"/>
                  <a:pt x="3233041" y="1078331"/>
                </a:cubicBezTo>
                <a:cubicBezTo>
                  <a:pt x="3370369" y="1266694"/>
                  <a:pt x="3498158" y="1457473"/>
                  <a:pt x="3567783" y="1676572"/>
                </a:cubicBezTo>
                <a:cubicBezTo>
                  <a:pt x="3637408" y="1895671"/>
                  <a:pt x="3651983" y="2223700"/>
                  <a:pt x="3650793" y="2392925"/>
                </a:cubicBezTo>
                <a:cubicBezTo>
                  <a:pt x="3649603" y="2562150"/>
                  <a:pt x="3628646" y="2662221"/>
                  <a:pt x="3560645" y="2691921"/>
                </a:cubicBezTo>
                <a:cubicBezTo>
                  <a:pt x="3492644" y="2721621"/>
                  <a:pt x="3360517" y="2667031"/>
                  <a:pt x="3242786" y="2571124"/>
                </a:cubicBezTo>
                <a:cubicBezTo>
                  <a:pt x="3125055" y="2475217"/>
                  <a:pt x="3036830" y="2218493"/>
                  <a:pt x="2854257" y="2116479"/>
                </a:cubicBezTo>
                <a:cubicBezTo>
                  <a:pt x="2671684" y="2014465"/>
                  <a:pt x="2363182" y="1957918"/>
                  <a:pt x="2147349" y="1959039"/>
                </a:cubicBezTo>
                <a:cubicBezTo>
                  <a:pt x="1931516" y="1960160"/>
                  <a:pt x="1709044" y="2035263"/>
                  <a:pt x="1559261" y="2123203"/>
                </a:cubicBezTo>
                <a:cubicBezTo>
                  <a:pt x="1409478" y="2211143"/>
                  <a:pt x="1367958" y="2426697"/>
                  <a:pt x="1248649" y="2486680"/>
                </a:cubicBezTo>
                <a:cubicBezTo>
                  <a:pt x="1129340" y="2546663"/>
                  <a:pt x="964651" y="2517417"/>
                  <a:pt x="843405" y="2483098"/>
                </a:cubicBezTo>
                <a:cubicBezTo>
                  <a:pt x="722159" y="2448779"/>
                  <a:pt x="512078" y="2423453"/>
                  <a:pt x="521171" y="2280765"/>
                </a:cubicBezTo>
                <a:cubicBezTo>
                  <a:pt x="530264" y="2138077"/>
                  <a:pt x="846722" y="1830127"/>
                  <a:pt x="897964" y="1626972"/>
                </a:cubicBezTo>
                <a:cubicBezTo>
                  <a:pt x="949206" y="1423817"/>
                  <a:pt x="908452" y="1160534"/>
                  <a:pt x="828623" y="1061837"/>
                </a:cubicBezTo>
                <a:cubicBezTo>
                  <a:pt x="748794" y="963140"/>
                  <a:pt x="511510" y="865966"/>
                  <a:pt x="373715" y="769142"/>
                </a:cubicBezTo>
                <a:cubicBezTo>
                  <a:pt x="235920" y="672318"/>
                  <a:pt x="21753" y="606291"/>
                  <a:pt x="1851" y="480896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5" name="円/楕円 14"/>
          <p:cNvSpPr/>
          <p:nvPr/>
        </p:nvSpPr>
        <p:spPr>
          <a:xfrm>
            <a:off x="5894224" y="684017"/>
            <a:ext cx="95003" cy="95003"/>
          </a:xfrm>
          <a:prstGeom prst="ellipse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円/楕円 15"/>
          <p:cNvSpPr/>
          <p:nvPr/>
        </p:nvSpPr>
        <p:spPr>
          <a:xfrm>
            <a:off x="6007436" y="550519"/>
            <a:ext cx="95003" cy="95003"/>
          </a:xfrm>
          <a:prstGeom prst="ellipse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円/楕円 16"/>
          <p:cNvSpPr/>
          <p:nvPr/>
        </p:nvSpPr>
        <p:spPr>
          <a:xfrm>
            <a:off x="6173197" y="636515"/>
            <a:ext cx="95003" cy="95003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フリーフォーム 17"/>
          <p:cNvSpPr/>
          <p:nvPr/>
        </p:nvSpPr>
        <p:spPr>
          <a:xfrm>
            <a:off x="4296465" y="298269"/>
            <a:ext cx="3360379" cy="2708080"/>
          </a:xfrm>
          <a:custGeom>
            <a:avLst/>
            <a:gdLst>
              <a:gd name="connsiteX0" fmla="*/ 1552491 w 3235070"/>
              <a:gd name="connsiteY0" fmla="*/ 312252 h 2684147"/>
              <a:gd name="connsiteX1" fmla="*/ 1219116 w 3235070"/>
              <a:gd name="connsiteY1" fmla="*/ 359877 h 2684147"/>
              <a:gd name="connsiteX2" fmla="*/ 933366 w 3235070"/>
              <a:gd name="connsiteY2" fmla="*/ 274152 h 2684147"/>
              <a:gd name="connsiteX3" fmla="*/ 419016 w 3235070"/>
              <a:gd name="connsiteY3" fmla="*/ 45552 h 2684147"/>
              <a:gd name="connsiteX4" fmla="*/ 190416 w 3235070"/>
              <a:gd name="connsiteY4" fmla="*/ 16977 h 2684147"/>
              <a:gd name="connsiteX5" fmla="*/ 9441 w 3235070"/>
              <a:gd name="connsiteY5" fmla="*/ 245577 h 2684147"/>
              <a:gd name="connsiteX6" fmla="*/ 57066 w 3235070"/>
              <a:gd name="connsiteY6" fmla="*/ 721827 h 2684147"/>
              <a:gd name="connsiteX7" fmla="*/ 323766 w 3235070"/>
              <a:gd name="connsiteY7" fmla="*/ 1026627 h 2684147"/>
              <a:gd name="connsiteX8" fmla="*/ 628566 w 3235070"/>
              <a:gd name="connsiteY8" fmla="*/ 1198077 h 2684147"/>
              <a:gd name="connsiteX9" fmla="*/ 619041 w 3235070"/>
              <a:gd name="connsiteY9" fmla="*/ 1579077 h 2684147"/>
              <a:gd name="connsiteX10" fmla="*/ 295191 w 3235070"/>
              <a:gd name="connsiteY10" fmla="*/ 1960077 h 2684147"/>
              <a:gd name="connsiteX11" fmla="*/ 247566 w 3235070"/>
              <a:gd name="connsiteY11" fmla="*/ 2379177 h 2684147"/>
              <a:gd name="connsiteX12" fmla="*/ 580941 w 3235070"/>
              <a:gd name="connsiteY12" fmla="*/ 2503002 h 2684147"/>
              <a:gd name="connsiteX13" fmla="*/ 1095291 w 3235070"/>
              <a:gd name="connsiteY13" fmla="*/ 2445852 h 2684147"/>
              <a:gd name="connsiteX14" fmla="*/ 1457241 w 3235070"/>
              <a:gd name="connsiteY14" fmla="*/ 2198202 h 2684147"/>
              <a:gd name="connsiteX15" fmla="*/ 1647741 w 3235070"/>
              <a:gd name="connsiteY15" fmla="*/ 1931502 h 2684147"/>
              <a:gd name="connsiteX16" fmla="*/ 2076366 w 3235070"/>
              <a:gd name="connsiteY16" fmla="*/ 1998177 h 2684147"/>
              <a:gd name="connsiteX17" fmla="*/ 2457366 w 3235070"/>
              <a:gd name="connsiteY17" fmla="*/ 2322027 h 2684147"/>
              <a:gd name="connsiteX18" fmla="*/ 2647866 w 3235070"/>
              <a:gd name="connsiteY18" fmla="*/ 2645877 h 2684147"/>
              <a:gd name="connsiteX19" fmla="*/ 2914566 w 3235070"/>
              <a:gd name="connsiteY19" fmla="*/ 2617302 h 2684147"/>
              <a:gd name="connsiteX20" fmla="*/ 3124116 w 3235070"/>
              <a:gd name="connsiteY20" fmla="*/ 2102952 h 2684147"/>
              <a:gd name="connsiteX21" fmla="*/ 3219366 w 3235070"/>
              <a:gd name="connsiteY21" fmla="*/ 1655277 h 2684147"/>
              <a:gd name="connsiteX22" fmla="*/ 2800266 w 3235070"/>
              <a:gd name="connsiteY22" fmla="*/ 940902 h 2684147"/>
              <a:gd name="connsiteX23" fmla="*/ 2495466 w 3235070"/>
              <a:gd name="connsiteY23" fmla="*/ 445602 h 2684147"/>
              <a:gd name="connsiteX24" fmla="*/ 2000166 w 3235070"/>
              <a:gd name="connsiteY24" fmla="*/ 283677 h 2684147"/>
              <a:gd name="connsiteX25" fmla="*/ 1552491 w 3235070"/>
              <a:gd name="connsiteY25" fmla="*/ 226527 h 2684147"/>
              <a:gd name="connsiteX26" fmla="*/ 1323891 w 3235070"/>
              <a:gd name="connsiteY26" fmla="*/ 312252 h 2684147"/>
              <a:gd name="connsiteX27" fmla="*/ 980991 w 3235070"/>
              <a:gd name="connsiteY27" fmla="*/ 255102 h 2684147"/>
              <a:gd name="connsiteX0" fmla="*/ 1605831 w 3235070"/>
              <a:gd name="connsiteY0" fmla="*/ 327492 h 2684147"/>
              <a:gd name="connsiteX1" fmla="*/ 1219116 w 3235070"/>
              <a:gd name="connsiteY1" fmla="*/ 359877 h 2684147"/>
              <a:gd name="connsiteX2" fmla="*/ 933366 w 3235070"/>
              <a:gd name="connsiteY2" fmla="*/ 274152 h 2684147"/>
              <a:gd name="connsiteX3" fmla="*/ 419016 w 3235070"/>
              <a:gd name="connsiteY3" fmla="*/ 45552 h 2684147"/>
              <a:gd name="connsiteX4" fmla="*/ 190416 w 3235070"/>
              <a:gd name="connsiteY4" fmla="*/ 16977 h 2684147"/>
              <a:gd name="connsiteX5" fmla="*/ 9441 w 3235070"/>
              <a:gd name="connsiteY5" fmla="*/ 245577 h 2684147"/>
              <a:gd name="connsiteX6" fmla="*/ 57066 w 3235070"/>
              <a:gd name="connsiteY6" fmla="*/ 721827 h 2684147"/>
              <a:gd name="connsiteX7" fmla="*/ 323766 w 3235070"/>
              <a:gd name="connsiteY7" fmla="*/ 1026627 h 2684147"/>
              <a:gd name="connsiteX8" fmla="*/ 628566 w 3235070"/>
              <a:gd name="connsiteY8" fmla="*/ 1198077 h 2684147"/>
              <a:gd name="connsiteX9" fmla="*/ 619041 w 3235070"/>
              <a:gd name="connsiteY9" fmla="*/ 1579077 h 2684147"/>
              <a:gd name="connsiteX10" fmla="*/ 295191 w 3235070"/>
              <a:gd name="connsiteY10" fmla="*/ 1960077 h 2684147"/>
              <a:gd name="connsiteX11" fmla="*/ 247566 w 3235070"/>
              <a:gd name="connsiteY11" fmla="*/ 2379177 h 2684147"/>
              <a:gd name="connsiteX12" fmla="*/ 580941 w 3235070"/>
              <a:gd name="connsiteY12" fmla="*/ 2503002 h 2684147"/>
              <a:gd name="connsiteX13" fmla="*/ 1095291 w 3235070"/>
              <a:gd name="connsiteY13" fmla="*/ 2445852 h 2684147"/>
              <a:gd name="connsiteX14" fmla="*/ 1457241 w 3235070"/>
              <a:gd name="connsiteY14" fmla="*/ 2198202 h 2684147"/>
              <a:gd name="connsiteX15" fmla="*/ 1647741 w 3235070"/>
              <a:gd name="connsiteY15" fmla="*/ 1931502 h 2684147"/>
              <a:gd name="connsiteX16" fmla="*/ 2076366 w 3235070"/>
              <a:gd name="connsiteY16" fmla="*/ 1998177 h 2684147"/>
              <a:gd name="connsiteX17" fmla="*/ 2457366 w 3235070"/>
              <a:gd name="connsiteY17" fmla="*/ 2322027 h 2684147"/>
              <a:gd name="connsiteX18" fmla="*/ 2647866 w 3235070"/>
              <a:gd name="connsiteY18" fmla="*/ 2645877 h 2684147"/>
              <a:gd name="connsiteX19" fmla="*/ 2914566 w 3235070"/>
              <a:gd name="connsiteY19" fmla="*/ 2617302 h 2684147"/>
              <a:gd name="connsiteX20" fmla="*/ 3124116 w 3235070"/>
              <a:gd name="connsiteY20" fmla="*/ 2102952 h 2684147"/>
              <a:gd name="connsiteX21" fmla="*/ 3219366 w 3235070"/>
              <a:gd name="connsiteY21" fmla="*/ 1655277 h 2684147"/>
              <a:gd name="connsiteX22" fmla="*/ 2800266 w 3235070"/>
              <a:gd name="connsiteY22" fmla="*/ 940902 h 2684147"/>
              <a:gd name="connsiteX23" fmla="*/ 2495466 w 3235070"/>
              <a:gd name="connsiteY23" fmla="*/ 445602 h 2684147"/>
              <a:gd name="connsiteX24" fmla="*/ 2000166 w 3235070"/>
              <a:gd name="connsiteY24" fmla="*/ 283677 h 2684147"/>
              <a:gd name="connsiteX25" fmla="*/ 1552491 w 3235070"/>
              <a:gd name="connsiteY25" fmla="*/ 226527 h 2684147"/>
              <a:gd name="connsiteX26" fmla="*/ 1323891 w 3235070"/>
              <a:gd name="connsiteY26" fmla="*/ 312252 h 2684147"/>
              <a:gd name="connsiteX27" fmla="*/ 980991 w 3235070"/>
              <a:gd name="connsiteY27" fmla="*/ 255102 h 2684147"/>
              <a:gd name="connsiteX0" fmla="*/ 1605831 w 3235070"/>
              <a:gd name="connsiteY0" fmla="*/ 327492 h 2684147"/>
              <a:gd name="connsiteX1" fmla="*/ 1227825 w 3235070"/>
              <a:gd name="connsiteY1" fmla="*/ 159580 h 2684147"/>
              <a:gd name="connsiteX2" fmla="*/ 933366 w 3235070"/>
              <a:gd name="connsiteY2" fmla="*/ 274152 h 2684147"/>
              <a:gd name="connsiteX3" fmla="*/ 419016 w 3235070"/>
              <a:gd name="connsiteY3" fmla="*/ 45552 h 2684147"/>
              <a:gd name="connsiteX4" fmla="*/ 190416 w 3235070"/>
              <a:gd name="connsiteY4" fmla="*/ 16977 h 2684147"/>
              <a:gd name="connsiteX5" fmla="*/ 9441 w 3235070"/>
              <a:gd name="connsiteY5" fmla="*/ 245577 h 2684147"/>
              <a:gd name="connsiteX6" fmla="*/ 57066 w 3235070"/>
              <a:gd name="connsiteY6" fmla="*/ 721827 h 2684147"/>
              <a:gd name="connsiteX7" fmla="*/ 323766 w 3235070"/>
              <a:gd name="connsiteY7" fmla="*/ 1026627 h 2684147"/>
              <a:gd name="connsiteX8" fmla="*/ 628566 w 3235070"/>
              <a:gd name="connsiteY8" fmla="*/ 1198077 h 2684147"/>
              <a:gd name="connsiteX9" fmla="*/ 619041 w 3235070"/>
              <a:gd name="connsiteY9" fmla="*/ 1579077 h 2684147"/>
              <a:gd name="connsiteX10" fmla="*/ 295191 w 3235070"/>
              <a:gd name="connsiteY10" fmla="*/ 1960077 h 2684147"/>
              <a:gd name="connsiteX11" fmla="*/ 247566 w 3235070"/>
              <a:gd name="connsiteY11" fmla="*/ 2379177 h 2684147"/>
              <a:gd name="connsiteX12" fmla="*/ 580941 w 3235070"/>
              <a:gd name="connsiteY12" fmla="*/ 2503002 h 2684147"/>
              <a:gd name="connsiteX13" fmla="*/ 1095291 w 3235070"/>
              <a:gd name="connsiteY13" fmla="*/ 2445852 h 2684147"/>
              <a:gd name="connsiteX14" fmla="*/ 1457241 w 3235070"/>
              <a:gd name="connsiteY14" fmla="*/ 2198202 h 2684147"/>
              <a:gd name="connsiteX15" fmla="*/ 1647741 w 3235070"/>
              <a:gd name="connsiteY15" fmla="*/ 1931502 h 2684147"/>
              <a:gd name="connsiteX16" fmla="*/ 2076366 w 3235070"/>
              <a:gd name="connsiteY16" fmla="*/ 1998177 h 2684147"/>
              <a:gd name="connsiteX17" fmla="*/ 2457366 w 3235070"/>
              <a:gd name="connsiteY17" fmla="*/ 2322027 h 2684147"/>
              <a:gd name="connsiteX18" fmla="*/ 2647866 w 3235070"/>
              <a:gd name="connsiteY18" fmla="*/ 2645877 h 2684147"/>
              <a:gd name="connsiteX19" fmla="*/ 2914566 w 3235070"/>
              <a:gd name="connsiteY19" fmla="*/ 2617302 h 2684147"/>
              <a:gd name="connsiteX20" fmla="*/ 3124116 w 3235070"/>
              <a:gd name="connsiteY20" fmla="*/ 2102952 h 2684147"/>
              <a:gd name="connsiteX21" fmla="*/ 3219366 w 3235070"/>
              <a:gd name="connsiteY21" fmla="*/ 1655277 h 2684147"/>
              <a:gd name="connsiteX22" fmla="*/ 2800266 w 3235070"/>
              <a:gd name="connsiteY22" fmla="*/ 940902 h 2684147"/>
              <a:gd name="connsiteX23" fmla="*/ 2495466 w 3235070"/>
              <a:gd name="connsiteY23" fmla="*/ 445602 h 2684147"/>
              <a:gd name="connsiteX24" fmla="*/ 2000166 w 3235070"/>
              <a:gd name="connsiteY24" fmla="*/ 283677 h 2684147"/>
              <a:gd name="connsiteX25" fmla="*/ 1552491 w 3235070"/>
              <a:gd name="connsiteY25" fmla="*/ 226527 h 2684147"/>
              <a:gd name="connsiteX26" fmla="*/ 1323891 w 3235070"/>
              <a:gd name="connsiteY26" fmla="*/ 312252 h 2684147"/>
              <a:gd name="connsiteX27" fmla="*/ 980991 w 3235070"/>
              <a:gd name="connsiteY27" fmla="*/ 255102 h 2684147"/>
              <a:gd name="connsiteX0" fmla="*/ 1605831 w 3235070"/>
              <a:gd name="connsiteY0" fmla="*/ 321667 h 2678322"/>
              <a:gd name="connsiteX1" fmla="*/ 1227825 w 3235070"/>
              <a:gd name="connsiteY1" fmla="*/ 153755 h 2678322"/>
              <a:gd name="connsiteX2" fmla="*/ 942074 w 3235070"/>
              <a:gd name="connsiteY2" fmla="*/ 76738 h 2678322"/>
              <a:gd name="connsiteX3" fmla="*/ 419016 w 3235070"/>
              <a:gd name="connsiteY3" fmla="*/ 39727 h 2678322"/>
              <a:gd name="connsiteX4" fmla="*/ 190416 w 3235070"/>
              <a:gd name="connsiteY4" fmla="*/ 11152 h 2678322"/>
              <a:gd name="connsiteX5" fmla="*/ 9441 w 3235070"/>
              <a:gd name="connsiteY5" fmla="*/ 239752 h 2678322"/>
              <a:gd name="connsiteX6" fmla="*/ 57066 w 3235070"/>
              <a:gd name="connsiteY6" fmla="*/ 716002 h 2678322"/>
              <a:gd name="connsiteX7" fmla="*/ 323766 w 3235070"/>
              <a:gd name="connsiteY7" fmla="*/ 1020802 h 2678322"/>
              <a:gd name="connsiteX8" fmla="*/ 628566 w 3235070"/>
              <a:gd name="connsiteY8" fmla="*/ 1192252 h 2678322"/>
              <a:gd name="connsiteX9" fmla="*/ 619041 w 3235070"/>
              <a:gd name="connsiteY9" fmla="*/ 1573252 h 2678322"/>
              <a:gd name="connsiteX10" fmla="*/ 295191 w 3235070"/>
              <a:gd name="connsiteY10" fmla="*/ 1954252 h 2678322"/>
              <a:gd name="connsiteX11" fmla="*/ 247566 w 3235070"/>
              <a:gd name="connsiteY11" fmla="*/ 2373352 h 2678322"/>
              <a:gd name="connsiteX12" fmla="*/ 580941 w 3235070"/>
              <a:gd name="connsiteY12" fmla="*/ 2497177 h 2678322"/>
              <a:gd name="connsiteX13" fmla="*/ 1095291 w 3235070"/>
              <a:gd name="connsiteY13" fmla="*/ 2440027 h 2678322"/>
              <a:gd name="connsiteX14" fmla="*/ 1457241 w 3235070"/>
              <a:gd name="connsiteY14" fmla="*/ 2192377 h 2678322"/>
              <a:gd name="connsiteX15" fmla="*/ 1647741 w 3235070"/>
              <a:gd name="connsiteY15" fmla="*/ 1925677 h 2678322"/>
              <a:gd name="connsiteX16" fmla="*/ 2076366 w 3235070"/>
              <a:gd name="connsiteY16" fmla="*/ 1992352 h 2678322"/>
              <a:gd name="connsiteX17" fmla="*/ 2457366 w 3235070"/>
              <a:gd name="connsiteY17" fmla="*/ 2316202 h 2678322"/>
              <a:gd name="connsiteX18" fmla="*/ 2647866 w 3235070"/>
              <a:gd name="connsiteY18" fmla="*/ 2640052 h 2678322"/>
              <a:gd name="connsiteX19" fmla="*/ 2914566 w 3235070"/>
              <a:gd name="connsiteY19" fmla="*/ 2611477 h 2678322"/>
              <a:gd name="connsiteX20" fmla="*/ 3124116 w 3235070"/>
              <a:gd name="connsiteY20" fmla="*/ 2097127 h 2678322"/>
              <a:gd name="connsiteX21" fmla="*/ 3219366 w 3235070"/>
              <a:gd name="connsiteY21" fmla="*/ 1649452 h 2678322"/>
              <a:gd name="connsiteX22" fmla="*/ 2800266 w 3235070"/>
              <a:gd name="connsiteY22" fmla="*/ 935077 h 2678322"/>
              <a:gd name="connsiteX23" fmla="*/ 2495466 w 3235070"/>
              <a:gd name="connsiteY23" fmla="*/ 439777 h 2678322"/>
              <a:gd name="connsiteX24" fmla="*/ 2000166 w 3235070"/>
              <a:gd name="connsiteY24" fmla="*/ 277852 h 2678322"/>
              <a:gd name="connsiteX25" fmla="*/ 1552491 w 3235070"/>
              <a:gd name="connsiteY25" fmla="*/ 220702 h 2678322"/>
              <a:gd name="connsiteX26" fmla="*/ 1323891 w 3235070"/>
              <a:gd name="connsiteY26" fmla="*/ 306427 h 2678322"/>
              <a:gd name="connsiteX27" fmla="*/ 980991 w 3235070"/>
              <a:gd name="connsiteY27" fmla="*/ 249277 h 2678322"/>
              <a:gd name="connsiteX0" fmla="*/ 1605831 w 3235070"/>
              <a:gd name="connsiteY0" fmla="*/ 321667 h 2678322"/>
              <a:gd name="connsiteX1" fmla="*/ 1227825 w 3235070"/>
              <a:gd name="connsiteY1" fmla="*/ 153755 h 2678322"/>
              <a:gd name="connsiteX2" fmla="*/ 942074 w 3235070"/>
              <a:gd name="connsiteY2" fmla="*/ 76738 h 2678322"/>
              <a:gd name="connsiteX3" fmla="*/ 419016 w 3235070"/>
              <a:gd name="connsiteY3" fmla="*/ 39727 h 2678322"/>
              <a:gd name="connsiteX4" fmla="*/ 190416 w 3235070"/>
              <a:gd name="connsiteY4" fmla="*/ 11152 h 2678322"/>
              <a:gd name="connsiteX5" fmla="*/ 9441 w 3235070"/>
              <a:gd name="connsiteY5" fmla="*/ 239752 h 2678322"/>
              <a:gd name="connsiteX6" fmla="*/ 57066 w 3235070"/>
              <a:gd name="connsiteY6" fmla="*/ 716002 h 2678322"/>
              <a:gd name="connsiteX7" fmla="*/ 323766 w 3235070"/>
              <a:gd name="connsiteY7" fmla="*/ 1020802 h 2678322"/>
              <a:gd name="connsiteX8" fmla="*/ 628566 w 3235070"/>
              <a:gd name="connsiteY8" fmla="*/ 1192252 h 2678322"/>
              <a:gd name="connsiteX9" fmla="*/ 619041 w 3235070"/>
              <a:gd name="connsiteY9" fmla="*/ 1573252 h 2678322"/>
              <a:gd name="connsiteX10" fmla="*/ 295191 w 3235070"/>
              <a:gd name="connsiteY10" fmla="*/ 1954252 h 2678322"/>
              <a:gd name="connsiteX11" fmla="*/ 247566 w 3235070"/>
              <a:gd name="connsiteY11" fmla="*/ 2373352 h 2678322"/>
              <a:gd name="connsiteX12" fmla="*/ 580941 w 3235070"/>
              <a:gd name="connsiteY12" fmla="*/ 2497177 h 2678322"/>
              <a:gd name="connsiteX13" fmla="*/ 1095291 w 3235070"/>
              <a:gd name="connsiteY13" fmla="*/ 2440027 h 2678322"/>
              <a:gd name="connsiteX14" fmla="*/ 1457241 w 3235070"/>
              <a:gd name="connsiteY14" fmla="*/ 2192377 h 2678322"/>
              <a:gd name="connsiteX15" fmla="*/ 1647741 w 3235070"/>
              <a:gd name="connsiteY15" fmla="*/ 1925677 h 2678322"/>
              <a:gd name="connsiteX16" fmla="*/ 2076366 w 3235070"/>
              <a:gd name="connsiteY16" fmla="*/ 1992352 h 2678322"/>
              <a:gd name="connsiteX17" fmla="*/ 2457366 w 3235070"/>
              <a:gd name="connsiteY17" fmla="*/ 2316202 h 2678322"/>
              <a:gd name="connsiteX18" fmla="*/ 2647866 w 3235070"/>
              <a:gd name="connsiteY18" fmla="*/ 2640052 h 2678322"/>
              <a:gd name="connsiteX19" fmla="*/ 2914566 w 3235070"/>
              <a:gd name="connsiteY19" fmla="*/ 2611477 h 2678322"/>
              <a:gd name="connsiteX20" fmla="*/ 3124116 w 3235070"/>
              <a:gd name="connsiteY20" fmla="*/ 2097127 h 2678322"/>
              <a:gd name="connsiteX21" fmla="*/ 3219366 w 3235070"/>
              <a:gd name="connsiteY21" fmla="*/ 1649452 h 2678322"/>
              <a:gd name="connsiteX22" fmla="*/ 2800266 w 3235070"/>
              <a:gd name="connsiteY22" fmla="*/ 935077 h 2678322"/>
              <a:gd name="connsiteX23" fmla="*/ 2495466 w 3235070"/>
              <a:gd name="connsiteY23" fmla="*/ 439777 h 2678322"/>
              <a:gd name="connsiteX24" fmla="*/ 2000166 w 3235070"/>
              <a:gd name="connsiteY24" fmla="*/ 277852 h 2678322"/>
              <a:gd name="connsiteX25" fmla="*/ 1552491 w 3235070"/>
              <a:gd name="connsiteY25" fmla="*/ 220702 h 2678322"/>
              <a:gd name="connsiteX26" fmla="*/ 1306474 w 3235070"/>
              <a:gd name="connsiteY26" fmla="*/ 358679 h 2678322"/>
              <a:gd name="connsiteX27" fmla="*/ 980991 w 3235070"/>
              <a:gd name="connsiteY27" fmla="*/ 249277 h 2678322"/>
              <a:gd name="connsiteX0" fmla="*/ 1605831 w 3235070"/>
              <a:gd name="connsiteY0" fmla="*/ 321667 h 2678322"/>
              <a:gd name="connsiteX1" fmla="*/ 1227825 w 3235070"/>
              <a:gd name="connsiteY1" fmla="*/ 153755 h 2678322"/>
              <a:gd name="connsiteX2" fmla="*/ 942074 w 3235070"/>
              <a:gd name="connsiteY2" fmla="*/ 76738 h 2678322"/>
              <a:gd name="connsiteX3" fmla="*/ 419016 w 3235070"/>
              <a:gd name="connsiteY3" fmla="*/ 39727 h 2678322"/>
              <a:gd name="connsiteX4" fmla="*/ 190416 w 3235070"/>
              <a:gd name="connsiteY4" fmla="*/ 11152 h 2678322"/>
              <a:gd name="connsiteX5" fmla="*/ 9441 w 3235070"/>
              <a:gd name="connsiteY5" fmla="*/ 239752 h 2678322"/>
              <a:gd name="connsiteX6" fmla="*/ 57066 w 3235070"/>
              <a:gd name="connsiteY6" fmla="*/ 716002 h 2678322"/>
              <a:gd name="connsiteX7" fmla="*/ 323766 w 3235070"/>
              <a:gd name="connsiteY7" fmla="*/ 1020802 h 2678322"/>
              <a:gd name="connsiteX8" fmla="*/ 628566 w 3235070"/>
              <a:gd name="connsiteY8" fmla="*/ 1192252 h 2678322"/>
              <a:gd name="connsiteX9" fmla="*/ 619041 w 3235070"/>
              <a:gd name="connsiteY9" fmla="*/ 1573252 h 2678322"/>
              <a:gd name="connsiteX10" fmla="*/ 295191 w 3235070"/>
              <a:gd name="connsiteY10" fmla="*/ 1954252 h 2678322"/>
              <a:gd name="connsiteX11" fmla="*/ 247566 w 3235070"/>
              <a:gd name="connsiteY11" fmla="*/ 2373352 h 2678322"/>
              <a:gd name="connsiteX12" fmla="*/ 580941 w 3235070"/>
              <a:gd name="connsiteY12" fmla="*/ 2497177 h 2678322"/>
              <a:gd name="connsiteX13" fmla="*/ 1095291 w 3235070"/>
              <a:gd name="connsiteY13" fmla="*/ 2440027 h 2678322"/>
              <a:gd name="connsiteX14" fmla="*/ 1457241 w 3235070"/>
              <a:gd name="connsiteY14" fmla="*/ 2192377 h 2678322"/>
              <a:gd name="connsiteX15" fmla="*/ 1647741 w 3235070"/>
              <a:gd name="connsiteY15" fmla="*/ 1925677 h 2678322"/>
              <a:gd name="connsiteX16" fmla="*/ 2076366 w 3235070"/>
              <a:gd name="connsiteY16" fmla="*/ 1992352 h 2678322"/>
              <a:gd name="connsiteX17" fmla="*/ 2457366 w 3235070"/>
              <a:gd name="connsiteY17" fmla="*/ 2316202 h 2678322"/>
              <a:gd name="connsiteX18" fmla="*/ 2647866 w 3235070"/>
              <a:gd name="connsiteY18" fmla="*/ 2640052 h 2678322"/>
              <a:gd name="connsiteX19" fmla="*/ 2914566 w 3235070"/>
              <a:gd name="connsiteY19" fmla="*/ 2611477 h 2678322"/>
              <a:gd name="connsiteX20" fmla="*/ 3124116 w 3235070"/>
              <a:gd name="connsiteY20" fmla="*/ 2097127 h 2678322"/>
              <a:gd name="connsiteX21" fmla="*/ 3219366 w 3235070"/>
              <a:gd name="connsiteY21" fmla="*/ 1649452 h 2678322"/>
              <a:gd name="connsiteX22" fmla="*/ 2800266 w 3235070"/>
              <a:gd name="connsiteY22" fmla="*/ 935077 h 2678322"/>
              <a:gd name="connsiteX23" fmla="*/ 2495466 w 3235070"/>
              <a:gd name="connsiteY23" fmla="*/ 439777 h 2678322"/>
              <a:gd name="connsiteX24" fmla="*/ 2000166 w 3235070"/>
              <a:gd name="connsiteY24" fmla="*/ 277852 h 2678322"/>
              <a:gd name="connsiteX25" fmla="*/ 1613451 w 3235070"/>
              <a:gd name="connsiteY25" fmla="*/ 447125 h 2678322"/>
              <a:gd name="connsiteX26" fmla="*/ 1306474 w 3235070"/>
              <a:gd name="connsiteY26" fmla="*/ 358679 h 2678322"/>
              <a:gd name="connsiteX27" fmla="*/ 980991 w 3235070"/>
              <a:gd name="connsiteY27" fmla="*/ 249277 h 2678322"/>
              <a:gd name="connsiteX0" fmla="*/ 1605831 w 3235070"/>
              <a:gd name="connsiteY0" fmla="*/ 321667 h 2678322"/>
              <a:gd name="connsiteX1" fmla="*/ 1227825 w 3235070"/>
              <a:gd name="connsiteY1" fmla="*/ 153755 h 2678322"/>
              <a:gd name="connsiteX2" fmla="*/ 942074 w 3235070"/>
              <a:gd name="connsiteY2" fmla="*/ 76738 h 2678322"/>
              <a:gd name="connsiteX3" fmla="*/ 419016 w 3235070"/>
              <a:gd name="connsiteY3" fmla="*/ 39727 h 2678322"/>
              <a:gd name="connsiteX4" fmla="*/ 190416 w 3235070"/>
              <a:gd name="connsiteY4" fmla="*/ 11152 h 2678322"/>
              <a:gd name="connsiteX5" fmla="*/ 9441 w 3235070"/>
              <a:gd name="connsiteY5" fmla="*/ 239752 h 2678322"/>
              <a:gd name="connsiteX6" fmla="*/ 57066 w 3235070"/>
              <a:gd name="connsiteY6" fmla="*/ 716002 h 2678322"/>
              <a:gd name="connsiteX7" fmla="*/ 323766 w 3235070"/>
              <a:gd name="connsiteY7" fmla="*/ 1020802 h 2678322"/>
              <a:gd name="connsiteX8" fmla="*/ 628566 w 3235070"/>
              <a:gd name="connsiteY8" fmla="*/ 1192252 h 2678322"/>
              <a:gd name="connsiteX9" fmla="*/ 619041 w 3235070"/>
              <a:gd name="connsiteY9" fmla="*/ 1573252 h 2678322"/>
              <a:gd name="connsiteX10" fmla="*/ 295191 w 3235070"/>
              <a:gd name="connsiteY10" fmla="*/ 1954252 h 2678322"/>
              <a:gd name="connsiteX11" fmla="*/ 247566 w 3235070"/>
              <a:gd name="connsiteY11" fmla="*/ 2373352 h 2678322"/>
              <a:gd name="connsiteX12" fmla="*/ 580941 w 3235070"/>
              <a:gd name="connsiteY12" fmla="*/ 2497177 h 2678322"/>
              <a:gd name="connsiteX13" fmla="*/ 1095291 w 3235070"/>
              <a:gd name="connsiteY13" fmla="*/ 2440027 h 2678322"/>
              <a:gd name="connsiteX14" fmla="*/ 1457241 w 3235070"/>
              <a:gd name="connsiteY14" fmla="*/ 2192377 h 2678322"/>
              <a:gd name="connsiteX15" fmla="*/ 1647741 w 3235070"/>
              <a:gd name="connsiteY15" fmla="*/ 1925677 h 2678322"/>
              <a:gd name="connsiteX16" fmla="*/ 2076366 w 3235070"/>
              <a:gd name="connsiteY16" fmla="*/ 1992352 h 2678322"/>
              <a:gd name="connsiteX17" fmla="*/ 2457366 w 3235070"/>
              <a:gd name="connsiteY17" fmla="*/ 2316202 h 2678322"/>
              <a:gd name="connsiteX18" fmla="*/ 2647866 w 3235070"/>
              <a:gd name="connsiteY18" fmla="*/ 2640052 h 2678322"/>
              <a:gd name="connsiteX19" fmla="*/ 2914566 w 3235070"/>
              <a:gd name="connsiteY19" fmla="*/ 2611477 h 2678322"/>
              <a:gd name="connsiteX20" fmla="*/ 3124116 w 3235070"/>
              <a:gd name="connsiteY20" fmla="*/ 2097127 h 2678322"/>
              <a:gd name="connsiteX21" fmla="*/ 3219366 w 3235070"/>
              <a:gd name="connsiteY21" fmla="*/ 1649452 h 2678322"/>
              <a:gd name="connsiteX22" fmla="*/ 2800266 w 3235070"/>
              <a:gd name="connsiteY22" fmla="*/ 935077 h 2678322"/>
              <a:gd name="connsiteX23" fmla="*/ 2495466 w 3235070"/>
              <a:gd name="connsiteY23" fmla="*/ 439777 h 2678322"/>
              <a:gd name="connsiteX24" fmla="*/ 2043709 w 3235070"/>
              <a:gd name="connsiteY24" fmla="*/ 452023 h 2678322"/>
              <a:gd name="connsiteX25" fmla="*/ 1613451 w 3235070"/>
              <a:gd name="connsiteY25" fmla="*/ 447125 h 2678322"/>
              <a:gd name="connsiteX26" fmla="*/ 1306474 w 3235070"/>
              <a:gd name="connsiteY26" fmla="*/ 358679 h 2678322"/>
              <a:gd name="connsiteX27" fmla="*/ 980991 w 3235070"/>
              <a:gd name="connsiteY27" fmla="*/ 249277 h 2678322"/>
              <a:gd name="connsiteX0" fmla="*/ 1605831 w 3235070"/>
              <a:gd name="connsiteY0" fmla="*/ 321667 h 2678322"/>
              <a:gd name="connsiteX1" fmla="*/ 1227825 w 3235070"/>
              <a:gd name="connsiteY1" fmla="*/ 153755 h 2678322"/>
              <a:gd name="connsiteX2" fmla="*/ 942074 w 3235070"/>
              <a:gd name="connsiteY2" fmla="*/ 76738 h 2678322"/>
              <a:gd name="connsiteX3" fmla="*/ 419016 w 3235070"/>
              <a:gd name="connsiteY3" fmla="*/ 39727 h 2678322"/>
              <a:gd name="connsiteX4" fmla="*/ 190416 w 3235070"/>
              <a:gd name="connsiteY4" fmla="*/ 11152 h 2678322"/>
              <a:gd name="connsiteX5" fmla="*/ 9441 w 3235070"/>
              <a:gd name="connsiteY5" fmla="*/ 239752 h 2678322"/>
              <a:gd name="connsiteX6" fmla="*/ 57066 w 3235070"/>
              <a:gd name="connsiteY6" fmla="*/ 716002 h 2678322"/>
              <a:gd name="connsiteX7" fmla="*/ 323766 w 3235070"/>
              <a:gd name="connsiteY7" fmla="*/ 1020802 h 2678322"/>
              <a:gd name="connsiteX8" fmla="*/ 628566 w 3235070"/>
              <a:gd name="connsiteY8" fmla="*/ 1192252 h 2678322"/>
              <a:gd name="connsiteX9" fmla="*/ 619041 w 3235070"/>
              <a:gd name="connsiteY9" fmla="*/ 1573252 h 2678322"/>
              <a:gd name="connsiteX10" fmla="*/ 295191 w 3235070"/>
              <a:gd name="connsiteY10" fmla="*/ 1954252 h 2678322"/>
              <a:gd name="connsiteX11" fmla="*/ 247566 w 3235070"/>
              <a:gd name="connsiteY11" fmla="*/ 2373352 h 2678322"/>
              <a:gd name="connsiteX12" fmla="*/ 580941 w 3235070"/>
              <a:gd name="connsiteY12" fmla="*/ 2497177 h 2678322"/>
              <a:gd name="connsiteX13" fmla="*/ 1095291 w 3235070"/>
              <a:gd name="connsiteY13" fmla="*/ 2440027 h 2678322"/>
              <a:gd name="connsiteX14" fmla="*/ 1457241 w 3235070"/>
              <a:gd name="connsiteY14" fmla="*/ 2192377 h 2678322"/>
              <a:gd name="connsiteX15" fmla="*/ 1647741 w 3235070"/>
              <a:gd name="connsiteY15" fmla="*/ 1925677 h 2678322"/>
              <a:gd name="connsiteX16" fmla="*/ 2076366 w 3235070"/>
              <a:gd name="connsiteY16" fmla="*/ 1992352 h 2678322"/>
              <a:gd name="connsiteX17" fmla="*/ 2457366 w 3235070"/>
              <a:gd name="connsiteY17" fmla="*/ 2316202 h 2678322"/>
              <a:gd name="connsiteX18" fmla="*/ 2647866 w 3235070"/>
              <a:gd name="connsiteY18" fmla="*/ 2640052 h 2678322"/>
              <a:gd name="connsiteX19" fmla="*/ 2914566 w 3235070"/>
              <a:gd name="connsiteY19" fmla="*/ 2611477 h 2678322"/>
              <a:gd name="connsiteX20" fmla="*/ 3124116 w 3235070"/>
              <a:gd name="connsiteY20" fmla="*/ 2097127 h 2678322"/>
              <a:gd name="connsiteX21" fmla="*/ 3219366 w 3235070"/>
              <a:gd name="connsiteY21" fmla="*/ 1649452 h 2678322"/>
              <a:gd name="connsiteX22" fmla="*/ 2800266 w 3235070"/>
              <a:gd name="connsiteY22" fmla="*/ 935077 h 2678322"/>
              <a:gd name="connsiteX23" fmla="*/ 2512883 w 3235070"/>
              <a:gd name="connsiteY23" fmla="*/ 640074 h 2678322"/>
              <a:gd name="connsiteX24" fmla="*/ 2043709 w 3235070"/>
              <a:gd name="connsiteY24" fmla="*/ 452023 h 2678322"/>
              <a:gd name="connsiteX25" fmla="*/ 1613451 w 3235070"/>
              <a:gd name="connsiteY25" fmla="*/ 447125 h 2678322"/>
              <a:gd name="connsiteX26" fmla="*/ 1306474 w 3235070"/>
              <a:gd name="connsiteY26" fmla="*/ 358679 h 2678322"/>
              <a:gd name="connsiteX27" fmla="*/ 980991 w 3235070"/>
              <a:gd name="connsiteY27" fmla="*/ 249277 h 2678322"/>
              <a:gd name="connsiteX0" fmla="*/ 1605831 w 3236772"/>
              <a:gd name="connsiteY0" fmla="*/ 321667 h 2678322"/>
              <a:gd name="connsiteX1" fmla="*/ 1227825 w 3236772"/>
              <a:gd name="connsiteY1" fmla="*/ 153755 h 2678322"/>
              <a:gd name="connsiteX2" fmla="*/ 942074 w 3236772"/>
              <a:gd name="connsiteY2" fmla="*/ 76738 h 2678322"/>
              <a:gd name="connsiteX3" fmla="*/ 419016 w 3236772"/>
              <a:gd name="connsiteY3" fmla="*/ 39727 h 2678322"/>
              <a:gd name="connsiteX4" fmla="*/ 190416 w 3236772"/>
              <a:gd name="connsiteY4" fmla="*/ 11152 h 2678322"/>
              <a:gd name="connsiteX5" fmla="*/ 9441 w 3236772"/>
              <a:gd name="connsiteY5" fmla="*/ 239752 h 2678322"/>
              <a:gd name="connsiteX6" fmla="*/ 57066 w 3236772"/>
              <a:gd name="connsiteY6" fmla="*/ 716002 h 2678322"/>
              <a:gd name="connsiteX7" fmla="*/ 323766 w 3236772"/>
              <a:gd name="connsiteY7" fmla="*/ 1020802 h 2678322"/>
              <a:gd name="connsiteX8" fmla="*/ 628566 w 3236772"/>
              <a:gd name="connsiteY8" fmla="*/ 1192252 h 2678322"/>
              <a:gd name="connsiteX9" fmla="*/ 619041 w 3236772"/>
              <a:gd name="connsiteY9" fmla="*/ 1573252 h 2678322"/>
              <a:gd name="connsiteX10" fmla="*/ 295191 w 3236772"/>
              <a:gd name="connsiteY10" fmla="*/ 1954252 h 2678322"/>
              <a:gd name="connsiteX11" fmla="*/ 247566 w 3236772"/>
              <a:gd name="connsiteY11" fmla="*/ 2373352 h 2678322"/>
              <a:gd name="connsiteX12" fmla="*/ 580941 w 3236772"/>
              <a:gd name="connsiteY12" fmla="*/ 2497177 h 2678322"/>
              <a:gd name="connsiteX13" fmla="*/ 1095291 w 3236772"/>
              <a:gd name="connsiteY13" fmla="*/ 2440027 h 2678322"/>
              <a:gd name="connsiteX14" fmla="*/ 1457241 w 3236772"/>
              <a:gd name="connsiteY14" fmla="*/ 2192377 h 2678322"/>
              <a:gd name="connsiteX15" fmla="*/ 1647741 w 3236772"/>
              <a:gd name="connsiteY15" fmla="*/ 1925677 h 2678322"/>
              <a:gd name="connsiteX16" fmla="*/ 2076366 w 3236772"/>
              <a:gd name="connsiteY16" fmla="*/ 1992352 h 2678322"/>
              <a:gd name="connsiteX17" fmla="*/ 2457366 w 3236772"/>
              <a:gd name="connsiteY17" fmla="*/ 2316202 h 2678322"/>
              <a:gd name="connsiteX18" fmla="*/ 2647866 w 3236772"/>
              <a:gd name="connsiteY18" fmla="*/ 2640052 h 2678322"/>
              <a:gd name="connsiteX19" fmla="*/ 2914566 w 3236772"/>
              <a:gd name="connsiteY19" fmla="*/ 2611477 h 2678322"/>
              <a:gd name="connsiteX20" fmla="*/ 3124116 w 3236772"/>
              <a:gd name="connsiteY20" fmla="*/ 2097127 h 2678322"/>
              <a:gd name="connsiteX21" fmla="*/ 3219366 w 3236772"/>
              <a:gd name="connsiteY21" fmla="*/ 1649452 h 2678322"/>
              <a:gd name="connsiteX22" fmla="*/ 2774141 w 3236772"/>
              <a:gd name="connsiteY22" fmla="*/ 987328 h 2678322"/>
              <a:gd name="connsiteX23" fmla="*/ 2512883 w 3236772"/>
              <a:gd name="connsiteY23" fmla="*/ 640074 h 2678322"/>
              <a:gd name="connsiteX24" fmla="*/ 2043709 w 3236772"/>
              <a:gd name="connsiteY24" fmla="*/ 452023 h 2678322"/>
              <a:gd name="connsiteX25" fmla="*/ 1613451 w 3236772"/>
              <a:gd name="connsiteY25" fmla="*/ 447125 h 2678322"/>
              <a:gd name="connsiteX26" fmla="*/ 1306474 w 3236772"/>
              <a:gd name="connsiteY26" fmla="*/ 358679 h 2678322"/>
              <a:gd name="connsiteX27" fmla="*/ 980991 w 3236772"/>
              <a:gd name="connsiteY27" fmla="*/ 249277 h 2678322"/>
              <a:gd name="connsiteX0" fmla="*/ 1605831 w 3126515"/>
              <a:gd name="connsiteY0" fmla="*/ 321667 h 2678322"/>
              <a:gd name="connsiteX1" fmla="*/ 1227825 w 3126515"/>
              <a:gd name="connsiteY1" fmla="*/ 153755 h 2678322"/>
              <a:gd name="connsiteX2" fmla="*/ 942074 w 3126515"/>
              <a:gd name="connsiteY2" fmla="*/ 76738 h 2678322"/>
              <a:gd name="connsiteX3" fmla="*/ 419016 w 3126515"/>
              <a:gd name="connsiteY3" fmla="*/ 39727 h 2678322"/>
              <a:gd name="connsiteX4" fmla="*/ 190416 w 3126515"/>
              <a:gd name="connsiteY4" fmla="*/ 11152 h 2678322"/>
              <a:gd name="connsiteX5" fmla="*/ 9441 w 3126515"/>
              <a:gd name="connsiteY5" fmla="*/ 239752 h 2678322"/>
              <a:gd name="connsiteX6" fmla="*/ 57066 w 3126515"/>
              <a:gd name="connsiteY6" fmla="*/ 716002 h 2678322"/>
              <a:gd name="connsiteX7" fmla="*/ 323766 w 3126515"/>
              <a:gd name="connsiteY7" fmla="*/ 1020802 h 2678322"/>
              <a:gd name="connsiteX8" fmla="*/ 628566 w 3126515"/>
              <a:gd name="connsiteY8" fmla="*/ 1192252 h 2678322"/>
              <a:gd name="connsiteX9" fmla="*/ 619041 w 3126515"/>
              <a:gd name="connsiteY9" fmla="*/ 1573252 h 2678322"/>
              <a:gd name="connsiteX10" fmla="*/ 295191 w 3126515"/>
              <a:gd name="connsiteY10" fmla="*/ 1954252 h 2678322"/>
              <a:gd name="connsiteX11" fmla="*/ 247566 w 3126515"/>
              <a:gd name="connsiteY11" fmla="*/ 2373352 h 2678322"/>
              <a:gd name="connsiteX12" fmla="*/ 580941 w 3126515"/>
              <a:gd name="connsiteY12" fmla="*/ 2497177 h 2678322"/>
              <a:gd name="connsiteX13" fmla="*/ 1095291 w 3126515"/>
              <a:gd name="connsiteY13" fmla="*/ 2440027 h 2678322"/>
              <a:gd name="connsiteX14" fmla="*/ 1457241 w 3126515"/>
              <a:gd name="connsiteY14" fmla="*/ 2192377 h 2678322"/>
              <a:gd name="connsiteX15" fmla="*/ 1647741 w 3126515"/>
              <a:gd name="connsiteY15" fmla="*/ 1925677 h 2678322"/>
              <a:gd name="connsiteX16" fmla="*/ 2076366 w 3126515"/>
              <a:gd name="connsiteY16" fmla="*/ 1992352 h 2678322"/>
              <a:gd name="connsiteX17" fmla="*/ 2457366 w 3126515"/>
              <a:gd name="connsiteY17" fmla="*/ 2316202 h 2678322"/>
              <a:gd name="connsiteX18" fmla="*/ 2647866 w 3126515"/>
              <a:gd name="connsiteY18" fmla="*/ 2640052 h 2678322"/>
              <a:gd name="connsiteX19" fmla="*/ 2914566 w 3126515"/>
              <a:gd name="connsiteY19" fmla="*/ 2611477 h 2678322"/>
              <a:gd name="connsiteX20" fmla="*/ 3124116 w 3126515"/>
              <a:gd name="connsiteY20" fmla="*/ 2097127 h 2678322"/>
              <a:gd name="connsiteX21" fmla="*/ 2774141 w 3126515"/>
              <a:gd name="connsiteY21" fmla="*/ 987328 h 2678322"/>
              <a:gd name="connsiteX22" fmla="*/ 2512883 w 3126515"/>
              <a:gd name="connsiteY22" fmla="*/ 640074 h 2678322"/>
              <a:gd name="connsiteX23" fmla="*/ 2043709 w 3126515"/>
              <a:gd name="connsiteY23" fmla="*/ 452023 h 2678322"/>
              <a:gd name="connsiteX24" fmla="*/ 1613451 w 3126515"/>
              <a:gd name="connsiteY24" fmla="*/ 447125 h 2678322"/>
              <a:gd name="connsiteX25" fmla="*/ 1306474 w 3126515"/>
              <a:gd name="connsiteY25" fmla="*/ 358679 h 2678322"/>
              <a:gd name="connsiteX26" fmla="*/ 980991 w 3126515"/>
              <a:gd name="connsiteY26" fmla="*/ 249277 h 2678322"/>
              <a:gd name="connsiteX0" fmla="*/ 1605831 w 3066551"/>
              <a:gd name="connsiteY0" fmla="*/ 321667 h 2678322"/>
              <a:gd name="connsiteX1" fmla="*/ 1227825 w 3066551"/>
              <a:gd name="connsiteY1" fmla="*/ 153755 h 2678322"/>
              <a:gd name="connsiteX2" fmla="*/ 942074 w 3066551"/>
              <a:gd name="connsiteY2" fmla="*/ 76738 h 2678322"/>
              <a:gd name="connsiteX3" fmla="*/ 419016 w 3066551"/>
              <a:gd name="connsiteY3" fmla="*/ 39727 h 2678322"/>
              <a:gd name="connsiteX4" fmla="*/ 190416 w 3066551"/>
              <a:gd name="connsiteY4" fmla="*/ 11152 h 2678322"/>
              <a:gd name="connsiteX5" fmla="*/ 9441 w 3066551"/>
              <a:gd name="connsiteY5" fmla="*/ 239752 h 2678322"/>
              <a:gd name="connsiteX6" fmla="*/ 57066 w 3066551"/>
              <a:gd name="connsiteY6" fmla="*/ 716002 h 2678322"/>
              <a:gd name="connsiteX7" fmla="*/ 323766 w 3066551"/>
              <a:gd name="connsiteY7" fmla="*/ 1020802 h 2678322"/>
              <a:gd name="connsiteX8" fmla="*/ 628566 w 3066551"/>
              <a:gd name="connsiteY8" fmla="*/ 1192252 h 2678322"/>
              <a:gd name="connsiteX9" fmla="*/ 619041 w 3066551"/>
              <a:gd name="connsiteY9" fmla="*/ 1573252 h 2678322"/>
              <a:gd name="connsiteX10" fmla="*/ 295191 w 3066551"/>
              <a:gd name="connsiteY10" fmla="*/ 1954252 h 2678322"/>
              <a:gd name="connsiteX11" fmla="*/ 247566 w 3066551"/>
              <a:gd name="connsiteY11" fmla="*/ 2373352 h 2678322"/>
              <a:gd name="connsiteX12" fmla="*/ 580941 w 3066551"/>
              <a:gd name="connsiteY12" fmla="*/ 2497177 h 2678322"/>
              <a:gd name="connsiteX13" fmla="*/ 1095291 w 3066551"/>
              <a:gd name="connsiteY13" fmla="*/ 2440027 h 2678322"/>
              <a:gd name="connsiteX14" fmla="*/ 1457241 w 3066551"/>
              <a:gd name="connsiteY14" fmla="*/ 2192377 h 2678322"/>
              <a:gd name="connsiteX15" fmla="*/ 1647741 w 3066551"/>
              <a:gd name="connsiteY15" fmla="*/ 1925677 h 2678322"/>
              <a:gd name="connsiteX16" fmla="*/ 2076366 w 3066551"/>
              <a:gd name="connsiteY16" fmla="*/ 1992352 h 2678322"/>
              <a:gd name="connsiteX17" fmla="*/ 2457366 w 3066551"/>
              <a:gd name="connsiteY17" fmla="*/ 2316202 h 2678322"/>
              <a:gd name="connsiteX18" fmla="*/ 2647866 w 3066551"/>
              <a:gd name="connsiteY18" fmla="*/ 2640052 h 2678322"/>
              <a:gd name="connsiteX19" fmla="*/ 2914566 w 3066551"/>
              <a:gd name="connsiteY19" fmla="*/ 2611477 h 2678322"/>
              <a:gd name="connsiteX20" fmla="*/ 3063156 w 3066551"/>
              <a:gd name="connsiteY20" fmla="*/ 2097127 h 2678322"/>
              <a:gd name="connsiteX21" fmla="*/ 2774141 w 3066551"/>
              <a:gd name="connsiteY21" fmla="*/ 987328 h 2678322"/>
              <a:gd name="connsiteX22" fmla="*/ 2512883 w 3066551"/>
              <a:gd name="connsiteY22" fmla="*/ 640074 h 2678322"/>
              <a:gd name="connsiteX23" fmla="*/ 2043709 w 3066551"/>
              <a:gd name="connsiteY23" fmla="*/ 452023 h 2678322"/>
              <a:gd name="connsiteX24" fmla="*/ 1613451 w 3066551"/>
              <a:gd name="connsiteY24" fmla="*/ 447125 h 2678322"/>
              <a:gd name="connsiteX25" fmla="*/ 1306474 w 3066551"/>
              <a:gd name="connsiteY25" fmla="*/ 358679 h 2678322"/>
              <a:gd name="connsiteX26" fmla="*/ 980991 w 3066551"/>
              <a:gd name="connsiteY26" fmla="*/ 249277 h 2678322"/>
              <a:gd name="connsiteX0" fmla="*/ 1605831 w 3066301"/>
              <a:gd name="connsiteY0" fmla="*/ 321667 h 2652915"/>
              <a:gd name="connsiteX1" fmla="*/ 1227825 w 3066301"/>
              <a:gd name="connsiteY1" fmla="*/ 153755 h 2652915"/>
              <a:gd name="connsiteX2" fmla="*/ 942074 w 3066301"/>
              <a:gd name="connsiteY2" fmla="*/ 76738 h 2652915"/>
              <a:gd name="connsiteX3" fmla="*/ 419016 w 3066301"/>
              <a:gd name="connsiteY3" fmla="*/ 39727 h 2652915"/>
              <a:gd name="connsiteX4" fmla="*/ 190416 w 3066301"/>
              <a:gd name="connsiteY4" fmla="*/ 11152 h 2652915"/>
              <a:gd name="connsiteX5" fmla="*/ 9441 w 3066301"/>
              <a:gd name="connsiteY5" fmla="*/ 239752 h 2652915"/>
              <a:gd name="connsiteX6" fmla="*/ 57066 w 3066301"/>
              <a:gd name="connsiteY6" fmla="*/ 716002 h 2652915"/>
              <a:gd name="connsiteX7" fmla="*/ 323766 w 3066301"/>
              <a:gd name="connsiteY7" fmla="*/ 1020802 h 2652915"/>
              <a:gd name="connsiteX8" fmla="*/ 628566 w 3066301"/>
              <a:gd name="connsiteY8" fmla="*/ 1192252 h 2652915"/>
              <a:gd name="connsiteX9" fmla="*/ 619041 w 3066301"/>
              <a:gd name="connsiteY9" fmla="*/ 1573252 h 2652915"/>
              <a:gd name="connsiteX10" fmla="*/ 295191 w 3066301"/>
              <a:gd name="connsiteY10" fmla="*/ 1954252 h 2652915"/>
              <a:gd name="connsiteX11" fmla="*/ 247566 w 3066301"/>
              <a:gd name="connsiteY11" fmla="*/ 2373352 h 2652915"/>
              <a:gd name="connsiteX12" fmla="*/ 580941 w 3066301"/>
              <a:gd name="connsiteY12" fmla="*/ 2497177 h 2652915"/>
              <a:gd name="connsiteX13" fmla="*/ 1095291 w 3066301"/>
              <a:gd name="connsiteY13" fmla="*/ 2440027 h 2652915"/>
              <a:gd name="connsiteX14" fmla="*/ 1457241 w 3066301"/>
              <a:gd name="connsiteY14" fmla="*/ 2192377 h 2652915"/>
              <a:gd name="connsiteX15" fmla="*/ 1647741 w 3066301"/>
              <a:gd name="connsiteY15" fmla="*/ 1925677 h 2652915"/>
              <a:gd name="connsiteX16" fmla="*/ 2076366 w 3066301"/>
              <a:gd name="connsiteY16" fmla="*/ 1992352 h 2652915"/>
              <a:gd name="connsiteX17" fmla="*/ 2457366 w 3066301"/>
              <a:gd name="connsiteY17" fmla="*/ 2316202 h 2652915"/>
              <a:gd name="connsiteX18" fmla="*/ 2708826 w 3066301"/>
              <a:gd name="connsiteY18" fmla="*/ 2587801 h 2652915"/>
              <a:gd name="connsiteX19" fmla="*/ 2914566 w 3066301"/>
              <a:gd name="connsiteY19" fmla="*/ 2611477 h 2652915"/>
              <a:gd name="connsiteX20" fmla="*/ 3063156 w 3066301"/>
              <a:gd name="connsiteY20" fmla="*/ 2097127 h 2652915"/>
              <a:gd name="connsiteX21" fmla="*/ 2774141 w 3066301"/>
              <a:gd name="connsiteY21" fmla="*/ 987328 h 2652915"/>
              <a:gd name="connsiteX22" fmla="*/ 2512883 w 3066301"/>
              <a:gd name="connsiteY22" fmla="*/ 640074 h 2652915"/>
              <a:gd name="connsiteX23" fmla="*/ 2043709 w 3066301"/>
              <a:gd name="connsiteY23" fmla="*/ 452023 h 2652915"/>
              <a:gd name="connsiteX24" fmla="*/ 1613451 w 3066301"/>
              <a:gd name="connsiteY24" fmla="*/ 447125 h 2652915"/>
              <a:gd name="connsiteX25" fmla="*/ 1306474 w 3066301"/>
              <a:gd name="connsiteY25" fmla="*/ 358679 h 2652915"/>
              <a:gd name="connsiteX26" fmla="*/ 980991 w 3066301"/>
              <a:gd name="connsiteY26" fmla="*/ 249277 h 2652915"/>
              <a:gd name="connsiteX0" fmla="*/ 1605831 w 3066301"/>
              <a:gd name="connsiteY0" fmla="*/ 321667 h 2656420"/>
              <a:gd name="connsiteX1" fmla="*/ 1227825 w 3066301"/>
              <a:gd name="connsiteY1" fmla="*/ 153755 h 2656420"/>
              <a:gd name="connsiteX2" fmla="*/ 942074 w 3066301"/>
              <a:gd name="connsiteY2" fmla="*/ 76738 h 2656420"/>
              <a:gd name="connsiteX3" fmla="*/ 419016 w 3066301"/>
              <a:gd name="connsiteY3" fmla="*/ 39727 h 2656420"/>
              <a:gd name="connsiteX4" fmla="*/ 190416 w 3066301"/>
              <a:gd name="connsiteY4" fmla="*/ 11152 h 2656420"/>
              <a:gd name="connsiteX5" fmla="*/ 9441 w 3066301"/>
              <a:gd name="connsiteY5" fmla="*/ 239752 h 2656420"/>
              <a:gd name="connsiteX6" fmla="*/ 57066 w 3066301"/>
              <a:gd name="connsiteY6" fmla="*/ 716002 h 2656420"/>
              <a:gd name="connsiteX7" fmla="*/ 323766 w 3066301"/>
              <a:gd name="connsiteY7" fmla="*/ 1020802 h 2656420"/>
              <a:gd name="connsiteX8" fmla="*/ 628566 w 3066301"/>
              <a:gd name="connsiteY8" fmla="*/ 1192252 h 2656420"/>
              <a:gd name="connsiteX9" fmla="*/ 619041 w 3066301"/>
              <a:gd name="connsiteY9" fmla="*/ 1573252 h 2656420"/>
              <a:gd name="connsiteX10" fmla="*/ 295191 w 3066301"/>
              <a:gd name="connsiteY10" fmla="*/ 1954252 h 2656420"/>
              <a:gd name="connsiteX11" fmla="*/ 247566 w 3066301"/>
              <a:gd name="connsiteY11" fmla="*/ 2373352 h 2656420"/>
              <a:gd name="connsiteX12" fmla="*/ 580941 w 3066301"/>
              <a:gd name="connsiteY12" fmla="*/ 2497177 h 2656420"/>
              <a:gd name="connsiteX13" fmla="*/ 1095291 w 3066301"/>
              <a:gd name="connsiteY13" fmla="*/ 2440027 h 2656420"/>
              <a:gd name="connsiteX14" fmla="*/ 1457241 w 3066301"/>
              <a:gd name="connsiteY14" fmla="*/ 2192377 h 2656420"/>
              <a:gd name="connsiteX15" fmla="*/ 1647741 w 3066301"/>
              <a:gd name="connsiteY15" fmla="*/ 1925677 h 2656420"/>
              <a:gd name="connsiteX16" fmla="*/ 2076366 w 3066301"/>
              <a:gd name="connsiteY16" fmla="*/ 1992352 h 2656420"/>
              <a:gd name="connsiteX17" fmla="*/ 2500909 w 3066301"/>
              <a:gd name="connsiteY17" fmla="*/ 2237825 h 2656420"/>
              <a:gd name="connsiteX18" fmla="*/ 2708826 w 3066301"/>
              <a:gd name="connsiteY18" fmla="*/ 2587801 h 2656420"/>
              <a:gd name="connsiteX19" fmla="*/ 2914566 w 3066301"/>
              <a:gd name="connsiteY19" fmla="*/ 2611477 h 2656420"/>
              <a:gd name="connsiteX20" fmla="*/ 3063156 w 3066301"/>
              <a:gd name="connsiteY20" fmla="*/ 2097127 h 2656420"/>
              <a:gd name="connsiteX21" fmla="*/ 2774141 w 3066301"/>
              <a:gd name="connsiteY21" fmla="*/ 987328 h 2656420"/>
              <a:gd name="connsiteX22" fmla="*/ 2512883 w 3066301"/>
              <a:gd name="connsiteY22" fmla="*/ 640074 h 2656420"/>
              <a:gd name="connsiteX23" fmla="*/ 2043709 w 3066301"/>
              <a:gd name="connsiteY23" fmla="*/ 452023 h 2656420"/>
              <a:gd name="connsiteX24" fmla="*/ 1613451 w 3066301"/>
              <a:gd name="connsiteY24" fmla="*/ 447125 h 2656420"/>
              <a:gd name="connsiteX25" fmla="*/ 1306474 w 3066301"/>
              <a:gd name="connsiteY25" fmla="*/ 358679 h 2656420"/>
              <a:gd name="connsiteX26" fmla="*/ 980991 w 3066301"/>
              <a:gd name="connsiteY26" fmla="*/ 249277 h 2656420"/>
              <a:gd name="connsiteX0" fmla="*/ 1605831 w 3066301"/>
              <a:gd name="connsiteY0" fmla="*/ 321667 h 2656420"/>
              <a:gd name="connsiteX1" fmla="*/ 1227825 w 3066301"/>
              <a:gd name="connsiteY1" fmla="*/ 153755 h 2656420"/>
              <a:gd name="connsiteX2" fmla="*/ 942074 w 3066301"/>
              <a:gd name="connsiteY2" fmla="*/ 76738 h 2656420"/>
              <a:gd name="connsiteX3" fmla="*/ 419016 w 3066301"/>
              <a:gd name="connsiteY3" fmla="*/ 39727 h 2656420"/>
              <a:gd name="connsiteX4" fmla="*/ 190416 w 3066301"/>
              <a:gd name="connsiteY4" fmla="*/ 11152 h 2656420"/>
              <a:gd name="connsiteX5" fmla="*/ 9441 w 3066301"/>
              <a:gd name="connsiteY5" fmla="*/ 239752 h 2656420"/>
              <a:gd name="connsiteX6" fmla="*/ 57066 w 3066301"/>
              <a:gd name="connsiteY6" fmla="*/ 716002 h 2656420"/>
              <a:gd name="connsiteX7" fmla="*/ 323766 w 3066301"/>
              <a:gd name="connsiteY7" fmla="*/ 1020802 h 2656420"/>
              <a:gd name="connsiteX8" fmla="*/ 628566 w 3066301"/>
              <a:gd name="connsiteY8" fmla="*/ 1192252 h 2656420"/>
              <a:gd name="connsiteX9" fmla="*/ 619041 w 3066301"/>
              <a:gd name="connsiteY9" fmla="*/ 1573252 h 2656420"/>
              <a:gd name="connsiteX10" fmla="*/ 295191 w 3066301"/>
              <a:gd name="connsiteY10" fmla="*/ 1954252 h 2656420"/>
              <a:gd name="connsiteX11" fmla="*/ 247566 w 3066301"/>
              <a:gd name="connsiteY11" fmla="*/ 2373352 h 2656420"/>
              <a:gd name="connsiteX12" fmla="*/ 580941 w 3066301"/>
              <a:gd name="connsiteY12" fmla="*/ 2497177 h 2656420"/>
              <a:gd name="connsiteX13" fmla="*/ 1095291 w 3066301"/>
              <a:gd name="connsiteY13" fmla="*/ 2440027 h 2656420"/>
              <a:gd name="connsiteX14" fmla="*/ 1457241 w 3066301"/>
              <a:gd name="connsiteY14" fmla="*/ 2192377 h 2656420"/>
              <a:gd name="connsiteX15" fmla="*/ 1647741 w 3066301"/>
              <a:gd name="connsiteY15" fmla="*/ 1925677 h 2656420"/>
              <a:gd name="connsiteX16" fmla="*/ 2102491 w 3066301"/>
              <a:gd name="connsiteY16" fmla="*/ 1922683 h 2656420"/>
              <a:gd name="connsiteX17" fmla="*/ 2500909 w 3066301"/>
              <a:gd name="connsiteY17" fmla="*/ 2237825 h 2656420"/>
              <a:gd name="connsiteX18" fmla="*/ 2708826 w 3066301"/>
              <a:gd name="connsiteY18" fmla="*/ 2587801 h 2656420"/>
              <a:gd name="connsiteX19" fmla="*/ 2914566 w 3066301"/>
              <a:gd name="connsiteY19" fmla="*/ 2611477 h 2656420"/>
              <a:gd name="connsiteX20" fmla="*/ 3063156 w 3066301"/>
              <a:gd name="connsiteY20" fmla="*/ 2097127 h 2656420"/>
              <a:gd name="connsiteX21" fmla="*/ 2774141 w 3066301"/>
              <a:gd name="connsiteY21" fmla="*/ 987328 h 2656420"/>
              <a:gd name="connsiteX22" fmla="*/ 2512883 w 3066301"/>
              <a:gd name="connsiteY22" fmla="*/ 640074 h 2656420"/>
              <a:gd name="connsiteX23" fmla="*/ 2043709 w 3066301"/>
              <a:gd name="connsiteY23" fmla="*/ 452023 h 2656420"/>
              <a:gd name="connsiteX24" fmla="*/ 1613451 w 3066301"/>
              <a:gd name="connsiteY24" fmla="*/ 447125 h 2656420"/>
              <a:gd name="connsiteX25" fmla="*/ 1306474 w 3066301"/>
              <a:gd name="connsiteY25" fmla="*/ 358679 h 2656420"/>
              <a:gd name="connsiteX26" fmla="*/ 980991 w 3066301"/>
              <a:gd name="connsiteY26" fmla="*/ 249277 h 2656420"/>
              <a:gd name="connsiteX0" fmla="*/ 1605831 w 3066301"/>
              <a:gd name="connsiteY0" fmla="*/ 321667 h 2656420"/>
              <a:gd name="connsiteX1" fmla="*/ 1227825 w 3066301"/>
              <a:gd name="connsiteY1" fmla="*/ 153755 h 2656420"/>
              <a:gd name="connsiteX2" fmla="*/ 942074 w 3066301"/>
              <a:gd name="connsiteY2" fmla="*/ 76738 h 2656420"/>
              <a:gd name="connsiteX3" fmla="*/ 419016 w 3066301"/>
              <a:gd name="connsiteY3" fmla="*/ 39727 h 2656420"/>
              <a:gd name="connsiteX4" fmla="*/ 190416 w 3066301"/>
              <a:gd name="connsiteY4" fmla="*/ 11152 h 2656420"/>
              <a:gd name="connsiteX5" fmla="*/ 9441 w 3066301"/>
              <a:gd name="connsiteY5" fmla="*/ 239752 h 2656420"/>
              <a:gd name="connsiteX6" fmla="*/ 57066 w 3066301"/>
              <a:gd name="connsiteY6" fmla="*/ 716002 h 2656420"/>
              <a:gd name="connsiteX7" fmla="*/ 323766 w 3066301"/>
              <a:gd name="connsiteY7" fmla="*/ 1020802 h 2656420"/>
              <a:gd name="connsiteX8" fmla="*/ 628566 w 3066301"/>
              <a:gd name="connsiteY8" fmla="*/ 1192252 h 2656420"/>
              <a:gd name="connsiteX9" fmla="*/ 619041 w 3066301"/>
              <a:gd name="connsiteY9" fmla="*/ 1573252 h 2656420"/>
              <a:gd name="connsiteX10" fmla="*/ 295191 w 3066301"/>
              <a:gd name="connsiteY10" fmla="*/ 1954252 h 2656420"/>
              <a:gd name="connsiteX11" fmla="*/ 247566 w 3066301"/>
              <a:gd name="connsiteY11" fmla="*/ 2373352 h 2656420"/>
              <a:gd name="connsiteX12" fmla="*/ 580941 w 3066301"/>
              <a:gd name="connsiteY12" fmla="*/ 2497177 h 2656420"/>
              <a:gd name="connsiteX13" fmla="*/ 1095291 w 3066301"/>
              <a:gd name="connsiteY13" fmla="*/ 2440027 h 2656420"/>
              <a:gd name="connsiteX14" fmla="*/ 1457241 w 3066301"/>
              <a:gd name="connsiteY14" fmla="*/ 2192377 h 2656420"/>
              <a:gd name="connsiteX15" fmla="*/ 1534529 w 3066301"/>
              <a:gd name="connsiteY15" fmla="*/ 1829882 h 2656420"/>
              <a:gd name="connsiteX16" fmla="*/ 2102491 w 3066301"/>
              <a:gd name="connsiteY16" fmla="*/ 1922683 h 2656420"/>
              <a:gd name="connsiteX17" fmla="*/ 2500909 w 3066301"/>
              <a:gd name="connsiteY17" fmla="*/ 2237825 h 2656420"/>
              <a:gd name="connsiteX18" fmla="*/ 2708826 w 3066301"/>
              <a:gd name="connsiteY18" fmla="*/ 2587801 h 2656420"/>
              <a:gd name="connsiteX19" fmla="*/ 2914566 w 3066301"/>
              <a:gd name="connsiteY19" fmla="*/ 2611477 h 2656420"/>
              <a:gd name="connsiteX20" fmla="*/ 3063156 w 3066301"/>
              <a:gd name="connsiteY20" fmla="*/ 2097127 h 2656420"/>
              <a:gd name="connsiteX21" fmla="*/ 2774141 w 3066301"/>
              <a:gd name="connsiteY21" fmla="*/ 987328 h 2656420"/>
              <a:gd name="connsiteX22" fmla="*/ 2512883 w 3066301"/>
              <a:gd name="connsiteY22" fmla="*/ 640074 h 2656420"/>
              <a:gd name="connsiteX23" fmla="*/ 2043709 w 3066301"/>
              <a:gd name="connsiteY23" fmla="*/ 452023 h 2656420"/>
              <a:gd name="connsiteX24" fmla="*/ 1613451 w 3066301"/>
              <a:gd name="connsiteY24" fmla="*/ 447125 h 2656420"/>
              <a:gd name="connsiteX25" fmla="*/ 1306474 w 3066301"/>
              <a:gd name="connsiteY25" fmla="*/ 358679 h 2656420"/>
              <a:gd name="connsiteX26" fmla="*/ 980991 w 3066301"/>
              <a:gd name="connsiteY26" fmla="*/ 249277 h 2656420"/>
              <a:gd name="connsiteX0" fmla="*/ 1605831 w 3066301"/>
              <a:gd name="connsiteY0" fmla="*/ 321667 h 2656420"/>
              <a:gd name="connsiteX1" fmla="*/ 1227825 w 3066301"/>
              <a:gd name="connsiteY1" fmla="*/ 153755 h 2656420"/>
              <a:gd name="connsiteX2" fmla="*/ 942074 w 3066301"/>
              <a:gd name="connsiteY2" fmla="*/ 76738 h 2656420"/>
              <a:gd name="connsiteX3" fmla="*/ 419016 w 3066301"/>
              <a:gd name="connsiteY3" fmla="*/ 39727 h 2656420"/>
              <a:gd name="connsiteX4" fmla="*/ 190416 w 3066301"/>
              <a:gd name="connsiteY4" fmla="*/ 11152 h 2656420"/>
              <a:gd name="connsiteX5" fmla="*/ 9441 w 3066301"/>
              <a:gd name="connsiteY5" fmla="*/ 239752 h 2656420"/>
              <a:gd name="connsiteX6" fmla="*/ 57066 w 3066301"/>
              <a:gd name="connsiteY6" fmla="*/ 716002 h 2656420"/>
              <a:gd name="connsiteX7" fmla="*/ 323766 w 3066301"/>
              <a:gd name="connsiteY7" fmla="*/ 1020802 h 2656420"/>
              <a:gd name="connsiteX8" fmla="*/ 628566 w 3066301"/>
              <a:gd name="connsiteY8" fmla="*/ 1192252 h 2656420"/>
              <a:gd name="connsiteX9" fmla="*/ 619041 w 3066301"/>
              <a:gd name="connsiteY9" fmla="*/ 1573252 h 2656420"/>
              <a:gd name="connsiteX10" fmla="*/ 295191 w 3066301"/>
              <a:gd name="connsiteY10" fmla="*/ 1954252 h 2656420"/>
              <a:gd name="connsiteX11" fmla="*/ 247566 w 3066301"/>
              <a:gd name="connsiteY11" fmla="*/ 2373352 h 2656420"/>
              <a:gd name="connsiteX12" fmla="*/ 580941 w 3066301"/>
              <a:gd name="connsiteY12" fmla="*/ 2497177 h 2656420"/>
              <a:gd name="connsiteX13" fmla="*/ 1095291 w 3066301"/>
              <a:gd name="connsiteY13" fmla="*/ 2440027 h 2656420"/>
              <a:gd name="connsiteX14" fmla="*/ 1169858 w 3066301"/>
              <a:gd name="connsiteY14" fmla="*/ 2070457 h 2656420"/>
              <a:gd name="connsiteX15" fmla="*/ 1534529 w 3066301"/>
              <a:gd name="connsiteY15" fmla="*/ 1829882 h 2656420"/>
              <a:gd name="connsiteX16" fmla="*/ 2102491 w 3066301"/>
              <a:gd name="connsiteY16" fmla="*/ 1922683 h 2656420"/>
              <a:gd name="connsiteX17" fmla="*/ 2500909 w 3066301"/>
              <a:gd name="connsiteY17" fmla="*/ 2237825 h 2656420"/>
              <a:gd name="connsiteX18" fmla="*/ 2708826 w 3066301"/>
              <a:gd name="connsiteY18" fmla="*/ 2587801 h 2656420"/>
              <a:gd name="connsiteX19" fmla="*/ 2914566 w 3066301"/>
              <a:gd name="connsiteY19" fmla="*/ 2611477 h 2656420"/>
              <a:gd name="connsiteX20" fmla="*/ 3063156 w 3066301"/>
              <a:gd name="connsiteY20" fmla="*/ 2097127 h 2656420"/>
              <a:gd name="connsiteX21" fmla="*/ 2774141 w 3066301"/>
              <a:gd name="connsiteY21" fmla="*/ 987328 h 2656420"/>
              <a:gd name="connsiteX22" fmla="*/ 2512883 w 3066301"/>
              <a:gd name="connsiteY22" fmla="*/ 640074 h 2656420"/>
              <a:gd name="connsiteX23" fmla="*/ 2043709 w 3066301"/>
              <a:gd name="connsiteY23" fmla="*/ 452023 h 2656420"/>
              <a:gd name="connsiteX24" fmla="*/ 1613451 w 3066301"/>
              <a:gd name="connsiteY24" fmla="*/ 447125 h 2656420"/>
              <a:gd name="connsiteX25" fmla="*/ 1306474 w 3066301"/>
              <a:gd name="connsiteY25" fmla="*/ 358679 h 2656420"/>
              <a:gd name="connsiteX26" fmla="*/ 980991 w 3066301"/>
              <a:gd name="connsiteY26" fmla="*/ 249277 h 2656420"/>
              <a:gd name="connsiteX0" fmla="*/ 1605831 w 3066301"/>
              <a:gd name="connsiteY0" fmla="*/ 321667 h 2656420"/>
              <a:gd name="connsiteX1" fmla="*/ 1227825 w 3066301"/>
              <a:gd name="connsiteY1" fmla="*/ 153755 h 2656420"/>
              <a:gd name="connsiteX2" fmla="*/ 942074 w 3066301"/>
              <a:gd name="connsiteY2" fmla="*/ 76738 h 2656420"/>
              <a:gd name="connsiteX3" fmla="*/ 419016 w 3066301"/>
              <a:gd name="connsiteY3" fmla="*/ 39727 h 2656420"/>
              <a:gd name="connsiteX4" fmla="*/ 190416 w 3066301"/>
              <a:gd name="connsiteY4" fmla="*/ 11152 h 2656420"/>
              <a:gd name="connsiteX5" fmla="*/ 9441 w 3066301"/>
              <a:gd name="connsiteY5" fmla="*/ 239752 h 2656420"/>
              <a:gd name="connsiteX6" fmla="*/ 57066 w 3066301"/>
              <a:gd name="connsiteY6" fmla="*/ 716002 h 2656420"/>
              <a:gd name="connsiteX7" fmla="*/ 323766 w 3066301"/>
              <a:gd name="connsiteY7" fmla="*/ 1020802 h 2656420"/>
              <a:gd name="connsiteX8" fmla="*/ 628566 w 3066301"/>
              <a:gd name="connsiteY8" fmla="*/ 1192252 h 2656420"/>
              <a:gd name="connsiteX9" fmla="*/ 619041 w 3066301"/>
              <a:gd name="connsiteY9" fmla="*/ 1573252 h 2656420"/>
              <a:gd name="connsiteX10" fmla="*/ 295191 w 3066301"/>
              <a:gd name="connsiteY10" fmla="*/ 1954252 h 2656420"/>
              <a:gd name="connsiteX11" fmla="*/ 247566 w 3066301"/>
              <a:gd name="connsiteY11" fmla="*/ 2373352 h 2656420"/>
              <a:gd name="connsiteX12" fmla="*/ 580941 w 3066301"/>
              <a:gd name="connsiteY12" fmla="*/ 2497177 h 2656420"/>
              <a:gd name="connsiteX13" fmla="*/ 1169858 w 3066301"/>
              <a:gd name="connsiteY13" fmla="*/ 2070457 h 2656420"/>
              <a:gd name="connsiteX14" fmla="*/ 1534529 w 3066301"/>
              <a:gd name="connsiteY14" fmla="*/ 1829882 h 2656420"/>
              <a:gd name="connsiteX15" fmla="*/ 2102491 w 3066301"/>
              <a:gd name="connsiteY15" fmla="*/ 1922683 h 2656420"/>
              <a:gd name="connsiteX16" fmla="*/ 2500909 w 3066301"/>
              <a:gd name="connsiteY16" fmla="*/ 2237825 h 2656420"/>
              <a:gd name="connsiteX17" fmla="*/ 2708826 w 3066301"/>
              <a:gd name="connsiteY17" fmla="*/ 2587801 h 2656420"/>
              <a:gd name="connsiteX18" fmla="*/ 2914566 w 3066301"/>
              <a:gd name="connsiteY18" fmla="*/ 2611477 h 2656420"/>
              <a:gd name="connsiteX19" fmla="*/ 3063156 w 3066301"/>
              <a:gd name="connsiteY19" fmla="*/ 2097127 h 2656420"/>
              <a:gd name="connsiteX20" fmla="*/ 2774141 w 3066301"/>
              <a:gd name="connsiteY20" fmla="*/ 987328 h 2656420"/>
              <a:gd name="connsiteX21" fmla="*/ 2512883 w 3066301"/>
              <a:gd name="connsiteY21" fmla="*/ 640074 h 2656420"/>
              <a:gd name="connsiteX22" fmla="*/ 2043709 w 3066301"/>
              <a:gd name="connsiteY22" fmla="*/ 452023 h 2656420"/>
              <a:gd name="connsiteX23" fmla="*/ 1613451 w 3066301"/>
              <a:gd name="connsiteY23" fmla="*/ 447125 h 2656420"/>
              <a:gd name="connsiteX24" fmla="*/ 1306474 w 3066301"/>
              <a:gd name="connsiteY24" fmla="*/ 358679 h 2656420"/>
              <a:gd name="connsiteX25" fmla="*/ 980991 w 3066301"/>
              <a:gd name="connsiteY25" fmla="*/ 249277 h 2656420"/>
              <a:gd name="connsiteX0" fmla="*/ 1605831 w 3066301"/>
              <a:gd name="connsiteY0" fmla="*/ 321667 h 2656420"/>
              <a:gd name="connsiteX1" fmla="*/ 1227825 w 3066301"/>
              <a:gd name="connsiteY1" fmla="*/ 153755 h 2656420"/>
              <a:gd name="connsiteX2" fmla="*/ 942074 w 3066301"/>
              <a:gd name="connsiteY2" fmla="*/ 76738 h 2656420"/>
              <a:gd name="connsiteX3" fmla="*/ 419016 w 3066301"/>
              <a:gd name="connsiteY3" fmla="*/ 39727 h 2656420"/>
              <a:gd name="connsiteX4" fmla="*/ 190416 w 3066301"/>
              <a:gd name="connsiteY4" fmla="*/ 11152 h 2656420"/>
              <a:gd name="connsiteX5" fmla="*/ 9441 w 3066301"/>
              <a:gd name="connsiteY5" fmla="*/ 239752 h 2656420"/>
              <a:gd name="connsiteX6" fmla="*/ 57066 w 3066301"/>
              <a:gd name="connsiteY6" fmla="*/ 716002 h 2656420"/>
              <a:gd name="connsiteX7" fmla="*/ 323766 w 3066301"/>
              <a:gd name="connsiteY7" fmla="*/ 1020802 h 2656420"/>
              <a:gd name="connsiteX8" fmla="*/ 628566 w 3066301"/>
              <a:gd name="connsiteY8" fmla="*/ 1192252 h 2656420"/>
              <a:gd name="connsiteX9" fmla="*/ 619041 w 3066301"/>
              <a:gd name="connsiteY9" fmla="*/ 1573252 h 2656420"/>
              <a:gd name="connsiteX10" fmla="*/ 295191 w 3066301"/>
              <a:gd name="connsiteY10" fmla="*/ 1954252 h 2656420"/>
              <a:gd name="connsiteX11" fmla="*/ 247566 w 3066301"/>
              <a:gd name="connsiteY11" fmla="*/ 2373352 h 2656420"/>
              <a:gd name="connsiteX12" fmla="*/ 720278 w 3066301"/>
              <a:gd name="connsiteY12" fmla="*/ 2383965 h 2656420"/>
              <a:gd name="connsiteX13" fmla="*/ 1169858 w 3066301"/>
              <a:gd name="connsiteY13" fmla="*/ 2070457 h 2656420"/>
              <a:gd name="connsiteX14" fmla="*/ 1534529 w 3066301"/>
              <a:gd name="connsiteY14" fmla="*/ 1829882 h 2656420"/>
              <a:gd name="connsiteX15" fmla="*/ 2102491 w 3066301"/>
              <a:gd name="connsiteY15" fmla="*/ 1922683 h 2656420"/>
              <a:gd name="connsiteX16" fmla="*/ 2500909 w 3066301"/>
              <a:gd name="connsiteY16" fmla="*/ 2237825 h 2656420"/>
              <a:gd name="connsiteX17" fmla="*/ 2708826 w 3066301"/>
              <a:gd name="connsiteY17" fmla="*/ 2587801 h 2656420"/>
              <a:gd name="connsiteX18" fmla="*/ 2914566 w 3066301"/>
              <a:gd name="connsiteY18" fmla="*/ 2611477 h 2656420"/>
              <a:gd name="connsiteX19" fmla="*/ 3063156 w 3066301"/>
              <a:gd name="connsiteY19" fmla="*/ 2097127 h 2656420"/>
              <a:gd name="connsiteX20" fmla="*/ 2774141 w 3066301"/>
              <a:gd name="connsiteY20" fmla="*/ 987328 h 2656420"/>
              <a:gd name="connsiteX21" fmla="*/ 2512883 w 3066301"/>
              <a:gd name="connsiteY21" fmla="*/ 640074 h 2656420"/>
              <a:gd name="connsiteX22" fmla="*/ 2043709 w 3066301"/>
              <a:gd name="connsiteY22" fmla="*/ 452023 h 2656420"/>
              <a:gd name="connsiteX23" fmla="*/ 1613451 w 3066301"/>
              <a:gd name="connsiteY23" fmla="*/ 447125 h 2656420"/>
              <a:gd name="connsiteX24" fmla="*/ 1306474 w 3066301"/>
              <a:gd name="connsiteY24" fmla="*/ 358679 h 2656420"/>
              <a:gd name="connsiteX25" fmla="*/ 980991 w 3066301"/>
              <a:gd name="connsiteY25" fmla="*/ 249277 h 2656420"/>
              <a:gd name="connsiteX0" fmla="*/ 1605831 w 3066301"/>
              <a:gd name="connsiteY0" fmla="*/ 321667 h 2656420"/>
              <a:gd name="connsiteX1" fmla="*/ 1227825 w 3066301"/>
              <a:gd name="connsiteY1" fmla="*/ 153755 h 2656420"/>
              <a:gd name="connsiteX2" fmla="*/ 942074 w 3066301"/>
              <a:gd name="connsiteY2" fmla="*/ 76738 h 2656420"/>
              <a:gd name="connsiteX3" fmla="*/ 419016 w 3066301"/>
              <a:gd name="connsiteY3" fmla="*/ 39727 h 2656420"/>
              <a:gd name="connsiteX4" fmla="*/ 190416 w 3066301"/>
              <a:gd name="connsiteY4" fmla="*/ 11152 h 2656420"/>
              <a:gd name="connsiteX5" fmla="*/ 9441 w 3066301"/>
              <a:gd name="connsiteY5" fmla="*/ 239752 h 2656420"/>
              <a:gd name="connsiteX6" fmla="*/ 57066 w 3066301"/>
              <a:gd name="connsiteY6" fmla="*/ 716002 h 2656420"/>
              <a:gd name="connsiteX7" fmla="*/ 323766 w 3066301"/>
              <a:gd name="connsiteY7" fmla="*/ 1020802 h 2656420"/>
              <a:gd name="connsiteX8" fmla="*/ 628566 w 3066301"/>
              <a:gd name="connsiteY8" fmla="*/ 1192252 h 2656420"/>
              <a:gd name="connsiteX9" fmla="*/ 619041 w 3066301"/>
              <a:gd name="connsiteY9" fmla="*/ 1573252 h 2656420"/>
              <a:gd name="connsiteX10" fmla="*/ 295191 w 3066301"/>
              <a:gd name="connsiteY10" fmla="*/ 1954252 h 2656420"/>
              <a:gd name="connsiteX11" fmla="*/ 369486 w 3066301"/>
              <a:gd name="connsiteY11" fmla="*/ 2329809 h 2656420"/>
              <a:gd name="connsiteX12" fmla="*/ 720278 w 3066301"/>
              <a:gd name="connsiteY12" fmla="*/ 2383965 h 2656420"/>
              <a:gd name="connsiteX13" fmla="*/ 1169858 w 3066301"/>
              <a:gd name="connsiteY13" fmla="*/ 2070457 h 2656420"/>
              <a:gd name="connsiteX14" fmla="*/ 1534529 w 3066301"/>
              <a:gd name="connsiteY14" fmla="*/ 1829882 h 2656420"/>
              <a:gd name="connsiteX15" fmla="*/ 2102491 w 3066301"/>
              <a:gd name="connsiteY15" fmla="*/ 1922683 h 2656420"/>
              <a:gd name="connsiteX16" fmla="*/ 2500909 w 3066301"/>
              <a:gd name="connsiteY16" fmla="*/ 2237825 h 2656420"/>
              <a:gd name="connsiteX17" fmla="*/ 2708826 w 3066301"/>
              <a:gd name="connsiteY17" fmla="*/ 2587801 h 2656420"/>
              <a:gd name="connsiteX18" fmla="*/ 2914566 w 3066301"/>
              <a:gd name="connsiteY18" fmla="*/ 2611477 h 2656420"/>
              <a:gd name="connsiteX19" fmla="*/ 3063156 w 3066301"/>
              <a:gd name="connsiteY19" fmla="*/ 2097127 h 2656420"/>
              <a:gd name="connsiteX20" fmla="*/ 2774141 w 3066301"/>
              <a:gd name="connsiteY20" fmla="*/ 987328 h 2656420"/>
              <a:gd name="connsiteX21" fmla="*/ 2512883 w 3066301"/>
              <a:gd name="connsiteY21" fmla="*/ 640074 h 2656420"/>
              <a:gd name="connsiteX22" fmla="*/ 2043709 w 3066301"/>
              <a:gd name="connsiteY22" fmla="*/ 452023 h 2656420"/>
              <a:gd name="connsiteX23" fmla="*/ 1613451 w 3066301"/>
              <a:gd name="connsiteY23" fmla="*/ 447125 h 2656420"/>
              <a:gd name="connsiteX24" fmla="*/ 1306474 w 3066301"/>
              <a:gd name="connsiteY24" fmla="*/ 358679 h 2656420"/>
              <a:gd name="connsiteX25" fmla="*/ 980991 w 3066301"/>
              <a:gd name="connsiteY25" fmla="*/ 249277 h 2656420"/>
              <a:gd name="connsiteX0" fmla="*/ 1605831 w 3066301"/>
              <a:gd name="connsiteY0" fmla="*/ 321667 h 2656420"/>
              <a:gd name="connsiteX1" fmla="*/ 1227825 w 3066301"/>
              <a:gd name="connsiteY1" fmla="*/ 153755 h 2656420"/>
              <a:gd name="connsiteX2" fmla="*/ 942074 w 3066301"/>
              <a:gd name="connsiteY2" fmla="*/ 76738 h 2656420"/>
              <a:gd name="connsiteX3" fmla="*/ 419016 w 3066301"/>
              <a:gd name="connsiteY3" fmla="*/ 39727 h 2656420"/>
              <a:gd name="connsiteX4" fmla="*/ 190416 w 3066301"/>
              <a:gd name="connsiteY4" fmla="*/ 11152 h 2656420"/>
              <a:gd name="connsiteX5" fmla="*/ 9441 w 3066301"/>
              <a:gd name="connsiteY5" fmla="*/ 239752 h 2656420"/>
              <a:gd name="connsiteX6" fmla="*/ 57066 w 3066301"/>
              <a:gd name="connsiteY6" fmla="*/ 716002 h 2656420"/>
              <a:gd name="connsiteX7" fmla="*/ 323766 w 3066301"/>
              <a:gd name="connsiteY7" fmla="*/ 1020802 h 2656420"/>
              <a:gd name="connsiteX8" fmla="*/ 628566 w 3066301"/>
              <a:gd name="connsiteY8" fmla="*/ 1192252 h 2656420"/>
              <a:gd name="connsiteX9" fmla="*/ 619041 w 3066301"/>
              <a:gd name="connsiteY9" fmla="*/ 1573252 h 2656420"/>
              <a:gd name="connsiteX10" fmla="*/ 181980 w 3066301"/>
              <a:gd name="connsiteY10" fmla="*/ 1971669 h 2656420"/>
              <a:gd name="connsiteX11" fmla="*/ 369486 w 3066301"/>
              <a:gd name="connsiteY11" fmla="*/ 2329809 h 2656420"/>
              <a:gd name="connsiteX12" fmla="*/ 720278 w 3066301"/>
              <a:gd name="connsiteY12" fmla="*/ 2383965 h 2656420"/>
              <a:gd name="connsiteX13" fmla="*/ 1169858 w 3066301"/>
              <a:gd name="connsiteY13" fmla="*/ 2070457 h 2656420"/>
              <a:gd name="connsiteX14" fmla="*/ 1534529 w 3066301"/>
              <a:gd name="connsiteY14" fmla="*/ 1829882 h 2656420"/>
              <a:gd name="connsiteX15" fmla="*/ 2102491 w 3066301"/>
              <a:gd name="connsiteY15" fmla="*/ 1922683 h 2656420"/>
              <a:gd name="connsiteX16" fmla="*/ 2500909 w 3066301"/>
              <a:gd name="connsiteY16" fmla="*/ 2237825 h 2656420"/>
              <a:gd name="connsiteX17" fmla="*/ 2708826 w 3066301"/>
              <a:gd name="connsiteY17" fmla="*/ 2587801 h 2656420"/>
              <a:gd name="connsiteX18" fmla="*/ 2914566 w 3066301"/>
              <a:gd name="connsiteY18" fmla="*/ 2611477 h 2656420"/>
              <a:gd name="connsiteX19" fmla="*/ 3063156 w 3066301"/>
              <a:gd name="connsiteY19" fmla="*/ 2097127 h 2656420"/>
              <a:gd name="connsiteX20" fmla="*/ 2774141 w 3066301"/>
              <a:gd name="connsiteY20" fmla="*/ 987328 h 2656420"/>
              <a:gd name="connsiteX21" fmla="*/ 2512883 w 3066301"/>
              <a:gd name="connsiteY21" fmla="*/ 640074 h 2656420"/>
              <a:gd name="connsiteX22" fmla="*/ 2043709 w 3066301"/>
              <a:gd name="connsiteY22" fmla="*/ 452023 h 2656420"/>
              <a:gd name="connsiteX23" fmla="*/ 1613451 w 3066301"/>
              <a:gd name="connsiteY23" fmla="*/ 447125 h 2656420"/>
              <a:gd name="connsiteX24" fmla="*/ 1306474 w 3066301"/>
              <a:gd name="connsiteY24" fmla="*/ 358679 h 2656420"/>
              <a:gd name="connsiteX25" fmla="*/ 980991 w 3066301"/>
              <a:gd name="connsiteY25" fmla="*/ 249277 h 2656420"/>
              <a:gd name="connsiteX0" fmla="*/ 1605831 w 3066301"/>
              <a:gd name="connsiteY0" fmla="*/ 321667 h 2656420"/>
              <a:gd name="connsiteX1" fmla="*/ 1227825 w 3066301"/>
              <a:gd name="connsiteY1" fmla="*/ 153755 h 2656420"/>
              <a:gd name="connsiteX2" fmla="*/ 942074 w 3066301"/>
              <a:gd name="connsiteY2" fmla="*/ 76738 h 2656420"/>
              <a:gd name="connsiteX3" fmla="*/ 419016 w 3066301"/>
              <a:gd name="connsiteY3" fmla="*/ 39727 h 2656420"/>
              <a:gd name="connsiteX4" fmla="*/ 190416 w 3066301"/>
              <a:gd name="connsiteY4" fmla="*/ 11152 h 2656420"/>
              <a:gd name="connsiteX5" fmla="*/ 9441 w 3066301"/>
              <a:gd name="connsiteY5" fmla="*/ 239752 h 2656420"/>
              <a:gd name="connsiteX6" fmla="*/ 57066 w 3066301"/>
              <a:gd name="connsiteY6" fmla="*/ 716002 h 2656420"/>
              <a:gd name="connsiteX7" fmla="*/ 323766 w 3066301"/>
              <a:gd name="connsiteY7" fmla="*/ 1020802 h 2656420"/>
              <a:gd name="connsiteX8" fmla="*/ 628566 w 3066301"/>
              <a:gd name="connsiteY8" fmla="*/ 1192252 h 2656420"/>
              <a:gd name="connsiteX9" fmla="*/ 462286 w 3066301"/>
              <a:gd name="connsiteY9" fmla="*/ 1538417 h 2656420"/>
              <a:gd name="connsiteX10" fmla="*/ 181980 w 3066301"/>
              <a:gd name="connsiteY10" fmla="*/ 1971669 h 2656420"/>
              <a:gd name="connsiteX11" fmla="*/ 369486 w 3066301"/>
              <a:gd name="connsiteY11" fmla="*/ 2329809 h 2656420"/>
              <a:gd name="connsiteX12" fmla="*/ 720278 w 3066301"/>
              <a:gd name="connsiteY12" fmla="*/ 2383965 h 2656420"/>
              <a:gd name="connsiteX13" fmla="*/ 1169858 w 3066301"/>
              <a:gd name="connsiteY13" fmla="*/ 2070457 h 2656420"/>
              <a:gd name="connsiteX14" fmla="*/ 1534529 w 3066301"/>
              <a:gd name="connsiteY14" fmla="*/ 1829882 h 2656420"/>
              <a:gd name="connsiteX15" fmla="*/ 2102491 w 3066301"/>
              <a:gd name="connsiteY15" fmla="*/ 1922683 h 2656420"/>
              <a:gd name="connsiteX16" fmla="*/ 2500909 w 3066301"/>
              <a:gd name="connsiteY16" fmla="*/ 2237825 h 2656420"/>
              <a:gd name="connsiteX17" fmla="*/ 2708826 w 3066301"/>
              <a:gd name="connsiteY17" fmla="*/ 2587801 h 2656420"/>
              <a:gd name="connsiteX18" fmla="*/ 2914566 w 3066301"/>
              <a:gd name="connsiteY18" fmla="*/ 2611477 h 2656420"/>
              <a:gd name="connsiteX19" fmla="*/ 3063156 w 3066301"/>
              <a:gd name="connsiteY19" fmla="*/ 2097127 h 2656420"/>
              <a:gd name="connsiteX20" fmla="*/ 2774141 w 3066301"/>
              <a:gd name="connsiteY20" fmla="*/ 987328 h 2656420"/>
              <a:gd name="connsiteX21" fmla="*/ 2512883 w 3066301"/>
              <a:gd name="connsiteY21" fmla="*/ 640074 h 2656420"/>
              <a:gd name="connsiteX22" fmla="*/ 2043709 w 3066301"/>
              <a:gd name="connsiteY22" fmla="*/ 452023 h 2656420"/>
              <a:gd name="connsiteX23" fmla="*/ 1613451 w 3066301"/>
              <a:gd name="connsiteY23" fmla="*/ 447125 h 2656420"/>
              <a:gd name="connsiteX24" fmla="*/ 1306474 w 3066301"/>
              <a:gd name="connsiteY24" fmla="*/ 358679 h 2656420"/>
              <a:gd name="connsiteX25" fmla="*/ 980991 w 3066301"/>
              <a:gd name="connsiteY25" fmla="*/ 249277 h 2656420"/>
              <a:gd name="connsiteX0" fmla="*/ 1605831 w 3066301"/>
              <a:gd name="connsiteY0" fmla="*/ 321667 h 2656420"/>
              <a:gd name="connsiteX1" fmla="*/ 1227825 w 3066301"/>
              <a:gd name="connsiteY1" fmla="*/ 153755 h 2656420"/>
              <a:gd name="connsiteX2" fmla="*/ 942074 w 3066301"/>
              <a:gd name="connsiteY2" fmla="*/ 76738 h 2656420"/>
              <a:gd name="connsiteX3" fmla="*/ 419016 w 3066301"/>
              <a:gd name="connsiteY3" fmla="*/ 39727 h 2656420"/>
              <a:gd name="connsiteX4" fmla="*/ 190416 w 3066301"/>
              <a:gd name="connsiteY4" fmla="*/ 11152 h 2656420"/>
              <a:gd name="connsiteX5" fmla="*/ 9441 w 3066301"/>
              <a:gd name="connsiteY5" fmla="*/ 239752 h 2656420"/>
              <a:gd name="connsiteX6" fmla="*/ 57066 w 3066301"/>
              <a:gd name="connsiteY6" fmla="*/ 716002 h 2656420"/>
              <a:gd name="connsiteX7" fmla="*/ 323766 w 3066301"/>
              <a:gd name="connsiteY7" fmla="*/ 1020802 h 2656420"/>
              <a:gd name="connsiteX8" fmla="*/ 506646 w 3066301"/>
              <a:gd name="connsiteY8" fmla="*/ 1192252 h 2656420"/>
              <a:gd name="connsiteX9" fmla="*/ 462286 w 3066301"/>
              <a:gd name="connsiteY9" fmla="*/ 1538417 h 2656420"/>
              <a:gd name="connsiteX10" fmla="*/ 181980 w 3066301"/>
              <a:gd name="connsiteY10" fmla="*/ 1971669 h 2656420"/>
              <a:gd name="connsiteX11" fmla="*/ 369486 w 3066301"/>
              <a:gd name="connsiteY11" fmla="*/ 2329809 h 2656420"/>
              <a:gd name="connsiteX12" fmla="*/ 720278 w 3066301"/>
              <a:gd name="connsiteY12" fmla="*/ 2383965 h 2656420"/>
              <a:gd name="connsiteX13" fmla="*/ 1169858 w 3066301"/>
              <a:gd name="connsiteY13" fmla="*/ 2070457 h 2656420"/>
              <a:gd name="connsiteX14" fmla="*/ 1534529 w 3066301"/>
              <a:gd name="connsiteY14" fmla="*/ 1829882 h 2656420"/>
              <a:gd name="connsiteX15" fmla="*/ 2102491 w 3066301"/>
              <a:gd name="connsiteY15" fmla="*/ 1922683 h 2656420"/>
              <a:gd name="connsiteX16" fmla="*/ 2500909 w 3066301"/>
              <a:gd name="connsiteY16" fmla="*/ 2237825 h 2656420"/>
              <a:gd name="connsiteX17" fmla="*/ 2708826 w 3066301"/>
              <a:gd name="connsiteY17" fmla="*/ 2587801 h 2656420"/>
              <a:gd name="connsiteX18" fmla="*/ 2914566 w 3066301"/>
              <a:gd name="connsiteY18" fmla="*/ 2611477 h 2656420"/>
              <a:gd name="connsiteX19" fmla="*/ 3063156 w 3066301"/>
              <a:gd name="connsiteY19" fmla="*/ 2097127 h 2656420"/>
              <a:gd name="connsiteX20" fmla="*/ 2774141 w 3066301"/>
              <a:gd name="connsiteY20" fmla="*/ 987328 h 2656420"/>
              <a:gd name="connsiteX21" fmla="*/ 2512883 w 3066301"/>
              <a:gd name="connsiteY21" fmla="*/ 640074 h 2656420"/>
              <a:gd name="connsiteX22" fmla="*/ 2043709 w 3066301"/>
              <a:gd name="connsiteY22" fmla="*/ 452023 h 2656420"/>
              <a:gd name="connsiteX23" fmla="*/ 1613451 w 3066301"/>
              <a:gd name="connsiteY23" fmla="*/ 447125 h 2656420"/>
              <a:gd name="connsiteX24" fmla="*/ 1306474 w 3066301"/>
              <a:gd name="connsiteY24" fmla="*/ 358679 h 2656420"/>
              <a:gd name="connsiteX25" fmla="*/ 980991 w 3066301"/>
              <a:gd name="connsiteY25" fmla="*/ 249277 h 2656420"/>
              <a:gd name="connsiteX0" fmla="*/ 1878109 w 3338579"/>
              <a:gd name="connsiteY0" fmla="*/ 321667 h 2656420"/>
              <a:gd name="connsiteX1" fmla="*/ 1500103 w 3338579"/>
              <a:gd name="connsiteY1" fmla="*/ 153755 h 2656420"/>
              <a:gd name="connsiteX2" fmla="*/ 1214352 w 3338579"/>
              <a:gd name="connsiteY2" fmla="*/ 76738 h 2656420"/>
              <a:gd name="connsiteX3" fmla="*/ 691294 w 3338579"/>
              <a:gd name="connsiteY3" fmla="*/ 39727 h 2656420"/>
              <a:gd name="connsiteX4" fmla="*/ 462694 w 3338579"/>
              <a:gd name="connsiteY4" fmla="*/ 11152 h 2656420"/>
              <a:gd name="connsiteX5" fmla="*/ 281719 w 3338579"/>
              <a:gd name="connsiteY5" fmla="*/ 239752 h 2656420"/>
              <a:gd name="connsiteX6" fmla="*/ 7127 w 3338579"/>
              <a:gd name="connsiteY6" fmla="*/ 655042 h 2656420"/>
              <a:gd name="connsiteX7" fmla="*/ 596044 w 3338579"/>
              <a:gd name="connsiteY7" fmla="*/ 1020802 h 2656420"/>
              <a:gd name="connsiteX8" fmla="*/ 778924 w 3338579"/>
              <a:gd name="connsiteY8" fmla="*/ 1192252 h 2656420"/>
              <a:gd name="connsiteX9" fmla="*/ 734564 w 3338579"/>
              <a:gd name="connsiteY9" fmla="*/ 1538417 h 2656420"/>
              <a:gd name="connsiteX10" fmla="*/ 454258 w 3338579"/>
              <a:gd name="connsiteY10" fmla="*/ 1971669 h 2656420"/>
              <a:gd name="connsiteX11" fmla="*/ 641764 w 3338579"/>
              <a:gd name="connsiteY11" fmla="*/ 2329809 h 2656420"/>
              <a:gd name="connsiteX12" fmla="*/ 992556 w 3338579"/>
              <a:gd name="connsiteY12" fmla="*/ 2383965 h 2656420"/>
              <a:gd name="connsiteX13" fmla="*/ 1442136 w 3338579"/>
              <a:gd name="connsiteY13" fmla="*/ 2070457 h 2656420"/>
              <a:gd name="connsiteX14" fmla="*/ 1806807 w 3338579"/>
              <a:gd name="connsiteY14" fmla="*/ 1829882 h 2656420"/>
              <a:gd name="connsiteX15" fmla="*/ 2374769 w 3338579"/>
              <a:gd name="connsiteY15" fmla="*/ 1922683 h 2656420"/>
              <a:gd name="connsiteX16" fmla="*/ 2773187 w 3338579"/>
              <a:gd name="connsiteY16" fmla="*/ 2237825 h 2656420"/>
              <a:gd name="connsiteX17" fmla="*/ 2981104 w 3338579"/>
              <a:gd name="connsiteY17" fmla="*/ 2587801 h 2656420"/>
              <a:gd name="connsiteX18" fmla="*/ 3186844 w 3338579"/>
              <a:gd name="connsiteY18" fmla="*/ 2611477 h 2656420"/>
              <a:gd name="connsiteX19" fmla="*/ 3335434 w 3338579"/>
              <a:gd name="connsiteY19" fmla="*/ 2097127 h 2656420"/>
              <a:gd name="connsiteX20" fmla="*/ 3046419 w 3338579"/>
              <a:gd name="connsiteY20" fmla="*/ 987328 h 2656420"/>
              <a:gd name="connsiteX21" fmla="*/ 2785161 w 3338579"/>
              <a:gd name="connsiteY21" fmla="*/ 640074 h 2656420"/>
              <a:gd name="connsiteX22" fmla="*/ 2315987 w 3338579"/>
              <a:gd name="connsiteY22" fmla="*/ 452023 h 2656420"/>
              <a:gd name="connsiteX23" fmla="*/ 1885729 w 3338579"/>
              <a:gd name="connsiteY23" fmla="*/ 447125 h 2656420"/>
              <a:gd name="connsiteX24" fmla="*/ 1578752 w 3338579"/>
              <a:gd name="connsiteY24" fmla="*/ 358679 h 2656420"/>
              <a:gd name="connsiteX25" fmla="*/ 1253269 w 3338579"/>
              <a:gd name="connsiteY25" fmla="*/ 249277 h 2656420"/>
              <a:gd name="connsiteX0" fmla="*/ 1900326 w 3360796"/>
              <a:gd name="connsiteY0" fmla="*/ 312236 h 2646989"/>
              <a:gd name="connsiteX1" fmla="*/ 1522320 w 3360796"/>
              <a:gd name="connsiteY1" fmla="*/ 144324 h 2646989"/>
              <a:gd name="connsiteX2" fmla="*/ 1236569 w 3360796"/>
              <a:gd name="connsiteY2" fmla="*/ 67307 h 2646989"/>
              <a:gd name="connsiteX3" fmla="*/ 713511 w 3360796"/>
              <a:gd name="connsiteY3" fmla="*/ 30296 h 2646989"/>
              <a:gd name="connsiteX4" fmla="*/ 484911 w 3360796"/>
              <a:gd name="connsiteY4" fmla="*/ 1721 h 2646989"/>
              <a:gd name="connsiteX5" fmla="*/ 129765 w 3360796"/>
              <a:gd name="connsiteY5" fmla="*/ 82275 h 2646989"/>
              <a:gd name="connsiteX6" fmla="*/ 29344 w 3360796"/>
              <a:gd name="connsiteY6" fmla="*/ 645611 h 2646989"/>
              <a:gd name="connsiteX7" fmla="*/ 618261 w 3360796"/>
              <a:gd name="connsiteY7" fmla="*/ 1011371 h 2646989"/>
              <a:gd name="connsiteX8" fmla="*/ 801141 w 3360796"/>
              <a:gd name="connsiteY8" fmla="*/ 1182821 h 2646989"/>
              <a:gd name="connsiteX9" fmla="*/ 756781 w 3360796"/>
              <a:gd name="connsiteY9" fmla="*/ 1528986 h 2646989"/>
              <a:gd name="connsiteX10" fmla="*/ 476475 w 3360796"/>
              <a:gd name="connsiteY10" fmla="*/ 1962238 h 2646989"/>
              <a:gd name="connsiteX11" fmla="*/ 663981 w 3360796"/>
              <a:gd name="connsiteY11" fmla="*/ 2320378 h 2646989"/>
              <a:gd name="connsiteX12" fmla="*/ 1014773 w 3360796"/>
              <a:gd name="connsiteY12" fmla="*/ 2374534 h 2646989"/>
              <a:gd name="connsiteX13" fmla="*/ 1464353 w 3360796"/>
              <a:gd name="connsiteY13" fmla="*/ 2061026 h 2646989"/>
              <a:gd name="connsiteX14" fmla="*/ 1829024 w 3360796"/>
              <a:gd name="connsiteY14" fmla="*/ 1820451 h 2646989"/>
              <a:gd name="connsiteX15" fmla="*/ 2396986 w 3360796"/>
              <a:gd name="connsiteY15" fmla="*/ 1913252 h 2646989"/>
              <a:gd name="connsiteX16" fmla="*/ 2795404 w 3360796"/>
              <a:gd name="connsiteY16" fmla="*/ 2228394 h 2646989"/>
              <a:gd name="connsiteX17" fmla="*/ 3003321 w 3360796"/>
              <a:gd name="connsiteY17" fmla="*/ 2578370 h 2646989"/>
              <a:gd name="connsiteX18" fmla="*/ 3209061 w 3360796"/>
              <a:gd name="connsiteY18" fmla="*/ 2602046 h 2646989"/>
              <a:gd name="connsiteX19" fmla="*/ 3357651 w 3360796"/>
              <a:gd name="connsiteY19" fmla="*/ 2087696 h 2646989"/>
              <a:gd name="connsiteX20" fmla="*/ 3068636 w 3360796"/>
              <a:gd name="connsiteY20" fmla="*/ 977897 h 2646989"/>
              <a:gd name="connsiteX21" fmla="*/ 2807378 w 3360796"/>
              <a:gd name="connsiteY21" fmla="*/ 630643 h 2646989"/>
              <a:gd name="connsiteX22" fmla="*/ 2338204 w 3360796"/>
              <a:gd name="connsiteY22" fmla="*/ 442592 h 2646989"/>
              <a:gd name="connsiteX23" fmla="*/ 1907946 w 3360796"/>
              <a:gd name="connsiteY23" fmla="*/ 437694 h 2646989"/>
              <a:gd name="connsiteX24" fmla="*/ 1600969 w 3360796"/>
              <a:gd name="connsiteY24" fmla="*/ 349248 h 2646989"/>
              <a:gd name="connsiteX25" fmla="*/ 1275486 w 3360796"/>
              <a:gd name="connsiteY25" fmla="*/ 239846 h 2646989"/>
              <a:gd name="connsiteX0" fmla="*/ 1900326 w 3360796"/>
              <a:gd name="connsiteY0" fmla="*/ 353838 h 2688591"/>
              <a:gd name="connsiteX1" fmla="*/ 1522320 w 3360796"/>
              <a:gd name="connsiteY1" fmla="*/ 185926 h 2688591"/>
              <a:gd name="connsiteX2" fmla="*/ 1236569 w 3360796"/>
              <a:gd name="connsiteY2" fmla="*/ 108909 h 2688591"/>
              <a:gd name="connsiteX3" fmla="*/ 783180 w 3360796"/>
              <a:gd name="connsiteY3" fmla="*/ 2230 h 2688591"/>
              <a:gd name="connsiteX4" fmla="*/ 484911 w 3360796"/>
              <a:gd name="connsiteY4" fmla="*/ 43323 h 2688591"/>
              <a:gd name="connsiteX5" fmla="*/ 129765 w 3360796"/>
              <a:gd name="connsiteY5" fmla="*/ 123877 h 2688591"/>
              <a:gd name="connsiteX6" fmla="*/ 29344 w 3360796"/>
              <a:gd name="connsiteY6" fmla="*/ 687213 h 2688591"/>
              <a:gd name="connsiteX7" fmla="*/ 618261 w 3360796"/>
              <a:gd name="connsiteY7" fmla="*/ 1052973 h 2688591"/>
              <a:gd name="connsiteX8" fmla="*/ 801141 w 3360796"/>
              <a:gd name="connsiteY8" fmla="*/ 1224423 h 2688591"/>
              <a:gd name="connsiteX9" fmla="*/ 756781 w 3360796"/>
              <a:gd name="connsiteY9" fmla="*/ 1570588 h 2688591"/>
              <a:gd name="connsiteX10" fmla="*/ 476475 w 3360796"/>
              <a:gd name="connsiteY10" fmla="*/ 2003840 h 2688591"/>
              <a:gd name="connsiteX11" fmla="*/ 663981 w 3360796"/>
              <a:gd name="connsiteY11" fmla="*/ 2361980 h 2688591"/>
              <a:gd name="connsiteX12" fmla="*/ 1014773 w 3360796"/>
              <a:gd name="connsiteY12" fmla="*/ 2416136 h 2688591"/>
              <a:gd name="connsiteX13" fmla="*/ 1464353 w 3360796"/>
              <a:gd name="connsiteY13" fmla="*/ 2102628 h 2688591"/>
              <a:gd name="connsiteX14" fmla="*/ 1829024 w 3360796"/>
              <a:gd name="connsiteY14" fmla="*/ 1862053 h 2688591"/>
              <a:gd name="connsiteX15" fmla="*/ 2396986 w 3360796"/>
              <a:gd name="connsiteY15" fmla="*/ 1954854 h 2688591"/>
              <a:gd name="connsiteX16" fmla="*/ 2795404 w 3360796"/>
              <a:gd name="connsiteY16" fmla="*/ 2269996 h 2688591"/>
              <a:gd name="connsiteX17" fmla="*/ 3003321 w 3360796"/>
              <a:gd name="connsiteY17" fmla="*/ 2619972 h 2688591"/>
              <a:gd name="connsiteX18" fmla="*/ 3209061 w 3360796"/>
              <a:gd name="connsiteY18" fmla="*/ 2643648 h 2688591"/>
              <a:gd name="connsiteX19" fmla="*/ 3357651 w 3360796"/>
              <a:gd name="connsiteY19" fmla="*/ 2129298 h 2688591"/>
              <a:gd name="connsiteX20" fmla="*/ 3068636 w 3360796"/>
              <a:gd name="connsiteY20" fmla="*/ 1019499 h 2688591"/>
              <a:gd name="connsiteX21" fmla="*/ 2807378 w 3360796"/>
              <a:gd name="connsiteY21" fmla="*/ 672245 h 2688591"/>
              <a:gd name="connsiteX22" fmla="*/ 2338204 w 3360796"/>
              <a:gd name="connsiteY22" fmla="*/ 484194 h 2688591"/>
              <a:gd name="connsiteX23" fmla="*/ 1907946 w 3360796"/>
              <a:gd name="connsiteY23" fmla="*/ 479296 h 2688591"/>
              <a:gd name="connsiteX24" fmla="*/ 1600969 w 3360796"/>
              <a:gd name="connsiteY24" fmla="*/ 390850 h 2688591"/>
              <a:gd name="connsiteX25" fmla="*/ 1275486 w 3360796"/>
              <a:gd name="connsiteY25" fmla="*/ 281448 h 2688591"/>
              <a:gd name="connsiteX0" fmla="*/ 1899909 w 3360379"/>
              <a:gd name="connsiteY0" fmla="*/ 373327 h 2708080"/>
              <a:gd name="connsiteX1" fmla="*/ 1521903 w 3360379"/>
              <a:gd name="connsiteY1" fmla="*/ 205415 h 2708080"/>
              <a:gd name="connsiteX2" fmla="*/ 1236152 w 3360379"/>
              <a:gd name="connsiteY2" fmla="*/ 128398 h 2708080"/>
              <a:gd name="connsiteX3" fmla="*/ 782763 w 3360379"/>
              <a:gd name="connsiteY3" fmla="*/ 21719 h 2708080"/>
              <a:gd name="connsiteX4" fmla="*/ 467077 w 3360379"/>
              <a:gd name="connsiteY4" fmla="*/ 10561 h 2708080"/>
              <a:gd name="connsiteX5" fmla="*/ 129348 w 3360379"/>
              <a:gd name="connsiteY5" fmla="*/ 143366 h 2708080"/>
              <a:gd name="connsiteX6" fmla="*/ 28927 w 3360379"/>
              <a:gd name="connsiteY6" fmla="*/ 706702 h 2708080"/>
              <a:gd name="connsiteX7" fmla="*/ 617844 w 3360379"/>
              <a:gd name="connsiteY7" fmla="*/ 1072462 h 2708080"/>
              <a:gd name="connsiteX8" fmla="*/ 800724 w 3360379"/>
              <a:gd name="connsiteY8" fmla="*/ 1243912 h 2708080"/>
              <a:gd name="connsiteX9" fmla="*/ 756364 w 3360379"/>
              <a:gd name="connsiteY9" fmla="*/ 1590077 h 2708080"/>
              <a:gd name="connsiteX10" fmla="*/ 476058 w 3360379"/>
              <a:gd name="connsiteY10" fmla="*/ 2023329 h 2708080"/>
              <a:gd name="connsiteX11" fmla="*/ 663564 w 3360379"/>
              <a:gd name="connsiteY11" fmla="*/ 2381469 h 2708080"/>
              <a:gd name="connsiteX12" fmla="*/ 1014356 w 3360379"/>
              <a:gd name="connsiteY12" fmla="*/ 2435625 h 2708080"/>
              <a:gd name="connsiteX13" fmla="*/ 1463936 w 3360379"/>
              <a:gd name="connsiteY13" fmla="*/ 2122117 h 2708080"/>
              <a:gd name="connsiteX14" fmla="*/ 1828607 w 3360379"/>
              <a:gd name="connsiteY14" fmla="*/ 1881542 h 2708080"/>
              <a:gd name="connsiteX15" fmla="*/ 2396569 w 3360379"/>
              <a:gd name="connsiteY15" fmla="*/ 1974343 h 2708080"/>
              <a:gd name="connsiteX16" fmla="*/ 2794987 w 3360379"/>
              <a:gd name="connsiteY16" fmla="*/ 2289485 h 2708080"/>
              <a:gd name="connsiteX17" fmla="*/ 3002904 w 3360379"/>
              <a:gd name="connsiteY17" fmla="*/ 2639461 h 2708080"/>
              <a:gd name="connsiteX18" fmla="*/ 3208644 w 3360379"/>
              <a:gd name="connsiteY18" fmla="*/ 2663137 h 2708080"/>
              <a:gd name="connsiteX19" fmla="*/ 3357234 w 3360379"/>
              <a:gd name="connsiteY19" fmla="*/ 2148787 h 2708080"/>
              <a:gd name="connsiteX20" fmla="*/ 3068219 w 3360379"/>
              <a:gd name="connsiteY20" fmla="*/ 1038988 h 2708080"/>
              <a:gd name="connsiteX21" fmla="*/ 2806961 w 3360379"/>
              <a:gd name="connsiteY21" fmla="*/ 691734 h 2708080"/>
              <a:gd name="connsiteX22" fmla="*/ 2337787 w 3360379"/>
              <a:gd name="connsiteY22" fmla="*/ 503683 h 2708080"/>
              <a:gd name="connsiteX23" fmla="*/ 1907529 w 3360379"/>
              <a:gd name="connsiteY23" fmla="*/ 498785 h 2708080"/>
              <a:gd name="connsiteX24" fmla="*/ 1600552 w 3360379"/>
              <a:gd name="connsiteY24" fmla="*/ 410339 h 2708080"/>
              <a:gd name="connsiteX25" fmla="*/ 1275069 w 3360379"/>
              <a:gd name="connsiteY25" fmla="*/ 300937 h 2708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360379" h="2708080">
                <a:moveTo>
                  <a:pt x="1899909" y="373327"/>
                </a:moveTo>
                <a:cubicBezTo>
                  <a:pt x="1784815" y="400314"/>
                  <a:pt x="1632529" y="246236"/>
                  <a:pt x="1521903" y="205415"/>
                </a:cubicBezTo>
                <a:cubicBezTo>
                  <a:pt x="1411277" y="164594"/>
                  <a:pt x="1359342" y="159014"/>
                  <a:pt x="1236152" y="128398"/>
                </a:cubicBezTo>
                <a:cubicBezTo>
                  <a:pt x="1112962" y="97782"/>
                  <a:pt x="910942" y="41358"/>
                  <a:pt x="782763" y="21719"/>
                </a:cubicBezTo>
                <a:cubicBezTo>
                  <a:pt x="654584" y="2080"/>
                  <a:pt x="575979" y="-9713"/>
                  <a:pt x="467077" y="10561"/>
                </a:cubicBezTo>
                <a:cubicBezTo>
                  <a:pt x="358175" y="30835"/>
                  <a:pt x="202373" y="27343"/>
                  <a:pt x="129348" y="143366"/>
                </a:cubicBezTo>
                <a:cubicBezTo>
                  <a:pt x="56323" y="259389"/>
                  <a:pt x="-52489" y="551853"/>
                  <a:pt x="28927" y="706702"/>
                </a:cubicBezTo>
                <a:cubicBezTo>
                  <a:pt x="110343" y="861551"/>
                  <a:pt x="489211" y="982927"/>
                  <a:pt x="617844" y="1072462"/>
                </a:cubicBezTo>
                <a:cubicBezTo>
                  <a:pt x="746477" y="1161997"/>
                  <a:pt x="777637" y="1157643"/>
                  <a:pt x="800724" y="1243912"/>
                </a:cubicBezTo>
                <a:cubicBezTo>
                  <a:pt x="823811" y="1330181"/>
                  <a:pt x="810475" y="1460174"/>
                  <a:pt x="756364" y="1590077"/>
                </a:cubicBezTo>
                <a:cubicBezTo>
                  <a:pt x="702253" y="1719980"/>
                  <a:pt x="491525" y="1891430"/>
                  <a:pt x="476058" y="2023329"/>
                </a:cubicBezTo>
                <a:cubicBezTo>
                  <a:pt x="460591" y="2155228"/>
                  <a:pt x="573848" y="2312753"/>
                  <a:pt x="663564" y="2381469"/>
                </a:cubicBezTo>
                <a:cubicBezTo>
                  <a:pt x="753280" y="2450185"/>
                  <a:pt x="880961" y="2478850"/>
                  <a:pt x="1014356" y="2435625"/>
                </a:cubicBezTo>
                <a:cubicBezTo>
                  <a:pt x="1147751" y="2392400"/>
                  <a:pt x="1328228" y="2214464"/>
                  <a:pt x="1463936" y="2122117"/>
                </a:cubicBezTo>
                <a:cubicBezTo>
                  <a:pt x="1599645" y="2029770"/>
                  <a:pt x="1673168" y="1906171"/>
                  <a:pt x="1828607" y="1881542"/>
                </a:cubicBezTo>
                <a:cubicBezTo>
                  <a:pt x="1984046" y="1856913"/>
                  <a:pt x="2235506" y="1906353"/>
                  <a:pt x="2396569" y="1974343"/>
                </a:cubicBezTo>
                <a:cubicBezTo>
                  <a:pt x="2557632" y="2042333"/>
                  <a:pt x="2693931" y="2178632"/>
                  <a:pt x="2794987" y="2289485"/>
                </a:cubicBezTo>
                <a:cubicBezTo>
                  <a:pt x="2896043" y="2400338"/>
                  <a:pt x="2933961" y="2577186"/>
                  <a:pt x="3002904" y="2639461"/>
                </a:cubicBezTo>
                <a:cubicBezTo>
                  <a:pt x="3071847" y="2701736"/>
                  <a:pt x="3149589" y="2744916"/>
                  <a:pt x="3208644" y="2663137"/>
                </a:cubicBezTo>
                <a:cubicBezTo>
                  <a:pt x="3267699" y="2581358"/>
                  <a:pt x="3380638" y="2419479"/>
                  <a:pt x="3357234" y="2148787"/>
                </a:cubicBezTo>
                <a:cubicBezTo>
                  <a:pt x="3333830" y="1878096"/>
                  <a:pt x="3159931" y="1281830"/>
                  <a:pt x="3068219" y="1038988"/>
                </a:cubicBezTo>
                <a:cubicBezTo>
                  <a:pt x="2976507" y="796146"/>
                  <a:pt x="2928700" y="780952"/>
                  <a:pt x="2806961" y="691734"/>
                </a:cubicBezTo>
                <a:cubicBezTo>
                  <a:pt x="2685222" y="602517"/>
                  <a:pt x="2487692" y="535841"/>
                  <a:pt x="2337787" y="503683"/>
                </a:cubicBezTo>
                <a:cubicBezTo>
                  <a:pt x="2187882" y="471525"/>
                  <a:pt x="2030401" y="514342"/>
                  <a:pt x="1907529" y="498785"/>
                </a:cubicBezTo>
                <a:cubicBezTo>
                  <a:pt x="1784657" y="483228"/>
                  <a:pt x="1705962" y="443314"/>
                  <a:pt x="1600552" y="410339"/>
                </a:cubicBezTo>
                <a:cubicBezTo>
                  <a:pt x="1495142" y="377364"/>
                  <a:pt x="1398894" y="331893"/>
                  <a:pt x="1275069" y="300937"/>
                </a:cubicBezTo>
              </a:path>
            </a:pathLst>
          </a:custGeom>
          <a:noFill/>
          <a:ln w="6350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5561577" y="1388961"/>
            <a:ext cx="1318242" cy="461665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ja-JP" altLang="en-US" sz="1200" dirty="0">
                <a:solidFill>
                  <a:srgbClr val="00B050"/>
                </a:solidFill>
              </a:rPr>
              <a:t>緑の</a:t>
            </a:r>
            <a:r>
              <a:rPr kumimoji="1" lang="ja-JP" altLang="en-US" sz="1200" dirty="0" smtClean="0">
                <a:solidFill>
                  <a:srgbClr val="00B050"/>
                </a:solidFill>
              </a:rPr>
              <a:t>粒子が持つ</a:t>
            </a:r>
            <a:endParaRPr kumimoji="1" lang="en-US" altLang="ja-JP" sz="1200" dirty="0" smtClean="0">
              <a:solidFill>
                <a:srgbClr val="00B050"/>
              </a:solidFill>
            </a:endParaRPr>
          </a:p>
          <a:p>
            <a:pPr algn="ctr"/>
            <a:r>
              <a:rPr kumimoji="1" lang="ja-JP" altLang="en-US" sz="1200" dirty="0" smtClean="0">
                <a:solidFill>
                  <a:srgbClr val="00B050"/>
                </a:solidFill>
              </a:rPr>
              <a:t>地図と軌跡</a:t>
            </a:r>
            <a:endParaRPr kumimoji="1" lang="ja-JP" altLang="en-US" sz="1200" dirty="0">
              <a:solidFill>
                <a:srgbClr val="00B050"/>
              </a:solidFill>
            </a:endParaRPr>
          </a:p>
        </p:txBody>
      </p:sp>
      <p:sp>
        <p:nvSpPr>
          <p:cNvPr id="20" name="線吹き出し 1 (枠付き) 19"/>
          <p:cNvSpPr/>
          <p:nvPr/>
        </p:nvSpPr>
        <p:spPr>
          <a:xfrm>
            <a:off x="2268166" y="41546"/>
            <a:ext cx="1619915" cy="540653"/>
          </a:xfrm>
          <a:prstGeom prst="borderCallout1">
            <a:avLst>
              <a:gd name="adj1" fmla="val 52866"/>
              <a:gd name="adj2" fmla="val -714"/>
              <a:gd name="adj3" fmla="val 96673"/>
              <a:gd name="adj4" fmla="val -14378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 smtClean="0">
                <a:solidFill>
                  <a:srgbClr val="FF0000"/>
                </a:solidFill>
              </a:rPr>
              <a:t>重み大</a:t>
            </a:r>
            <a:endParaRPr kumimoji="1" lang="en-US" altLang="ja-JP" dirty="0" smtClean="0">
              <a:solidFill>
                <a:srgbClr val="FF0000"/>
              </a:solidFill>
            </a:endParaRPr>
          </a:p>
          <a:p>
            <a:pPr algn="ctr"/>
            <a:r>
              <a:rPr lang="ja-JP" altLang="en-US" sz="1200" b="1" dirty="0">
                <a:solidFill>
                  <a:srgbClr val="9933FF"/>
                </a:solidFill>
              </a:rPr>
              <a:t>リサンプリング</a:t>
            </a:r>
            <a:r>
              <a:rPr lang="ja-JP" altLang="en-US" sz="1200" dirty="0" smtClean="0">
                <a:solidFill>
                  <a:srgbClr val="9933FF"/>
                </a:solidFill>
              </a:rPr>
              <a:t>が</a:t>
            </a:r>
            <a:r>
              <a:rPr lang="ja-JP" altLang="en-US" sz="1200" dirty="0">
                <a:solidFill>
                  <a:srgbClr val="9933FF"/>
                </a:solidFill>
              </a:rPr>
              <a:t>不</a:t>
            </a:r>
            <a:r>
              <a:rPr lang="ja-JP" altLang="en-US" sz="1200" dirty="0" smtClean="0">
                <a:solidFill>
                  <a:srgbClr val="9933FF"/>
                </a:solidFill>
              </a:rPr>
              <a:t>要</a:t>
            </a:r>
            <a:endParaRPr lang="ja-JP" altLang="en-US" sz="2000" dirty="0">
              <a:solidFill>
                <a:srgbClr val="9933FF"/>
              </a:solidFill>
            </a:endParaRPr>
          </a:p>
        </p:txBody>
      </p:sp>
      <p:sp>
        <p:nvSpPr>
          <p:cNvPr id="21" name="線吹き出し 1 (枠付き) 20"/>
          <p:cNvSpPr/>
          <p:nvPr/>
        </p:nvSpPr>
        <p:spPr>
          <a:xfrm>
            <a:off x="6300909" y="54081"/>
            <a:ext cx="1618753" cy="543939"/>
          </a:xfrm>
          <a:prstGeom prst="borderCallout1">
            <a:avLst>
              <a:gd name="adj1" fmla="val 52866"/>
              <a:gd name="adj2" fmla="val -714"/>
              <a:gd name="adj3" fmla="val 111607"/>
              <a:gd name="adj4" fmla="val -6149"/>
            </a:avLst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 smtClean="0">
                <a:solidFill>
                  <a:srgbClr val="00B050"/>
                </a:solidFill>
              </a:rPr>
              <a:t>重み小</a:t>
            </a:r>
            <a:endParaRPr kumimoji="1" lang="en-US" altLang="ja-JP" dirty="0" smtClean="0">
              <a:solidFill>
                <a:srgbClr val="00B050"/>
              </a:solidFill>
            </a:endParaRPr>
          </a:p>
          <a:p>
            <a:pPr algn="ctr"/>
            <a:r>
              <a:rPr lang="ja-JP" altLang="en-US" sz="1200" b="1" dirty="0" smtClean="0">
                <a:solidFill>
                  <a:srgbClr val="9933FF"/>
                </a:solidFill>
              </a:rPr>
              <a:t>リサンプリング</a:t>
            </a:r>
            <a:r>
              <a:rPr lang="ja-JP" altLang="en-US" sz="1200" dirty="0" smtClean="0">
                <a:solidFill>
                  <a:srgbClr val="9933FF"/>
                </a:solidFill>
              </a:rPr>
              <a:t>が必要</a:t>
            </a:r>
            <a:endParaRPr kumimoji="1" lang="ja-JP" altLang="en-US" sz="1200" dirty="0">
              <a:solidFill>
                <a:srgbClr val="9933FF"/>
              </a:solidFill>
            </a:endParaRPr>
          </a:p>
        </p:txBody>
      </p:sp>
      <p:sp>
        <p:nvSpPr>
          <p:cNvPr id="22" name="下矢印 21"/>
          <p:cNvSpPr/>
          <p:nvPr/>
        </p:nvSpPr>
        <p:spPr>
          <a:xfrm>
            <a:off x="4207565" y="3363376"/>
            <a:ext cx="507875" cy="400523"/>
          </a:xfrm>
          <a:prstGeom prst="downArrow">
            <a:avLst/>
          </a:prstGeom>
          <a:solidFill>
            <a:srgbClr val="9933FF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テキスト ボックス 22"/>
          <p:cNvSpPr txBox="1"/>
          <p:nvPr/>
        </p:nvSpPr>
        <p:spPr>
          <a:xfrm>
            <a:off x="4715440" y="3240472"/>
            <a:ext cx="31858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 dirty="0" smtClean="0">
                <a:solidFill>
                  <a:srgbClr val="9933FF"/>
                </a:solidFill>
              </a:rPr>
              <a:t>リサンプリング</a:t>
            </a:r>
            <a:r>
              <a:rPr kumimoji="1" lang="ja-JP" altLang="en-US" dirty="0" smtClean="0"/>
              <a:t>後</a:t>
            </a:r>
            <a:r>
              <a:rPr lang="ja-JP" altLang="en-US" dirty="0" smtClean="0"/>
              <a:t>に</a:t>
            </a:r>
            <a:r>
              <a:rPr kumimoji="1" lang="ja-JP" altLang="en-US" dirty="0" smtClean="0">
                <a:solidFill>
                  <a:srgbClr val="FF0000"/>
                </a:solidFill>
              </a:rPr>
              <a:t>赤の粒子</a:t>
            </a:r>
            <a:r>
              <a:rPr kumimoji="1" lang="ja-JP" altLang="en-US" dirty="0" smtClean="0"/>
              <a:t>が</a:t>
            </a:r>
            <a:endParaRPr kumimoji="1" lang="en-US" altLang="ja-JP" dirty="0" smtClean="0"/>
          </a:p>
          <a:p>
            <a:r>
              <a:rPr kumimoji="1" lang="ja-JP" altLang="en-US" dirty="0" smtClean="0"/>
              <a:t>持つ状態を受け継いだ場合</a:t>
            </a:r>
            <a:endParaRPr kumimoji="1" lang="en-US" altLang="ja-JP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テキスト ボックス 23"/>
              <p:cNvSpPr txBox="1"/>
              <p:nvPr/>
            </p:nvSpPr>
            <p:spPr>
              <a:xfrm>
                <a:off x="690915" y="544720"/>
                <a:ext cx="476028" cy="3470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ja-JP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𝒎</m:t>
                          </m:r>
                        </m:e>
                        <m:sub>
                          <m:r>
                            <a:rPr kumimoji="1" lang="en-US" altLang="ja-JP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kumimoji="1" lang="en-US" altLang="ja-JP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m:rPr>
                              <m:sty m:val="p"/>
                            </m:rPr>
                            <a:rPr kumimoji="1" lang="en-US" altLang="ja-JP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r</m:t>
                          </m:r>
                          <m:r>
                            <a:rPr kumimoji="1" lang="en-US" altLang="ja-JP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bSup>
                    </m:oMath>
                  </m:oMathPara>
                </a14:m>
                <a:endParaRPr kumimoji="1" lang="ja-JP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4" name="テキスト ボックス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915" y="544720"/>
                <a:ext cx="476028" cy="347083"/>
              </a:xfrm>
              <a:prstGeom prst="rect">
                <a:avLst/>
              </a:prstGeom>
              <a:blipFill rotWithShape="0">
                <a:blip r:embed="rId3"/>
                <a:stretch>
                  <a:fillRect l="-6410" t="-3509" r="-11538" b="-1578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直線コネクタ 24"/>
          <p:cNvCxnSpPr>
            <a:stCxn id="24" idx="1"/>
            <a:endCxn id="6" idx="0"/>
          </p:cNvCxnSpPr>
          <p:nvPr/>
        </p:nvCxnSpPr>
        <p:spPr>
          <a:xfrm flipH="1">
            <a:off x="546813" y="718262"/>
            <a:ext cx="144102" cy="15279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テキスト ボックス 25"/>
              <p:cNvSpPr txBox="1"/>
              <p:nvPr/>
            </p:nvSpPr>
            <p:spPr>
              <a:xfrm>
                <a:off x="1130187" y="822999"/>
                <a:ext cx="419602" cy="35227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ja-JP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kumimoji="1" lang="en-US" altLang="ja-JP" b="0" i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kumimoji="1" lang="en-US" altLang="ja-JP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:</m:t>
                          </m:r>
                          <m:r>
                            <a:rPr kumimoji="1" lang="en-US" altLang="ja-JP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kumimoji="1" lang="en-US" altLang="ja-JP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m:rPr>
                              <m:sty m:val="p"/>
                            </m:rPr>
                            <a:rPr kumimoji="1" lang="en-US" altLang="ja-JP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r</m:t>
                          </m:r>
                          <m:r>
                            <a:rPr kumimoji="1" lang="en-US" altLang="ja-JP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bSup>
                    </m:oMath>
                  </m:oMathPara>
                </a14:m>
                <a:endParaRPr kumimoji="1" lang="ja-JP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6" name="テキスト ボックス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0187" y="822999"/>
                <a:ext cx="419602" cy="352276"/>
              </a:xfrm>
              <a:prstGeom prst="rect">
                <a:avLst/>
              </a:prstGeom>
              <a:blipFill rotWithShape="0">
                <a:blip r:embed="rId4"/>
                <a:stretch>
                  <a:fillRect l="-7246" t="-3448" r="-7246" b="-1551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直線コネクタ 26"/>
          <p:cNvCxnSpPr>
            <a:stCxn id="26" idx="1"/>
            <a:endCxn id="10" idx="7"/>
          </p:cNvCxnSpPr>
          <p:nvPr/>
        </p:nvCxnSpPr>
        <p:spPr>
          <a:xfrm flipH="1">
            <a:off x="703077" y="999137"/>
            <a:ext cx="427110" cy="305788"/>
          </a:xfrm>
          <a:prstGeom prst="line">
            <a:avLst/>
          </a:prstGeom>
          <a:ln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テキスト ボックス 27"/>
              <p:cNvSpPr txBox="1"/>
              <p:nvPr/>
            </p:nvSpPr>
            <p:spPr>
              <a:xfrm>
                <a:off x="4757865" y="674099"/>
                <a:ext cx="490454" cy="3470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ja-JP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𝒎</m:t>
                          </m:r>
                        </m:e>
                        <m:sub>
                          <m:r>
                            <a:rPr kumimoji="1" lang="en-US" altLang="ja-JP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kumimoji="1" lang="en-US" altLang="ja-JP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m:rPr>
                              <m:sty m:val="p"/>
                            </m:rPr>
                            <a:rPr kumimoji="1" lang="en-US" altLang="ja-JP" b="0" i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g</m:t>
                          </m:r>
                          <m:r>
                            <a:rPr kumimoji="1" lang="en-US" altLang="ja-JP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bSup>
                    </m:oMath>
                  </m:oMathPara>
                </a14:m>
                <a:endParaRPr kumimoji="1" lang="ja-JP" alt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8" name="テキスト ボックス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7865" y="674099"/>
                <a:ext cx="490454" cy="347083"/>
              </a:xfrm>
              <a:prstGeom prst="rect">
                <a:avLst/>
              </a:prstGeom>
              <a:blipFill rotWithShape="0">
                <a:blip r:embed="rId5"/>
                <a:stretch>
                  <a:fillRect l="-6173" t="-3509" r="-9877" b="-1578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直線コネクタ 28"/>
          <p:cNvCxnSpPr>
            <a:stCxn id="28" idx="1"/>
            <a:endCxn id="14" idx="0"/>
          </p:cNvCxnSpPr>
          <p:nvPr/>
        </p:nvCxnSpPr>
        <p:spPr>
          <a:xfrm flipH="1">
            <a:off x="4476408" y="847641"/>
            <a:ext cx="281457" cy="19062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テキスト ボックス 29"/>
              <p:cNvSpPr txBox="1"/>
              <p:nvPr/>
            </p:nvSpPr>
            <p:spPr>
              <a:xfrm>
                <a:off x="5259849" y="1001485"/>
                <a:ext cx="411074" cy="3484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ja-JP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kumimoji="1" lang="en-US" altLang="ja-JP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1:</m:t>
                          </m:r>
                          <m:r>
                            <a:rPr kumimoji="1" lang="en-US" altLang="ja-JP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kumimoji="1" lang="en-US" altLang="ja-JP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m:rPr>
                              <m:sty m:val="p"/>
                            </m:rPr>
                            <a:rPr kumimoji="1" lang="en-US" altLang="ja-JP" b="0" i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g</m:t>
                          </m:r>
                          <m:r>
                            <a:rPr kumimoji="1" lang="en-US" altLang="ja-JP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bSup>
                    </m:oMath>
                  </m:oMathPara>
                </a14:m>
                <a:endParaRPr kumimoji="1" lang="ja-JP" alt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0" name="テキスト ボックス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9849" y="1001485"/>
                <a:ext cx="411074" cy="348493"/>
              </a:xfrm>
              <a:prstGeom prst="rect">
                <a:avLst/>
              </a:prstGeom>
              <a:blipFill rotWithShape="0">
                <a:blip r:embed="rId6"/>
                <a:stretch>
                  <a:fillRect l="-7463" t="-3509" r="-11940" b="-1754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直線コネクタ 30"/>
          <p:cNvCxnSpPr>
            <a:stCxn id="30" idx="1"/>
            <a:endCxn id="18" idx="7"/>
          </p:cNvCxnSpPr>
          <p:nvPr/>
        </p:nvCxnSpPr>
        <p:spPr>
          <a:xfrm flipH="1">
            <a:off x="4914309" y="1175732"/>
            <a:ext cx="345540" cy="194999"/>
          </a:xfrm>
          <a:prstGeom prst="line">
            <a:avLst/>
          </a:prstGeom>
          <a:ln>
            <a:solidFill>
              <a:srgbClr val="00B05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正方形/長方形 37"/>
          <p:cNvSpPr/>
          <p:nvPr/>
        </p:nvSpPr>
        <p:spPr>
          <a:xfrm>
            <a:off x="4043618" y="3890489"/>
            <a:ext cx="3907120" cy="323958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フリーフォーム 38"/>
          <p:cNvSpPr/>
          <p:nvPr/>
        </p:nvSpPr>
        <p:spPr>
          <a:xfrm>
            <a:off x="4328896" y="3998283"/>
            <a:ext cx="3384133" cy="3036072"/>
          </a:xfrm>
          <a:custGeom>
            <a:avLst/>
            <a:gdLst>
              <a:gd name="connsiteX0" fmla="*/ 100 w 3476528"/>
              <a:gd name="connsiteY0" fmla="*/ 901817 h 2916469"/>
              <a:gd name="connsiteX1" fmla="*/ 287483 w 3476528"/>
              <a:gd name="connsiteY1" fmla="*/ 48377 h 2916469"/>
              <a:gd name="connsiteX2" fmla="*/ 914500 w 3476528"/>
              <a:gd name="connsiteY2" fmla="*/ 152879 h 2916469"/>
              <a:gd name="connsiteX3" fmla="*/ 1315094 w 3476528"/>
              <a:gd name="connsiteY3" fmla="*/ 544765 h 2916469"/>
              <a:gd name="connsiteX4" fmla="*/ 2133700 w 3476528"/>
              <a:gd name="connsiteY4" fmla="*/ 327051 h 2916469"/>
              <a:gd name="connsiteX5" fmla="*/ 2682340 w 3476528"/>
              <a:gd name="connsiteY5" fmla="*/ 431554 h 2916469"/>
              <a:gd name="connsiteX6" fmla="*/ 3196146 w 3476528"/>
              <a:gd name="connsiteY6" fmla="*/ 1128239 h 2916469"/>
              <a:gd name="connsiteX7" fmla="*/ 3431277 w 3476528"/>
              <a:gd name="connsiteY7" fmla="*/ 1824925 h 2916469"/>
              <a:gd name="connsiteX8" fmla="*/ 3431277 w 3476528"/>
              <a:gd name="connsiteY8" fmla="*/ 2599988 h 2916469"/>
              <a:gd name="connsiteX9" fmla="*/ 2961014 w 3476528"/>
              <a:gd name="connsiteY9" fmla="*/ 2904788 h 2916469"/>
              <a:gd name="connsiteX10" fmla="*/ 2621380 w 3476528"/>
              <a:gd name="connsiteY10" fmla="*/ 2800285 h 2916469"/>
              <a:gd name="connsiteX11" fmla="*/ 2464626 w 3476528"/>
              <a:gd name="connsiteY11" fmla="*/ 2312605 h 2916469"/>
              <a:gd name="connsiteX12" fmla="*/ 1959529 w 3476528"/>
              <a:gd name="connsiteY12" fmla="*/ 2094891 h 2916469"/>
              <a:gd name="connsiteX13" fmla="*/ 1567643 w 3476528"/>
              <a:gd name="connsiteY13" fmla="*/ 2399691 h 2916469"/>
              <a:gd name="connsiteX14" fmla="*/ 1219300 w 3476528"/>
              <a:gd name="connsiteY14" fmla="*/ 2591279 h 2916469"/>
              <a:gd name="connsiteX15" fmla="*/ 783871 w 3476528"/>
              <a:gd name="connsiteY15" fmla="*/ 2556445 h 2916469"/>
              <a:gd name="connsiteX16" fmla="*/ 348443 w 3476528"/>
              <a:gd name="connsiteY16" fmla="*/ 2260354 h 2916469"/>
              <a:gd name="connsiteX17" fmla="*/ 740329 w 3476528"/>
              <a:gd name="connsiteY17" fmla="*/ 1676879 h 2916469"/>
              <a:gd name="connsiteX18" fmla="*/ 749037 w 3476528"/>
              <a:gd name="connsiteY18" fmla="*/ 1215325 h 2916469"/>
              <a:gd name="connsiteX19" fmla="*/ 261357 w 3476528"/>
              <a:gd name="connsiteY19" fmla="*/ 1084697 h 2916469"/>
              <a:gd name="connsiteX20" fmla="*/ 100 w 3476528"/>
              <a:gd name="connsiteY20" fmla="*/ 901817 h 2916469"/>
              <a:gd name="connsiteX0" fmla="*/ 100 w 3476528"/>
              <a:gd name="connsiteY0" fmla="*/ 897498 h 2912150"/>
              <a:gd name="connsiteX1" fmla="*/ 287483 w 3476528"/>
              <a:gd name="connsiteY1" fmla="*/ 44058 h 2912150"/>
              <a:gd name="connsiteX2" fmla="*/ 914500 w 3476528"/>
              <a:gd name="connsiteY2" fmla="*/ 148560 h 2912150"/>
              <a:gd name="connsiteX3" fmla="*/ 1358674 w 3476528"/>
              <a:gd name="connsiteY3" fmla="*/ 373389 h 2912150"/>
              <a:gd name="connsiteX4" fmla="*/ 2133700 w 3476528"/>
              <a:gd name="connsiteY4" fmla="*/ 322732 h 2912150"/>
              <a:gd name="connsiteX5" fmla="*/ 2682340 w 3476528"/>
              <a:gd name="connsiteY5" fmla="*/ 427235 h 2912150"/>
              <a:gd name="connsiteX6" fmla="*/ 3196146 w 3476528"/>
              <a:gd name="connsiteY6" fmla="*/ 1123920 h 2912150"/>
              <a:gd name="connsiteX7" fmla="*/ 3431277 w 3476528"/>
              <a:gd name="connsiteY7" fmla="*/ 1820606 h 2912150"/>
              <a:gd name="connsiteX8" fmla="*/ 3431277 w 3476528"/>
              <a:gd name="connsiteY8" fmla="*/ 2595669 h 2912150"/>
              <a:gd name="connsiteX9" fmla="*/ 2961014 w 3476528"/>
              <a:gd name="connsiteY9" fmla="*/ 2900469 h 2912150"/>
              <a:gd name="connsiteX10" fmla="*/ 2621380 w 3476528"/>
              <a:gd name="connsiteY10" fmla="*/ 2795966 h 2912150"/>
              <a:gd name="connsiteX11" fmla="*/ 2464626 w 3476528"/>
              <a:gd name="connsiteY11" fmla="*/ 2308286 h 2912150"/>
              <a:gd name="connsiteX12" fmla="*/ 1959529 w 3476528"/>
              <a:gd name="connsiteY12" fmla="*/ 2090572 h 2912150"/>
              <a:gd name="connsiteX13" fmla="*/ 1567643 w 3476528"/>
              <a:gd name="connsiteY13" fmla="*/ 2395372 h 2912150"/>
              <a:gd name="connsiteX14" fmla="*/ 1219300 w 3476528"/>
              <a:gd name="connsiteY14" fmla="*/ 2586960 h 2912150"/>
              <a:gd name="connsiteX15" fmla="*/ 783871 w 3476528"/>
              <a:gd name="connsiteY15" fmla="*/ 2552126 h 2912150"/>
              <a:gd name="connsiteX16" fmla="*/ 348443 w 3476528"/>
              <a:gd name="connsiteY16" fmla="*/ 2256035 h 2912150"/>
              <a:gd name="connsiteX17" fmla="*/ 740329 w 3476528"/>
              <a:gd name="connsiteY17" fmla="*/ 1672560 h 2912150"/>
              <a:gd name="connsiteX18" fmla="*/ 749037 w 3476528"/>
              <a:gd name="connsiteY18" fmla="*/ 1211006 h 2912150"/>
              <a:gd name="connsiteX19" fmla="*/ 261357 w 3476528"/>
              <a:gd name="connsiteY19" fmla="*/ 1080378 h 2912150"/>
              <a:gd name="connsiteX20" fmla="*/ 100 w 3476528"/>
              <a:gd name="connsiteY20" fmla="*/ 897498 h 2912150"/>
              <a:gd name="connsiteX0" fmla="*/ 91 w 3476519"/>
              <a:gd name="connsiteY0" fmla="*/ 897498 h 2912150"/>
              <a:gd name="connsiteX1" fmla="*/ 287474 w 3476519"/>
              <a:gd name="connsiteY1" fmla="*/ 44058 h 2912150"/>
              <a:gd name="connsiteX2" fmla="*/ 914491 w 3476519"/>
              <a:gd name="connsiteY2" fmla="*/ 148560 h 2912150"/>
              <a:gd name="connsiteX3" fmla="*/ 1358665 w 3476519"/>
              <a:gd name="connsiteY3" fmla="*/ 373389 h 2912150"/>
              <a:gd name="connsiteX4" fmla="*/ 2133691 w 3476519"/>
              <a:gd name="connsiteY4" fmla="*/ 322732 h 2912150"/>
              <a:gd name="connsiteX5" fmla="*/ 2682331 w 3476519"/>
              <a:gd name="connsiteY5" fmla="*/ 427235 h 2912150"/>
              <a:gd name="connsiteX6" fmla="*/ 3196137 w 3476519"/>
              <a:gd name="connsiteY6" fmla="*/ 1123920 h 2912150"/>
              <a:gd name="connsiteX7" fmla="*/ 3431268 w 3476519"/>
              <a:gd name="connsiteY7" fmla="*/ 1820606 h 2912150"/>
              <a:gd name="connsiteX8" fmla="*/ 3431268 w 3476519"/>
              <a:gd name="connsiteY8" fmla="*/ 2595669 h 2912150"/>
              <a:gd name="connsiteX9" fmla="*/ 2961005 w 3476519"/>
              <a:gd name="connsiteY9" fmla="*/ 2900469 h 2912150"/>
              <a:gd name="connsiteX10" fmla="*/ 2621371 w 3476519"/>
              <a:gd name="connsiteY10" fmla="*/ 2795966 h 2912150"/>
              <a:gd name="connsiteX11" fmla="*/ 2464617 w 3476519"/>
              <a:gd name="connsiteY11" fmla="*/ 2308286 h 2912150"/>
              <a:gd name="connsiteX12" fmla="*/ 1959520 w 3476519"/>
              <a:gd name="connsiteY12" fmla="*/ 2090572 h 2912150"/>
              <a:gd name="connsiteX13" fmla="*/ 1567634 w 3476519"/>
              <a:gd name="connsiteY13" fmla="*/ 2395372 h 2912150"/>
              <a:gd name="connsiteX14" fmla="*/ 1219291 w 3476519"/>
              <a:gd name="connsiteY14" fmla="*/ 2586960 h 2912150"/>
              <a:gd name="connsiteX15" fmla="*/ 783862 w 3476519"/>
              <a:gd name="connsiteY15" fmla="*/ 2552126 h 2912150"/>
              <a:gd name="connsiteX16" fmla="*/ 348434 w 3476519"/>
              <a:gd name="connsiteY16" fmla="*/ 2256035 h 2912150"/>
              <a:gd name="connsiteX17" fmla="*/ 740320 w 3476519"/>
              <a:gd name="connsiteY17" fmla="*/ 1672560 h 2912150"/>
              <a:gd name="connsiteX18" fmla="*/ 669131 w 3476519"/>
              <a:gd name="connsiteY18" fmla="*/ 1421643 h 2912150"/>
              <a:gd name="connsiteX19" fmla="*/ 261348 w 3476519"/>
              <a:gd name="connsiteY19" fmla="*/ 1080378 h 2912150"/>
              <a:gd name="connsiteX20" fmla="*/ 91 w 3476519"/>
              <a:gd name="connsiteY20" fmla="*/ 897498 h 2912150"/>
              <a:gd name="connsiteX0" fmla="*/ 96 w 3476524"/>
              <a:gd name="connsiteY0" fmla="*/ 897498 h 2912150"/>
              <a:gd name="connsiteX1" fmla="*/ 287479 w 3476524"/>
              <a:gd name="connsiteY1" fmla="*/ 44058 h 2912150"/>
              <a:gd name="connsiteX2" fmla="*/ 914496 w 3476524"/>
              <a:gd name="connsiteY2" fmla="*/ 148560 h 2912150"/>
              <a:gd name="connsiteX3" fmla="*/ 1358670 w 3476524"/>
              <a:gd name="connsiteY3" fmla="*/ 373389 h 2912150"/>
              <a:gd name="connsiteX4" fmla="*/ 2133696 w 3476524"/>
              <a:gd name="connsiteY4" fmla="*/ 322732 h 2912150"/>
              <a:gd name="connsiteX5" fmla="*/ 2682336 w 3476524"/>
              <a:gd name="connsiteY5" fmla="*/ 427235 h 2912150"/>
              <a:gd name="connsiteX6" fmla="*/ 3196142 w 3476524"/>
              <a:gd name="connsiteY6" fmla="*/ 1123920 h 2912150"/>
              <a:gd name="connsiteX7" fmla="*/ 3431273 w 3476524"/>
              <a:gd name="connsiteY7" fmla="*/ 1820606 h 2912150"/>
              <a:gd name="connsiteX8" fmla="*/ 3431273 w 3476524"/>
              <a:gd name="connsiteY8" fmla="*/ 2595669 h 2912150"/>
              <a:gd name="connsiteX9" fmla="*/ 2961010 w 3476524"/>
              <a:gd name="connsiteY9" fmla="*/ 2900469 h 2912150"/>
              <a:gd name="connsiteX10" fmla="*/ 2621376 w 3476524"/>
              <a:gd name="connsiteY10" fmla="*/ 2795966 h 2912150"/>
              <a:gd name="connsiteX11" fmla="*/ 2464622 w 3476524"/>
              <a:gd name="connsiteY11" fmla="*/ 2308286 h 2912150"/>
              <a:gd name="connsiteX12" fmla="*/ 1959525 w 3476524"/>
              <a:gd name="connsiteY12" fmla="*/ 2090572 h 2912150"/>
              <a:gd name="connsiteX13" fmla="*/ 1567639 w 3476524"/>
              <a:gd name="connsiteY13" fmla="*/ 2395372 h 2912150"/>
              <a:gd name="connsiteX14" fmla="*/ 1219296 w 3476524"/>
              <a:gd name="connsiteY14" fmla="*/ 2586960 h 2912150"/>
              <a:gd name="connsiteX15" fmla="*/ 783867 w 3476524"/>
              <a:gd name="connsiteY15" fmla="*/ 2552126 h 2912150"/>
              <a:gd name="connsiteX16" fmla="*/ 348439 w 3476524"/>
              <a:gd name="connsiteY16" fmla="*/ 2256035 h 2912150"/>
              <a:gd name="connsiteX17" fmla="*/ 740325 w 3476524"/>
              <a:gd name="connsiteY17" fmla="*/ 1672560 h 2912150"/>
              <a:gd name="connsiteX18" fmla="*/ 727242 w 3476524"/>
              <a:gd name="connsiteY18" fmla="*/ 1319956 h 2912150"/>
              <a:gd name="connsiteX19" fmla="*/ 261353 w 3476524"/>
              <a:gd name="connsiteY19" fmla="*/ 1080378 h 2912150"/>
              <a:gd name="connsiteX20" fmla="*/ 96 w 3476524"/>
              <a:gd name="connsiteY20" fmla="*/ 897498 h 2912150"/>
              <a:gd name="connsiteX0" fmla="*/ 96 w 3476524"/>
              <a:gd name="connsiteY0" fmla="*/ 897498 h 2912150"/>
              <a:gd name="connsiteX1" fmla="*/ 287479 w 3476524"/>
              <a:gd name="connsiteY1" fmla="*/ 44058 h 2912150"/>
              <a:gd name="connsiteX2" fmla="*/ 914496 w 3476524"/>
              <a:gd name="connsiteY2" fmla="*/ 148560 h 2912150"/>
              <a:gd name="connsiteX3" fmla="*/ 1358670 w 3476524"/>
              <a:gd name="connsiteY3" fmla="*/ 373389 h 2912150"/>
              <a:gd name="connsiteX4" fmla="*/ 2133696 w 3476524"/>
              <a:gd name="connsiteY4" fmla="*/ 322732 h 2912150"/>
              <a:gd name="connsiteX5" fmla="*/ 2682336 w 3476524"/>
              <a:gd name="connsiteY5" fmla="*/ 427235 h 2912150"/>
              <a:gd name="connsiteX6" fmla="*/ 3196142 w 3476524"/>
              <a:gd name="connsiteY6" fmla="*/ 1123920 h 2912150"/>
              <a:gd name="connsiteX7" fmla="*/ 3431273 w 3476524"/>
              <a:gd name="connsiteY7" fmla="*/ 1820606 h 2912150"/>
              <a:gd name="connsiteX8" fmla="*/ 3431273 w 3476524"/>
              <a:gd name="connsiteY8" fmla="*/ 2595669 h 2912150"/>
              <a:gd name="connsiteX9" fmla="*/ 2961010 w 3476524"/>
              <a:gd name="connsiteY9" fmla="*/ 2900469 h 2912150"/>
              <a:gd name="connsiteX10" fmla="*/ 2621376 w 3476524"/>
              <a:gd name="connsiteY10" fmla="*/ 2795966 h 2912150"/>
              <a:gd name="connsiteX11" fmla="*/ 2464622 w 3476524"/>
              <a:gd name="connsiteY11" fmla="*/ 2308286 h 2912150"/>
              <a:gd name="connsiteX12" fmla="*/ 1959525 w 3476524"/>
              <a:gd name="connsiteY12" fmla="*/ 2090572 h 2912150"/>
              <a:gd name="connsiteX13" fmla="*/ 1567639 w 3476524"/>
              <a:gd name="connsiteY13" fmla="*/ 2395372 h 2912150"/>
              <a:gd name="connsiteX14" fmla="*/ 1219296 w 3476524"/>
              <a:gd name="connsiteY14" fmla="*/ 2586960 h 2912150"/>
              <a:gd name="connsiteX15" fmla="*/ 703970 w 3476524"/>
              <a:gd name="connsiteY15" fmla="*/ 2740973 h 2912150"/>
              <a:gd name="connsiteX16" fmla="*/ 348439 w 3476524"/>
              <a:gd name="connsiteY16" fmla="*/ 2256035 h 2912150"/>
              <a:gd name="connsiteX17" fmla="*/ 740325 w 3476524"/>
              <a:gd name="connsiteY17" fmla="*/ 1672560 h 2912150"/>
              <a:gd name="connsiteX18" fmla="*/ 727242 w 3476524"/>
              <a:gd name="connsiteY18" fmla="*/ 1319956 h 2912150"/>
              <a:gd name="connsiteX19" fmla="*/ 261353 w 3476524"/>
              <a:gd name="connsiteY19" fmla="*/ 1080378 h 2912150"/>
              <a:gd name="connsiteX20" fmla="*/ 96 w 3476524"/>
              <a:gd name="connsiteY20" fmla="*/ 897498 h 2912150"/>
              <a:gd name="connsiteX0" fmla="*/ 96 w 3476524"/>
              <a:gd name="connsiteY0" fmla="*/ 897498 h 2912150"/>
              <a:gd name="connsiteX1" fmla="*/ 287479 w 3476524"/>
              <a:gd name="connsiteY1" fmla="*/ 44058 h 2912150"/>
              <a:gd name="connsiteX2" fmla="*/ 914496 w 3476524"/>
              <a:gd name="connsiteY2" fmla="*/ 148560 h 2912150"/>
              <a:gd name="connsiteX3" fmla="*/ 1358670 w 3476524"/>
              <a:gd name="connsiteY3" fmla="*/ 373389 h 2912150"/>
              <a:gd name="connsiteX4" fmla="*/ 2133696 w 3476524"/>
              <a:gd name="connsiteY4" fmla="*/ 322732 h 2912150"/>
              <a:gd name="connsiteX5" fmla="*/ 2682336 w 3476524"/>
              <a:gd name="connsiteY5" fmla="*/ 427235 h 2912150"/>
              <a:gd name="connsiteX6" fmla="*/ 3196142 w 3476524"/>
              <a:gd name="connsiteY6" fmla="*/ 1123920 h 2912150"/>
              <a:gd name="connsiteX7" fmla="*/ 3431273 w 3476524"/>
              <a:gd name="connsiteY7" fmla="*/ 1820606 h 2912150"/>
              <a:gd name="connsiteX8" fmla="*/ 3431273 w 3476524"/>
              <a:gd name="connsiteY8" fmla="*/ 2595669 h 2912150"/>
              <a:gd name="connsiteX9" fmla="*/ 2961010 w 3476524"/>
              <a:gd name="connsiteY9" fmla="*/ 2900469 h 2912150"/>
              <a:gd name="connsiteX10" fmla="*/ 2621376 w 3476524"/>
              <a:gd name="connsiteY10" fmla="*/ 2795966 h 2912150"/>
              <a:gd name="connsiteX11" fmla="*/ 2464622 w 3476524"/>
              <a:gd name="connsiteY11" fmla="*/ 2308286 h 2912150"/>
              <a:gd name="connsiteX12" fmla="*/ 1959525 w 3476524"/>
              <a:gd name="connsiteY12" fmla="*/ 2090572 h 2912150"/>
              <a:gd name="connsiteX13" fmla="*/ 1662062 w 3476524"/>
              <a:gd name="connsiteY13" fmla="*/ 2504322 h 2912150"/>
              <a:gd name="connsiteX14" fmla="*/ 1219296 w 3476524"/>
              <a:gd name="connsiteY14" fmla="*/ 2586960 h 2912150"/>
              <a:gd name="connsiteX15" fmla="*/ 703970 w 3476524"/>
              <a:gd name="connsiteY15" fmla="*/ 2740973 h 2912150"/>
              <a:gd name="connsiteX16" fmla="*/ 348439 w 3476524"/>
              <a:gd name="connsiteY16" fmla="*/ 2256035 h 2912150"/>
              <a:gd name="connsiteX17" fmla="*/ 740325 w 3476524"/>
              <a:gd name="connsiteY17" fmla="*/ 1672560 h 2912150"/>
              <a:gd name="connsiteX18" fmla="*/ 727242 w 3476524"/>
              <a:gd name="connsiteY18" fmla="*/ 1319956 h 2912150"/>
              <a:gd name="connsiteX19" fmla="*/ 261353 w 3476524"/>
              <a:gd name="connsiteY19" fmla="*/ 1080378 h 2912150"/>
              <a:gd name="connsiteX20" fmla="*/ 96 w 3476524"/>
              <a:gd name="connsiteY20" fmla="*/ 897498 h 2912150"/>
              <a:gd name="connsiteX0" fmla="*/ 96 w 3476524"/>
              <a:gd name="connsiteY0" fmla="*/ 897498 h 2910267"/>
              <a:gd name="connsiteX1" fmla="*/ 287479 w 3476524"/>
              <a:gd name="connsiteY1" fmla="*/ 44058 h 2910267"/>
              <a:gd name="connsiteX2" fmla="*/ 914496 w 3476524"/>
              <a:gd name="connsiteY2" fmla="*/ 148560 h 2910267"/>
              <a:gd name="connsiteX3" fmla="*/ 1358670 w 3476524"/>
              <a:gd name="connsiteY3" fmla="*/ 373389 h 2910267"/>
              <a:gd name="connsiteX4" fmla="*/ 2133696 w 3476524"/>
              <a:gd name="connsiteY4" fmla="*/ 322732 h 2910267"/>
              <a:gd name="connsiteX5" fmla="*/ 2682336 w 3476524"/>
              <a:gd name="connsiteY5" fmla="*/ 427235 h 2910267"/>
              <a:gd name="connsiteX6" fmla="*/ 3196142 w 3476524"/>
              <a:gd name="connsiteY6" fmla="*/ 1123920 h 2910267"/>
              <a:gd name="connsiteX7" fmla="*/ 3431273 w 3476524"/>
              <a:gd name="connsiteY7" fmla="*/ 1820606 h 2910267"/>
              <a:gd name="connsiteX8" fmla="*/ 3431273 w 3476524"/>
              <a:gd name="connsiteY8" fmla="*/ 2595669 h 2910267"/>
              <a:gd name="connsiteX9" fmla="*/ 2961010 w 3476524"/>
              <a:gd name="connsiteY9" fmla="*/ 2900469 h 2910267"/>
              <a:gd name="connsiteX10" fmla="*/ 2621376 w 3476524"/>
              <a:gd name="connsiteY10" fmla="*/ 2795966 h 2910267"/>
              <a:gd name="connsiteX11" fmla="*/ 2355672 w 3476524"/>
              <a:gd name="connsiteY11" fmla="*/ 2409973 h 2910267"/>
              <a:gd name="connsiteX12" fmla="*/ 1959525 w 3476524"/>
              <a:gd name="connsiteY12" fmla="*/ 2090572 h 2910267"/>
              <a:gd name="connsiteX13" fmla="*/ 1662062 w 3476524"/>
              <a:gd name="connsiteY13" fmla="*/ 2504322 h 2910267"/>
              <a:gd name="connsiteX14" fmla="*/ 1219296 w 3476524"/>
              <a:gd name="connsiteY14" fmla="*/ 2586960 h 2910267"/>
              <a:gd name="connsiteX15" fmla="*/ 703970 w 3476524"/>
              <a:gd name="connsiteY15" fmla="*/ 2740973 h 2910267"/>
              <a:gd name="connsiteX16" fmla="*/ 348439 w 3476524"/>
              <a:gd name="connsiteY16" fmla="*/ 2256035 h 2910267"/>
              <a:gd name="connsiteX17" fmla="*/ 740325 w 3476524"/>
              <a:gd name="connsiteY17" fmla="*/ 1672560 h 2910267"/>
              <a:gd name="connsiteX18" fmla="*/ 727242 w 3476524"/>
              <a:gd name="connsiteY18" fmla="*/ 1319956 h 2910267"/>
              <a:gd name="connsiteX19" fmla="*/ 261353 w 3476524"/>
              <a:gd name="connsiteY19" fmla="*/ 1080378 h 2910267"/>
              <a:gd name="connsiteX20" fmla="*/ 96 w 3476524"/>
              <a:gd name="connsiteY20" fmla="*/ 897498 h 2910267"/>
              <a:gd name="connsiteX0" fmla="*/ 96 w 3431362"/>
              <a:gd name="connsiteY0" fmla="*/ 897498 h 2906652"/>
              <a:gd name="connsiteX1" fmla="*/ 287479 w 3431362"/>
              <a:gd name="connsiteY1" fmla="*/ 44058 h 2906652"/>
              <a:gd name="connsiteX2" fmla="*/ 914496 w 3431362"/>
              <a:gd name="connsiteY2" fmla="*/ 148560 h 2906652"/>
              <a:gd name="connsiteX3" fmla="*/ 1358670 w 3431362"/>
              <a:gd name="connsiteY3" fmla="*/ 373389 h 2906652"/>
              <a:gd name="connsiteX4" fmla="*/ 2133696 w 3431362"/>
              <a:gd name="connsiteY4" fmla="*/ 322732 h 2906652"/>
              <a:gd name="connsiteX5" fmla="*/ 2682336 w 3431362"/>
              <a:gd name="connsiteY5" fmla="*/ 427235 h 2906652"/>
              <a:gd name="connsiteX6" fmla="*/ 3196142 w 3431362"/>
              <a:gd name="connsiteY6" fmla="*/ 1123920 h 2906652"/>
              <a:gd name="connsiteX7" fmla="*/ 3431273 w 3431362"/>
              <a:gd name="connsiteY7" fmla="*/ 1820606 h 2906652"/>
              <a:gd name="connsiteX8" fmla="*/ 3220636 w 3431362"/>
              <a:gd name="connsiteY8" fmla="*/ 2653776 h 2906652"/>
              <a:gd name="connsiteX9" fmla="*/ 2961010 w 3431362"/>
              <a:gd name="connsiteY9" fmla="*/ 2900469 h 2906652"/>
              <a:gd name="connsiteX10" fmla="*/ 2621376 w 3431362"/>
              <a:gd name="connsiteY10" fmla="*/ 2795966 h 2906652"/>
              <a:gd name="connsiteX11" fmla="*/ 2355672 w 3431362"/>
              <a:gd name="connsiteY11" fmla="*/ 2409973 h 2906652"/>
              <a:gd name="connsiteX12" fmla="*/ 1959525 w 3431362"/>
              <a:gd name="connsiteY12" fmla="*/ 2090572 h 2906652"/>
              <a:gd name="connsiteX13" fmla="*/ 1662062 w 3431362"/>
              <a:gd name="connsiteY13" fmla="*/ 2504322 h 2906652"/>
              <a:gd name="connsiteX14" fmla="*/ 1219296 w 3431362"/>
              <a:gd name="connsiteY14" fmla="*/ 2586960 h 2906652"/>
              <a:gd name="connsiteX15" fmla="*/ 703970 w 3431362"/>
              <a:gd name="connsiteY15" fmla="*/ 2740973 h 2906652"/>
              <a:gd name="connsiteX16" fmla="*/ 348439 w 3431362"/>
              <a:gd name="connsiteY16" fmla="*/ 2256035 h 2906652"/>
              <a:gd name="connsiteX17" fmla="*/ 740325 w 3431362"/>
              <a:gd name="connsiteY17" fmla="*/ 1672560 h 2906652"/>
              <a:gd name="connsiteX18" fmla="*/ 727242 w 3431362"/>
              <a:gd name="connsiteY18" fmla="*/ 1319956 h 2906652"/>
              <a:gd name="connsiteX19" fmla="*/ 261353 w 3431362"/>
              <a:gd name="connsiteY19" fmla="*/ 1080378 h 2906652"/>
              <a:gd name="connsiteX20" fmla="*/ 96 w 3431362"/>
              <a:gd name="connsiteY20" fmla="*/ 897498 h 2906652"/>
              <a:gd name="connsiteX0" fmla="*/ 96 w 3431907"/>
              <a:gd name="connsiteY0" fmla="*/ 897498 h 2906652"/>
              <a:gd name="connsiteX1" fmla="*/ 287479 w 3431907"/>
              <a:gd name="connsiteY1" fmla="*/ 44058 h 2906652"/>
              <a:gd name="connsiteX2" fmla="*/ 914496 w 3431907"/>
              <a:gd name="connsiteY2" fmla="*/ 148560 h 2906652"/>
              <a:gd name="connsiteX3" fmla="*/ 1358670 w 3431907"/>
              <a:gd name="connsiteY3" fmla="*/ 373389 h 2906652"/>
              <a:gd name="connsiteX4" fmla="*/ 2133696 w 3431907"/>
              <a:gd name="connsiteY4" fmla="*/ 322732 h 2906652"/>
              <a:gd name="connsiteX5" fmla="*/ 2682336 w 3431907"/>
              <a:gd name="connsiteY5" fmla="*/ 427235 h 2906652"/>
              <a:gd name="connsiteX6" fmla="*/ 3152562 w 3431907"/>
              <a:gd name="connsiteY6" fmla="*/ 1211080 h 2906652"/>
              <a:gd name="connsiteX7" fmla="*/ 3431273 w 3431907"/>
              <a:gd name="connsiteY7" fmla="*/ 1820606 h 2906652"/>
              <a:gd name="connsiteX8" fmla="*/ 3220636 w 3431907"/>
              <a:gd name="connsiteY8" fmla="*/ 2653776 h 2906652"/>
              <a:gd name="connsiteX9" fmla="*/ 2961010 w 3431907"/>
              <a:gd name="connsiteY9" fmla="*/ 2900469 h 2906652"/>
              <a:gd name="connsiteX10" fmla="*/ 2621376 w 3431907"/>
              <a:gd name="connsiteY10" fmla="*/ 2795966 h 2906652"/>
              <a:gd name="connsiteX11" fmla="*/ 2355672 w 3431907"/>
              <a:gd name="connsiteY11" fmla="*/ 2409973 h 2906652"/>
              <a:gd name="connsiteX12" fmla="*/ 1959525 w 3431907"/>
              <a:gd name="connsiteY12" fmla="*/ 2090572 h 2906652"/>
              <a:gd name="connsiteX13" fmla="*/ 1662062 w 3431907"/>
              <a:gd name="connsiteY13" fmla="*/ 2504322 h 2906652"/>
              <a:gd name="connsiteX14" fmla="*/ 1219296 w 3431907"/>
              <a:gd name="connsiteY14" fmla="*/ 2586960 h 2906652"/>
              <a:gd name="connsiteX15" fmla="*/ 703970 w 3431907"/>
              <a:gd name="connsiteY15" fmla="*/ 2740973 h 2906652"/>
              <a:gd name="connsiteX16" fmla="*/ 348439 w 3431907"/>
              <a:gd name="connsiteY16" fmla="*/ 2256035 h 2906652"/>
              <a:gd name="connsiteX17" fmla="*/ 740325 w 3431907"/>
              <a:gd name="connsiteY17" fmla="*/ 1672560 h 2906652"/>
              <a:gd name="connsiteX18" fmla="*/ 727242 w 3431907"/>
              <a:gd name="connsiteY18" fmla="*/ 1319956 h 2906652"/>
              <a:gd name="connsiteX19" fmla="*/ 261353 w 3431907"/>
              <a:gd name="connsiteY19" fmla="*/ 1080378 h 2906652"/>
              <a:gd name="connsiteX20" fmla="*/ 96 w 3431907"/>
              <a:gd name="connsiteY20" fmla="*/ 897498 h 2906652"/>
              <a:gd name="connsiteX0" fmla="*/ 11824 w 3225735"/>
              <a:gd name="connsiteY0" fmla="*/ 703227 h 2893965"/>
              <a:gd name="connsiteX1" fmla="*/ 81307 w 3225735"/>
              <a:gd name="connsiteY1" fmla="*/ 31371 h 2893965"/>
              <a:gd name="connsiteX2" fmla="*/ 708324 w 3225735"/>
              <a:gd name="connsiteY2" fmla="*/ 135873 h 2893965"/>
              <a:gd name="connsiteX3" fmla="*/ 1152498 w 3225735"/>
              <a:gd name="connsiteY3" fmla="*/ 360702 h 2893965"/>
              <a:gd name="connsiteX4" fmla="*/ 1927524 w 3225735"/>
              <a:gd name="connsiteY4" fmla="*/ 310045 h 2893965"/>
              <a:gd name="connsiteX5" fmla="*/ 2476164 w 3225735"/>
              <a:gd name="connsiteY5" fmla="*/ 414548 h 2893965"/>
              <a:gd name="connsiteX6" fmla="*/ 2946390 w 3225735"/>
              <a:gd name="connsiteY6" fmla="*/ 1198393 h 2893965"/>
              <a:gd name="connsiteX7" fmla="*/ 3225101 w 3225735"/>
              <a:gd name="connsiteY7" fmla="*/ 1807919 h 2893965"/>
              <a:gd name="connsiteX8" fmla="*/ 3014464 w 3225735"/>
              <a:gd name="connsiteY8" fmla="*/ 2641089 h 2893965"/>
              <a:gd name="connsiteX9" fmla="*/ 2754838 w 3225735"/>
              <a:gd name="connsiteY9" fmla="*/ 2887782 h 2893965"/>
              <a:gd name="connsiteX10" fmla="*/ 2415204 w 3225735"/>
              <a:gd name="connsiteY10" fmla="*/ 2783279 h 2893965"/>
              <a:gd name="connsiteX11" fmla="*/ 2149500 w 3225735"/>
              <a:gd name="connsiteY11" fmla="*/ 2397286 h 2893965"/>
              <a:gd name="connsiteX12" fmla="*/ 1753353 w 3225735"/>
              <a:gd name="connsiteY12" fmla="*/ 2077885 h 2893965"/>
              <a:gd name="connsiteX13" fmla="*/ 1455890 w 3225735"/>
              <a:gd name="connsiteY13" fmla="*/ 2491635 h 2893965"/>
              <a:gd name="connsiteX14" fmla="*/ 1013124 w 3225735"/>
              <a:gd name="connsiteY14" fmla="*/ 2574273 h 2893965"/>
              <a:gd name="connsiteX15" fmla="*/ 497798 w 3225735"/>
              <a:gd name="connsiteY15" fmla="*/ 2728286 h 2893965"/>
              <a:gd name="connsiteX16" fmla="*/ 142267 w 3225735"/>
              <a:gd name="connsiteY16" fmla="*/ 2243348 h 2893965"/>
              <a:gd name="connsiteX17" fmla="*/ 534153 w 3225735"/>
              <a:gd name="connsiteY17" fmla="*/ 1659873 h 2893965"/>
              <a:gd name="connsiteX18" fmla="*/ 521070 w 3225735"/>
              <a:gd name="connsiteY18" fmla="*/ 1307269 h 2893965"/>
              <a:gd name="connsiteX19" fmla="*/ 55181 w 3225735"/>
              <a:gd name="connsiteY19" fmla="*/ 1067691 h 2893965"/>
              <a:gd name="connsiteX20" fmla="*/ 11824 w 3225735"/>
              <a:gd name="connsiteY20" fmla="*/ 703227 h 28939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225735" h="2893965">
                <a:moveTo>
                  <a:pt x="11824" y="703227"/>
                </a:moveTo>
                <a:cubicBezTo>
                  <a:pt x="16178" y="530507"/>
                  <a:pt x="-34776" y="125930"/>
                  <a:pt x="81307" y="31371"/>
                </a:cubicBezTo>
                <a:cubicBezTo>
                  <a:pt x="197390" y="-63188"/>
                  <a:pt x="529792" y="80984"/>
                  <a:pt x="708324" y="135873"/>
                </a:cubicBezTo>
                <a:cubicBezTo>
                  <a:pt x="886856" y="190762"/>
                  <a:pt x="949298" y="331673"/>
                  <a:pt x="1152498" y="360702"/>
                </a:cubicBezTo>
                <a:cubicBezTo>
                  <a:pt x="1355698" y="389731"/>
                  <a:pt x="1706913" y="301071"/>
                  <a:pt x="1927524" y="310045"/>
                </a:cubicBezTo>
                <a:cubicBezTo>
                  <a:pt x="2148135" y="319019"/>
                  <a:pt x="2306353" y="266490"/>
                  <a:pt x="2476164" y="414548"/>
                </a:cubicBezTo>
                <a:cubicBezTo>
                  <a:pt x="2645975" y="562606"/>
                  <a:pt x="2821567" y="966165"/>
                  <a:pt x="2946390" y="1198393"/>
                </a:cubicBezTo>
                <a:cubicBezTo>
                  <a:pt x="3071213" y="1430621"/>
                  <a:pt x="3213755" y="1567470"/>
                  <a:pt x="3225101" y="1807919"/>
                </a:cubicBezTo>
                <a:cubicBezTo>
                  <a:pt x="3236447" y="2048368"/>
                  <a:pt x="3092841" y="2461112"/>
                  <a:pt x="3014464" y="2641089"/>
                </a:cubicBezTo>
                <a:cubicBezTo>
                  <a:pt x="2936087" y="2821066"/>
                  <a:pt x="2854715" y="2864084"/>
                  <a:pt x="2754838" y="2887782"/>
                </a:cubicBezTo>
                <a:cubicBezTo>
                  <a:pt x="2654961" y="2911480"/>
                  <a:pt x="2516094" y="2865028"/>
                  <a:pt x="2415204" y="2783279"/>
                </a:cubicBezTo>
                <a:cubicBezTo>
                  <a:pt x="2314314" y="2701530"/>
                  <a:pt x="2259808" y="2514852"/>
                  <a:pt x="2149500" y="2397286"/>
                </a:cubicBezTo>
                <a:cubicBezTo>
                  <a:pt x="2039192" y="2279720"/>
                  <a:pt x="1868955" y="2062160"/>
                  <a:pt x="1753353" y="2077885"/>
                </a:cubicBezTo>
                <a:cubicBezTo>
                  <a:pt x="1637751" y="2093610"/>
                  <a:pt x="1579261" y="2408904"/>
                  <a:pt x="1455890" y="2491635"/>
                </a:cubicBezTo>
                <a:cubicBezTo>
                  <a:pt x="1332519" y="2574366"/>
                  <a:pt x="1172806" y="2534831"/>
                  <a:pt x="1013124" y="2574273"/>
                </a:cubicBezTo>
                <a:cubicBezTo>
                  <a:pt x="853442" y="2613715"/>
                  <a:pt x="642941" y="2783440"/>
                  <a:pt x="497798" y="2728286"/>
                </a:cubicBezTo>
                <a:cubicBezTo>
                  <a:pt x="352655" y="2673132"/>
                  <a:pt x="136208" y="2421417"/>
                  <a:pt x="142267" y="2243348"/>
                </a:cubicBezTo>
                <a:cubicBezTo>
                  <a:pt x="148326" y="2065279"/>
                  <a:pt x="471019" y="1815886"/>
                  <a:pt x="534153" y="1659873"/>
                </a:cubicBezTo>
                <a:cubicBezTo>
                  <a:pt x="597287" y="1503860"/>
                  <a:pt x="600899" y="1405966"/>
                  <a:pt x="521070" y="1307269"/>
                </a:cubicBezTo>
                <a:cubicBezTo>
                  <a:pt x="441241" y="1208572"/>
                  <a:pt x="140055" y="1168365"/>
                  <a:pt x="55181" y="1067691"/>
                </a:cubicBezTo>
                <a:cubicBezTo>
                  <a:pt x="-29693" y="967017"/>
                  <a:pt x="7470" y="875947"/>
                  <a:pt x="11824" y="703227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フリーフォーム 39"/>
          <p:cNvSpPr/>
          <p:nvPr/>
        </p:nvSpPr>
        <p:spPr>
          <a:xfrm>
            <a:off x="4554924" y="4282162"/>
            <a:ext cx="2994524" cy="2357413"/>
          </a:xfrm>
          <a:custGeom>
            <a:avLst/>
            <a:gdLst>
              <a:gd name="connsiteX0" fmla="*/ 100 w 3476528"/>
              <a:gd name="connsiteY0" fmla="*/ 901817 h 2916469"/>
              <a:gd name="connsiteX1" fmla="*/ 287483 w 3476528"/>
              <a:gd name="connsiteY1" fmla="*/ 48377 h 2916469"/>
              <a:gd name="connsiteX2" fmla="*/ 914500 w 3476528"/>
              <a:gd name="connsiteY2" fmla="*/ 152879 h 2916469"/>
              <a:gd name="connsiteX3" fmla="*/ 1315094 w 3476528"/>
              <a:gd name="connsiteY3" fmla="*/ 544765 h 2916469"/>
              <a:gd name="connsiteX4" fmla="*/ 2133700 w 3476528"/>
              <a:gd name="connsiteY4" fmla="*/ 327051 h 2916469"/>
              <a:gd name="connsiteX5" fmla="*/ 2682340 w 3476528"/>
              <a:gd name="connsiteY5" fmla="*/ 431554 h 2916469"/>
              <a:gd name="connsiteX6" fmla="*/ 3196146 w 3476528"/>
              <a:gd name="connsiteY6" fmla="*/ 1128239 h 2916469"/>
              <a:gd name="connsiteX7" fmla="*/ 3431277 w 3476528"/>
              <a:gd name="connsiteY7" fmla="*/ 1824925 h 2916469"/>
              <a:gd name="connsiteX8" fmla="*/ 3431277 w 3476528"/>
              <a:gd name="connsiteY8" fmla="*/ 2599988 h 2916469"/>
              <a:gd name="connsiteX9" fmla="*/ 2961014 w 3476528"/>
              <a:gd name="connsiteY9" fmla="*/ 2904788 h 2916469"/>
              <a:gd name="connsiteX10" fmla="*/ 2621380 w 3476528"/>
              <a:gd name="connsiteY10" fmla="*/ 2800285 h 2916469"/>
              <a:gd name="connsiteX11" fmla="*/ 2464626 w 3476528"/>
              <a:gd name="connsiteY11" fmla="*/ 2312605 h 2916469"/>
              <a:gd name="connsiteX12" fmla="*/ 1959529 w 3476528"/>
              <a:gd name="connsiteY12" fmla="*/ 2094891 h 2916469"/>
              <a:gd name="connsiteX13" fmla="*/ 1567643 w 3476528"/>
              <a:gd name="connsiteY13" fmla="*/ 2399691 h 2916469"/>
              <a:gd name="connsiteX14" fmla="*/ 1219300 w 3476528"/>
              <a:gd name="connsiteY14" fmla="*/ 2591279 h 2916469"/>
              <a:gd name="connsiteX15" fmla="*/ 783871 w 3476528"/>
              <a:gd name="connsiteY15" fmla="*/ 2556445 h 2916469"/>
              <a:gd name="connsiteX16" fmla="*/ 348443 w 3476528"/>
              <a:gd name="connsiteY16" fmla="*/ 2260354 h 2916469"/>
              <a:gd name="connsiteX17" fmla="*/ 740329 w 3476528"/>
              <a:gd name="connsiteY17" fmla="*/ 1676879 h 2916469"/>
              <a:gd name="connsiteX18" fmla="*/ 749037 w 3476528"/>
              <a:gd name="connsiteY18" fmla="*/ 1215325 h 2916469"/>
              <a:gd name="connsiteX19" fmla="*/ 261357 w 3476528"/>
              <a:gd name="connsiteY19" fmla="*/ 1084697 h 2916469"/>
              <a:gd name="connsiteX20" fmla="*/ 100 w 3476528"/>
              <a:gd name="connsiteY20" fmla="*/ 901817 h 2916469"/>
              <a:gd name="connsiteX0" fmla="*/ 100 w 3476528"/>
              <a:gd name="connsiteY0" fmla="*/ 903900 h 2918552"/>
              <a:gd name="connsiteX1" fmla="*/ 287483 w 3476528"/>
              <a:gd name="connsiteY1" fmla="*/ 50460 h 2918552"/>
              <a:gd name="connsiteX2" fmla="*/ 650381 w 3476528"/>
              <a:gd name="connsiteY2" fmla="*/ 147149 h 2918552"/>
              <a:gd name="connsiteX3" fmla="*/ 1315094 w 3476528"/>
              <a:gd name="connsiteY3" fmla="*/ 546848 h 2918552"/>
              <a:gd name="connsiteX4" fmla="*/ 2133700 w 3476528"/>
              <a:gd name="connsiteY4" fmla="*/ 329134 h 2918552"/>
              <a:gd name="connsiteX5" fmla="*/ 2682340 w 3476528"/>
              <a:gd name="connsiteY5" fmla="*/ 433637 h 2918552"/>
              <a:gd name="connsiteX6" fmla="*/ 3196146 w 3476528"/>
              <a:gd name="connsiteY6" fmla="*/ 1130322 h 2918552"/>
              <a:gd name="connsiteX7" fmla="*/ 3431277 w 3476528"/>
              <a:gd name="connsiteY7" fmla="*/ 1827008 h 2918552"/>
              <a:gd name="connsiteX8" fmla="*/ 3431277 w 3476528"/>
              <a:gd name="connsiteY8" fmla="*/ 2602071 h 2918552"/>
              <a:gd name="connsiteX9" fmla="*/ 2961014 w 3476528"/>
              <a:gd name="connsiteY9" fmla="*/ 2906871 h 2918552"/>
              <a:gd name="connsiteX10" fmla="*/ 2621380 w 3476528"/>
              <a:gd name="connsiteY10" fmla="*/ 2802368 h 2918552"/>
              <a:gd name="connsiteX11" fmla="*/ 2464626 w 3476528"/>
              <a:gd name="connsiteY11" fmla="*/ 2314688 h 2918552"/>
              <a:gd name="connsiteX12" fmla="*/ 1959529 w 3476528"/>
              <a:gd name="connsiteY12" fmla="*/ 2096974 h 2918552"/>
              <a:gd name="connsiteX13" fmla="*/ 1567643 w 3476528"/>
              <a:gd name="connsiteY13" fmla="*/ 2401774 h 2918552"/>
              <a:gd name="connsiteX14" fmla="*/ 1219300 w 3476528"/>
              <a:gd name="connsiteY14" fmla="*/ 2593362 h 2918552"/>
              <a:gd name="connsiteX15" fmla="*/ 783871 w 3476528"/>
              <a:gd name="connsiteY15" fmla="*/ 2558528 h 2918552"/>
              <a:gd name="connsiteX16" fmla="*/ 348443 w 3476528"/>
              <a:gd name="connsiteY16" fmla="*/ 2262437 h 2918552"/>
              <a:gd name="connsiteX17" fmla="*/ 740329 w 3476528"/>
              <a:gd name="connsiteY17" fmla="*/ 1678962 h 2918552"/>
              <a:gd name="connsiteX18" fmla="*/ 749037 w 3476528"/>
              <a:gd name="connsiteY18" fmla="*/ 1217408 h 2918552"/>
              <a:gd name="connsiteX19" fmla="*/ 261357 w 3476528"/>
              <a:gd name="connsiteY19" fmla="*/ 1086780 h 2918552"/>
              <a:gd name="connsiteX20" fmla="*/ 100 w 3476528"/>
              <a:gd name="connsiteY20" fmla="*/ 903900 h 2918552"/>
              <a:gd name="connsiteX0" fmla="*/ 13293 w 3489721"/>
              <a:gd name="connsiteY0" fmla="*/ 950673 h 2965325"/>
              <a:gd name="connsiteX1" fmla="*/ 104473 w 3489721"/>
              <a:gd name="connsiteY1" fmla="*/ 42540 h 2965325"/>
              <a:gd name="connsiteX2" fmla="*/ 663574 w 3489721"/>
              <a:gd name="connsiteY2" fmla="*/ 193922 h 2965325"/>
              <a:gd name="connsiteX3" fmla="*/ 1328287 w 3489721"/>
              <a:gd name="connsiteY3" fmla="*/ 593621 h 2965325"/>
              <a:gd name="connsiteX4" fmla="*/ 2146893 w 3489721"/>
              <a:gd name="connsiteY4" fmla="*/ 375907 h 2965325"/>
              <a:gd name="connsiteX5" fmla="*/ 2695533 w 3489721"/>
              <a:gd name="connsiteY5" fmla="*/ 480410 h 2965325"/>
              <a:gd name="connsiteX6" fmla="*/ 3209339 w 3489721"/>
              <a:gd name="connsiteY6" fmla="*/ 1177095 h 2965325"/>
              <a:gd name="connsiteX7" fmla="*/ 3444470 w 3489721"/>
              <a:gd name="connsiteY7" fmla="*/ 1873781 h 2965325"/>
              <a:gd name="connsiteX8" fmla="*/ 3444470 w 3489721"/>
              <a:gd name="connsiteY8" fmla="*/ 2648844 h 2965325"/>
              <a:gd name="connsiteX9" fmla="*/ 2974207 w 3489721"/>
              <a:gd name="connsiteY9" fmla="*/ 2953644 h 2965325"/>
              <a:gd name="connsiteX10" fmla="*/ 2634573 w 3489721"/>
              <a:gd name="connsiteY10" fmla="*/ 2849141 h 2965325"/>
              <a:gd name="connsiteX11" fmla="*/ 2477819 w 3489721"/>
              <a:gd name="connsiteY11" fmla="*/ 2361461 h 2965325"/>
              <a:gd name="connsiteX12" fmla="*/ 1972722 w 3489721"/>
              <a:gd name="connsiteY12" fmla="*/ 2143747 h 2965325"/>
              <a:gd name="connsiteX13" fmla="*/ 1580836 w 3489721"/>
              <a:gd name="connsiteY13" fmla="*/ 2448547 h 2965325"/>
              <a:gd name="connsiteX14" fmla="*/ 1232493 w 3489721"/>
              <a:gd name="connsiteY14" fmla="*/ 2640135 h 2965325"/>
              <a:gd name="connsiteX15" fmla="*/ 797064 w 3489721"/>
              <a:gd name="connsiteY15" fmla="*/ 2605301 h 2965325"/>
              <a:gd name="connsiteX16" fmla="*/ 361636 w 3489721"/>
              <a:gd name="connsiteY16" fmla="*/ 2309210 h 2965325"/>
              <a:gd name="connsiteX17" fmla="*/ 753522 w 3489721"/>
              <a:gd name="connsiteY17" fmla="*/ 1725735 h 2965325"/>
              <a:gd name="connsiteX18" fmla="*/ 762230 w 3489721"/>
              <a:gd name="connsiteY18" fmla="*/ 1264181 h 2965325"/>
              <a:gd name="connsiteX19" fmla="*/ 274550 w 3489721"/>
              <a:gd name="connsiteY19" fmla="*/ 1133553 h 2965325"/>
              <a:gd name="connsiteX20" fmla="*/ 13293 w 3489721"/>
              <a:gd name="connsiteY20" fmla="*/ 950673 h 2965325"/>
              <a:gd name="connsiteX0" fmla="*/ 3760 w 3631113"/>
              <a:gd name="connsiteY0" fmla="*/ 625434 h 2944799"/>
              <a:gd name="connsiteX1" fmla="*/ 245865 w 3631113"/>
              <a:gd name="connsiteY1" fmla="*/ 22014 h 2944799"/>
              <a:gd name="connsiteX2" fmla="*/ 804966 w 3631113"/>
              <a:gd name="connsiteY2" fmla="*/ 173396 h 2944799"/>
              <a:gd name="connsiteX3" fmla="*/ 1469679 w 3631113"/>
              <a:gd name="connsiteY3" fmla="*/ 573095 h 2944799"/>
              <a:gd name="connsiteX4" fmla="*/ 2288285 w 3631113"/>
              <a:gd name="connsiteY4" fmla="*/ 355381 h 2944799"/>
              <a:gd name="connsiteX5" fmla="*/ 2836925 w 3631113"/>
              <a:gd name="connsiteY5" fmla="*/ 459884 h 2944799"/>
              <a:gd name="connsiteX6" fmla="*/ 3350731 w 3631113"/>
              <a:gd name="connsiteY6" fmla="*/ 1156569 h 2944799"/>
              <a:gd name="connsiteX7" fmla="*/ 3585862 w 3631113"/>
              <a:gd name="connsiteY7" fmla="*/ 1853255 h 2944799"/>
              <a:gd name="connsiteX8" fmla="*/ 3585862 w 3631113"/>
              <a:gd name="connsiteY8" fmla="*/ 2628318 h 2944799"/>
              <a:gd name="connsiteX9" fmla="*/ 3115599 w 3631113"/>
              <a:gd name="connsiteY9" fmla="*/ 2933118 h 2944799"/>
              <a:gd name="connsiteX10" fmla="*/ 2775965 w 3631113"/>
              <a:gd name="connsiteY10" fmla="*/ 2828615 h 2944799"/>
              <a:gd name="connsiteX11" fmla="*/ 2619211 w 3631113"/>
              <a:gd name="connsiteY11" fmla="*/ 2340935 h 2944799"/>
              <a:gd name="connsiteX12" fmla="*/ 2114114 w 3631113"/>
              <a:gd name="connsiteY12" fmla="*/ 2123221 h 2944799"/>
              <a:gd name="connsiteX13" fmla="*/ 1722228 w 3631113"/>
              <a:gd name="connsiteY13" fmla="*/ 2428021 h 2944799"/>
              <a:gd name="connsiteX14" fmla="*/ 1373885 w 3631113"/>
              <a:gd name="connsiteY14" fmla="*/ 2619609 h 2944799"/>
              <a:gd name="connsiteX15" fmla="*/ 938456 w 3631113"/>
              <a:gd name="connsiteY15" fmla="*/ 2584775 h 2944799"/>
              <a:gd name="connsiteX16" fmla="*/ 503028 w 3631113"/>
              <a:gd name="connsiteY16" fmla="*/ 2288684 h 2944799"/>
              <a:gd name="connsiteX17" fmla="*/ 894914 w 3631113"/>
              <a:gd name="connsiteY17" fmla="*/ 1705209 h 2944799"/>
              <a:gd name="connsiteX18" fmla="*/ 903622 w 3631113"/>
              <a:gd name="connsiteY18" fmla="*/ 1243655 h 2944799"/>
              <a:gd name="connsiteX19" fmla="*/ 415942 w 3631113"/>
              <a:gd name="connsiteY19" fmla="*/ 1113027 h 2944799"/>
              <a:gd name="connsiteX20" fmla="*/ 3760 w 3631113"/>
              <a:gd name="connsiteY20" fmla="*/ 625434 h 2944799"/>
              <a:gd name="connsiteX0" fmla="*/ 3484 w 3630837"/>
              <a:gd name="connsiteY0" fmla="*/ 625434 h 2944799"/>
              <a:gd name="connsiteX1" fmla="*/ 245589 w 3630837"/>
              <a:gd name="connsiteY1" fmla="*/ 22014 h 2944799"/>
              <a:gd name="connsiteX2" fmla="*/ 804690 w 3630837"/>
              <a:gd name="connsiteY2" fmla="*/ 173396 h 2944799"/>
              <a:gd name="connsiteX3" fmla="*/ 1469403 w 3630837"/>
              <a:gd name="connsiteY3" fmla="*/ 573095 h 2944799"/>
              <a:gd name="connsiteX4" fmla="*/ 2288009 w 3630837"/>
              <a:gd name="connsiteY4" fmla="*/ 355381 h 2944799"/>
              <a:gd name="connsiteX5" fmla="*/ 2836649 w 3630837"/>
              <a:gd name="connsiteY5" fmla="*/ 459884 h 2944799"/>
              <a:gd name="connsiteX6" fmla="*/ 3350455 w 3630837"/>
              <a:gd name="connsiteY6" fmla="*/ 1156569 h 2944799"/>
              <a:gd name="connsiteX7" fmla="*/ 3585586 w 3630837"/>
              <a:gd name="connsiteY7" fmla="*/ 1853255 h 2944799"/>
              <a:gd name="connsiteX8" fmla="*/ 3585586 w 3630837"/>
              <a:gd name="connsiteY8" fmla="*/ 2628318 h 2944799"/>
              <a:gd name="connsiteX9" fmla="*/ 3115323 w 3630837"/>
              <a:gd name="connsiteY9" fmla="*/ 2933118 h 2944799"/>
              <a:gd name="connsiteX10" fmla="*/ 2775689 w 3630837"/>
              <a:gd name="connsiteY10" fmla="*/ 2828615 h 2944799"/>
              <a:gd name="connsiteX11" fmla="*/ 2618935 w 3630837"/>
              <a:gd name="connsiteY11" fmla="*/ 2340935 h 2944799"/>
              <a:gd name="connsiteX12" fmla="*/ 2113838 w 3630837"/>
              <a:gd name="connsiteY12" fmla="*/ 2123221 h 2944799"/>
              <a:gd name="connsiteX13" fmla="*/ 1721952 w 3630837"/>
              <a:gd name="connsiteY13" fmla="*/ 2428021 h 2944799"/>
              <a:gd name="connsiteX14" fmla="*/ 1373609 w 3630837"/>
              <a:gd name="connsiteY14" fmla="*/ 2619609 h 2944799"/>
              <a:gd name="connsiteX15" fmla="*/ 938180 w 3630837"/>
              <a:gd name="connsiteY15" fmla="*/ 2584775 h 2944799"/>
              <a:gd name="connsiteX16" fmla="*/ 502752 w 3630837"/>
              <a:gd name="connsiteY16" fmla="*/ 2288684 h 2944799"/>
              <a:gd name="connsiteX17" fmla="*/ 894638 w 3630837"/>
              <a:gd name="connsiteY17" fmla="*/ 1705209 h 2944799"/>
              <a:gd name="connsiteX18" fmla="*/ 903346 w 3630837"/>
              <a:gd name="connsiteY18" fmla="*/ 1243655 h 2944799"/>
              <a:gd name="connsiteX19" fmla="*/ 408120 w 3630837"/>
              <a:gd name="connsiteY19" fmla="*/ 917698 h 2944799"/>
              <a:gd name="connsiteX20" fmla="*/ 3484 w 3630837"/>
              <a:gd name="connsiteY20" fmla="*/ 625434 h 2944799"/>
              <a:gd name="connsiteX0" fmla="*/ 5883 w 3633236"/>
              <a:gd name="connsiteY0" fmla="*/ 625434 h 2944799"/>
              <a:gd name="connsiteX1" fmla="*/ 247988 w 3633236"/>
              <a:gd name="connsiteY1" fmla="*/ 22014 h 2944799"/>
              <a:gd name="connsiteX2" fmla="*/ 807089 w 3633236"/>
              <a:gd name="connsiteY2" fmla="*/ 173396 h 2944799"/>
              <a:gd name="connsiteX3" fmla="*/ 1471802 w 3633236"/>
              <a:gd name="connsiteY3" fmla="*/ 573095 h 2944799"/>
              <a:gd name="connsiteX4" fmla="*/ 2290408 w 3633236"/>
              <a:gd name="connsiteY4" fmla="*/ 355381 h 2944799"/>
              <a:gd name="connsiteX5" fmla="*/ 2839048 w 3633236"/>
              <a:gd name="connsiteY5" fmla="*/ 459884 h 2944799"/>
              <a:gd name="connsiteX6" fmla="*/ 3352854 w 3633236"/>
              <a:gd name="connsiteY6" fmla="*/ 1156569 h 2944799"/>
              <a:gd name="connsiteX7" fmla="*/ 3587985 w 3633236"/>
              <a:gd name="connsiteY7" fmla="*/ 1853255 h 2944799"/>
              <a:gd name="connsiteX8" fmla="*/ 3587985 w 3633236"/>
              <a:gd name="connsiteY8" fmla="*/ 2628318 h 2944799"/>
              <a:gd name="connsiteX9" fmla="*/ 3117722 w 3633236"/>
              <a:gd name="connsiteY9" fmla="*/ 2933118 h 2944799"/>
              <a:gd name="connsiteX10" fmla="*/ 2778088 w 3633236"/>
              <a:gd name="connsiteY10" fmla="*/ 2828615 h 2944799"/>
              <a:gd name="connsiteX11" fmla="*/ 2621334 w 3633236"/>
              <a:gd name="connsiteY11" fmla="*/ 2340935 h 2944799"/>
              <a:gd name="connsiteX12" fmla="*/ 2116237 w 3633236"/>
              <a:gd name="connsiteY12" fmla="*/ 2123221 h 2944799"/>
              <a:gd name="connsiteX13" fmla="*/ 1724351 w 3633236"/>
              <a:gd name="connsiteY13" fmla="*/ 2428021 h 2944799"/>
              <a:gd name="connsiteX14" fmla="*/ 1376008 w 3633236"/>
              <a:gd name="connsiteY14" fmla="*/ 2619609 h 2944799"/>
              <a:gd name="connsiteX15" fmla="*/ 940579 w 3633236"/>
              <a:gd name="connsiteY15" fmla="*/ 2584775 h 2944799"/>
              <a:gd name="connsiteX16" fmla="*/ 505151 w 3633236"/>
              <a:gd name="connsiteY16" fmla="*/ 2288684 h 2944799"/>
              <a:gd name="connsiteX17" fmla="*/ 897037 w 3633236"/>
              <a:gd name="connsiteY17" fmla="*/ 1705209 h 2944799"/>
              <a:gd name="connsiteX18" fmla="*/ 905745 w 3633236"/>
              <a:gd name="connsiteY18" fmla="*/ 1243655 h 2944799"/>
              <a:gd name="connsiteX19" fmla="*/ 470889 w 3633236"/>
              <a:gd name="connsiteY19" fmla="*/ 870819 h 2944799"/>
              <a:gd name="connsiteX20" fmla="*/ 5883 w 3633236"/>
              <a:gd name="connsiteY20" fmla="*/ 625434 h 2944799"/>
              <a:gd name="connsiteX0" fmla="*/ 5883 w 3633236"/>
              <a:gd name="connsiteY0" fmla="*/ 625434 h 2944799"/>
              <a:gd name="connsiteX1" fmla="*/ 247988 w 3633236"/>
              <a:gd name="connsiteY1" fmla="*/ 22014 h 2944799"/>
              <a:gd name="connsiteX2" fmla="*/ 807089 w 3633236"/>
              <a:gd name="connsiteY2" fmla="*/ 173396 h 2944799"/>
              <a:gd name="connsiteX3" fmla="*/ 1471802 w 3633236"/>
              <a:gd name="connsiteY3" fmla="*/ 573095 h 2944799"/>
              <a:gd name="connsiteX4" fmla="*/ 2290408 w 3633236"/>
              <a:gd name="connsiteY4" fmla="*/ 355381 h 2944799"/>
              <a:gd name="connsiteX5" fmla="*/ 2839048 w 3633236"/>
              <a:gd name="connsiteY5" fmla="*/ 459884 h 2944799"/>
              <a:gd name="connsiteX6" fmla="*/ 3352854 w 3633236"/>
              <a:gd name="connsiteY6" fmla="*/ 1156569 h 2944799"/>
              <a:gd name="connsiteX7" fmla="*/ 3587985 w 3633236"/>
              <a:gd name="connsiteY7" fmla="*/ 1853255 h 2944799"/>
              <a:gd name="connsiteX8" fmla="*/ 3587985 w 3633236"/>
              <a:gd name="connsiteY8" fmla="*/ 2628318 h 2944799"/>
              <a:gd name="connsiteX9" fmla="*/ 3117722 w 3633236"/>
              <a:gd name="connsiteY9" fmla="*/ 2933118 h 2944799"/>
              <a:gd name="connsiteX10" fmla="*/ 2778088 w 3633236"/>
              <a:gd name="connsiteY10" fmla="*/ 2828615 h 2944799"/>
              <a:gd name="connsiteX11" fmla="*/ 2621334 w 3633236"/>
              <a:gd name="connsiteY11" fmla="*/ 2340935 h 2944799"/>
              <a:gd name="connsiteX12" fmla="*/ 2116237 w 3633236"/>
              <a:gd name="connsiteY12" fmla="*/ 2123221 h 2944799"/>
              <a:gd name="connsiteX13" fmla="*/ 1724351 w 3633236"/>
              <a:gd name="connsiteY13" fmla="*/ 2428021 h 2944799"/>
              <a:gd name="connsiteX14" fmla="*/ 1376008 w 3633236"/>
              <a:gd name="connsiteY14" fmla="*/ 2619609 h 2944799"/>
              <a:gd name="connsiteX15" fmla="*/ 940579 w 3633236"/>
              <a:gd name="connsiteY15" fmla="*/ 2584775 h 2944799"/>
              <a:gd name="connsiteX16" fmla="*/ 505151 w 3633236"/>
              <a:gd name="connsiteY16" fmla="*/ 2288684 h 2944799"/>
              <a:gd name="connsiteX17" fmla="*/ 897037 w 3633236"/>
              <a:gd name="connsiteY17" fmla="*/ 1705209 h 2944799"/>
              <a:gd name="connsiteX18" fmla="*/ 1018939 w 3633236"/>
              <a:gd name="connsiteY18" fmla="*/ 1142084 h 2944799"/>
              <a:gd name="connsiteX19" fmla="*/ 470889 w 3633236"/>
              <a:gd name="connsiteY19" fmla="*/ 870819 h 2944799"/>
              <a:gd name="connsiteX20" fmla="*/ 5883 w 3633236"/>
              <a:gd name="connsiteY20" fmla="*/ 625434 h 2944799"/>
              <a:gd name="connsiteX0" fmla="*/ 5883 w 3633236"/>
              <a:gd name="connsiteY0" fmla="*/ 625434 h 2944799"/>
              <a:gd name="connsiteX1" fmla="*/ 247988 w 3633236"/>
              <a:gd name="connsiteY1" fmla="*/ 22014 h 2944799"/>
              <a:gd name="connsiteX2" fmla="*/ 807089 w 3633236"/>
              <a:gd name="connsiteY2" fmla="*/ 173396 h 2944799"/>
              <a:gd name="connsiteX3" fmla="*/ 1471802 w 3633236"/>
              <a:gd name="connsiteY3" fmla="*/ 573095 h 2944799"/>
              <a:gd name="connsiteX4" fmla="*/ 2290408 w 3633236"/>
              <a:gd name="connsiteY4" fmla="*/ 355381 h 2944799"/>
              <a:gd name="connsiteX5" fmla="*/ 2839048 w 3633236"/>
              <a:gd name="connsiteY5" fmla="*/ 459884 h 2944799"/>
              <a:gd name="connsiteX6" fmla="*/ 3352854 w 3633236"/>
              <a:gd name="connsiteY6" fmla="*/ 1156569 h 2944799"/>
              <a:gd name="connsiteX7" fmla="*/ 3587985 w 3633236"/>
              <a:gd name="connsiteY7" fmla="*/ 1853255 h 2944799"/>
              <a:gd name="connsiteX8" fmla="*/ 3587985 w 3633236"/>
              <a:gd name="connsiteY8" fmla="*/ 2628318 h 2944799"/>
              <a:gd name="connsiteX9" fmla="*/ 3117722 w 3633236"/>
              <a:gd name="connsiteY9" fmla="*/ 2933118 h 2944799"/>
              <a:gd name="connsiteX10" fmla="*/ 2778088 w 3633236"/>
              <a:gd name="connsiteY10" fmla="*/ 2828615 h 2944799"/>
              <a:gd name="connsiteX11" fmla="*/ 2621334 w 3633236"/>
              <a:gd name="connsiteY11" fmla="*/ 2340935 h 2944799"/>
              <a:gd name="connsiteX12" fmla="*/ 2116237 w 3633236"/>
              <a:gd name="connsiteY12" fmla="*/ 2123221 h 2944799"/>
              <a:gd name="connsiteX13" fmla="*/ 1724351 w 3633236"/>
              <a:gd name="connsiteY13" fmla="*/ 2428021 h 2944799"/>
              <a:gd name="connsiteX14" fmla="*/ 1376008 w 3633236"/>
              <a:gd name="connsiteY14" fmla="*/ 2619609 h 2944799"/>
              <a:gd name="connsiteX15" fmla="*/ 940579 w 3633236"/>
              <a:gd name="connsiteY15" fmla="*/ 2584775 h 2944799"/>
              <a:gd name="connsiteX16" fmla="*/ 505151 w 3633236"/>
              <a:gd name="connsiteY16" fmla="*/ 2288684 h 2944799"/>
              <a:gd name="connsiteX17" fmla="*/ 995138 w 3633236"/>
              <a:gd name="connsiteY17" fmla="*/ 1728649 h 2944799"/>
              <a:gd name="connsiteX18" fmla="*/ 1018939 w 3633236"/>
              <a:gd name="connsiteY18" fmla="*/ 1142084 h 2944799"/>
              <a:gd name="connsiteX19" fmla="*/ 470889 w 3633236"/>
              <a:gd name="connsiteY19" fmla="*/ 870819 h 2944799"/>
              <a:gd name="connsiteX20" fmla="*/ 5883 w 3633236"/>
              <a:gd name="connsiteY20" fmla="*/ 625434 h 2944799"/>
              <a:gd name="connsiteX0" fmla="*/ 5883 w 3633236"/>
              <a:gd name="connsiteY0" fmla="*/ 625434 h 2944799"/>
              <a:gd name="connsiteX1" fmla="*/ 247988 w 3633236"/>
              <a:gd name="connsiteY1" fmla="*/ 22014 h 2944799"/>
              <a:gd name="connsiteX2" fmla="*/ 807089 w 3633236"/>
              <a:gd name="connsiteY2" fmla="*/ 173396 h 2944799"/>
              <a:gd name="connsiteX3" fmla="*/ 1471802 w 3633236"/>
              <a:gd name="connsiteY3" fmla="*/ 573095 h 2944799"/>
              <a:gd name="connsiteX4" fmla="*/ 2290408 w 3633236"/>
              <a:gd name="connsiteY4" fmla="*/ 355381 h 2944799"/>
              <a:gd name="connsiteX5" fmla="*/ 2839048 w 3633236"/>
              <a:gd name="connsiteY5" fmla="*/ 459884 h 2944799"/>
              <a:gd name="connsiteX6" fmla="*/ 3352854 w 3633236"/>
              <a:gd name="connsiteY6" fmla="*/ 1156569 h 2944799"/>
              <a:gd name="connsiteX7" fmla="*/ 3587985 w 3633236"/>
              <a:gd name="connsiteY7" fmla="*/ 1853255 h 2944799"/>
              <a:gd name="connsiteX8" fmla="*/ 3587985 w 3633236"/>
              <a:gd name="connsiteY8" fmla="*/ 2628318 h 2944799"/>
              <a:gd name="connsiteX9" fmla="*/ 3117722 w 3633236"/>
              <a:gd name="connsiteY9" fmla="*/ 2933118 h 2944799"/>
              <a:gd name="connsiteX10" fmla="*/ 2778088 w 3633236"/>
              <a:gd name="connsiteY10" fmla="*/ 2828615 h 2944799"/>
              <a:gd name="connsiteX11" fmla="*/ 2621334 w 3633236"/>
              <a:gd name="connsiteY11" fmla="*/ 2340935 h 2944799"/>
              <a:gd name="connsiteX12" fmla="*/ 2116237 w 3633236"/>
              <a:gd name="connsiteY12" fmla="*/ 2123221 h 2944799"/>
              <a:gd name="connsiteX13" fmla="*/ 1724351 w 3633236"/>
              <a:gd name="connsiteY13" fmla="*/ 2428021 h 2944799"/>
              <a:gd name="connsiteX14" fmla="*/ 1376008 w 3633236"/>
              <a:gd name="connsiteY14" fmla="*/ 2619609 h 2944799"/>
              <a:gd name="connsiteX15" fmla="*/ 940579 w 3633236"/>
              <a:gd name="connsiteY15" fmla="*/ 2584775 h 2944799"/>
              <a:gd name="connsiteX16" fmla="*/ 573067 w 3633236"/>
              <a:gd name="connsiteY16" fmla="*/ 2484013 h 2944799"/>
              <a:gd name="connsiteX17" fmla="*/ 995138 w 3633236"/>
              <a:gd name="connsiteY17" fmla="*/ 1728649 h 2944799"/>
              <a:gd name="connsiteX18" fmla="*/ 1018939 w 3633236"/>
              <a:gd name="connsiteY18" fmla="*/ 1142084 h 2944799"/>
              <a:gd name="connsiteX19" fmla="*/ 470889 w 3633236"/>
              <a:gd name="connsiteY19" fmla="*/ 870819 h 2944799"/>
              <a:gd name="connsiteX20" fmla="*/ 5883 w 3633236"/>
              <a:gd name="connsiteY20" fmla="*/ 625434 h 2944799"/>
              <a:gd name="connsiteX0" fmla="*/ 5883 w 3633236"/>
              <a:gd name="connsiteY0" fmla="*/ 625434 h 2944799"/>
              <a:gd name="connsiteX1" fmla="*/ 247988 w 3633236"/>
              <a:gd name="connsiteY1" fmla="*/ 22014 h 2944799"/>
              <a:gd name="connsiteX2" fmla="*/ 807089 w 3633236"/>
              <a:gd name="connsiteY2" fmla="*/ 173396 h 2944799"/>
              <a:gd name="connsiteX3" fmla="*/ 1471802 w 3633236"/>
              <a:gd name="connsiteY3" fmla="*/ 573095 h 2944799"/>
              <a:gd name="connsiteX4" fmla="*/ 2290408 w 3633236"/>
              <a:gd name="connsiteY4" fmla="*/ 355381 h 2944799"/>
              <a:gd name="connsiteX5" fmla="*/ 2839048 w 3633236"/>
              <a:gd name="connsiteY5" fmla="*/ 459884 h 2944799"/>
              <a:gd name="connsiteX6" fmla="*/ 3352854 w 3633236"/>
              <a:gd name="connsiteY6" fmla="*/ 1156569 h 2944799"/>
              <a:gd name="connsiteX7" fmla="*/ 3587985 w 3633236"/>
              <a:gd name="connsiteY7" fmla="*/ 1853255 h 2944799"/>
              <a:gd name="connsiteX8" fmla="*/ 3587985 w 3633236"/>
              <a:gd name="connsiteY8" fmla="*/ 2628318 h 2944799"/>
              <a:gd name="connsiteX9" fmla="*/ 3117722 w 3633236"/>
              <a:gd name="connsiteY9" fmla="*/ 2933118 h 2944799"/>
              <a:gd name="connsiteX10" fmla="*/ 2778088 w 3633236"/>
              <a:gd name="connsiteY10" fmla="*/ 2828615 h 2944799"/>
              <a:gd name="connsiteX11" fmla="*/ 2621334 w 3633236"/>
              <a:gd name="connsiteY11" fmla="*/ 2340935 h 2944799"/>
              <a:gd name="connsiteX12" fmla="*/ 2116237 w 3633236"/>
              <a:gd name="connsiteY12" fmla="*/ 2123221 h 2944799"/>
              <a:gd name="connsiteX13" fmla="*/ 1724351 w 3633236"/>
              <a:gd name="connsiteY13" fmla="*/ 2428021 h 2944799"/>
              <a:gd name="connsiteX14" fmla="*/ 1376008 w 3633236"/>
              <a:gd name="connsiteY14" fmla="*/ 2619609 h 2944799"/>
              <a:gd name="connsiteX15" fmla="*/ 940579 w 3633236"/>
              <a:gd name="connsiteY15" fmla="*/ 2584775 h 2944799"/>
              <a:gd name="connsiteX16" fmla="*/ 618345 w 3633236"/>
              <a:gd name="connsiteY16" fmla="*/ 2382442 h 2944799"/>
              <a:gd name="connsiteX17" fmla="*/ 995138 w 3633236"/>
              <a:gd name="connsiteY17" fmla="*/ 1728649 h 2944799"/>
              <a:gd name="connsiteX18" fmla="*/ 1018939 w 3633236"/>
              <a:gd name="connsiteY18" fmla="*/ 1142084 h 2944799"/>
              <a:gd name="connsiteX19" fmla="*/ 470889 w 3633236"/>
              <a:gd name="connsiteY19" fmla="*/ 870819 h 2944799"/>
              <a:gd name="connsiteX20" fmla="*/ 5883 w 3633236"/>
              <a:gd name="connsiteY20" fmla="*/ 625434 h 2944799"/>
              <a:gd name="connsiteX0" fmla="*/ 5883 w 3633236"/>
              <a:gd name="connsiteY0" fmla="*/ 625434 h 2944799"/>
              <a:gd name="connsiteX1" fmla="*/ 247988 w 3633236"/>
              <a:gd name="connsiteY1" fmla="*/ 22014 h 2944799"/>
              <a:gd name="connsiteX2" fmla="*/ 807089 w 3633236"/>
              <a:gd name="connsiteY2" fmla="*/ 173396 h 2944799"/>
              <a:gd name="connsiteX3" fmla="*/ 1471802 w 3633236"/>
              <a:gd name="connsiteY3" fmla="*/ 573095 h 2944799"/>
              <a:gd name="connsiteX4" fmla="*/ 2290408 w 3633236"/>
              <a:gd name="connsiteY4" fmla="*/ 355381 h 2944799"/>
              <a:gd name="connsiteX5" fmla="*/ 2839048 w 3633236"/>
              <a:gd name="connsiteY5" fmla="*/ 459884 h 2944799"/>
              <a:gd name="connsiteX6" fmla="*/ 3352854 w 3633236"/>
              <a:gd name="connsiteY6" fmla="*/ 1156569 h 2944799"/>
              <a:gd name="connsiteX7" fmla="*/ 3587985 w 3633236"/>
              <a:gd name="connsiteY7" fmla="*/ 1853255 h 2944799"/>
              <a:gd name="connsiteX8" fmla="*/ 3587985 w 3633236"/>
              <a:gd name="connsiteY8" fmla="*/ 2628318 h 2944799"/>
              <a:gd name="connsiteX9" fmla="*/ 3117722 w 3633236"/>
              <a:gd name="connsiteY9" fmla="*/ 2933118 h 2944799"/>
              <a:gd name="connsiteX10" fmla="*/ 2778088 w 3633236"/>
              <a:gd name="connsiteY10" fmla="*/ 2828615 h 2944799"/>
              <a:gd name="connsiteX11" fmla="*/ 2621334 w 3633236"/>
              <a:gd name="connsiteY11" fmla="*/ 2340935 h 2944799"/>
              <a:gd name="connsiteX12" fmla="*/ 2116237 w 3633236"/>
              <a:gd name="connsiteY12" fmla="*/ 2123221 h 2944799"/>
              <a:gd name="connsiteX13" fmla="*/ 1724351 w 3633236"/>
              <a:gd name="connsiteY13" fmla="*/ 2428021 h 2944799"/>
              <a:gd name="connsiteX14" fmla="*/ 1345823 w 3633236"/>
              <a:gd name="connsiteY14" fmla="*/ 2588357 h 2944799"/>
              <a:gd name="connsiteX15" fmla="*/ 940579 w 3633236"/>
              <a:gd name="connsiteY15" fmla="*/ 2584775 h 2944799"/>
              <a:gd name="connsiteX16" fmla="*/ 618345 w 3633236"/>
              <a:gd name="connsiteY16" fmla="*/ 2382442 h 2944799"/>
              <a:gd name="connsiteX17" fmla="*/ 995138 w 3633236"/>
              <a:gd name="connsiteY17" fmla="*/ 1728649 h 2944799"/>
              <a:gd name="connsiteX18" fmla="*/ 1018939 w 3633236"/>
              <a:gd name="connsiteY18" fmla="*/ 1142084 h 2944799"/>
              <a:gd name="connsiteX19" fmla="*/ 470889 w 3633236"/>
              <a:gd name="connsiteY19" fmla="*/ 870819 h 2944799"/>
              <a:gd name="connsiteX20" fmla="*/ 5883 w 3633236"/>
              <a:gd name="connsiteY20" fmla="*/ 625434 h 2944799"/>
              <a:gd name="connsiteX0" fmla="*/ 5883 w 3633236"/>
              <a:gd name="connsiteY0" fmla="*/ 625434 h 2944799"/>
              <a:gd name="connsiteX1" fmla="*/ 247988 w 3633236"/>
              <a:gd name="connsiteY1" fmla="*/ 22014 h 2944799"/>
              <a:gd name="connsiteX2" fmla="*/ 807089 w 3633236"/>
              <a:gd name="connsiteY2" fmla="*/ 173396 h 2944799"/>
              <a:gd name="connsiteX3" fmla="*/ 1471802 w 3633236"/>
              <a:gd name="connsiteY3" fmla="*/ 573095 h 2944799"/>
              <a:gd name="connsiteX4" fmla="*/ 2290408 w 3633236"/>
              <a:gd name="connsiteY4" fmla="*/ 355381 h 2944799"/>
              <a:gd name="connsiteX5" fmla="*/ 2839048 w 3633236"/>
              <a:gd name="connsiteY5" fmla="*/ 459884 h 2944799"/>
              <a:gd name="connsiteX6" fmla="*/ 3352854 w 3633236"/>
              <a:gd name="connsiteY6" fmla="*/ 1156569 h 2944799"/>
              <a:gd name="connsiteX7" fmla="*/ 3587985 w 3633236"/>
              <a:gd name="connsiteY7" fmla="*/ 1853255 h 2944799"/>
              <a:gd name="connsiteX8" fmla="*/ 3587985 w 3633236"/>
              <a:gd name="connsiteY8" fmla="*/ 2628318 h 2944799"/>
              <a:gd name="connsiteX9" fmla="*/ 3117722 w 3633236"/>
              <a:gd name="connsiteY9" fmla="*/ 2933118 h 2944799"/>
              <a:gd name="connsiteX10" fmla="*/ 2778088 w 3633236"/>
              <a:gd name="connsiteY10" fmla="*/ 2828615 h 2944799"/>
              <a:gd name="connsiteX11" fmla="*/ 2621334 w 3633236"/>
              <a:gd name="connsiteY11" fmla="*/ 2340935 h 2944799"/>
              <a:gd name="connsiteX12" fmla="*/ 2116237 w 3633236"/>
              <a:gd name="connsiteY12" fmla="*/ 2123221 h 2944799"/>
              <a:gd name="connsiteX13" fmla="*/ 1671527 w 3633236"/>
              <a:gd name="connsiteY13" fmla="*/ 2318637 h 2944799"/>
              <a:gd name="connsiteX14" fmla="*/ 1345823 w 3633236"/>
              <a:gd name="connsiteY14" fmla="*/ 2588357 h 2944799"/>
              <a:gd name="connsiteX15" fmla="*/ 940579 w 3633236"/>
              <a:gd name="connsiteY15" fmla="*/ 2584775 h 2944799"/>
              <a:gd name="connsiteX16" fmla="*/ 618345 w 3633236"/>
              <a:gd name="connsiteY16" fmla="*/ 2382442 h 2944799"/>
              <a:gd name="connsiteX17" fmla="*/ 995138 w 3633236"/>
              <a:gd name="connsiteY17" fmla="*/ 1728649 h 2944799"/>
              <a:gd name="connsiteX18" fmla="*/ 1018939 w 3633236"/>
              <a:gd name="connsiteY18" fmla="*/ 1142084 h 2944799"/>
              <a:gd name="connsiteX19" fmla="*/ 470889 w 3633236"/>
              <a:gd name="connsiteY19" fmla="*/ 870819 h 2944799"/>
              <a:gd name="connsiteX20" fmla="*/ 5883 w 3633236"/>
              <a:gd name="connsiteY20" fmla="*/ 625434 h 2944799"/>
              <a:gd name="connsiteX0" fmla="*/ 5883 w 3633236"/>
              <a:gd name="connsiteY0" fmla="*/ 625434 h 2944799"/>
              <a:gd name="connsiteX1" fmla="*/ 247988 w 3633236"/>
              <a:gd name="connsiteY1" fmla="*/ 22014 h 2944799"/>
              <a:gd name="connsiteX2" fmla="*/ 807089 w 3633236"/>
              <a:gd name="connsiteY2" fmla="*/ 173396 h 2944799"/>
              <a:gd name="connsiteX3" fmla="*/ 1471802 w 3633236"/>
              <a:gd name="connsiteY3" fmla="*/ 573095 h 2944799"/>
              <a:gd name="connsiteX4" fmla="*/ 2290408 w 3633236"/>
              <a:gd name="connsiteY4" fmla="*/ 355381 h 2944799"/>
              <a:gd name="connsiteX5" fmla="*/ 2839048 w 3633236"/>
              <a:gd name="connsiteY5" fmla="*/ 459884 h 2944799"/>
              <a:gd name="connsiteX6" fmla="*/ 3352854 w 3633236"/>
              <a:gd name="connsiteY6" fmla="*/ 1156569 h 2944799"/>
              <a:gd name="connsiteX7" fmla="*/ 3587985 w 3633236"/>
              <a:gd name="connsiteY7" fmla="*/ 1853255 h 2944799"/>
              <a:gd name="connsiteX8" fmla="*/ 3587985 w 3633236"/>
              <a:gd name="connsiteY8" fmla="*/ 2628318 h 2944799"/>
              <a:gd name="connsiteX9" fmla="*/ 3117722 w 3633236"/>
              <a:gd name="connsiteY9" fmla="*/ 2933118 h 2944799"/>
              <a:gd name="connsiteX10" fmla="*/ 2778088 w 3633236"/>
              <a:gd name="connsiteY10" fmla="*/ 2828615 h 2944799"/>
              <a:gd name="connsiteX11" fmla="*/ 2621334 w 3633236"/>
              <a:gd name="connsiteY11" fmla="*/ 2340935 h 2944799"/>
              <a:gd name="connsiteX12" fmla="*/ 2116237 w 3633236"/>
              <a:gd name="connsiteY12" fmla="*/ 2123221 h 2944799"/>
              <a:gd name="connsiteX13" fmla="*/ 1671527 w 3633236"/>
              <a:gd name="connsiteY13" fmla="*/ 2318637 h 2944799"/>
              <a:gd name="connsiteX14" fmla="*/ 1345823 w 3633236"/>
              <a:gd name="connsiteY14" fmla="*/ 2588357 h 2944799"/>
              <a:gd name="connsiteX15" fmla="*/ 940579 w 3633236"/>
              <a:gd name="connsiteY15" fmla="*/ 2584775 h 2944799"/>
              <a:gd name="connsiteX16" fmla="*/ 618345 w 3633236"/>
              <a:gd name="connsiteY16" fmla="*/ 2382442 h 2944799"/>
              <a:gd name="connsiteX17" fmla="*/ 995138 w 3633236"/>
              <a:gd name="connsiteY17" fmla="*/ 1728649 h 2944799"/>
              <a:gd name="connsiteX18" fmla="*/ 1018939 w 3633236"/>
              <a:gd name="connsiteY18" fmla="*/ 1142084 h 2944799"/>
              <a:gd name="connsiteX19" fmla="*/ 470889 w 3633236"/>
              <a:gd name="connsiteY19" fmla="*/ 870819 h 2944799"/>
              <a:gd name="connsiteX20" fmla="*/ 5883 w 3633236"/>
              <a:gd name="connsiteY20" fmla="*/ 625434 h 2944799"/>
              <a:gd name="connsiteX0" fmla="*/ 5883 w 3633236"/>
              <a:gd name="connsiteY0" fmla="*/ 625434 h 2945136"/>
              <a:gd name="connsiteX1" fmla="*/ 247988 w 3633236"/>
              <a:gd name="connsiteY1" fmla="*/ 22014 h 2945136"/>
              <a:gd name="connsiteX2" fmla="*/ 807089 w 3633236"/>
              <a:gd name="connsiteY2" fmla="*/ 173396 h 2945136"/>
              <a:gd name="connsiteX3" fmla="*/ 1471802 w 3633236"/>
              <a:gd name="connsiteY3" fmla="*/ 573095 h 2945136"/>
              <a:gd name="connsiteX4" fmla="*/ 2290408 w 3633236"/>
              <a:gd name="connsiteY4" fmla="*/ 355381 h 2945136"/>
              <a:gd name="connsiteX5" fmla="*/ 2839048 w 3633236"/>
              <a:gd name="connsiteY5" fmla="*/ 459884 h 2945136"/>
              <a:gd name="connsiteX6" fmla="*/ 3352854 w 3633236"/>
              <a:gd name="connsiteY6" fmla="*/ 1156569 h 2945136"/>
              <a:gd name="connsiteX7" fmla="*/ 3587985 w 3633236"/>
              <a:gd name="connsiteY7" fmla="*/ 1853255 h 2945136"/>
              <a:gd name="connsiteX8" fmla="*/ 3587985 w 3633236"/>
              <a:gd name="connsiteY8" fmla="*/ 2628318 h 2945136"/>
              <a:gd name="connsiteX9" fmla="*/ 3117722 w 3633236"/>
              <a:gd name="connsiteY9" fmla="*/ 2933118 h 2945136"/>
              <a:gd name="connsiteX10" fmla="*/ 2778088 w 3633236"/>
              <a:gd name="connsiteY10" fmla="*/ 2828615 h 2945136"/>
              <a:gd name="connsiteX11" fmla="*/ 2930731 w 3633236"/>
              <a:gd name="connsiteY11" fmla="*/ 2325309 h 2945136"/>
              <a:gd name="connsiteX12" fmla="*/ 2116237 w 3633236"/>
              <a:gd name="connsiteY12" fmla="*/ 2123221 h 2945136"/>
              <a:gd name="connsiteX13" fmla="*/ 1671527 w 3633236"/>
              <a:gd name="connsiteY13" fmla="*/ 2318637 h 2945136"/>
              <a:gd name="connsiteX14" fmla="*/ 1345823 w 3633236"/>
              <a:gd name="connsiteY14" fmla="*/ 2588357 h 2945136"/>
              <a:gd name="connsiteX15" fmla="*/ 940579 w 3633236"/>
              <a:gd name="connsiteY15" fmla="*/ 2584775 h 2945136"/>
              <a:gd name="connsiteX16" fmla="*/ 618345 w 3633236"/>
              <a:gd name="connsiteY16" fmla="*/ 2382442 h 2945136"/>
              <a:gd name="connsiteX17" fmla="*/ 995138 w 3633236"/>
              <a:gd name="connsiteY17" fmla="*/ 1728649 h 2945136"/>
              <a:gd name="connsiteX18" fmla="*/ 1018939 w 3633236"/>
              <a:gd name="connsiteY18" fmla="*/ 1142084 h 2945136"/>
              <a:gd name="connsiteX19" fmla="*/ 470889 w 3633236"/>
              <a:gd name="connsiteY19" fmla="*/ 870819 h 2945136"/>
              <a:gd name="connsiteX20" fmla="*/ 5883 w 3633236"/>
              <a:gd name="connsiteY20" fmla="*/ 625434 h 2945136"/>
              <a:gd name="connsiteX0" fmla="*/ 5883 w 3633236"/>
              <a:gd name="connsiteY0" fmla="*/ 625434 h 2951245"/>
              <a:gd name="connsiteX1" fmla="*/ 247988 w 3633236"/>
              <a:gd name="connsiteY1" fmla="*/ 22014 h 2951245"/>
              <a:gd name="connsiteX2" fmla="*/ 807089 w 3633236"/>
              <a:gd name="connsiteY2" fmla="*/ 173396 h 2951245"/>
              <a:gd name="connsiteX3" fmla="*/ 1471802 w 3633236"/>
              <a:gd name="connsiteY3" fmla="*/ 573095 h 2951245"/>
              <a:gd name="connsiteX4" fmla="*/ 2290408 w 3633236"/>
              <a:gd name="connsiteY4" fmla="*/ 355381 h 2951245"/>
              <a:gd name="connsiteX5" fmla="*/ 2839048 w 3633236"/>
              <a:gd name="connsiteY5" fmla="*/ 459884 h 2951245"/>
              <a:gd name="connsiteX6" fmla="*/ 3352854 w 3633236"/>
              <a:gd name="connsiteY6" fmla="*/ 1156569 h 2951245"/>
              <a:gd name="connsiteX7" fmla="*/ 3587985 w 3633236"/>
              <a:gd name="connsiteY7" fmla="*/ 1853255 h 2951245"/>
              <a:gd name="connsiteX8" fmla="*/ 3587985 w 3633236"/>
              <a:gd name="connsiteY8" fmla="*/ 2628318 h 2951245"/>
              <a:gd name="connsiteX9" fmla="*/ 3117722 w 3633236"/>
              <a:gd name="connsiteY9" fmla="*/ 2933118 h 2951245"/>
              <a:gd name="connsiteX10" fmla="*/ 3034661 w 3633236"/>
              <a:gd name="connsiteY10" fmla="*/ 2852055 h 2951245"/>
              <a:gd name="connsiteX11" fmla="*/ 2930731 w 3633236"/>
              <a:gd name="connsiteY11" fmla="*/ 2325309 h 2951245"/>
              <a:gd name="connsiteX12" fmla="*/ 2116237 w 3633236"/>
              <a:gd name="connsiteY12" fmla="*/ 2123221 h 2951245"/>
              <a:gd name="connsiteX13" fmla="*/ 1671527 w 3633236"/>
              <a:gd name="connsiteY13" fmla="*/ 2318637 h 2951245"/>
              <a:gd name="connsiteX14" fmla="*/ 1345823 w 3633236"/>
              <a:gd name="connsiteY14" fmla="*/ 2588357 h 2951245"/>
              <a:gd name="connsiteX15" fmla="*/ 940579 w 3633236"/>
              <a:gd name="connsiteY15" fmla="*/ 2584775 h 2951245"/>
              <a:gd name="connsiteX16" fmla="*/ 618345 w 3633236"/>
              <a:gd name="connsiteY16" fmla="*/ 2382442 h 2951245"/>
              <a:gd name="connsiteX17" fmla="*/ 995138 w 3633236"/>
              <a:gd name="connsiteY17" fmla="*/ 1728649 h 2951245"/>
              <a:gd name="connsiteX18" fmla="*/ 1018939 w 3633236"/>
              <a:gd name="connsiteY18" fmla="*/ 1142084 h 2951245"/>
              <a:gd name="connsiteX19" fmla="*/ 470889 w 3633236"/>
              <a:gd name="connsiteY19" fmla="*/ 870819 h 2951245"/>
              <a:gd name="connsiteX20" fmla="*/ 5883 w 3633236"/>
              <a:gd name="connsiteY20" fmla="*/ 625434 h 2951245"/>
              <a:gd name="connsiteX0" fmla="*/ 5883 w 3609014"/>
              <a:gd name="connsiteY0" fmla="*/ 625434 h 2933565"/>
              <a:gd name="connsiteX1" fmla="*/ 247988 w 3609014"/>
              <a:gd name="connsiteY1" fmla="*/ 22014 h 2933565"/>
              <a:gd name="connsiteX2" fmla="*/ 807089 w 3609014"/>
              <a:gd name="connsiteY2" fmla="*/ 173396 h 2933565"/>
              <a:gd name="connsiteX3" fmla="*/ 1471802 w 3609014"/>
              <a:gd name="connsiteY3" fmla="*/ 573095 h 2933565"/>
              <a:gd name="connsiteX4" fmla="*/ 2290408 w 3609014"/>
              <a:gd name="connsiteY4" fmla="*/ 355381 h 2933565"/>
              <a:gd name="connsiteX5" fmla="*/ 2839048 w 3609014"/>
              <a:gd name="connsiteY5" fmla="*/ 459884 h 2933565"/>
              <a:gd name="connsiteX6" fmla="*/ 3352854 w 3609014"/>
              <a:gd name="connsiteY6" fmla="*/ 1156569 h 2933565"/>
              <a:gd name="connsiteX7" fmla="*/ 3587985 w 3609014"/>
              <a:gd name="connsiteY7" fmla="*/ 1853255 h 2933565"/>
              <a:gd name="connsiteX8" fmla="*/ 3587985 w 3609014"/>
              <a:gd name="connsiteY8" fmla="*/ 2628318 h 2933565"/>
              <a:gd name="connsiteX9" fmla="*/ 3502581 w 3609014"/>
              <a:gd name="connsiteY9" fmla="*/ 2909679 h 2933565"/>
              <a:gd name="connsiteX10" fmla="*/ 3034661 w 3609014"/>
              <a:gd name="connsiteY10" fmla="*/ 2852055 h 2933565"/>
              <a:gd name="connsiteX11" fmla="*/ 2930731 w 3609014"/>
              <a:gd name="connsiteY11" fmla="*/ 2325309 h 2933565"/>
              <a:gd name="connsiteX12" fmla="*/ 2116237 w 3609014"/>
              <a:gd name="connsiteY12" fmla="*/ 2123221 h 2933565"/>
              <a:gd name="connsiteX13" fmla="*/ 1671527 w 3609014"/>
              <a:gd name="connsiteY13" fmla="*/ 2318637 h 2933565"/>
              <a:gd name="connsiteX14" fmla="*/ 1345823 w 3609014"/>
              <a:gd name="connsiteY14" fmla="*/ 2588357 h 2933565"/>
              <a:gd name="connsiteX15" fmla="*/ 940579 w 3609014"/>
              <a:gd name="connsiteY15" fmla="*/ 2584775 h 2933565"/>
              <a:gd name="connsiteX16" fmla="*/ 618345 w 3609014"/>
              <a:gd name="connsiteY16" fmla="*/ 2382442 h 2933565"/>
              <a:gd name="connsiteX17" fmla="*/ 995138 w 3609014"/>
              <a:gd name="connsiteY17" fmla="*/ 1728649 h 2933565"/>
              <a:gd name="connsiteX18" fmla="*/ 1018939 w 3609014"/>
              <a:gd name="connsiteY18" fmla="*/ 1142084 h 2933565"/>
              <a:gd name="connsiteX19" fmla="*/ 470889 w 3609014"/>
              <a:gd name="connsiteY19" fmla="*/ 870819 h 2933565"/>
              <a:gd name="connsiteX20" fmla="*/ 5883 w 3609014"/>
              <a:gd name="connsiteY20" fmla="*/ 625434 h 2933565"/>
              <a:gd name="connsiteX0" fmla="*/ 5883 w 3616520"/>
              <a:gd name="connsiteY0" fmla="*/ 625434 h 2940959"/>
              <a:gd name="connsiteX1" fmla="*/ 247988 w 3616520"/>
              <a:gd name="connsiteY1" fmla="*/ 22014 h 2940959"/>
              <a:gd name="connsiteX2" fmla="*/ 807089 w 3616520"/>
              <a:gd name="connsiteY2" fmla="*/ 173396 h 2940959"/>
              <a:gd name="connsiteX3" fmla="*/ 1471802 w 3616520"/>
              <a:gd name="connsiteY3" fmla="*/ 573095 h 2940959"/>
              <a:gd name="connsiteX4" fmla="*/ 2290408 w 3616520"/>
              <a:gd name="connsiteY4" fmla="*/ 355381 h 2940959"/>
              <a:gd name="connsiteX5" fmla="*/ 2839048 w 3616520"/>
              <a:gd name="connsiteY5" fmla="*/ 459884 h 2940959"/>
              <a:gd name="connsiteX6" fmla="*/ 3352854 w 3616520"/>
              <a:gd name="connsiteY6" fmla="*/ 1156569 h 2940959"/>
              <a:gd name="connsiteX7" fmla="*/ 3587985 w 3616520"/>
              <a:gd name="connsiteY7" fmla="*/ 1853255 h 2940959"/>
              <a:gd name="connsiteX8" fmla="*/ 3603078 w 3616520"/>
              <a:gd name="connsiteY8" fmla="*/ 2526747 h 2940959"/>
              <a:gd name="connsiteX9" fmla="*/ 3502581 w 3616520"/>
              <a:gd name="connsiteY9" fmla="*/ 2909679 h 2940959"/>
              <a:gd name="connsiteX10" fmla="*/ 3034661 w 3616520"/>
              <a:gd name="connsiteY10" fmla="*/ 2852055 h 2940959"/>
              <a:gd name="connsiteX11" fmla="*/ 2930731 w 3616520"/>
              <a:gd name="connsiteY11" fmla="*/ 2325309 h 2940959"/>
              <a:gd name="connsiteX12" fmla="*/ 2116237 w 3616520"/>
              <a:gd name="connsiteY12" fmla="*/ 2123221 h 2940959"/>
              <a:gd name="connsiteX13" fmla="*/ 1671527 w 3616520"/>
              <a:gd name="connsiteY13" fmla="*/ 2318637 h 2940959"/>
              <a:gd name="connsiteX14" fmla="*/ 1345823 w 3616520"/>
              <a:gd name="connsiteY14" fmla="*/ 2588357 h 2940959"/>
              <a:gd name="connsiteX15" fmla="*/ 940579 w 3616520"/>
              <a:gd name="connsiteY15" fmla="*/ 2584775 h 2940959"/>
              <a:gd name="connsiteX16" fmla="*/ 618345 w 3616520"/>
              <a:gd name="connsiteY16" fmla="*/ 2382442 h 2940959"/>
              <a:gd name="connsiteX17" fmla="*/ 995138 w 3616520"/>
              <a:gd name="connsiteY17" fmla="*/ 1728649 h 2940959"/>
              <a:gd name="connsiteX18" fmla="*/ 1018939 w 3616520"/>
              <a:gd name="connsiteY18" fmla="*/ 1142084 h 2940959"/>
              <a:gd name="connsiteX19" fmla="*/ 470889 w 3616520"/>
              <a:gd name="connsiteY19" fmla="*/ 870819 h 2940959"/>
              <a:gd name="connsiteX20" fmla="*/ 5883 w 3616520"/>
              <a:gd name="connsiteY20" fmla="*/ 625434 h 2940959"/>
              <a:gd name="connsiteX0" fmla="*/ 5883 w 3616520"/>
              <a:gd name="connsiteY0" fmla="*/ 625434 h 2937990"/>
              <a:gd name="connsiteX1" fmla="*/ 247988 w 3616520"/>
              <a:gd name="connsiteY1" fmla="*/ 22014 h 2937990"/>
              <a:gd name="connsiteX2" fmla="*/ 807089 w 3616520"/>
              <a:gd name="connsiteY2" fmla="*/ 173396 h 2937990"/>
              <a:gd name="connsiteX3" fmla="*/ 1471802 w 3616520"/>
              <a:gd name="connsiteY3" fmla="*/ 573095 h 2937990"/>
              <a:gd name="connsiteX4" fmla="*/ 2290408 w 3616520"/>
              <a:gd name="connsiteY4" fmla="*/ 355381 h 2937990"/>
              <a:gd name="connsiteX5" fmla="*/ 2839048 w 3616520"/>
              <a:gd name="connsiteY5" fmla="*/ 459884 h 2937990"/>
              <a:gd name="connsiteX6" fmla="*/ 3352854 w 3616520"/>
              <a:gd name="connsiteY6" fmla="*/ 1156569 h 2937990"/>
              <a:gd name="connsiteX7" fmla="*/ 3587985 w 3616520"/>
              <a:gd name="connsiteY7" fmla="*/ 1853255 h 2937990"/>
              <a:gd name="connsiteX8" fmla="*/ 3603078 w 3616520"/>
              <a:gd name="connsiteY8" fmla="*/ 2526747 h 2937990"/>
              <a:gd name="connsiteX9" fmla="*/ 3502581 w 3616520"/>
              <a:gd name="connsiteY9" fmla="*/ 2909679 h 2937990"/>
              <a:gd name="connsiteX10" fmla="*/ 3215771 w 3616520"/>
              <a:gd name="connsiteY10" fmla="*/ 2844242 h 2937990"/>
              <a:gd name="connsiteX11" fmla="*/ 2930731 w 3616520"/>
              <a:gd name="connsiteY11" fmla="*/ 2325309 h 2937990"/>
              <a:gd name="connsiteX12" fmla="*/ 2116237 w 3616520"/>
              <a:gd name="connsiteY12" fmla="*/ 2123221 h 2937990"/>
              <a:gd name="connsiteX13" fmla="*/ 1671527 w 3616520"/>
              <a:gd name="connsiteY13" fmla="*/ 2318637 h 2937990"/>
              <a:gd name="connsiteX14" fmla="*/ 1345823 w 3616520"/>
              <a:gd name="connsiteY14" fmla="*/ 2588357 h 2937990"/>
              <a:gd name="connsiteX15" fmla="*/ 940579 w 3616520"/>
              <a:gd name="connsiteY15" fmla="*/ 2584775 h 2937990"/>
              <a:gd name="connsiteX16" fmla="*/ 618345 w 3616520"/>
              <a:gd name="connsiteY16" fmla="*/ 2382442 h 2937990"/>
              <a:gd name="connsiteX17" fmla="*/ 995138 w 3616520"/>
              <a:gd name="connsiteY17" fmla="*/ 1728649 h 2937990"/>
              <a:gd name="connsiteX18" fmla="*/ 1018939 w 3616520"/>
              <a:gd name="connsiteY18" fmla="*/ 1142084 h 2937990"/>
              <a:gd name="connsiteX19" fmla="*/ 470889 w 3616520"/>
              <a:gd name="connsiteY19" fmla="*/ 870819 h 2937990"/>
              <a:gd name="connsiteX20" fmla="*/ 5883 w 3616520"/>
              <a:gd name="connsiteY20" fmla="*/ 625434 h 2937990"/>
              <a:gd name="connsiteX0" fmla="*/ 5883 w 3616520"/>
              <a:gd name="connsiteY0" fmla="*/ 625434 h 2937990"/>
              <a:gd name="connsiteX1" fmla="*/ 247988 w 3616520"/>
              <a:gd name="connsiteY1" fmla="*/ 22014 h 2937990"/>
              <a:gd name="connsiteX2" fmla="*/ 807089 w 3616520"/>
              <a:gd name="connsiteY2" fmla="*/ 173396 h 2937990"/>
              <a:gd name="connsiteX3" fmla="*/ 1471802 w 3616520"/>
              <a:gd name="connsiteY3" fmla="*/ 573095 h 2937990"/>
              <a:gd name="connsiteX4" fmla="*/ 2290408 w 3616520"/>
              <a:gd name="connsiteY4" fmla="*/ 355381 h 2937990"/>
              <a:gd name="connsiteX5" fmla="*/ 2839048 w 3616520"/>
              <a:gd name="connsiteY5" fmla="*/ 459884 h 2937990"/>
              <a:gd name="connsiteX6" fmla="*/ 3352854 w 3616520"/>
              <a:gd name="connsiteY6" fmla="*/ 1156569 h 2937990"/>
              <a:gd name="connsiteX7" fmla="*/ 3587985 w 3616520"/>
              <a:gd name="connsiteY7" fmla="*/ 1853255 h 2937990"/>
              <a:gd name="connsiteX8" fmla="*/ 3603078 w 3616520"/>
              <a:gd name="connsiteY8" fmla="*/ 2526747 h 2937990"/>
              <a:gd name="connsiteX9" fmla="*/ 3502581 w 3616520"/>
              <a:gd name="connsiteY9" fmla="*/ 2909679 h 2937990"/>
              <a:gd name="connsiteX10" fmla="*/ 3215771 w 3616520"/>
              <a:gd name="connsiteY10" fmla="*/ 2844242 h 2937990"/>
              <a:gd name="connsiteX11" fmla="*/ 2930731 w 3616520"/>
              <a:gd name="connsiteY11" fmla="*/ 2325309 h 2937990"/>
              <a:gd name="connsiteX12" fmla="*/ 2116237 w 3616520"/>
              <a:gd name="connsiteY12" fmla="*/ 2123221 h 2937990"/>
              <a:gd name="connsiteX13" fmla="*/ 1656435 w 3616520"/>
              <a:gd name="connsiteY13" fmla="*/ 2224880 h 2937990"/>
              <a:gd name="connsiteX14" fmla="*/ 1345823 w 3616520"/>
              <a:gd name="connsiteY14" fmla="*/ 2588357 h 2937990"/>
              <a:gd name="connsiteX15" fmla="*/ 940579 w 3616520"/>
              <a:gd name="connsiteY15" fmla="*/ 2584775 h 2937990"/>
              <a:gd name="connsiteX16" fmla="*/ 618345 w 3616520"/>
              <a:gd name="connsiteY16" fmla="*/ 2382442 h 2937990"/>
              <a:gd name="connsiteX17" fmla="*/ 995138 w 3616520"/>
              <a:gd name="connsiteY17" fmla="*/ 1728649 h 2937990"/>
              <a:gd name="connsiteX18" fmla="*/ 1018939 w 3616520"/>
              <a:gd name="connsiteY18" fmla="*/ 1142084 h 2937990"/>
              <a:gd name="connsiteX19" fmla="*/ 470889 w 3616520"/>
              <a:gd name="connsiteY19" fmla="*/ 870819 h 2937990"/>
              <a:gd name="connsiteX20" fmla="*/ 5883 w 3616520"/>
              <a:gd name="connsiteY20" fmla="*/ 625434 h 2937990"/>
              <a:gd name="connsiteX0" fmla="*/ 5883 w 3616520"/>
              <a:gd name="connsiteY0" fmla="*/ 625434 h 2937990"/>
              <a:gd name="connsiteX1" fmla="*/ 247988 w 3616520"/>
              <a:gd name="connsiteY1" fmla="*/ 22014 h 2937990"/>
              <a:gd name="connsiteX2" fmla="*/ 807089 w 3616520"/>
              <a:gd name="connsiteY2" fmla="*/ 173396 h 2937990"/>
              <a:gd name="connsiteX3" fmla="*/ 1471802 w 3616520"/>
              <a:gd name="connsiteY3" fmla="*/ 573095 h 2937990"/>
              <a:gd name="connsiteX4" fmla="*/ 2290408 w 3616520"/>
              <a:gd name="connsiteY4" fmla="*/ 355381 h 2937990"/>
              <a:gd name="connsiteX5" fmla="*/ 2839048 w 3616520"/>
              <a:gd name="connsiteY5" fmla="*/ 459884 h 2937990"/>
              <a:gd name="connsiteX6" fmla="*/ 3352854 w 3616520"/>
              <a:gd name="connsiteY6" fmla="*/ 1156569 h 2937990"/>
              <a:gd name="connsiteX7" fmla="*/ 3587985 w 3616520"/>
              <a:gd name="connsiteY7" fmla="*/ 1853255 h 2937990"/>
              <a:gd name="connsiteX8" fmla="*/ 3603078 w 3616520"/>
              <a:gd name="connsiteY8" fmla="*/ 2526747 h 2937990"/>
              <a:gd name="connsiteX9" fmla="*/ 3502581 w 3616520"/>
              <a:gd name="connsiteY9" fmla="*/ 2909679 h 2937990"/>
              <a:gd name="connsiteX10" fmla="*/ 3215771 w 3616520"/>
              <a:gd name="connsiteY10" fmla="*/ 2844242 h 2937990"/>
              <a:gd name="connsiteX11" fmla="*/ 2930731 w 3616520"/>
              <a:gd name="connsiteY11" fmla="*/ 2325309 h 2937990"/>
              <a:gd name="connsiteX12" fmla="*/ 2244523 w 3616520"/>
              <a:gd name="connsiteY12" fmla="*/ 2060716 h 2937990"/>
              <a:gd name="connsiteX13" fmla="*/ 1656435 w 3616520"/>
              <a:gd name="connsiteY13" fmla="*/ 2224880 h 2937990"/>
              <a:gd name="connsiteX14" fmla="*/ 1345823 w 3616520"/>
              <a:gd name="connsiteY14" fmla="*/ 2588357 h 2937990"/>
              <a:gd name="connsiteX15" fmla="*/ 940579 w 3616520"/>
              <a:gd name="connsiteY15" fmla="*/ 2584775 h 2937990"/>
              <a:gd name="connsiteX16" fmla="*/ 618345 w 3616520"/>
              <a:gd name="connsiteY16" fmla="*/ 2382442 h 2937990"/>
              <a:gd name="connsiteX17" fmla="*/ 995138 w 3616520"/>
              <a:gd name="connsiteY17" fmla="*/ 1728649 h 2937990"/>
              <a:gd name="connsiteX18" fmla="*/ 1018939 w 3616520"/>
              <a:gd name="connsiteY18" fmla="*/ 1142084 h 2937990"/>
              <a:gd name="connsiteX19" fmla="*/ 470889 w 3616520"/>
              <a:gd name="connsiteY19" fmla="*/ 870819 h 2937990"/>
              <a:gd name="connsiteX20" fmla="*/ 5883 w 3616520"/>
              <a:gd name="connsiteY20" fmla="*/ 625434 h 2937990"/>
              <a:gd name="connsiteX0" fmla="*/ 5769 w 3616406"/>
              <a:gd name="connsiteY0" fmla="*/ 615240 h 2927796"/>
              <a:gd name="connsiteX1" fmla="*/ 247874 w 3616406"/>
              <a:gd name="connsiteY1" fmla="*/ 11820 h 2927796"/>
              <a:gd name="connsiteX2" fmla="*/ 784336 w 3616406"/>
              <a:gd name="connsiteY2" fmla="*/ 241334 h 2927796"/>
              <a:gd name="connsiteX3" fmla="*/ 1471688 w 3616406"/>
              <a:gd name="connsiteY3" fmla="*/ 562901 h 2927796"/>
              <a:gd name="connsiteX4" fmla="*/ 2290294 w 3616406"/>
              <a:gd name="connsiteY4" fmla="*/ 345187 h 2927796"/>
              <a:gd name="connsiteX5" fmla="*/ 2838934 w 3616406"/>
              <a:gd name="connsiteY5" fmla="*/ 449690 h 2927796"/>
              <a:gd name="connsiteX6" fmla="*/ 3352740 w 3616406"/>
              <a:gd name="connsiteY6" fmla="*/ 1146375 h 2927796"/>
              <a:gd name="connsiteX7" fmla="*/ 3587871 w 3616406"/>
              <a:gd name="connsiteY7" fmla="*/ 1843061 h 2927796"/>
              <a:gd name="connsiteX8" fmla="*/ 3602964 w 3616406"/>
              <a:gd name="connsiteY8" fmla="*/ 2516553 h 2927796"/>
              <a:gd name="connsiteX9" fmla="*/ 3502467 w 3616406"/>
              <a:gd name="connsiteY9" fmla="*/ 2899485 h 2927796"/>
              <a:gd name="connsiteX10" fmla="*/ 3215657 w 3616406"/>
              <a:gd name="connsiteY10" fmla="*/ 2834048 h 2927796"/>
              <a:gd name="connsiteX11" fmla="*/ 2930617 w 3616406"/>
              <a:gd name="connsiteY11" fmla="*/ 2315115 h 2927796"/>
              <a:gd name="connsiteX12" fmla="*/ 2244409 w 3616406"/>
              <a:gd name="connsiteY12" fmla="*/ 2050522 h 2927796"/>
              <a:gd name="connsiteX13" fmla="*/ 1656321 w 3616406"/>
              <a:gd name="connsiteY13" fmla="*/ 2214686 h 2927796"/>
              <a:gd name="connsiteX14" fmla="*/ 1345709 w 3616406"/>
              <a:gd name="connsiteY14" fmla="*/ 2578163 h 2927796"/>
              <a:gd name="connsiteX15" fmla="*/ 940465 w 3616406"/>
              <a:gd name="connsiteY15" fmla="*/ 2574581 h 2927796"/>
              <a:gd name="connsiteX16" fmla="*/ 618231 w 3616406"/>
              <a:gd name="connsiteY16" fmla="*/ 2372248 h 2927796"/>
              <a:gd name="connsiteX17" fmla="*/ 995024 w 3616406"/>
              <a:gd name="connsiteY17" fmla="*/ 1718455 h 2927796"/>
              <a:gd name="connsiteX18" fmla="*/ 1018825 w 3616406"/>
              <a:gd name="connsiteY18" fmla="*/ 1131890 h 2927796"/>
              <a:gd name="connsiteX19" fmla="*/ 470775 w 3616406"/>
              <a:gd name="connsiteY19" fmla="*/ 860625 h 2927796"/>
              <a:gd name="connsiteX20" fmla="*/ 5769 w 3616406"/>
              <a:gd name="connsiteY20" fmla="*/ 615240 h 2927796"/>
              <a:gd name="connsiteX0" fmla="*/ 5769 w 3616406"/>
              <a:gd name="connsiteY0" fmla="*/ 615785 h 2928341"/>
              <a:gd name="connsiteX1" fmla="*/ 247874 w 3616406"/>
              <a:gd name="connsiteY1" fmla="*/ 12365 h 2928341"/>
              <a:gd name="connsiteX2" fmla="*/ 784336 w 3616406"/>
              <a:gd name="connsiteY2" fmla="*/ 241879 h 2928341"/>
              <a:gd name="connsiteX3" fmla="*/ 1350948 w 3616406"/>
              <a:gd name="connsiteY3" fmla="*/ 633764 h 2928341"/>
              <a:gd name="connsiteX4" fmla="*/ 2290294 w 3616406"/>
              <a:gd name="connsiteY4" fmla="*/ 345732 h 2928341"/>
              <a:gd name="connsiteX5" fmla="*/ 2838934 w 3616406"/>
              <a:gd name="connsiteY5" fmla="*/ 450235 h 2928341"/>
              <a:gd name="connsiteX6" fmla="*/ 3352740 w 3616406"/>
              <a:gd name="connsiteY6" fmla="*/ 1146920 h 2928341"/>
              <a:gd name="connsiteX7" fmla="*/ 3587871 w 3616406"/>
              <a:gd name="connsiteY7" fmla="*/ 1843606 h 2928341"/>
              <a:gd name="connsiteX8" fmla="*/ 3602964 w 3616406"/>
              <a:gd name="connsiteY8" fmla="*/ 2517098 h 2928341"/>
              <a:gd name="connsiteX9" fmla="*/ 3502467 w 3616406"/>
              <a:gd name="connsiteY9" fmla="*/ 2900030 h 2928341"/>
              <a:gd name="connsiteX10" fmla="*/ 3215657 w 3616406"/>
              <a:gd name="connsiteY10" fmla="*/ 2834593 h 2928341"/>
              <a:gd name="connsiteX11" fmla="*/ 2930617 w 3616406"/>
              <a:gd name="connsiteY11" fmla="*/ 2315660 h 2928341"/>
              <a:gd name="connsiteX12" fmla="*/ 2244409 w 3616406"/>
              <a:gd name="connsiteY12" fmla="*/ 2051067 h 2928341"/>
              <a:gd name="connsiteX13" fmla="*/ 1656321 w 3616406"/>
              <a:gd name="connsiteY13" fmla="*/ 2215231 h 2928341"/>
              <a:gd name="connsiteX14" fmla="*/ 1345709 w 3616406"/>
              <a:gd name="connsiteY14" fmla="*/ 2578708 h 2928341"/>
              <a:gd name="connsiteX15" fmla="*/ 940465 w 3616406"/>
              <a:gd name="connsiteY15" fmla="*/ 2575126 h 2928341"/>
              <a:gd name="connsiteX16" fmla="*/ 618231 w 3616406"/>
              <a:gd name="connsiteY16" fmla="*/ 2372793 h 2928341"/>
              <a:gd name="connsiteX17" fmla="*/ 995024 w 3616406"/>
              <a:gd name="connsiteY17" fmla="*/ 1719000 h 2928341"/>
              <a:gd name="connsiteX18" fmla="*/ 1018825 w 3616406"/>
              <a:gd name="connsiteY18" fmla="*/ 1132435 h 2928341"/>
              <a:gd name="connsiteX19" fmla="*/ 470775 w 3616406"/>
              <a:gd name="connsiteY19" fmla="*/ 861170 h 2928341"/>
              <a:gd name="connsiteX20" fmla="*/ 5769 w 3616406"/>
              <a:gd name="connsiteY20" fmla="*/ 615785 h 2928341"/>
              <a:gd name="connsiteX0" fmla="*/ 5769 w 3616406"/>
              <a:gd name="connsiteY0" fmla="*/ 615785 h 2928341"/>
              <a:gd name="connsiteX1" fmla="*/ 247874 w 3616406"/>
              <a:gd name="connsiteY1" fmla="*/ 12365 h 2928341"/>
              <a:gd name="connsiteX2" fmla="*/ 784336 w 3616406"/>
              <a:gd name="connsiteY2" fmla="*/ 241879 h 2928341"/>
              <a:gd name="connsiteX3" fmla="*/ 1350948 w 3616406"/>
              <a:gd name="connsiteY3" fmla="*/ 633764 h 2928341"/>
              <a:gd name="connsiteX4" fmla="*/ 2290294 w 3616406"/>
              <a:gd name="connsiteY4" fmla="*/ 345732 h 2928341"/>
              <a:gd name="connsiteX5" fmla="*/ 2838934 w 3616406"/>
              <a:gd name="connsiteY5" fmla="*/ 450235 h 2928341"/>
              <a:gd name="connsiteX6" fmla="*/ 3352740 w 3616406"/>
              <a:gd name="connsiteY6" fmla="*/ 1146920 h 2928341"/>
              <a:gd name="connsiteX7" fmla="*/ 3587871 w 3616406"/>
              <a:gd name="connsiteY7" fmla="*/ 1843606 h 2928341"/>
              <a:gd name="connsiteX8" fmla="*/ 3602964 w 3616406"/>
              <a:gd name="connsiteY8" fmla="*/ 2517098 h 2928341"/>
              <a:gd name="connsiteX9" fmla="*/ 3502467 w 3616406"/>
              <a:gd name="connsiteY9" fmla="*/ 2900030 h 2928341"/>
              <a:gd name="connsiteX10" fmla="*/ 3215657 w 3616406"/>
              <a:gd name="connsiteY10" fmla="*/ 2834593 h 2928341"/>
              <a:gd name="connsiteX11" fmla="*/ 2930617 w 3616406"/>
              <a:gd name="connsiteY11" fmla="*/ 2315660 h 2928341"/>
              <a:gd name="connsiteX12" fmla="*/ 2244409 w 3616406"/>
              <a:gd name="connsiteY12" fmla="*/ 2051067 h 2928341"/>
              <a:gd name="connsiteX13" fmla="*/ 1656321 w 3616406"/>
              <a:gd name="connsiteY13" fmla="*/ 2215231 h 2928341"/>
              <a:gd name="connsiteX14" fmla="*/ 1345709 w 3616406"/>
              <a:gd name="connsiteY14" fmla="*/ 2578708 h 2928341"/>
              <a:gd name="connsiteX15" fmla="*/ 940465 w 3616406"/>
              <a:gd name="connsiteY15" fmla="*/ 2575126 h 2928341"/>
              <a:gd name="connsiteX16" fmla="*/ 618231 w 3616406"/>
              <a:gd name="connsiteY16" fmla="*/ 2372793 h 2928341"/>
              <a:gd name="connsiteX17" fmla="*/ 995024 w 3616406"/>
              <a:gd name="connsiteY17" fmla="*/ 1719000 h 2928341"/>
              <a:gd name="connsiteX18" fmla="*/ 1018825 w 3616406"/>
              <a:gd name="connsiteY18" fmla="*/ 1132435 h 2928341"/>
              <a:gd name="connsiteX19" fmla="*/ 470775 w 3616406"/>
              <a:gd name="connsiteY19" fmla="*/ 861170 h 2928341"/>
              <a:gd name="connsiteX20" fmla="*/ 5769 w 3616406"/>
              <a:gd name="connsiteY20" fmla="*/ 615785 h 2928341"/>
              <a:gd name="connsiteX0" fmla="*/ 5769 w 3616406"/>
              <a:gd name="connsiteY0" fmla="*/ 615785 h 2889040"/>
              <a:gd name="connsiteX1" fmla="*/ 247874 w 3616406"/>
              <a:gd name="connsiteY1" fmla="*/ 12365 h 2889040"/>
              <a:gd name="connsiteX2" fmla="*/ 784336 w 3616406"/>
              <a:gd name="connsiteY2" fmla="*/ 241879 h 2889040"/>
              <a:gd name="connsiteX3" fmla="*/ 1350948 w 3616406"/>
              <a:gd name="connsiteY3" fmla="*/ 633764 h 2889040"/>
              <a:gd name="connsiteX4" fmla="*/ 2290294 w 3616406"/>
              <a:gd name="connsiteY4" fmla="*/ 345732 h 2889040"/>
              <a:gd name="connsiteX5" fmla="*/ 2838934 w 3616406"/>
              <a:gd name="connsiteY5" fmla="*/ 450235 h 2889040"/>
              <a:gd name="connsiteX6" fmla="*/ 3352740 w 3616406"/>
              <a:gd name="connsiteY6" fmla="*/ 1146920 h 2889040"/>
              <a:gd name="connsiteX7" fmla="*/ 3587871 w 3616406"/>
              <a:gd name="connsiteY7" fmla="*/ 1843606 h 2889040"/>
              <a:gd name="connsiteX8" fmla="*/ 3602964 w 3616406"/>
              <a:gd name="connsiteY8" fmla="*/ 2517098 h 2889040"/>
              <a:gd name="connsiteX9" fmla="*/ 3502467 w 3616406"/>
              <a:gd name="connsiteY9" fmla="*/ 2837525 h 2889040"/>
              <a:gd name="connsiteX10" fmla="*/ 3215657 w 3616406"/>
              <a:gd name="connsiteY10" fmla="*/ 2834593 h 2889040"/>
              <a:gd name="connsiteX11" fmla="*/ 2930617 w 3616406"/>
              <a:gd name="connsiteY11" fmla="*/ 2315660 h 2889040"/>
              <a:gd name="connsiteX12" fmla="*/ 2244409 w 3616406"/>
              <a:gd name="connsiteY12" fmla="*/ 2051067 h 2889040"/>
              <a:gd name="connsiteX13" fmla="*/ 1656321 w 3616406"/>
              <a:gd name="connsiteY13" fmla="*/ 2215231 h 2889040"/>
              <a:gd name="connsiteX14" fmla="*/ 1345709 w 3616406"/>
              <a:gd name="connsiteY14" fmla="*/ 2578708 h 2889040"/>
              <a:gd name="connsiteX15" fmla="*/ 940465 w 3616406"/>
              <a:gd name="connsiteY15" fmla="*/ 2575126 h 2889040"/>
              <a:gd name="connsiteX16" fmla="*/ 618231 w 3616406"/>
              <a:gd name="connsiteY16" fmla="*/ 2372793 h 2889040"/>
              <a:gd name="connsiteX17" fmla="*/ 995024 w 3616406"/>
              <a:gd name="connsiteY17" fmla="*/ 1719000 h 2889040"/>
              <a:gd name="connsiteX18" fmla="*/ 1018825 w 3616406"/>
              <a:gd name="connsiteY18" fmla="*/ 1132435 h 2889040"/>
              <a:gd name="connsiteX19" fmla="*/ 470775 w 3616406"/>
              <a:gd name="connsiteY19" fmla="*/ 861170 h 2889040"/>
              <a:gd name="connsiteX20" fmla="*/ 5769 w 3616406"/>
              <a:gd name="connsiteY20" fmla="*/ 615785 h 2889040"/>
              <a:gd name="connsiteX0" fmla="*/ 5769 w 3616406"/>
              <a:gd name="connsiteY0" fmla="*/ 615785 h 2889040"/>
              <a:gd name="connsiteX1" fmla="*/ 247874 w 3616406"/>
              <a:gd name="connsiteY1" fmla="*/ 12365 h 2889040"/>
              <a:gd name="connsiteX2" fmla="*/ 784336 w 3616406"/>
              <a:gd name="connsiteY2" fmla="*/ 241879 h 2889040"/>
              <a:gd name="connsiteX3" fmla="*/ 1350948 w 3616406"/>
              <a:gd name="connsiteY3" fmla="*/ 633764 h 2889040"/>
              <a:gd name="connsiteX4" fmla="*/ 2290294 w 3616406"/>
              <a:gd name="connsiteY4" fmla="*/ 408238 h 2889040"/>
              <a:gd name="connsiteX5" fmla="*/ 2838934 w 3616406"/>
              <a:gd name="connsiteY5" fmla="*/ 450235 h 2889040"/>
              <a:gd name="connsiteX6" fmla="*/ 3352740 w 3616406"/>
              <a:gd name="connsiteY6" fmla="*/ 1146920 h 2889040"/>
              <a:gd name="connsiteX7" fmla="*/ 3587871 w 3616406"/>
              <a:gd name="connsiteY7" fmla="*/ 1843606 h 2889040"/>
              <a:gd name="connsiteX8" fmla="*/ 3602964 w 3616406"/>
              <a:gd name="connsiteY8" fmla="*/ 2517098 h 2889040"/>
              <a:gd name="connsiteX9" fmla="*/ 3502467 w 3616406"/>
              <a:gd name="connsiteY9" fmla="*/ 2837525 h 2889040"/>
              <a:gd name="connsiteX10" fmla="*/ 3215657 w 3616406"/>
              <a:gd name="connsiteY10" fmla="*/ 2834593 h 2889040"/>
              <a:gd name="connsiteX11" fmla="*/ 2930617 w 3616406"/>
              <a:gd name="connsiteY11" fmla="*/ 2315660 h 2889040"/>
              <a:gd name="connsiteX12" fmla="*/ 2244409 w 3616406"/>
              <a:gd name="connsiteY12" fmla="*/ 2051067 h 2889040"/>
              <a:gd name="connsiteX13" fmla="*/ 1656321 w 3616406"/>
              <a:gd name="connsiteY13" fmla="*/ 2215231 h 2889040"/>
              <a:gd name="connsiteX14" fmla="*/ 1345709 w 3616406"/>
              <a:gd name="connsiteY14" fmla="*/ 2578708 h 2889040"/>
              <a:gd name="connsiteX15" fmla="*/ 940465 w 3616406"/>
              <a:gd name="connsiteY15" fmla="*/ 2575126 h 2889040"/>
              <a:gd name="connsiteX16" fmla="*/ 618231 w 3616406"/>
              <a:gd name="connsiteY16" fmla="*/ 2372793 h 2889040"/>
              <a:gd name="connsiteX17" fmla="*/ 995024 w 3616406"/>
              <a:gd name="connsiteY17" fmla="*/ 1719000 h 2889040"/>
              <a:gd name="connsiteX18" fmla="*/ 1018825 w 3616406"/>
              <a:gd name="connsiteY18" fmla="*/ 1132435 h 2889040"/>
              <a:gd name="connsiteX19" fmla="*/ 470775 w 3616406"/>
              <a:gd name="connsiteY19" fmla="*/ 861170 h 2889040"/>
              <a:gd name="connsiteX20" fmla="*/ 5769 w 3616406"/>
              <a:gd name="connsiteY20" fmla="*/ 615785 h 2889040"/>
              <a:gd name="connsiteX0" fmla="*/ 5769 w 3616406"/>
              <a:gd name="connsiteY0" fmla="*/ 615785 h 2889040"/>
              <a:gd name="connsiteX1" fmla="*/ 247874 w 3616406"/>
              <a:gd name="connsiteY1" fmla="*/ 12365 h 2889040"/>
              <a:gd name="connsiteX2" fmla="*/ 784336 w 3616406"/>
              <a:gd name="connsiteY2" fmla="*/ 241879 h 2889040"/>
              <a:gd name="connsiteX3" fmla="*/ 1350948 w 3616406"/>
              <a:gd name="connsiteY3" fmla="*/ 633764 h 2889040"/>
              <a:gd name="connsiteX4" fmla="*/ 2290294 w 3616406"/>
              <a:gd name="connsiteY4" fmla="*/ 408238 h 2889040"/>
              <a:gd name="connsiteX5" fmla="*/ 2861573 w 3616406"/>
              <a:gd name="connsiteY5" fmla="*/ 520554 h 2889040"/>
              <a:gd name="connsiteX6" fmla="*/ 3352740 w 3616406"/>
              <a:gd name="connsiteY6" fmla="*/ 1146920 h 2889040"/>
              <a:gd name="connsiteX7" fmla="*/ 3587871 w 3616406"/>
              <a:gd name="connsiteY7" fmla="*/ 1843606 h 2889040"/>
              <a:gd name="connsiteX8" fmla="*/ 3602964 w 3616406"/>
              <a:gd name="connsiteY8" fmla="*/ 2517098 h 2889040"/>
              <a:gd name="connsiteX9" fmla="*/ 3502467 w 3616406"/>
              <a:gd name="connsiteY9" fmla="*/ 2837525 h 2889040"/>
              <a:gd name="connsiteX10" fmla="*/ 3215657 w 3616406"/>
              <a:gd name="connsiteY10" fmla="*/ 2834593 h 2889040"/>
              <a:gd name="connsiteX11" fmla="*/ 2930617 w 3616406"/>
              <a:gd name="connsiteY11" fmla="*/ 2315660 h 2889040"/>
              <a:gd name="connsiteX12" fmla="*/ 2244409 w 3616406"/>
              <a:gd name="connsiteY12" fmla="*/ 2051067 h 2889040"/>
              <a:gd name="connsiteX13" fmla="*/ 1656321 w 3616406"/>
              <a:gd name="connsiteY13" fmla="*/ 2215231 h 2889040"/>
              <a:gd name="connsiteX14" fmla="*/ 1345709 w 3616406"/>
              <a:gd name="connsiteY14" fmla="*/ 2578708 h 2889040"/>
              <a:gd name="connsiteX15" fmla="*/ 940465 w 3616406"/>
              <a:gd name="connsiteY15" fmla="*/ 2575126 h 2889040"/>
              <a:gd name="connsiteX16" fmla="*/ 618231 w 3616406"/>
              <a:gd name="connsiteY16" fmla="*/ 2372793 h 2889040"/>
              <a:gd name="connsiteX17" fmla="*/ 995024 w 3616406"/>
              <a:gd name="connsiteY17" fmla="*/ 1719000 h 2889040"/>
              <a:gd name="connsiteX18" fmla="*/ 1018825 w 3616406"/>
              <a:gd name="connsiteY18" fmla="*/ 1132435 h 2889040"/>
              <a:gd name="connsiteX19" fmla="*/ 470775 w 3616406"/>
              <a:gd name="connsiteY19" fmla="*/ 861170 h 2889040"/>
              <a:gd name="connsiteX20" fmla="*/ 5769 w 3616406"/>
              <a:gd name="connsiteY20" fmla="*/ 615785 h 2889040"/>
              <a:gd name="connsiteX0" fmla="*/ 5769 w 3603100"/>
              <a:gd name="connsiteY0" fmla="*/ 615785 h 2889040"/>
              <a:gd name="connsiteX1" fmla="*/ 247874 w 3603100"/>
              <a:gd name="connsiteY1" fmla="*/ 12365 h 2889040"/>
              <a:gd name="connsiteX2" fmla="*/ 784336 w 3603100"/>
              <a:gd name="connsiteY2" fmla="*/ 241879 h 2889040"/>
              <a:gd name="connsiteX3" fmla="*/ 1350948 w 3603100"/>
              <a:gd name="connsiteY3" fmla="*/ 633764 h 2889040"/>
              <a:gd name="connsiteX4" fmla="*/ 2290294 w 3603100"/>
              <a:gd name="connsiteY4" fmla="*/ 408238 h 2889040"/>
              <a:gd name="connsiteX5" fmla="*/ 2861573 w 3603100"/>
              <a:gd name="connsiteY5" fmla="*/ 520554 h 2889040"/>
              <a:gd name="connsiteX6" fmla="*/ 3352740 w 3603100"/>
              <a:gd name="connsiteY6" fmla="*/ 1146920 h 2889040"/>
              <a:gd name="connsiteX7" fmla="*/ 3519955 w 3603100"/>
              <a:gd name="connsiteY7" fmla="*/ 1843606 h 2889040"/>
              <a:gd name="connsiteX8" fmla="*/ 3602964 w 3603100"/>
              <a:gd name="connsiteY8" fmla="*/ 2517098 h 2889040"/>
              <a:gd name="connsiteX9" fmla="*/ 3502467 w 3603100"/>
              <a:gd name="connsiteY9" fmla="*/ 2837525 h 2889040"/>
              <a:gd name="connsiteX10" fmla="*/ 3215657 w 3603100"/>
              <a:gd name="connsiteY10" fmla="*/ 2834593 h 2889040"/>
              <a:gd name="connsiteX11" fmla="*/ 2930617 w 3603100"/>
              <a:gd name="connsiteY11" fmla="*/ 2315660 h 2889040"/>
              <a:gd name="connsiteX12" fmla="*/ 2244409 w 3603100"/>
              <a:gd name="connsiteY12" fmla="*/ 2051067 h 2889040"/>
              <a:gd name="connsiteX13" fmla="*/ 1656321 w 3603100"/>
              <a:gd name="connsiteY13" fmla="*/ 2215231 h 2889040"/>
              <a:gd name="connsiteX14" fmla="*/ 1345709 w 3603100"/>
              <a:gd name="connsiteY14" fmla="*/ 2578708 h 2889040"/>
              <a:gd name="connsiteX15" fmla="*/ 940465 w 3603100"/>
              <a:gd name="connsiteY15" fmla="*/ 2575126 h 2889040"/>
              <a:gd name="connsiteX16" fmla="*/ 618231 w 3603100"/>
              <a:gd name="connsiteY16" fmla="*/ 2372793 h 2889040"/>
              <a:gd name="connsiteX17" fmla="*/ 995024 w 3603100"/>
              <a:gd name="connsiteY17" fmla="*/ 1719000 h 2889040"/>
              <a:gd name="connsiteX18" fmla="*/ 1018825 w 3603100"/>
              <a:gd name="connsiteY18" fmla="*/ 1132435 h 2889040"/>
              <a:gd name="connsiteX19" fmla="*/ 470775 w 3603100"/>
              <a:gd name="connsiteY19" fmla="*/ 861170 h 2889040"/>
              <a:gd name="connsiteX20" fmla="*/ 5769 w 3603100"/>
              <a:gd name="connsiteY20" fmla="*/ 615785 h 2889040"/>
              <a:gd name="connsiteX0" fmla="*/ 5769 w 3603112"/>
              <a:gd name="connsiteY0" fmla="*/ 615785 h 2889040"/>
              <a:gd name="connsiteX1" fmla="*/ 247874 w 3603112"/>
              <a:gd name="connsiteY1" fmla="*/ 12365 h 2889040"/>
              <a:gd name="connsiteX2" fmla="*/ 784336 w 3603112"/>
              <a:gd name="connsiteY2" fmla="*/ 241879 h 2889040"/>
              <a:gd name="connsiteX3" fmla="*/ 1350948 w 3603112"/>
              <a:gd name="connsiteY3" fmla="*/ 633764 h 2889040"/>
              <a:gd name="connsiteX4" fmla="*/ 2290294 w 3603112"/>
              <a:gd name="connsiteY4" fmla="*/ 408238 h 2889040"/>
              <a:gd name="connsiteX5" fmla="*/ 2861573 w 3603112"/>
              <a:gd name="connsiteY5" fmla="*/ 520554 h 2889040"/>
              <a:gd name="connsiteX6" fmla="*/ 3330101 w 3603112"/>
              <a:gd name="connsiteY6" fmla="*/ 1170359 h 2889040"/>
              <a:gd name="connsiteX7" fmla="*/ 3519955 w 3603112"/>
              <a:gd name="connsiteY7" fmla="*/ 1843606 h 2889040"/>
              <a:gd name="connsiteX8" fmla="*/ 3602964 w 3603112"/>
              <a:gd name="connsiteY8" fmla="*/ 2517098 h 2889040"/>
              <a:gd name="connsiteX9" fmla="*/ 3502467 w 3603112"/>
              <a:gd name="connsiteY9" fmla="*/ 2837525 h 2889040"/>
              <a:gd name="connsiteX10" fmla="*/ 3215657 w 3603112"/>
              <a:gd name="connsiteY10" fmla="*/ 2834593 h 2889040"/>
              <a:gd name="connsiteX11" fmla="*/ 2930617 w 3603112"/>
              <a:gd name="connsiteY11" fmla="*/ 2315660 h 2889040"/>
              <a:gd name="connsiteX12" fmla="*/ 2244409 w 3603112"/>
              <a:gd name="connsiteY12" fmla="*/ 2051067 h 2889040"/>
              <a:gd name="connsiteX13" fmla="*/ 1656321 w 3603112"/>
              <a:gd name="connsiteY13" fmla="*/ 2215231 h 2889040"/>
              <a:gd name="connsiteX14" fmla="*/ 1345709 w 3603112"/>
              <a:gd name="connsiteY14" fmla="*/ 2578708 h 2889040"/>
              <a:gd name="connsiteX15" fmla="*/ 940465 w 3603112"/>
              <a:gd name="connsiteY15" fmla="*/ 2575126 h 2889040"/>
              <a:gd name="connsiteX16" fmla="*/ 618231 w 3603112"/>
              <a:gd name="connsiteY16" fmla="*/ 2372793 h 2889040"/>
              <a:gd name="connsiteX17" fmla="*/ 995024 w 3603112"/>
              <a:gd name="connsiteY17" fmla="*/ 1719000 h 2889040"/>
              <a:gd name="connsiteX18" fmla="*/ 1018825 w 3603112"/>
              <a:gd name="connsiteY18" fmla="*/ 1132435 h 2889040"/>
              <a:gd name="connsiteX19" fmla="*/ 470775 w 3603112"/>
              <a:gd name="connsiteY19" fmla="*/ 861170 h 2889040"/>
              <a:gd name="connsiteX20" fmla="*/ 5769 w 3603112"/>
              <a:gd name="connsiteY20" fmla="*/ 615785 h 2889040"/>
              <a:gd name="connsiteX0" fmla="*/ 5769 w 3603143"/>
              <a:gd name="connsiteY0" fmla="*/ 615785 h 2889040"/>
              <a:gd name="connsiteX1" fmla="*/ 247874 w 3603143"/>
              <a:gd name="connsiteY1" fmla="*/ 12365 h 2889040"/>
              <a:gd name="connsiteX2" fmla="*/ 784336 w 3603143"/>
              <a:gd name="connsiteY2" fmla="*/ 241879 h 2889040"/>
              <a:gd name="connsiteX3" fmla="*/ 1350948 w 3603143"/>
              <a:gd name="connsiteY3" fmla="*/ 633764 h 2889040"/>
              <a:gd name="connsiteX4" fmla="*/ 2290294 w 3603143"/>
              <a:gd name="connsiteY4" fmla="*/ 408238 h 2889040"/>
              <a:gd name="connsiteX5" fmla="*/ 2861573 w 3603143"/>
              <a:gd name="connsiteY5" fmla="*/ 520554 h 2889040"/>
              <a:gd name="connsiteX6" fmla="*/ 3284824 w 3603143"/>
              <a:gd name="connsiteY6" fmla="*/ 1207862 h 2889040"/>
              <a:gd name="connsiteX7" fmla="*/ 3519955 w 3603143"/>
              <a:gd name="connsiteY7" fmla="*/ 1843606 h 2889040"/>
              <a:gd name="connsiteX8" fmla="*/ 3602964 w 3603143"/>
              <a:gd name="connsiteY8" fmla="*/ 2517098 h 2889040"/>
              <a:gd name="connsiteX9" fmla="*/ 3502467 w 3603143"/>
              <a:gd name="connsiteY9" fmla="*/ 2837525 h 2889040"/>
              <a:gd name="connsiteX10" fmla="*/ 3215657 w 3603143"/>
              <a:gd name="connsiteY10" fmla="*/ 2834593 h 2889040"/>
              <a:gd name="connsiteX11" fmla="*/ 2930617 w 3603143"/>
              <a:gd name="connsiteY11" fmla="*/ 2315660 h 2889040"/>
              <a:gd name="connsiteX12" fmla="*/ 2244409 w 3603143"/>
              <a:gd name="connsiteY12" fmla="*/ 2051067 h 2889040"/>
              <a:gd name="connsiteX13" fmla="*/ 1656321 w 3603143"/>
              <a:gd name="connsiteY13" fmla="*/ 2215231 h 2889040"/>
              <a:gd name="connsiteX14" fmla="*/ 1345709 w 3603143"/>
              <a:gd name="connsiteY14" fmla="*/ 2578708 h 2889040"/>
              <a:gd name="connsiteX15" fmla="*/ 940465 w 3603143"/>
              <a:gd name="connsiteY15" fmla="*/ 2575126 h 2889040"/>
              <a:gd name="connsiteX16" fmla="*/ 618231 w 3603143"/>
              <a:gd name="connsiteY16" fmla="*/ 2372793 h 2889040"/>
              <a:gd name="connsiteX17" fmla="*/ 995024 w 3603143"/>
              <a:gd name="connsiteY17" fmla="*/ 1719000 h 2889040"/>
              <a:gd name="connsiteX18" fmla="*/ 1018825 w 3603143"/>
              <a:gd name="connsiteY18" fmla="*/ 1132435 h 2889040"/>
              <a:gd name="connsiteX19" fmla="*/ 470775 w 3603143"/>
              <a:gd name="connsiteY19" fmla="*/ 861170 h 2889040"/>
              <a:gd name="connsiteX20" fmla="*/ 5769 w 3603143"/>
              <a:gd name="connsiteY20" fmla="*/ 615785 h 2889040"/>
              <a:gd name="connsiteX0" fmla="*/ 5769 w 3748612"/>
              <a:gd name="connsiteY0" fmla="*/ 615785 h 2889040"/>
              <a:gd name="connsiteX1" fmla="*/ 247874 w 3748612"/>
              <a:gd name="connsiteY1" fmla="*/ 12365 h 2889040"/>
              <a:gd name="connsiteX2" fmla="*/ 784336 w 3748612"/>
              <a:gd name="connsiteY2" fmla="*/ 241879 h 2889040"/>
              <a:gd name="connsiteX3" fmla="*/ 1350948 w 3748612"/>
              <a:gd name="connsiteY3" fmla="*/ 633764 h 2889040"/>
              <a:gd name="connsiteX4" fmla="*/ 2290294 w 3748612"/>
              <a:gd name="connsiteY4" fmla="*/ 408238 h 2889040"/>
              <a:gd name="connsiteX5" fmla="*/ 2861573 w 3748612"/>
              <a:gd name="connsiteY5" fmla="*/ 520554 h 2889040"/>
              <a:gd name="connsiteX6" fmla="*/ 3284824 w 3748612"/>
              <a:gd name="connsiteY6" fmla="*/ 1207862 h 2889040"/>
              <a:gd name="connsiteX7" fmla="*/ 3737287 w 3748612"/>
              <a:gd name="connsiteY7" fmla="*/ 1834231 h 2889040"/>
              <a:gd name="connsiteX8" fmla="*/ 3602964 w 3748612"/>
              <a:gd name="connsiteY8" fmla="*/ 2517098 h 2889040"/>
              <a:gd name="connsiteX9" fmla="*/ 3502467 w 3748612"/>
              <a:gd name="connsiteY9" fmla="*/ 2837525 h 2889040"/>
              <a:gd name="connsiteX10" fmla="*/ 3215657 w 3748612"/>
              <a:gd name="connsiteY10" fmla="*/ 2834593 h 2889040"/>
              <a:gd name="connsiteX11" fmla="*/ 2930617 w 3748612"/>
              <a:gd name="connsiteY11" fmla="*/ 2315660 h 2889040"/>
              <a:gd name="connsiteX12" fmla="*/ 2244409 w 3748612"/>
              <a:gd name="connsiteY12" fmla="*/ 2051067 h 2889040"/>
              <a:gd name="connsiteX13" fmla="*/ 1656321 w 3748612"/>
              <a:gd name="connsiteY13" fmla="*/ 2215231 h 2889040"/>
              <a:gd name="connsiteX14" fmla="*/ 1345709 w 3748612"/>
              <a:gd name="connsiteY14" fmla="*/ 2578708 h 2889040"/>
              <a:gd name="connsiteX15" fmla="*/ 940465 w 3748612"/>
              <a:gd name="connsiteY15" fmla="*/ 2575126 h 2889040"/>
              <a:gd name="connsiteX16" fmla="*/ 618231 w 3748612"/>
              <a:gd name="connsiteY16" fmla="*/ 2372793 h 2889040"/>
              <a:gd name="connsiteX17" fmla="*/ 995024 w 3748612"/>
              <a:gd name="connsiteY17" fmla="*/ 1719000 h 2889040"/>
              <a:gd name="connsiteX18" fmla="*/ 1018825 w 3748612"/>
              <a:gd name="connsiteY18" fmla="*/ 1132435 h 2889040"/>
              <a:gd name="connsiteX19" fmla="*/ 470775 w 3748612"/>
              <a:gd name="connsiteY19" fmla="*/ 861170 h 2889040"/>
              <a:gd name="connsiteX20" fmla="*/ 5769 w 3748612"/>
              <a:gd name="connsiteY20" fmla="*/ 615785 h 2889040"/>
              <a:gd name="connsiteX0" fmla="*/ 5769 w 3748612"/>
              <a:gd name="connsiteY0" fmla="*/ 615785 h 2889040"/>
              <a:gd name="connsiteX1" fmla="*/ 247874 w 3748612"/>
              <a:gd name="connsiteY1" fmla="*/ 12365 h 2889040"/>
              <a:gd name="connsiteX2" fmla="*/ 784336 w 3748612"/>
              <a:gd name="connsiteY2" fmla="*/ 241879 h 2889040"/>
              <a:gd name="connsiteX3" fmla="*/ 1350948 w 3748612"/>
              <a:gd name="connsiteY3" fmla="*/ 633764 h 2889040"/>
              <a:gd name="connsiteX4" fmla="*/ 2290294 w 3748612"/>
              <a:gd name="connsiteY4" fmla="*/ 408238 h 2889040"/>
              <a:gd name="connsiteX5" fmla="*/ 2861573 w 3748612"/>
              <a:gd name="connsiteY5" fmla="*/ 520554 h 2889040"/>
              <a:gd name="connsiteX6" fmla="*/ 3284824 w 3748612"/>
              <a:gd name="connsiteY6" fmla="*/ 1207862 h 2889040"/>
              <a:gd name="connsiteX7" fmla="*/ 3737287 w 3748612"/>
              <a:gd name="connsiteY7" fmla="*/ 1834231 h 2889040"/>
              <a:gd name="connsiteX8" fmla="*/ 3602964 w 3748612"/>
              <a:gd name="connsiteY8" fmla="*/ 2517098 h 2889040"/>
              <a:gd name="connsiteX9" fmla="*/ 3502467 w 3748612"/>
              <a:gd name="connsiteY9" fmla="*/ 2837525 h 2889040"/>
              <a:gd name="connsiteX10" fmla="*/ 3215657 w 3748612"/>
              <a:gd name="connsiteY10" fmla="*/ 2834593 h 2889040"/>
              <a:gd name="connsiteX11" fmla="*/ 2930617 w 3748612"/>
              <a:gd name="connsiteY11" fmla="*/ 2315660 h 2889040"/>
              <a:gd name="connsiteX12" fmla="*/ 2244409 w 3748612"/>
              <a:gd name="connsiteY12" fmla="*/ 2051067 h 2889040"/>
              <a:gd name="connsiteX13" fmla="*/ 1656321 w 3748612"/>
              <a:gd name="connsiteY13" fmla="*/ 2215231 h 2889040"/>
              <a:gd name="connsiteX14" fmla="*/ 1345709 w 3748612"/>
              <a:gd name="connsiteY14" fmla="*/ 2578708 h 2889040"/>
              <a:gd name="connsiteX15" fmla="*/ 759355 w 3748612"/>
              <a:gd name="connsiteY15" fmla="*/ 2762642 h 2889040"/>
              <a:gd name="connsiteX16" fmla="*/ 618231 w 3748612"/>
              <a:gd name="connsiteY16" fmla="*/ 2372793 h 2889040"/>
              <a:gd name="connsiteX17" fmla="*/ 995024 w 3748612"/>
              <a:gd name="connsiteY17" fmla="*/ 1719000 h 2889040"/>
              <a:gd name="connsiteX18" fmla="*/ 1018825 w 3748612"/>
              <a:gd name="connsiteY18" fmla="*/ 1132435 h 2889040"/>
              <a:gd name="connsiteX19" fmla="*/ 470775 w 3748612"/>
              <a:gd name="connsiteY19" fmla="*/ 861170 h 2889040"/>
              <a:gd name="connsiteX20" fmla="*/ 5769 w 3748612"/>
              <a:gd name="connsiteY20" fmla="*/ 615785 h 2889040"/>
              <a:gd name="connsiteX0" fmla="*/ 5769 w 3748612"/>
              <a:gd name="connsiteY0" fmla="*/ 615785 h 2889040"/>
              <a:gd name="connsiteX1" fmla="*/ 247874 w 3748612"/>
              <a:gd name="connsiteY1" fmla="*/ 12365 h 2889040"/>
              <a:gd name="connsiteX2" fmla="*/ 784336 w 3748612"/>
              <a:gd name="connsiteY2" fmla="*/ 241879 h 2889040"/>
              <a:gd name="connsiteX3" fmla="*/ 1350948 w 3748612"/>
              <a:gd name="connsiteY3" fmla="*/ 633764 h 2889040"/>
              <a:gd name="connsiteX4" fmla="*/ 2290294 w 3748612"/>
              <a:gd name="connsiteY4" fmla="*/ 408238 h 2889040"/>
              <a:gd name="connsiteX5" fmla="*/ 2861573 w 3748612"/>
              <a:gd name="connsiteY5" fmla="*/ 520554 h 2889040"/>
              <a:gd name="connsiteX6" fmla="*/ 3284824 w 3748612"/>
              <a:gd name="connsiteY6" fmla="*/ 1207862 h 2889040"/>
              <a:gd name="connsiteX7" fmla="*/ 3737287 w 3748612"/>
              <a:gd name="connsiteY7" fmla="*/ 1834231 h 2889040"/>
              <a:gd name="connsiteX8" fmla="*/ 3602964 w 3748612"/>
              <a:gd name="connsiteY8" fmla="*/ 2517098 h 2889040"/>
              <a:gd name="connsiteX9" fmla="*/ 3502467 w 3748612"/>
              <a:gd name="connsiteY9" fmla="*/ 2837525 h 2889040"/>
              <a:gd name="connsiteX10" fmla="*/ 3215657 w 3748612"/>
              <a:gd name="connsiteY10" fmla="*/ 2834593 h 2889040"/>
              <a:gd name="connsiteX11" fmla="*/ 2930617 w 3748612"/>
              <a:gd name="connsiteY11" fmla="*/ 2315660 h 2889040"/>
              <a:gd name="connsiteX12" fmla="*/ 2244409 w 3748612"/>
              <a:gd name="connsiteY12" fmla="*/ 2051067 h 2889040"/>
              <a:gd name="connsiteX13" fmla="*/ 1656321 w 3748612"/>
              <a:gd name="connsiteY13" fmla="*/ 2215231 h 2889040"/>
              <a:gd name="connsiteX14" fmla="*/ 1345709 w 3748612"/>
              <a:gd name="connsiteY14" fmla="*/ 2578708 h 2889040"/>
              <a:gd name="connsiteX15" fmla="*/ 759355 w 3748612"/>
              <a:gd name="connsiteY15" fmla="*/ 2762642 h 2889040"/>
              <a:gd name="connsiteX16" fmla="*/ 500509 w 3748612"/>
              <a:gd name="connsiteY16" fmla="*/ 2372793 h 2889040"/>
              <a:gd name="connsiteX17" fmla="*/ 995024 w 3748612"/>
              <a:gd name="connsiteY17" fmla="*/ 1719000 h 2889040"/>
              <a:gd name="connsiteX18" fmla="*/ 1018825 w 3748612"/>
              <a:gd name="connsiteY18" fmla="*/ 1132435 h 2889040"/>
              <a:gd name="connsiteX19" fmla="*/ 470775 w 3748612"/>
              <a:gd name="connsiteY19" fmla="*/ 861170 h 2889040"/>
              <a:gd name="connsiteX20" fmla="*/ 5769 w 3748612"/>
              <a:gd name="connsiteY20" fmla="*/ 615785 h 2889040"/>
              <a:gd name="connsiteX0" fmla="*/ 5769 w 3748612"/>
              <a:gd name="connsiteY0" fmla="*/ 614484 h 2887739"/>
              <a:gd name="connsiteX1" fmla="*/ 247874 w 3748612"/>
              <a:gd name="connsiteY1" fmla="*/ 11064 h 2887739"/>
              <a:gd name="connsiteX2" fmla="*/ 784336 w 3748612"/>
              <a:gd name="connsiteY2" fmla="*/ 240578 h 2887739"/>
              <a:gd name="connsiteX3" fmla="*/ 1305671 w 3748612"/>
              <a:gd name="connsiteY3" fmla="*/ 454324 h 2887739"/>
              <a:gd name="connsiteX4" fmla="*/ 2290294 w 3748612"/>
              <a:gd name="connsiteY4" fmla="*/ 406937 h 2887739"/>
              <a:gd name="connsiteX5" fmla="*/ 2861573 w 3748612"/>
              <a:gd name="connsiteY5" fmla="*/ 519253 h 2887739"/>
              <a:gd name="connsiteX6" fmla="*/ 3284824 w 3748612"/>
              <a:gd name="connsiteY6" fmla="*/ 1206561 h 2887739"/>
              <a:gd name="connsiteX7" fmla="*/ 3737287 w 3748612"/>
              <a:gd name="connsiteY7" fmla="*/ 1832930 h 2887739"/>
              <a:gd name="connsiteX8" fmla="*/ 3602964 w 3748612"/>
              <a:gd name="connsiteY8" fmla="*/ 2515797 h 2887739"/>
              <a:gd name="connsiteX9" fmla="*/ 3502467 w 3748612"/>
              <a:gd name="connsiteY9" fmla="*/ 2836224 h 2887739"/>
              <a:gd name="connsiteX10" fmla="*/ 3215657 w 3748612"/>
              <a:gd name="connsiteY10" fmla="*/ 2833292 h 2887739"/>
              <a:gd name="connsiteX11" fmla="*/ 2930617 w 3748612"/>
              <a:gd name="connsiteY11" fmla="*/ 2314359 h 2887739"/>
              <a:gd name="connsiteX12" fmla="*/ 2244409 w 3748612"/>
              <a:gd name="connsiteY12" fmla="*/ 2049766 h 2887739"/>
              <a:gd name="connsiteX13" fmla="*/ 1656321 w 3748612"/>
              <a:gd name="connsiteY13" fmla="*/ 2213930 h 2887739"/>
              <a:gd name="connsiteX14" fmla="*/ 1345709 w 3748612"/>
              <a:gd name="connsiteY14" fmla="*/ 2577407 h 2887739"/>
              <a:gd name="connsiteX15" fmla="*/ 759355 w 3748612"/>
              <a:gd name="connsiteY15" fmla="*/ 2761341 h 2887739"/>
              <a:gd name="connsiteX16" fmla="*/ 500509 w 3748612"/>
              <a:gd name="connsiteY16" fmla="*/ 2371492 h 2887739"/>
              <a:gd name="connsiteX17" fmla="*/ 995024 w 3748612"/>
              <a:gd name="connsiteY17" fmla="*/ 1717699 h 2887739"/>
              <a:gd name="connsiteX18" fmla="*/ 1018825 w 3748612"/>
              <a:gd name="connsiteY18" fmla="*/ 1131134 h 2887739"/>
              <a:gd name="connsiteX19" fmla="*/ 470775 w 3748612"/>
              <a:gd name="connsiteY19" fmla="*/ 859869 h 2887739"/>
              <a:gd name="connsiteX20" fmla="*/ 5769 w 3748612"/>
              <a:gd name="connsiteY20" fmla="*/ 614484 h 2887739"/>
              <a:gd name="connsiteX0" fmla="*/ 5859 w 3748702"/>
              <a:gd name="connsiteY0" fmla="*/ 629891 h 2903146"/>
              <a:gd name="connsiteX1" fmla="*/ 247964 w 3748702"/>
              <a:gd name="connsiteY1" fmla="*/ 26471 h 2903146"/>
              <a:gd name="connsiteX2" fmla="*/ 802537 w 3748702"/>
              <a:gd name="connsiteY2" fmla="*/ 143476 h 2903146"/>
              <a:gd name="connsiteX3" fmla="*/ 1305761 w 3748702"/>
              <a:gd name="connsiteY3" fmla="*/ 469731 h 2903146"/>
              <a:gd name="connsiteX4" fmla="*/ 2290384 w 3748702"/>
              <a:gd name="connsiteY4" fmla="*/ 422344 h 2903146"/>
              <a:gd name="connsiteX5" fmla="*/ 2861663 w 3748702"/>
              <a:gd name="connsiteY5" fmla="*/ 534660 h 2903146"/>
              <a:gd name="connsiteX6" fmla="*/ 3284914 w 3748702"/>
              <a:gd name="connsiteY6" fmla="*/ 1221968 h 2903146"/>
              <a:gd name="connsiteX7" fmla="*/ 3737377 w 3748702"/>
              <a:gd name="connsiteY7" fmla="*/ 1848337 h 2903146"/>
              <a:gd name="connsiteX8" fmla="*/ 3603054 w 3748702"/>
              <a:gd name="connsiteY8" fmla="*/ 2531204 h 2903146"/>
              <a:gd name="connsiteX9" fmla="*/ 3502557 w 3748702"/>
              <a:gd name="connsiteY9" fmla="*/ 2851631 h 2903146"/>
              <a:gd name="connsiteX10" fmla="*/ 3215747 w 3748702"/>
              <a:gd name="connsiteY10" fmla="*/ 2848699 h 2903146"/>
              <a:gd name="connsiteX11" fmla="*/ 2930707 w 3748702"/>
              <a:gd name="connsiteY11" fmla="*/ 2329766 h 2903146"/>
              <a:gd name="connsiteX12" fmla="*/ 2244499 w 3748702"/>
              <a:gd name="connsiteY12" fmla="*/ 2065173 h 2903146"/>
              <a:gd name="connsiteX13" fmla="*/ 1656411 w 3748702"/>
              <a:gd name="connsiteY13" fmla="*/ 2229337 h 2903146"/>
              <a:gd name="connsiteX14" fmla="*/ 1345799 w 3748702"/>
              <a:gd name="connsiteY14" fmla="*/ 2592814 h 2903146"/>
              <a:gd name="connsiteX15" fmla="*/ 759445 w 3748702"/>
              <a:gd name="connsiteY15" fmla="*/ 2776748 h 2903146"/>
              <a:gd name="connsiteX16" fmla="*/ 500599 w 3748702"/>
              <a:gd name="connsiteY16" fmla="*/ 2386899 h 2903146"/>
              <a:gd name="connsiteX17" fmla="*/ 995114 w 3748702"/>
              <a:gd name="connsiteY17" fmla="*/ 1733106 h 2903146"/>
              <a:gd name="connsiteX18" fmla="*/ 1018915 w 3748702"/>
              <a:gd name="connsiteY18" fmla="*/ 1146541 h 2903146"/>
              <a:gd name="connsiteX19" fmla="*/ 470865 w 3748702"/>
              <a:gd name="connsiteY19" fmla="*/ 875276 h 2903146"/>
              <a:gd name="connsiteX20" fmla="*/ 5859 w 3748702"/>
              <a:gd name="connsiteY20" fmla="*/ 629891 h 2903146"/>
              <a:gd name="connsiteX0" fmla="*/ 42196 w 3558652"/>
              <a:gd name="connsiteY0" fmla="*/ 589842 h 2900600"/>
              <a:gd name="connsiteX1" fmla="*/ 57914 w 3558652"/>
              <a:gd name="connsiteY1" fmla="*/ 23925 h 2900600"/>
              <a:gd name="connsiteX2" fmla="*/ 612487 w 3558652"/>
              <a:gd name="connsiteY2" fmla="*/ 140930 h 2900600"/>
              <a:gd name="connsiteX3" fmla="*/ 1115711 w 3558652"/>
              <a:gd name="connsiteY3" fmla="*/ 467185 h 2900600"/>
              <a:gd name="connsiteX4" fmla="*/ 2100334 w 3558652"/>
              <a:gd name="connsiteY4" fmla="*/ 419798 h 2900600"/>
              <a:gd name="connsiteX5" fmla="*/ 2671613 w 3558652"/>
              <a:gd name="connsiteY5" fmla="*/ 532114 h 2900600"/>
              <a:gd name="connsiteX6" fmla="*/ 3094864 w 3558652"/>
              <a:gd name="connsiteY6" fmla="*/ 1219422 h 2900600"/>
              <a:gd name="connsiteX7" fmla="*/ 3547327 w 3558652"/>
              <a:gd name="connsiteY7" fmla="*/ 1845791 h 2900600"/>
              <a:gd name="connsiteX8" fmla="*/ 3413004 w 3558652"/>
              <a:gd name="connsiteY8" fmla="*/ 2528658 h 2900600"/>
              <a:gd name="connsiteX9" fmla="*/ 3312507 w 3558652"/>
              <a:gd name="connsiteY9" fmla="*/ 2849085 h 2900600"/>
              <a:gd name="connsiteX10" fmla="*/ 3025697 w 3558652"/>
              <a:gd name="connsiteY10" fmla="*/ 2846153 h 2900600"/>
              <a:gd name="connsiteX11" fmla="*/ 2740657 w 3558652"/>
              <a:gd name="connsiteY11" fmla="*/ 2327220 h 2900600"/>
              <a:gd name="connsiteX12" fmla="*/ 2054449 w 3558652"/>
              <a:gd name="connsiteY12" fmla="*/ 2062627 h 2900600"/>
              <a:gd name="connsiteX13" fmla="*/ 1466361 w 3558652"/>
              <a:gd name="connsiteY13" fmla="*/ 2226791 h 2900600"/>
              <a:gd name="connsiteX14" fmla="*/ 1155749 w 3558652"/>
              <a:gd name="connsiteY14" fmla="*/ 2590268 h 2900600"/>
              <a:gd name="connsiteX15" fmla="*/ 569395 w 3558652"/>
              <a:gd name="connsiteY15" fmla="*/ 2774202 h 2900600"/>
              <a:gd name="connsiteX16" fmla="*/ 310549 w 3558652"/>
              <a:gd name="connsiteY16" fmla="*/ 2384353 h 2900600"/>
              <a:gd name="connsiteX17" fmla="*/ 805064 w 3558652"/>
              <a:gd name="connsiteY17" fmla="*/ 1730560 h 2900600"/>
              <a:gd name="connsiteX18" fmla="*/ 828865 w 3558652"/>
              <a:gd name="connsiteY18" fmla="*/ 1143995 h 2900600"/>
              <a:gd name="connsiteX19" fmla="*/ 280815 w 3558652"/>
              <a:gd name="connsiteY19" fmla="*/ 872730 h 2900600"/>
              <a:gd name="connsiteX20" fmla="*/ 42196 w 3558652"/>
              <a:gd name="connsiteY20" fmla="*/ 589842 h 2900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558652" h="2900600">
                <a:moveTo>
                  <a:pt x="42196" y="589842"/>
                </a:moveTo>
                <a:cubicBezTo>
                  <a:pt x="5046" y="448375"/>
                  <a:pt x="-37134" y="98744"/>
                  <a:pt x="57914" y="23925"/>
                </a:cubicBezTo>
                <a:cubicBezTo>
                  <a:pt x="152962" y="-50894"/>
                  <a:pt x="436188" y="67053"/>
                  <a:pt x="612487" y="140930"/>
                </a:cubicBezTo>
                <a:cubicBezTo>
                  <a:pt x="788787" y="214807"/>
                  <a:pt x="867737" y="420707"/>
                  <a:pt x="1115711" y="467185"/>
                </a:cubicBezTo>
                <a:cubicBezTo>
                  <a:pt x="1363685" y="513663"/>
                  <a:pt x="1841017" y="408977"/>
                  <a:pt x="2100334" y="419798"/>
                </a:cubicBezTo>
                <a:cubicBezTo>
                  <a:pt x="2359651" y="430619"/>
                  <a:pt x="2505858" y="398843"/>
                  <a:pt x="2671613" y="532114"/>
                </a:cubicBezTo>
                <a:cubicBezTo>
                  <a:pt x="2837368" y="665385"/>
                  <a:pt x="2948912" y="1000476"/>
                  <a:pt x="3094864" y="1219422"/>
                </a:cubicBezTo>
                <a:cubicBezTo>
                  <a:pt x="3240816" y="1438368"/>
                  <a:pt x="3494304" y="1627585"/>
                  <a:pt x="3547327" y="1845791"/>
                </a:cubicBezTo>
                <a:cubicBezTo>
                  <a:pt x="3600350" y="2063997"/>
                  <a:pt x="3452141" y="2361442"/>
                  <a:pt x="3413004" y="2528658"/>
                </a:cubicBezTo>
                <a:cubicBezTo>
                  <a:pt x="3373867" y="2695874"/>
                  <a:pt x="3377058" y="2796169"/>
                  <a:pt x="3312507" y="2849085"/>
                </a:cubicBezTo>
                <a:cubicBezTo>
                  <a:pt x="3247956" y="2902001"/>
                  <a:pt x="3121005" y="2933131"/>
                  <a:pt x="3025697" y="2846153"/>
                </a:cubicBezTo>
                <a:cubicBezTo>
                  <a:pt x="2930389" y="2759176"/>
                  <a:pt x="2902532" y="2457808"/>
                  <a:pt x="2740657" y="2327220"/>
                </a:cubicBezTo>
                <a:cubicBezTo>
                  <a:pt x="2578782" y="2196632"/>
                  <a:pt x="2266832" y="2079365"/>
                  <a:pt x="2054449" y="2062627"/>
                </a:cubicBezTo>
                <a:cubicBezTo>
                  <a:pt x="1842066" y="2045889"/>
                  <a:pt x="1616144" y="2138851"/>
                  <a:pt x="1466361" y="2226791"/>
                </a:cubicBezTo>
                <a:cubicBezTo>
                  <a:pt x="1316578" y="2314731"/>
                  <a:pt x="1305243" y="2499033"/>
                  <a:pt x="1155749" y="2590268"/>
                </a:cubicBezTo>
                <a:cubicBezTo>
                  <a:pt x="1006255" y="2681503"/>
                  <a:pt x="710262" y="2808521"/>
                  <a:pt x="569395" y="2774202"/>
                </a:cubicBezTo>
                <a:cubicBezTo>
                  <a:pt x="428528" y="2739883"/>
                  <a:pt x="271271" y="2558293"/>
                  <a:pt x="310549" y="2384353"/>
                </a:cubicBezTo>
                <a:cubicBezTo>
                  <a:pt x="349827" y="2210413"/>
                  <a:pt x="718678" y="1937286"/>
                  <a:pt x="805064" y="1730560"/>
                </a:cubicBezTo>
                <a:cubicBezTo>
                  <a:pt x="891450" y="1523834"/>
                  <a:pt x="908694" y="1242692"/>
                  <a:pt x="828865" y="1143995"/>
                </a:cubicBezTo>
                <a:cubicBezTo>
                  <a:pt x="749036" y="1045298"/>
                  <a:pt x="411926" y="965089"/>
                  <a:pt x="280815" y="872730"/>
                </a:cubicBezTo>
                <a:cubicBezTo>
                  <a:pt x="149704" y="780371"/>
                  <a:pt x="79346" y="731309"/>
                  <a:pt x="42196" y="589842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41" name="円/楕円 40"/>
          <p:cNvSpPr/>
          <p:nvPr/>
        </p:nvSpPr>
        <p:spPr>
          <a:xfrm>
            <a:off x="5897425" y="4574506"/>
            <a:ext cx="95003" cy="95003"/>
          </a:xfrm>
          <a:prstGeom prst="ellipse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円/楕円 41"/>
          <p:cNvSpPr/>
          <p:nvPr/>
        </p:nvSpPr>
        <p:spPr>
          <a:xfrm>
            <a:off x="6010637" y="4441008"/>
            <a:ext cx="95003" cy="95003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フリーフォーム 43"/>
          <p:cNvSpPr/>
          <p:nvPr/>
        </p:nvSpPr>
        <p:spPr>
          <a:xfrm>
            <a:off x="4422929" y="4168787"/>
            <a:ext cx="3235070" cy="2684147"/>
          </a:xfrm>
          <a:custGeom>
            <a:avLst/>
            <a:gdLst>
              <a:gd name="connsiteX0" fmla="*/ 1552491 w 3235070"/>
              <a:gd name="connsiteY0" fmla="*/ 312252 h 2684147"/>
              <a:gd name="connsiteX1" fmla="*/ 1219116 w 3235070"/>
              <a:gd name="connsiteY1" fmla="*/ 359877 h 2684147"/>
              <a:gd name="connsiteX2" fmla="*/ 933366 w 3235070"/>
              <a:gd name="connsiteY2" fmla="*/ 274152 h 2684147"/>
              <a:gd name="connsiteX3" fmla="*/ 419016 w 3235070"/>
              <a:gd name="connsiteY3" fmla="*/ 45552 h 2684147"/>
              <a:gd name="connsiteX4" fmla="*/ 190416 w 3235070"/>
              <a:gd name="connsiteY4" fmla="*/ 16977 h 2684147"/>
              <a:gd name="connsiteX5" fmla="*/ 9441 w 3235070"/>
              <a:gd name="connsiteY5" fmla="*/ 245577 h 2684147"/>
              <a:gd name="connsiteX6" fmla="*/ 57066 w 3235070"/>
              <a:gd name="connsiteY6" fmla="*/ 721827 h 2684147"/>
              <a:gd name="connsiteX7" fmla="*/ 323766 w 3235070"/>
              <a:gd name="connsiteY7" fmla="*/ 1026627 h 2684147"/>
              <a:gd name="connsiteX8" fmla="*/ 628566 w 3235070"/>
              <a:gd name="connsiteY8" fmla="*/ 1198077 h 2684147"/>
              <a:gd name="connsiteX9" fmla="*/ 619041 w 3235070"/>
              <a:gd name="connsiteY9" fmla="*/ 1579077 h 2684147"/>
              <a:gd name="connsiteX10" fmla="*/ 295191 w 3235070"/>
              <a:gd name="connsiteY10" fmla="*/ 1960077 h 2684147"/>
              <a:gd name="connsiteX11" fmla="*/ 247566 w 3235070"/>
              <a:gd name="connsiteY11" fmla="*/ 2379177 h 2684147"/>
              <a:gd name="connsiteX12" fmla="*/ 580941 w 3235070"/>
              <a:gd name="connsiteY12" fmla="*/ 2503002 h 2684147"/>
              <a:gd name="connsiteX13" fmla="*/ 1095291 w 3235070"/>
              <a:gd name="connsiteY13" fmla="*/ 2445852 h 2684147"/>
              <a:gd name="connsiteX14" fmla="*/ 1457241 w 3235070"/>
              <a:gd name="connsiteY14" fmla="*/ 2198202 h 2684147"/>
              <a:gd name="connsiteX15" fmla="*/ 1647741 w 3235070"/>
              <a:gd name="connsiteY15" fmla="*/ 1931502 h 2684147"/>
              <a:gd name="connsiteX16" fmla="*/ 2076366 w 3235070"/>
              <a:gd name="connsiteY16" fmla="*/ 1998177 h 2684147"/>
              <a:gd name="connsiteX17" fmla="*/ 2457366 w 3235070"/>
              <a:gd name="connsiteY17" fmla="*/ 2322027 h 2684147"/>
              <a:gd name="connsiteX18" fmla="*/ 2647866 w 3235070"/>
              <a:gd name="connsiteY18" fmla="*/ 2645877 h 2684147"/>
              <a:gd name="connsiteX19" fmla="*/ 2914566 w 3235070"/>
              <a:gd name="connsiteY19" fmla="*/ 2617302 h 2684147"/>
              <a:gd name="connsiteX20" fmla="*/ 3124116 w 3235070"/>
              <a:gd name="connsiteY20" fmla="*/ 2102952 h 2684147"/>
              <a:gd name="connsiteX21" fmla="*/ 3219366 w 3235070"/>
              <a:gd name="connsiteY21" fmla="*/ 1655277 h 2684147"/>
              <a:gd name="connsiteX22" fmla="*/ 2800266 w 3235070"/>
              <a:gd name="connsiteY22" fmla="*/ 940902 h 2684147"/>
              <a:gd name="connsiteX23" fmla="*/ 2495466 w 3235070"/>
              <a:gd name="connsiteY23" fmla="*/ 445602 h 2684147"/>
              <a:gd name="connsiteX24" fmla="*/ 2000166 w 3235070"/>
              <a:gd name="connsiteY24" fmla="*/ 283677 h 2684147"/>
              <a:gd name="connsiteX25" fmla="*/ 1552491 w 3235070"/>
              <a:gd name="connsiteY25" fmla="*/ 226527 h 2684147"/>
              <a:gd name="connsiteX26" fmla="*/ 1323891 w 3235070"/>
              <a:gd name="connsiteY26" fmla="*/ 312252 h 2684147"/>
              <a:gd name="connsiteX27" fmla="*/ 980991 w 3235070"/>
              <a:gd name="connsiteY27" fmla="*/ 255102 h 2684147"/>
              <a:gd name="connsiteX0" fmla="*/ 1605831 w 3235070"/>
              <a:gd name="connsiteY0" fmla="*/ 327492 h 2684147"/>
              <a:gd name="connsiteX1" fmla="*/ 1219116 w 3235070"/>
              <a:gd name="connsiteY1" fmla="*/ 359877 h 2684147"/>
              <a:gd name="connsiteX2" fmla="*/ 933366 w 3235070"/>
              <a:gd name="connsiteY2" fmla="*/ 274152 h 2684147"/>
              <a:gd name="connsiteX3" fmla="*/ 419016 w 3235070"/>
              <a:gd name="connsiteY3" fmla="*/ 45552 h 2684147"/>
              <a:gd name="connsiteX4" fmla="*/ 190416 w 3235070"/>
              <a:gd name="connsiteY4" fmla="*/ 16977 h 2684147"/>
              <a:gd name="connsiteX5" fmla="*/ 9441 w 3235070"/>
              <a:gd name="connsiteY5" fmla="*/ 245577 h 2684147"/>
              <a:gd name="connsiteX6" fmla="*/ 57066 w 3235070"/>
              <a:gd name="connsiteY6" fmla="*/ 721827 h 2684147"/>
              <a:gd name="connsiteX7" fmla="*/ 323766 w 3235070"/>
              <a:gd name="connsiteY7" fmla="*/ 1026627 h 2684147"/>
              <a:gd name="connsiteX8" fmla="*/ 628566 w 3235070"/>
              <a:gd name="connsiteY8" fmla="*/ 1198077 h 2684147"/>
              <a:gd name="connsiteX9" fmla="*/ 619041 w 3235070"/>
              <a:gd name="connsiteY9" fmla="*/ 1579077 h 2684147"/>
              <a:gd name="connsiteX10" fmla="*/ 295191 w 3235070"/>
              <a:gd name="connsiteY10" fmla="*/ 1960077 h 2684147"/>
              <a:gd name="connsiteX11" fmla="*/ 247566 w 3235070"/>
              <a:gd name="connsiteY11" fmla="*/ 2379177 h 2684147"/>
              <a:gd name="connsiteX12" fmla="*/ 580941 w 3235070"/>
              <a:gd name="connsiteY12" fmla="*/ 2503002 h 2684147"/>
              <a:gd name="connsiteX13" fmla="*/ 1095291 w 3235070"/>
              <a:gd name="connsiteY13" fmla="*/ 2445852 h 2684147"/>
              <a:gd name="connsiteX14" fmla="*/ 1457241 w 3235070"/>
              <a:gd name="connsiteY14" fmla="*/ 2198202 h 2684147"/>
              <a:gd name="connsiteX15" fmla="*/ 1647741 w 3235070"/>
              <a:gd name="connsiteY15" fmla="*/ 1931502 h 2684147"/>
              <a:gd name="connsiteX16" fmla="*/ 2076366 w 3235070"/>
              <a:gd name="connsiteY16" fmla="*/ 1998177 h 2684147"/>
              <a:gd name="connsiteX17" fmla="*/ 2457366 w 3235070"/>
              <a:gd name="connsiteY17" fmla="*/ 2322027 h 2684147"/>
              <a:gd name="connsiteX18" fmla="*/ 2647866 w 3235070"/>
              <a:gd name="connsiteY18" fmla="*/ 2645877 h 2684147"/>
              <a:gd name="connsiteX19" fmla="*/ 2914566 w 3235070"/>
              <a:gd name="connsiteY19" fmla="*/ 2617302 h 2684147"/>
              <a:gd name="connsiteX20" fmla="*/ 3124116 w 3235070"/>
              <a:gd name="connsiteY20" fmla="*/ 2102952 h 2684147"/>
              <a:gd name="connsiteX21" fmla="*/ 3219366 w 3235070"/>
              <a:gd name="connsiteY21" fmla="*/ 1655277 h 2684147"/>
              <a:gd name="connsiteX22" fmla="*/ 2800266 w 3235070"/>
              <a:gd name="connsiteY22" fmla="*/ 940902 h 2684147"/>
              <a:gd name="connsiteX23" fmla="*/ 2495466 w 3235070"/>
              <a:gd name="connsiteY23" fmla="*/ 445602 h 2684147"/>
              <a:gd name="connsiteX24" fmla="*/ 2000166 w 3235070"/>
              <a:gd name="connsiteY24" fmla="*/ 283677 h 2684147"/>
              <a:gd name="connsiteX25" fmla="*/ 1552491 w 3235070"/>
              <a:gd name="connsiteY25" fmla="*/ 226527 h 2684147"/>
              <a:gd name="connsiteX26" fmla="*/ 1323891 w 3235070"/>
              <a:gd name="connsiteY26" fmla="*/ 312252 h 2684147"/>
              <a:gd name="connsiteX27" fmla="*/ 980991 w 3235070"/>
              <a:gd name="connsiteY27" fmla="*/ 255102 h 26841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3235070" h="2684147">
                <a:moveTo>
                  <a:pt x="1605831" y="327492"/>
                </a:moveTo>
                <a:cubicBezTo>
                  <a:pt x="1490737" y="354479"/>
                  <a:pt x="1331194" y="368767"/>
                  <a:pt x="1219116" y="359877"/>
                </a:cubicBezTo>
                <a:cubicBezTo>
                  <a:pt x="1107038" y="350987"/>
                  <a:pt x="1066716" y="326540"/>
                  <a:pt x="933366" y="274152"/>
                </a:cubicBezTo>
                <a:cubicBezTo>
                  <a:pt x="800016" y="221764"/>
                  <a:pt x="542841" y="88414"/>
                  <a:pt x="419016" y="45552"/>
                </a:cubicBezTo>
                <a:cubicBezTo>
                  <a:pt x="295191" y="2690"/>
                  <a:pt x="258678" y="-16360"/>
                  <a:pt x="190416" y="16977"/>
                </a:cubicBezTo>
                <a:cubicBezTo>
                  <a:pt x="122154" y="50314"/>
                  <a:pt x="31666" y="128102"/>
                  <a:pt x="9441" y="245577"/>
                </a:cubicBezTo>
                <a:cubicBezTo>
                  <a:pt x="-12784" y="363052"/>
                  <a:pt x="4678" y="591652"/>
                  <a:pt x="57066" y="721827"/>
                </a:cubicBezTo>
                <a:cubicBezTo>
                  <a:pt x="109453" y="852002"/>
                  <a:pt x="228516" y="947252"/>
                  <a:pt x="323766" y="1026627"/>
                </a:cubicBezTo>
                <a:cubicBezTo>
                  <a:pt x="419016" y="1106002"/>
                  <a:pt x="579354" y="1106002"/>
                  <a:pt x="628566" y="1198077"/>
                </a:cubicBezTo>
                <a:cubicBezTo>
                  <a:pt x="677778" y="1290152"/>
                  <a:pt x="674604" y="1452077"/>
                  <a:pt x="619041" y="1579077"/>
                </a:cubicBezTo>
                <a:cubicBezTo>
                  <a:pt x="563478" y="1706077"/>
                  <a:pt x="357103" y="1826727"/>
                  <a:pt x="295191" y="1960077"/>
                </a:cubicBezTo>
                <a:cubicBezTo>
                  <a:pt x="233279" y="2093427"/>
                  <a:pt x="199941" y="2288690"/>
                  <a:pt x="247566" y="2379177"/>
                </a:cubicBezTo>
                <a:cubicBezTo>
                  <a:pt x="295191" y="2469664"/>
                  <a:pt x="439653" y="2491890"/>
                  <a:pt x="580941" y="2503002"/>
                </a:cubicBezTo>
                <a:cubicBezTo>
                  <a:pt x="722228" y="2514115"/>
                  <a:pt x="949241" y="2496652"/>
                  <a:pt x="1095291" y="2445852"/>
                </a:cubicBezTo>
                <a:cubicBezTo>
                  <a:pt x="1241341" y="2395052"/>
                  <a:pt x="1365166" y="2283927"/>
                  <a:pt x="1457241" y="2198202"/>
                </a:cubicBezTo>
                <a:cubicBezTo>
                  <a:pt x="1549316" y="2112477"/>
                  <a:pt x="1544553" y="1964840"/>
                  <a:pt x="1647741" y="1931502"/>
                </a:cubicBezTo>
                <a:cubicBezTo>
                  <a:pt x="1750929" y="1898165"/>
                  <a:pt x="1941429" y="1933090"/>
                  <a:pt x="2076366" y="1998177"/>
                </a:cubicBezTo>
                <a:cubicBezTo>
                  <a:pt x="2211303" y="2063264"/>
                  <a:pt x="2362116" y="2214077"/>
                  <a:pt x="2457366" y="2322027"/>
                </a:cubicBezTo>
                <a:cubicBezTo>
                  <a:pt x="2552616" y="2429977"/>
                  <a:pt x="2571666" y="2596665"/>
                  <a:pt x="2647866" y="2645877"/>
                </a:cubicBezTo>
                <a:cubicBezTo>
                  <a:pt x="2724066" y="2695089"/>
                  <a:pt x="2835191" y="2707789"/>
                  <a:pt x="2914566" y="2617302"/>
                </a:cubicBezTo>
                <a:cubicBezTo>
                  <a:pt x="2993941" y="2526815"/>
                  <a:pt x="3073316" y="2263289"/>
                  <a:pt x="3124116" y="2102952"/>
                </a:cubicBezTo>
                <a:cubicBezTo>
                  <a:pt x="3174916" y="1942615"/>
                  <a:pt x="3273341" y="1848952"/>
                  <a:pt x="3219366" y="1655277"/>
                </a:cubicBezTo>
                <a:cubicBezTo>
                  <a:pt x="3165391" y="1461602"/>
                  <a:pt x="2920916" y="1142514"/>
                  <a:pt x="2800266" y="940902"/>
                </a:cubicBezTo>
                <a:cubicBezTo>
                  <a:pt x="2679616" y="739290"/>
                  <a:pt x="2628816" y="555139"/>
                  <a:pt x="2495466" y="445602"/>
                </a:cubicBezTo>
                <a:cubicBezTo>
                  <a:pt x="2362116" y="336065"/>
                  <a:pt x="2157328" y="320189"/>
                  <a:pt x="2000166" y="283677"/>
                </a:cubicBezTo>
                <a:cubicBezTo>
                  <a:pt x="1843004" y="247165"/>
                  <a:pt x="1665204" y="221764"/>
                  <a:pt x="1552491" y="226527"/>
                </a:cubicBezTo>
                <a:cubicBezTo>
                  <a:pt x="1439778" y="231289"/>
                  <a:pt x="1419141" y="307490"/>
                  <a:pt x="1323891" y="312252"/>
                </a:cubicBezTo>
                <a:cubicBezTo>
                  <a:pt x="1228641" y="317014"/>
                  <a:pt x="1104816" y="286058"/>
                  <a:pt x="980991" y="255102"/>
                </a:cubicBezTo>
              </a:path>
            </a:pathLst>
          </a:custGeom>
          <a:noFill/>
          <a:ln w="6350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テキスト ボックス 44"/>
          <p:cNvSpPr txBox="1"/>
          <p:nvPr/>
        </p:nvSpPr>
        <p:spPr>
          <a:xfrm>
            <a:off x="5512527" y="5153462"/>
            <a:ext cx="1318242" cy="461665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200" dirty="0" smtClean="0">
                <a:solidFill>
                  <a:srgbClr val="00B050"/>
                </a:solidFill>
              </a:rPr>
              <a:t>緑の粒子が持つ</a:t>
            </a:r>
            <a:endParaRPr kumimoji="1" lang="en-US" altLang="ja-JP" sz="1200" dirty="0" smtClean="0">
              <a:solidFill>
                <a:srgbClr val="00B050"/>
              </a:solidFill>
            </a:endParaRPr>
          </a:p>
          <a:p>
            <a:pPr algn="ctr"/>
            <a:r>
              <a:rPr kumimoji="1" lang="ja-JP" altLang="en-US" sz="1200" dirty="0" smtClean="0">
                <a:solidFill>
                  <a:srgbClr val="00B050"/>
                </a:solidFill>
              </a:rPr>
              <a:t>地図と軌跡</a:t>
            </a:r>
            <a:endParaRPr kumimoji="1" lang="ja-JP" altLang="en-US" sz="1200" dirty="0">
              <a:solidFill>
                <a:srgbClr val="00B05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テキスト ボックス 46"/>
              <p:cNvSpPr txBox="1"/>
              <p:nvPr/>
            </p:nvSpPr>
            <p:spPr>
              <a:xfrm>
                <a:off x="4734533" y="4435209"/>
                <a:ext cx="490454" cy="3470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ja-JP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𝒎</m:t>
                          </m:r>
                        </m:e>
                        <m:sub>
                          <m:r>
                            <a:rPr kumimoji="1" lang="en-US" altLang="ja-JP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kumimoji="1" lang="en-US" altLang="ja-JP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m:rPr>
                              <m:sty m:val="p"/>
                            </m:rPr>
                            <a:rPr lang="en-US" altLang="ja-JP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g</m:t>
                          </m:r>
                          <m:r>
                            <a:rPr kumimoji="1" lang="en-US" altLang="ja-JP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bSup>
                    </m:oMath>
                  </m:oMathPara>
                </a14:m>
                <a:endParaRPr kumimoji="1" lang="ja-JP" alt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7" name="テキスト ボックス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4533" y="4435209"/>
                <a:ext cx="490454" cy="347083"/>
              </a:xfrm>
              <a:prstGeom prst="rect">
                <a:avLst/>
              </a:prstGeom>
              <a:blipFill rotWithShape="0">
                <a:blip r:embed="rId7"/>
                <a:stretch>
                  <a:fillRect l="-6250" t="-3571" r="-10000" b="-1785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直線コネクタ 47"/>
          <p:cNvCxnSpPr>
            <a:stCxn id="47" idx="1"/>
            <a:endCxn id="40" idx="0"/>
          </p:cNvCxnSpPr>
          <p:nvPr/>
        </p:nvCxnSpPr>
        <p:spPr>
          <a:xfrm flipH="1">
            <a:off x="4590431" y="4608751"/>
            <a:ext cx="144102" cy="152795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テキスト ボックス 48"/>
              <p:cNvSpPr txBox="1"/>
              <p:nvPr/>
            </p:nvSpPr>
            <p:spPr>
              <a:xfrm>
                <a:off x="5173805" y="4713488"/>
                <a:ext cx="411074" cy="3484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ja-JP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kumimoji="1" lang="en-US" altLang="ja-JP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1:</m:t>
                          </m:r>
                          <m:r>
                            <a:rPr kumimoji="1" lang="en-US" altLang="ja-JP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kumimoji="1" lang="en-US" altLang="ja-JP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m:rPr>
                              <m:sty m:val="p"/>
                            </m:rPr>
                            <a:rPr kumimoji="1" lang="en-US" altLang="ja-JP" b="0" i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g</m:t>
                          </m:r>
                          <m:r>
                            <a:rPr kumimoji="1" lang="en-US" altLang="ja-JP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bSup>
                    </m:oMath>
                  </m:oMathPara>
                </a14:m>
                <a:endParaRPr kumimoji="1" lang="ja-JP" alt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9" name="テキスト ボックス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3805" y="4713488"/>
                <a:ext cx="411074" cy="348493"/>
              </a:xfrm>
              <a:prstGeom prst="rect">
                <a:avLst/>
              </a:prstGeom>
              <a:blipFill rotWithShape="0">
                <a:blip r:embed="rId8"/>
                <a:stretch>
                  <a:fillRect l="-7463" t="-3509" r="-11940" b="-1754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直線コネクタ 49"/>
          <p:cNvCxnSpPr>
            <a:stCxn id="49" idx="1"/>
            <a:endCxn id="44" idx="7"/>
          </p:cNvCxnSpPr>
          <p:nvPr/>
        </p:nvCxnSpPr>
        <p:spPr>
          <a:xfrm flipH="1">
            <a:off x="4746695" y="4887735"/>
            <a:ext cx="427110" cy="307679"/>
          </a:xfrm>
          <a:prstGeom prst="line">
            <a:avLst/>
          </a:prstGeom>
          <a:ln>
            <a:solidFill>
              <a:srgbClr val="00B05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テキスト ボックス 51"/>
              <p:cNvSpPr txBox="1"/>
              <p:nvPr/>
            </p:nvSpPr>
            <p:spPr>
              <a:xfrm>
                <a:off x="2378438" y="4645970"/>
                <a:ext cx="1166601" cy="3084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ja-JP" sz="16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ja-JP" sz="16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𝒎</m:t>
                          </m:r>
                        </m:e>
                        <m:sub>
                          <m:r>
                            <a:rPr lang="en-US" altLang="ja-JP" sz="16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altLang="ja-JP" sz="16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m:rPr>
                              <m:sty m:val="p"/>
                            </m:rPr>
                            <a:rPr lang="en-US" altLang="ja-JP" sz="160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g</m:t>
                          </m:r>
                          <m:r>
                            <a:rPr lang="en-US" altLang="ja-JP" sz="16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bSup>
                      <m:r>
                        <a:rPr lang="ja-JP" altLang="en-US" sz="1600" dirty="0">
                          <a:latin typeface="Cambria Math" panose="02040503050406030204" pitchFamily="18" charset="0"/>
                        </a:rPr>
                        <m:t>⟵</m:t>
                      </m:r>
                      <m:sSubSup>
                        <m:sSubSupPr>
                          <m:ctrlPr>
                            <a:rPr kumimoji="1" lang="en-US" altLang="ja-JP" sz="16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sz="1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𝒎</m:t>
                          </m:r>
                        </m:e>
                        <m:sub>
                          <m:r>
                            <a:rPr kumimoji="1" lang="en-US" altLang="ja-JP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kumimoji="1" lang="en-US" altLang="ja-JP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m:rPr>
                              <m:sty m:val="p"/>
                            </m:rPr>
                            <a:rPr kumimoji="1" lang="en-US" altLang="ja-JP" sz="16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r</m:t>
                          </m:r>
                          <m:r>
                            <a:rPr kumimoji="1" lang="en-US" altLang="ja-JP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bSup>
                    </m:oMath>
                  </m:oMathPara>
                </a14:m>
                <a:endParaRPr kumimoji="1" lang="ja-JP" altLang="en-US" sz="1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2" name="テキスト ボックス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8438" y="4645970"/>
                <a:ext cx="1166601" cy="308482"/>
              </a:xfrm>
              <a:prstGeom prst="rect">
                <a:avLst/>
              </a:prstGeom>
              <a:blipFill rotWithShape="0">
                <a:blip r:embed="rId9"/>
                <a:stretch>
                  <a:fillRect l="-1563" r="-2604" b="-1372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テキスト ボックス 52"/>
              <p:cNvSpPr txBox="1"/>
              <p:nvPr/>
            </p:nvSpPr>
            <p:spPr>
              <a:xfrm>
                <a:off x="2217842" y="4209362"/>
                <a:ext cx="1504506" cy="30976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ja-JP" sz="16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ja-JP" sz="16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ja-JP" sz="160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1:</m:t>
                          </m:r>
                          <m:r>
                            <a:rPr lang="en-US" altLang="ja-JP" sz="160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altLang="ja-JP" sz="16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m:rPr>
                              <m:sty m:val="p"/>
                            </m:rPr>
                            <a:rPr lang="en-US" altLang="ja-JP" sz="160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g</m:t>
                          </m:r>
                          <m:r>
                            <a:rPr lang="en-US" altLang="ja-JP" sz="16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bSup>
                      <m:r>
                        <a:rPr lang="ja-JP" altLang="en-US" sz="16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⟵</m:t>
                      </m:r>
                      <m:sSubSup>
                        <m:sSubSupPr>
                          <m:ctrlPr>
                            <a:rPr kumimoji="1" lang="en-US" altLang="ja-JP" sz="16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sz="1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kumimoji="1" lang="en-US" altLang="ja-JP" sz="16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1:</m:t>
                          </m:r>
                          <m:r>
                            <a:rPr kumimoji="1" lang="en-US" altLang="ja-JP" sz="16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kumimoji="1" lang="en-US" altLang="ja-JP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m:rPr>
                              <m:sty m:val="p"/>
                            </m:rPr>
                            <a:rPr kumimoji="1" lang="en-US" altLang="ja-JP" sz="16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r</m:t>
                          </m:r>
                          <m:r>
                            <a:rPr kumimoji="1" lang="en-US" altLang="ja-JP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bSup>
                    </m:oMath>
                  </m:oMathPara>
                </a14:m>
                <a:endParaRPr kumimoji="1" lang="ja-JP" altLang="en-US" sz="1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3" name="テキスト ボックス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7842" y="4209362"/>
                <a:ext cx="1504506" cy="309765"/>
              </a:xfrm>
              <a:prstGeom prst="rect">
                <a:avLst/>
              </a:prstGeom>
              <a:blipFill rotWithShape="0">
                <a:blip r:embed="rId10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テキスト ボックス 54"/>
          <p:cNvSpPr txBox="1"/>
          <p:nvPr/>
        </p:nvSpPr>
        <p:spPr>
          <a:xfrm>
            <a:off x="98486" y="4194967"/>
            <a:ext cx="24130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600" dirty="0" smtClean="0"/>
              <a:t>・</a:t>
            </a:r>
            <a:r>
              <a:rPr lang="ja-JP" altLang="en-US" sz="1600" dirty="0" smtClean="0">
                <a:solidFill>
                  <a:srgbClr val="00B0F0"/>
                </a:solidFill>
              </a:rPr>
              <a:t>過去</a:t>
            </a:r>
            <a:r>
              <a:rPr lang="ja-JP" altLang="en-US" sz="1600" dirty="0">
                <a:solidFill>
                  <a:srgbClr val="00B0F0"/>
                </a:solidFill>
              </a:rPr>
              <a:t>の</a:t>
            </a:r>
            <a:r>
              <a:rPr lang="ja-JP" altLang="en-US" sz="1600" dirty="0" smtClean="0">
                <a:solidFill>
                  <a:srgbClr val="00B0F0"/>
                </a:solidFill>
              </a:rPr>
              <a:t>全軌跡</a:t>
            </a:r>
            <a:r>
              <a:rPr lang="ja-JP" altLang="en-US" sz="1600" dirty="0" smtClean="0"/>
              <a:t>を</a:t>
            </a:r>
            <a:r>
              <a:rPr lang="ja-JP" altLang="en-US" sz="1600" dirty="0" smtClean="0">
                <a:solidFill>
                  <a:srgbClr val="FF0000"/>
                </a:solidFill>
              </a:rPr>
              <a:t>コピー</a:t>
            </a:r>
            <a:endParaRPr kumimoji="1" lang="ja-JP" altLang="en-US" sz="1600" dirty="0">
              <a:solidFill>
                <a:srgbClr val="FF0000"/>
              </a:solidFill>
            </a:endParaRPr>
          </a:p>
        </p:txBody>
      </p:sp>
      <p:sp>
        <p:nvSpPr>
          <p:cNvPr id="56" name="テキスト ボックス 55"/>
          <p:cNvSpPr txBox="1"/>
          <p:nvPr/>
        </p:nvSpPr>
        <p:spPr>
          <a:xfrm>
            <a:off x="2644412" y="3390814"/>
            <a:ext cx="12951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 smtClean="0">
                <a:solidFill>
                  <a:srgbClr val="FF0000"/>
                </a:solidFill>
              </a:rPr>
              <a:t>同一となる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57" name="テキスト ボックス 56"/>
          <p:cNvSpPr txBox="1"/>
          <p:nvPr/>
        </p:nvSpPr>
        <p:spPr>
          <a:xfrm>
            <a:off x="84737" y="4507824"/>
            <a:ext cx="24130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600" dirty="0"/>
              <a:t>・</a:t>
            </a:r>
            <a:r>
              <a:rPr lang="ja-JP" altLang="en-US" sz="1600" dirty="0" smtClean="0">
                <a:solidFill>
                  <a:srgbClr val="00B0F0"/>
                </a:solidFill>
              </a:rPr>
              <a:t>過去</a:t>
            </a:r>
            <a:r>
              <a:rPr lang="ja-JP" altLang="en-US" sz="1600" dirty="0">
                <a:solidFill>
                  <a:srgbClr val="00B0F0"/>
                </a:solidFill>
              </a:rPr>
              <a:t>の全軌跡</a:t>
            </a:r>
            <a:r>
              <a:rPr lang="ja-JP" altLang="en-US" sz="1600" dirty="0" smtClean="0"/>
              <a:t>をもとに</a:t>
            </a:r>
            <a:endParaRPr lang="en-US" altLang="ja-JP" sz="1600" dirty="0" smtClean="0"/>
          </a:p>
          <a:p>
            <a:r>
              <a:rPr lang="ja-JP" altLang="en-US" sz="1600" dirty="0" smtClean="0"/>
              <a:t>  作成された地図を</a:t>
            </a:r>
            <a:r>
              <a:rPr lang="ja-JP" altLang="en-US" sz="1600" dirty="0" smtClean="0">
                <a:solidFill>
                  <a:srgbClr val="FF0000"/>
                </a:solidFill>
              </a:rPr>
              <a:t>コピー</a:t>
            </a:r>
            <a:endParaRPr kumimoji="1" lang="ja-JP" altLang="en-US" sz="1600" dirty="0">
              <a:solidFill>
                <a:srgbClr val="FF0000"/>
              </a:solidFill>
            </a:endParaRPr>
          </a:p>
        </p:txBody>
      </p:sp>
      <p:sp>
        <p:nvSpPr>
          <p:cNvPr id="2" name="フリーフォーム 1"/>
          <p:cNvSpPr/>
          <p:nvPr/>
        </p:nvSpPr>
        <p:spPr>
          <a:xfrm>
            <a:off x="7550150" y="3022735"/>
            <a:ext cx="690166" cy="1070580"/>
          </a:xfrm>
          <a:custGeom>
            <a:avLst/>
            <a:gdLst>
              <a:gd name="connsiteX0" fmla="*/ 311150 w 774880"/>
              <a:gd name="connsiteY0" fmla="*/ 32029 h 2044979"/>
              <a:gd name="connsiteX1" fmla="*/ 368300 w 774880"/>
              <a:gd name="connsiteY1" fmla="*/ 76479 h 2044979"/>
              <a:gd name="connsiteX2" fmla="*/ 768350 w 774880"/>
              <a:gd name="connsiteY2" fmla="*/ 698779 h 2044979"/>
              <a:gd name="connsiteX3" fmla="*/ 571500 w 774880"/>
              <a:gd name="connsiteY3" fmla="*/ 1568729 h 2044979"/>
              <a:gd name="connsiteX4" fmla="*/ 0 w 774880"/>
              <a:gd name="connsiteY4" fmla="*/ 2044979 h 2044979"/>
              <a:gd name="connsiteX0" fmla="*/ 368300 w 774880"/>
              <a:gd name="connsiteY0" fmla="*/ 0 h 1968500"/>
              <a:gd name="connsiteX1" fmla="*/ 768350 w 774880"/>
              <a:gd name="connsiteY1" fmla="*/ 622300 h 1968500"/>
              <a:gd name="connsiteX2" fmla="*/ 571500 w 774880"/>
              <a:gd name="connsiteY2" fmla="*/ 1492250 h 1968500"/>
              <a:gd name="connsiteX3" fmla="*/ 0 w 774880"/>
              <a:gd name="connsiteY3" fmla="*/ 1968500 h 1968500"/>
              <a:gd name="connsiteX0" fmla="*/ 368300 w 774880"/>
              <a:gd name="connsiteY0" fmla="*/ 0 h 1968500"/>
              <a:gd name="connsiteX1" fmla="*/ 768350 w 774880"/>
              <a:gd name="connsiteY1" fmla="*/ 654050 h 1968500"/>
              <a:gd name="connsiteX2" fmla="*/ 571500 w 774880"/>
              <a:gd name="connsiteY2" fmla="*/ 1492250 h 1968500"/>
              <a:gd name="connsiteX3" fmla="*/ 0 w 774880"/>
              <a:gd name="connsiteY3" fmla="*/ 1968500 h 1968500"/>
              <a:gd name="connsiteX0" fmla="*/ 368300 w 774880"/>
              <a:gd name="connsiteY0" fmla="*/ 0 h 1968500"/>
              <a:gd name="connsiteX1" fmla="*/ 768350 w 774880"/>
              <a:gd name="connsiteY1" fmla="*/ 695325 h 1968500"/>
              <a:gd name="connsiteX2" fmla="*/ 571500 w 774880"/>
              <a:gd name="connsiteY2" fmla="*/ 1492250 h 1968500"/>
              <a:gd name="connsiteX3" fmla="*/ 0 w 774880"/>
              <a:gd name="connsiteY3" fmla="*/ 1968500 h 1968500"/>
              <a:gd name="connsiteX0" fmla="*/ 368300 w 768385"/>
              <a:gd name="connsiteY0" fmla="*/ 0 h 1968500"/>
              <a:gd name="connsiteX1" fmla="*/ 768350 w 768385"/>
              <a:gd name="connsiteY1" fmla="*/ 695325 h 1968500"/>
              <a:gd name="connsiteX2" fmla="*/ 571500 w 768385"/>
              <a:gd name="connsiteY2" fmla="*/ 1492250 h 1968500"/>
              <a:gd name="connsiteX3" fmla="*/ 0 w 768385"/>
              <a:gd name="connsiteY3" fmla="*/ 1968500 h 1968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68385" h="1968500">
                <a:moveTo>
                  <a:pt x="368300" y="0"/>
                </a:moveTo>
                <a:cubicBezTo>
                  <a:pt x="444500" y="111125"/>
                  <a:pt x="766501" y="446617"/>
                  <a:pt x="768350" y="695325"/>
                </a:cubicBezTo>
                <a:cubicBezTo>
                  <a:pt x="770199" y="944033"/>
                  <a:pt x="699558" y="1280054"/>
                  <a:pt x="571500" y="1492250"/>
                </a:cubicBezTo>
                <a:cubicBezTo>
                  <a:pt x="443442" y="1704446"/>
                  <a:pt x="221721" y="1842558"/>
                  <a:pt x="0" y="1968500"/>
                </a:cubicBezTo>
              </a:path>
            </a:pathLst>
          </a:custGeom>
          <a:noFill/>
          <a:ln>
            <a:solidFill>
              <a:srgbClr val="00B050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33" name="グループ化 32"/>
          <p:cNvGrpSpPr/>
          <p:nvPr/>
        </p:nvGrpSpPr>
        <p:grpSpPr>
          <a:xfrm>
            <a:off x="7990233" y="3295507"/>
            <a:ext cx="475735" cy="475735"/>
            <a:chOff x="8948351" y="3447974"/>
            <a:chExt cx="475735" cy="475735"/>
          </a:xfrm>
        </p:grpSpPr>
        <p:cxnSp>
          <p:nvCxnSpPr>
            <p:cNvPr id="32" name="直線コネクタ 31"/>
            <p:cNvCxnSpPr/>
            <p:nvPr/>
          </p:nvCxnSpPr>
          <p:spPr>
            <a:xfrm>
              <a:off x="8948351" y="3447974"/>
              <a:ext cx="475735" cy="475735"/>
            </a:xfrm>
            <a:prstGeom prst="line">
              <a:avLst/>
            </a:prstGeom>
            <a:ln w="762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線コネクタ 67"/>
            <p:cNvCxnSpPr/>
            <p:nvPr/>
          </p:nvCxnSpPr>
          <p:spPr>
            <a:xfrm flipV="1">
              <a:off x="8948351" y="3447974"/>
              <a:ext cx="475735" cy="475735"/>
            </a:xfrm>
            <a:prstGeom prst="line">
              <a:avLst/>
            </a:prstGeom>
            <a:ln w="762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9" name="テキスト ボックス 68"/>
          <p:cNvSpPr txBox="1"/>
          <p:nvPr/>
        </p:nvSpPr>
        <p:spPr>
          <a:xfrm>
            <a:off x="7947537" y="3843632"/>
            <a:ext cx="12951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 smtClean="0">
                <a:solidFill>
                  <a:srgbClr val="00B050"/>
                </a:solidFill>
              </a:rPr>
              <a:t>破棄される</a:t>
            </a:r>
            <a:endParaRPr kumimoji="1" lang="ja-JP" altLang="en-US" dirty="0">
              <a:solidFill>
                <a:srgbClr val="00B05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テキスト ボックス 69"/>
              <p:cNvSpPr txBox="1"/>
              <p:nvPr/>
            </p:nvSpPr>
            <p:spPr>
              <a:xfrm>
                <a:off x="2384128" y="5073215"/>
                <a:ext cx="1461620" cy="32239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140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ja-JP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ja-JP" sz="14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ja-JP" sz="14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𝒎</m:t>
                              </m:r>
                            </m:e>
                            <m:sub>
                              <m:r>
                                <a:rPr lang="en-US" altLang="ja-JP" sz="1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US" altLang="ja-JP" sz="1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m:rPr>
                                  <m:sty m:val="p"/>
                                </m:rPr>
                                <a:rPr lang="en-US" altLang="ja-JP" sz="1400" b="0" i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g</m:t>
                              </m:r>
                              <m:r>
                                <a:rPr lang="en-US" altLang="ja-JP" sz="1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sup>
                          </m:sSubSup>
                          <m:r>
                            <a:rPr lang="en-US" altLang="ja-JP" sz="1400" i="1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altLang="ja-JP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1400" b="1" i="1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US" altLang="ja-JP" sz="14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altLang="ja-JP" sz="1400" b="1" i="1" smtClean="0"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r>
                                <a:rPr lang="en-US" altLang="ja-JP" sz="1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ja-JP" sz="1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altLang="ja-JP" sz="140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ja-JP" sz="1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ja-JP" sz="1400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altLang="ja-JP" sz="1400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r>
                                <a:rPr lang="en-US" altLang="ja-JP" sz="1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US" altLang="ja-JP" sz="1400" i="1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m:rPr>
                                  <m:sty m:val="p"/>
                                </m:rPr>
                                <a:rPr lang="en-US" altLang="ja-JP" sz="1400" b="0" i="0" smtClean="0">
                                  <a:latin typeface="Cambria Math" panose="02040503050406030204" pitchFamily="18" charset="0"/>
                                </a:rPr>
                                <m:t>g</m:t>
                              </m:r>
                              <m:r>
                                <a:rPr lang="en-US" altLang="ja-JP" sz="1400" i="1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kumimoji="1" lang="ja-JP" altLang="en-US" sz="1400" dirty="0"/>
              </a:p>
            </p:txBody>
          </p:sp>
        </mc:Choice>
        <mc:Fallback xmlns="">
          <p:sp>
            <p:nvSpPr>
              <p:cNvPr id="70" name="テキスト ボックス 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4128" y="5073215"/>
                <a:ext cx="1461620" cy="322396"/>
              </a:xfrm>
              <a:prstGeom prst="rect">
                <a:avLst/>
              </a:prstGeom>
              <a:blipFill rotWithShape="0">
                <a:blip r:embed="rId11"/>
                <a:stretch>
                  <a:fillRect b="-754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直線コネクタ 35"/>
          <p:cNvCxnSpPr/>
          <p:nvPr/>
        </p:nvCxnSpPr>
        <p:spPr>
          <a:xfrm>
            <a:off x="2489826" y="4968426"/>
            <a:ext cx="0" cy="178195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テキスト ボックス 45"/>
          <p:cNvSpPr txBox="1"/>
          <p:nvPr/>
        </p:nvSpPr>
        <p:spPr>
          <a:xfrm>
            <a:off x="-52026" y="3832090"/>
            <a:ext cx="2169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■</a:t>
            </a:r>
            <a:r>
              <a:rPr kumimoji="1" lang="ja-JP" altLang="en-US" b="1" dirty="0" smtClean="0">
                <a:solidFill>
                  <a:srgbClr val="9933FF"/>
                </a:solidFill>
              </a:rPr>
              <a:t>リサンプリング</a:t>
            </a:r>
            <a:r>
              <a:rPr kumimoji="1" lang="ja-JP" altLang="en-US" dirty="0" smtClean="0"/>
              <a:t>時</a:t>
            </a:r>
            <a:endParaRPr kumimoji="1" lang="ja-JP" altLang="en-US" dirty="0"/>
          </a:p>
        </p:txBody>
      </p:sp>
      <p:sp>
        <p:nvSpPr>
          <p:cNvPr id="79" name="下矢印 78"/>
          <p:cNvSpPr/>
          <p:nvPr/>
        </p:nvSpPr>
        <p:spPr>
          <a:xfrm rot="16200000">
            <a:off x="203294" y="5666833"/>
            <a:ext cx="419732" cy="33101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0" name="テキスト ボックス 79"/>
          <p:cNvSpPr txBox="1"/>
          <p:nvPr/>
        </p:nvSpPr>
        <p:spPr>
          <a:xfrm>
            <a:off x="609111" y="5416840"/>
            <a:ext cx="32000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600" dirty="0" smtClean="0">
                <a:solidFill>
                  <a:srgbClr val="00B0F0"/>
                </a:solidFill>
              </a:rPr>
              <a:t>過去</a:t>
            </a:r>
            <a:r>
              <a:rPr lang="ja-JP" altLang="en-US" sz="1600" dirty="0">
                <a:solidFill>
                  <a:srgbClr val="00B0F0"/>
                </a:solidFill>
              </a:rPr>
              <a:t>の</a:t>
            </a:r>
            <a:r>
              <a:rPr lang="ja-JP" altLang="en-US" sz="1600" dirty="0" smtClean="0">
                <a:solidFill>
                  <a:srgbClr val="00B0F0"/>
                </a:solidFill>
              </a:rPr>
              <a:t>全軌跡</a:t>
            </a:r>
            <a:r>
              <a:rPr lang="ja-JP" altLang="en-US" sz="1600" dirty="0" smtClean="0"/>
              <a:t>を</a:t>
            </a:r>
            <a:r>
              <a:rPr lang="ja-JP" altLang="en-US" sz="1600" b="1" dirty="0" smtClean="0">
                <a:solidFill>
                  <a:srgbClr val="FF0000"/>
                </a:solidFill>
              </a:rPr>
              <a:t>他の粒子のもの</a:t>
            </a:r>
            <a:r>
              <a:rPr lang="ja-JP" altLang="en-US" sz="1600" dirty="0" smtClean="0">
                <a:solidFill>
                  <a:srgbClr val="FF0000"/>
                </a:solidFill>
              </a:rPr>
              <a:t>に</a:t>
            </a:r>
            <a:endParaRPr lang="en-US" altLang="ja-JP" sz="1600" dirty="0" smtClean="0">
              <a:solidFill>
                <a:srgbClr val="FF0000"/>
              </a:solidFill>
            </a:endParaRPr>
          </a:p>
          <a:p>
            <a:r>
              <a:rPr lang="ja-JP" altLang="en-US" sz="1600" dirty="0" smtClean="0">
                <a:solidFill>
                  <a:srgbClr val="FF0000"/>
                </a:solidFill>
              </a:rPr>
              <a:t>置き換える</a:t>
            </a:r>
            <a:r>
              <a:rPr lang="ja-JP" altLang="en-US" sz="1600" dirty="0"/>
              <a:t>，</a:t>
            </a:r>
            <a:r>
              <a:rPr lang="ja-JP" altLang="en-US" sz="1600" dirty="0" smtClean="0"/>
              <a:t>という</a:t>
            </a:r>
            <a:r>
              <a:rPr lang="ja-JP" altLang="en-US" sz="1600" b="1" dirty="0" smtClean="0">
                <a:solidFill>
                  <a:srgbClr val="9933FF"/>
                </a:solidFill>
              </a:rPr>
              <a:t>選択を行う</a:t>
            </a:r>
            <a:r>
              <a:rPr lang="ja-JP" altLang="en-US" sz="1600" dirty="0" smtClean="0"/>
              <a:t>ことで</a:t>
            </a:r>
            <a:endParaRPr lang="en-US" altLang="ja-JP" sz="1600" dirty="0" smtClean="0"/>
          </a:p>
          <a:p>
            <a:r>
              <a:rPr lang="ja-JP" altLang="en-US" sz="1600" b="1" dirty="0" smtClean="0">
                <a:solidFill>
                  <a:srgbClr val="00B0F0"/>
                </a:solidFill>
              </a:rPr>
              <a:t>完全</a:t>
            </a:r>
            <a:r>
              <a:rPr lang="en-US" altLang="ja-JP" sz="1600" b="1" dirty="0" smtClean="0">
                <a:solidFill>
                  <a:srgbClr val="00B0F0"/>
                </a:solidFill>
              </a:rPr>
              <a:t>SLAM</a:t>
            </a:r>
            <a:r>
              <a:rPr lang="ja-JP" altLang="en-US" sz="1600" b="1" dirty="0" smtClean="0">
                <a:solidFill>
                  <a:srgbClr val="00B0F0"/>
                </a:solidFill>
              </a:rPr>
              <a:t>問題</a:t>
            </a:r>
            <a:r>
              <a:rPr lang="ja-JP" altLang="en-US" sz="1600" dirty="0" smtClean="0"/>
              <a:t>を解いている</a:t>
            </a:r>
            <a:endParaRPr kumimoji="1" lang="ja-JP" altLang="en-US" sz="1600" dirty="0"/>
          </a:p>
        </p:txBody>
      </p:sp>
      <p:cxnSp>
        <p:nvCxnSpPr>
          <p:cNvPr id="85" name="直線矢印コネクタ 84"/>
          <p:cNvCxnSpPr/>
          <p:nvPr/>
        </p:nvCxnSpPr>
        <p:spPr>
          <a:xfrm>
            <a:off x="3801069" y="3022735"/>
            <a:ext cx="360550" cy="107058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正方形/長方形 85"/>
          <p:cNvSpPr/>
          <p:nvPr/>
        </p:nvSpPr>
        <p:spPr>
          <a:xfrm>
            <a:off x="-3117" y="3870190"/>
            <a:ext cx="3848865" cy="2376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7912356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/>
          <p:cNvSpPr/>
          <p:nvPr/>
        </p:nvSpPr>
        <p:spPr>
          <a:xfrm>
            <a:off x="0" y="0"/>
            <a:ext cx="3907120" cy="323958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フリーフォーム 4"/>
          <p:cNvSpPr/>
          <p:nvPr/>
        </p:nvSpPr>
        <p:spPr>
          <a:xfrm>
            <a:off x="285278" y="107794"/>
            <a:ext cx="3384133" cy="3036072"/>
          </a:xfrm>
          <a:custGeom>
            <a:avLst/>
            <a:gdLst>
              <a:gd name="connsiteX0" fmla="*/ 100 w 3476528"/>
              <a:gd name="connsiteY0" fmla="*/ 901817 h 2916469"/>
              <a:gd name="connsiteX1" fmla="*/ 287483 w 3476528"/>
              <a:gd name="connsiteY1" fmla="*/ 48377 h 2916469"/>
              <a:gd name="connsiteX2" fmla="*/ 914500 w 3476528"/>
              <a:gd name="connsiteY2" fmla="*/ 152879 h 2916469"/>
              <a:gd name="connsiteX3" fmla="*/ 1315094 w 3476528"/>
              <a:gd name="connsiteY3" fmla="*/ 544765 h 2916469"/>
              <a:gd name="connsiteX4" fmla="*/ 2133700 w 3476528"/>
              <a:gd name="connsiteY4" fmla="*/ 327051 h 2916469"/>
              <a:gd name="connsiteX5" fmla="*/ 2682340 w 3476528"/>
              <a:gd name="connsiteY5" fmla="*/ 431554 h 2916469"/>
              <a:gd name="connsiteX6" fmla="*/ 3196146 w 3476528"/>
              <a:gd name="connsiteY6" fmla="*/ 1128239 h 2916469"/>
              <a:gd name="connsiteX7" fmla="*/ 3431277 w 3476528"/>
              <a:gd name="connsiteY7" fmla="*/ 1824925 h 2916469"/>
              <a:gd name="connsiteX8" fmla="*/ 3431277 w 3476528"/>
              <a:gd name="connsiteY8" fmla="*/ 2599988 h 2916469"/>
              <a:gd name="connsiteX9" fmla="*/ 2961014 w 3476528"/>
              <a:gd name="connsiteY9" fmla="*/ 2904788 h 2916469"/>
              <a:gd name="connsiteX10" fmla="*/ 2621380 w 3476528"/>
              <a:gd name="connsiteY10" fmla="*/ 2800285 h 2916469"/>
              <a:gd name="connsiteX11" fmla="*/ 2464626 w 3476528"/>
              <a:gd name="connsiteY11" fmla="*/ 2312605 h 2916469"/>
              <a:gd name="connsiteX12" fmla="*/ 1959529 w 3476528"/>
              <a:gd name="connsiteY12" fmla="*/ 2094891 h 2916469"/>
              <a:gd name="connsiteX13" fmla="*/ 1567643 w 3476528"/>
              <a:gd name="connsiteY13" fmla="*/ 2399691 h 2916469"/>
              <a:gd name="connsiteX14" fmla="*/ 1219300 w 3476528"/>
              <a:gd name="connsiteY14" fmla="*/ 2591279 h 2916469"/>
              <a:gd name="connsiteX15" fmla="*/ 783871 w 3476528"/>
              <a:gd name="connsiteY15" fmla="*/ 2556445 h 2916469"/>
              <a:gd name="connsiteX16" fmla="*/ 348443 w 3476528"/>
              <a:gd name="connsiteY16" fmla="*/ 2260354 h 2916469"/>
              <a:gd name="connsiteX17" fmla="*/ 740329 w 3476528"/>
              <a:gd name="connsiteY17" fmla="*/ 1676879 h 2916469"/>
              <a:gd name="connsiteX18" fmla="*/ 749037 w 3476528"/>
              <a:gd name="connsiteY18" fmla="*/ 1215325 h 2916469"/>
              <a:gd name="connsiteX19" fmla="*/ 261357 w 3476528"/>
              <a:gd name="connsiteY19" fmla="*/ 1084697 h 2916469"/>
              <a:gd name="connsiteX20" fmla="*/ 100 w 3476528"/>
              <a:gd name="connsiteY20" fmla="*/ 901817 h 2916469"/>
              <a:gd name="connsiteX0" fmla="*/ 100 w 3476528"/>
              <a:gd name="connsiteY0" fmla="*/ 897498 h 2912150"/>
              <a:gd name="connsiteX1" fmla="*/ 287483 w 3476528"/>
              <a:gd name="connsiteY1" fmla="*/ 44058 h 2912150"/>
              <a:gd name="connsiteX2" fmla="*/ 914500 w 3476528"/>
              <a:gd name="connsiteY2" fmla="*/ 148560 h 2912150"/>
              <a:gd name="connsiteX3" fmla="*/ 1358674 w 3476528"/>
              <a:gd name="connsiteY3" fmla="*/ 373389 h 2912150"/>
              <a:gd name="connsiteX4" fmla="*/ 2133700 w 3476528"/>
              <a:gd name="connsiteY4" fmla="*/ 322732 h 2912150"/>
              <a:gd name="connsiteX5" fmla="*/ 2682340 w 3476528"/>
              <a:gd name="connsiteY5" fmla="*/ 427235 h 2912150"/>
              <a:gd name="connsiteX6" fmla="*/ 3196146 w 3476528"/>
              <a:gd name="connsiteY6" fmla="*/ 1123920 h 2912150"/>
              <a:gd name="connsiteX7" fmla="*/ 3431277 w 3476528"/>
              <a:gd name="connsiteY7" fmla="*/ 1820606 h 2912150"/>
              <a:gd name="connsiteX8" fmla="*/ 3431277 w 3476528"/>
              <a:gd name="connsiteY8" fmla="*/ 2595669 h 2912150"/>
              <a:gd name="connsiteX9" fmla="*/ 2961014 w 3476528"/>
              <a:gd name="connsiteY9" fmla="*/ 2900469 h 2912150"/>
              <a:gd name="connsiteX10" fmla="*/ 2621380 w 3476528"/>
              <a:gd name="connsiteY10" fmla="*/ 2795966 h 2912150"/>
              <a:gd name="connsiteX11" fmla="*/ 2464626 w 3476528"/>
              <a:gd name="connsiteY11" fmla="*/ 2308286 h 2912150"/>
              <a:gd name="connsiteX12" fmla="*/ 1959529 w 3476528"/>
              <a:gd name="connsiteY12" fmla="*/ 2090572 h 2912150"/>
              <a:gd name="connsiteX13" fmla="*/ 1567643 w 3476528"/>
              <a:gd name="connsiteY13" fmla="*/ 2395372 h 2912150"/>
              <a:gd name="connsiteX14" fmla="*/ 1219300 w 3476528"/>
              <a:gd name="connsiteY14" fmla="*/ 2586960 h 2912150"/>
              <a:gd name="connsiteX15" fmla="*/ 783871 w 3476528"/>
              <a:gd name="connsiteY15" fmla="*/ 2552126 h 2912150"/>
              <a:gd name="connsiteX16" fmla="*/ 348443 w 3476528"/>
              <a:gd name="connsiteY16" fmla="*/ 2256035 h 2912150"/>
              <a:gd name="connsiteX17" fmla="*/ 740329 w 3476528"/>
              <a:gd name="connsiteY17" fmla="*/ 1672560 h 2912150"/>
              <a:gd name="connsiteX18" fmla="*/ 749037 w 3476528"/>
              <a:gd name="connsiteY18" fmla="*/ 1211006 h 2912150"/>
              <a:gd name="connsiteX19" fmla="*/ 261357 w 3476528"/>
              <a:gd name="connsiteY19" fmla="*/ 1080378 h 2912150"/>
              <a:gd name="connsiteX20" fmla="*/ 100 w 3476528"/>
              <a:gd name="connsiteY20" fmla="*/ 897498 h 2912150"/>
              <a:gd name="connsiteX0" fmla="*/ 91 w 3476519"/>
              <a:gd name="connsiteY0" fmla="*/ 897498 h 2912150"/>
              <a:gd name="connsiteX1" fmla="*/ 287474 w 3476519"/>
              <a:gd name="connsiteY1" fmla="*/ 44058 h 2912150"/>
              <a:gd name="connsiteX2" fmla="*/ 914491 w 3476519"/>
              <a:gd name="connsiteY2" fmla="*/ 148560 h 2912150"/>
              <a:gd name="connsiteX3" fmla="*/ 1358665 w 3476519"/>
              <a:gd name="connsiteY3" fmla="*/ 373389 h 2912150"/>
              <a:gd name="connsiteX4" fmla="*/ 2133691 w 3476519"/>
              <a:gd name="connsiteY4" fmla="*/ 322732 h 2912150"/>
              <a:gd name="connsiteX5" fmla="*/ 2682331 w 3476519"/>
              <a:gd name="connsiteY5" fmla="*/ 427235 h 2912150"/>
              <a:gd name="connsiteX6" fmla="*/ 3196137 w 3476519"/>
              <a:gd name="connsiteY6" fmla="*/ 1123920 h 2912150"/>
              <a:gd name="connsiteX7" fmla="*/ 3431268 w 3476519"/>
              <a:gd name="connsiteY7" fmla="*/ 1820606 h 2912150"/>
              <a:gd name="connsiteX8" fmla="*/ 3431268 w 3476519"/>
              <a:gd name="connsiteY8" fmla="*/ 2595669 h 2912150"/>
              <a:gd name="connsiteX9" fmla="*/ 2961005 w 3476519"/>
              <a:gd name="connsiteY9" fmla="*/ 2900469 h 2912150"/>
              <a:gd name="connsiteX10" fmla="*/ 2621371 w 3476519"/>
              <a:gd name="connsiteY10" fmla="*/ 2795966 h 2912150"/>
              <a:gd name="connsiteX11" fmla="*/ 2464617 w 3476519"/>
              <a:gd name="connsiteY11" fmla="*/ 2308286 h 2912150"/>
              <a:gd name="connsiteX12" fmla="*/ 1959520 w 3476519"/>
              <a:gd name="connsiteY12" fmla="*/ 2090572 h 2912150"/>
              <a:gd name="connsiteX13" fmla="*/ 1567634 w 3476519"/>
              <a:gd name="connsiteY13" fmla="*/ 2395372 h 2912150"/>
              <a:gd name="connsiteX14" fmla="*/ 1219291 w 3476519"/>
              <a:gd name="connsiteY14" fmla="*/ 2586960 h 2912150"/>
              <a:gd name="connsiteX15" fmla="*/ 783862 w 3476519"/>
              <a:gd name="connsiteY15" fmla="*/ 2552126 h 2912150"/>
              <a:gd name="connsiteX16" fmla="*/ 348434 w 3476519"/>
              <a:gd name="connsiteY16" fmla="*/ 2256035 h 2912150"/>
              <a:gd name="connsiteX17" fmla="*/ 740320 w 3476519"/>
              <a:gd name="connsiteY17" fmla="*/ 1672560 h 2912150"/>
              <a:gd name="connsiteX18" fmla="*/ 669131 w 3476519"/>
              <a:gd name="connsiteY18" fmla="*/ 1421643 h 2912150"/>
              <a:gd name="connsiteX19" fmla="*/ 261348 w 3476519"/>
              <a:gd name="connsiteY19" fmla="*/ 1080378 h 2912150"/>
              <a:gd name="connsiteX20" fmla="*/ 91 w 3476519"/>
              <a:gd name="connsiteY20" fmla="*/ 897498 h 2912150"/>
              <a:gd name="connsiteX0" fmla="*/ 96 w 3476524"/>
              <a:gd name="connsiteY0" fmla="*/ 897498 h 2912150"/>
              <a:gd name="connsiteX1" fmla="*/ 287479 w 3476524"/>
              <a:gd name="connsiteY1" fmla="*/ 44058 h 2912150"/>
              <a:gd name="connsiteX2" fmla="*/ 914496 w 3476524"/>
              <a:gd name="connsiteY2" fmla="*/ 148560 h 2912150"/>
              <a:gd name="connsiteX3" fmla="*/ 1358670 w 3476524"/>
              <a:gd name="connsiteY3" fmla="*/ 373389 h 2912150"/>
              <a:gd name="connsiteX4" fmla="*/ 2133696 w 3476524"/>
              <a:gd name="connsiteY4" fmla="*/ 322732 h 2912150"/>
              <a:gd name="connsiteX5" fmla="*/ 2682336 w 3476524"/>
              <a:gd name="connsiteY5" fmla="*/ 427235 h 2912150"/>
              <a:gd name="connsiteX6" fmla="*/ 3196142 w 3476524"/>
              <a:gd name="connsiteY6" fmla="*/ 1123920 h 2912150"/>
              <a:gd name="connsiteX7" fmla="*/ 3431273 w 3476524"/>
              <a:gd name="connsiteY7" fmla="*/ 1820606 h 2912150"/>
              <a:gd name="connsiteX8" fmla="*/ 3431273 w 3476524"/>
              <a:gd name="connsiteY8" fmla="*/ 2595669 h 2912150"/>
              <a:gd name="connsiteX9" fmla="*/ 2961010 w 3476524"/>
              <a:gd name="connsiteY9" fmla="*/ 2900469 h 2912150"/>
              <a:gd name="connsiteX10" fmla="*/ 2621376 w 3476524"/>
              <a:gd name="connsiteY10" fmla="*/ 2795966 h 2912150"/>
              <a:gd name="connsiteX11" fmla="*/ 2464622 w 3476524"/>
              <a:gd name="connsiteY11" fmla="*/ 2308286 h 2912150"/>
              <a:gd name="connsiteX12" fmla="*/ 1959525 w 3476524"/>
              <a:gd name="connsiteY12" fmla="*/ 2090572 h 2912150"/>
              <a:gd name="connsiteX13" fmla="*/ 1567639 w 3476524"/>
              <a:gd name="connsiteY13" fmla="*/ 2395372 h 2912150"/>
              <a:gd name="connsiteX14" fmla="*/ 1219296 w 3476524"/>
              <a:gd name="connsiteY14" fmla="*/ 2586960 h 2912150"/>
              <a:gd name="connsiteX15" fmla="*/ 783867 w 3476524"/>
              <a:gd name="connsiteY15" fmla="*/ 2552126 h 2912150"/>
              <a:gd name="connsiteX16" fmla="*/ 348439 w 3476524"/>
              <a:gd name="connsiteY16" fmla="*/ 2256035 h 2912150"/>
              <a:gd name="connsiteX17" fmla="*/ 740325 w 3476524"/>
              <a:gd name="connsiteY17" fmla="*/ 1672560 h 2912150"/>
              <a:gd name="connsiteX18" fmla="*/ 727242 w 3476524"/>
              <a:gd name="connsiteY18" fmla="*/ 1319956 h 2912150"/>
              <a:gd name="connsiteX19" fmla="*/ 261353 w 3476524"/>
              <a:gd name="connsiteY19" fmla="*/ 1080378 h 2912150"/>
              <a:gd name="connsiteX20" fmla="*/ 96 w 3476524"/>
              <a:gd name="connsiteY20" fmla="*/ 897498 h 2912150"/>
              <a:gd name="connsiteX0" fmla="*/ 96 w 3476524"/>
              <a:gd name="connsiteY0" fmla="*/ 897498 h 2912150"/>
              <a:gd name="connsiteX1" fmla="*/ 287479 w 3476524"/>
              <a:gd name="connsiteY1" fmla="*/ 44058 h 2912150"/>
              <a:gd name="connsiteX2" fmla="*/ 914496 w 3476524"/>
              <a:gd name="connsiteY2" fmla="*/ 148560 h 2912150"/>
              <a:gd name="connsiteX3" fmla="*/ 1358670 w 3476524"/>
              <a:gd name="connsiteY3" fmla="*/ 373389 h 2912150"/>
              <a:gd name="connsiteX4" fmla="*/ 2133696 w 3476524"/>
              <a:gd name="connsiteY4" fmla="*/ 322732 h 2912150"/>
              <a:gd name="connsiteX5" fmla="*/ 2682336 w 3476524"/>
              <a:gd name="connsiteY5" fmla="*/ 427235 h 2912150"/>
              <a:gd name="connsiteX6" fmla="*/ 3196142 w 3476524"/>
              <a:gd name="connsiteY6" fmla="*/ 1123920 h 2912150"/>
              <a:gd name="connsiteX7" fmla="*/ 3431273 w 3476524"/>
              <a:gd name="connsiteY7" fmla="*/ 1820606 h 2912150"/>
              <a:gd name="connsiteX8" fmla="*/ 3431273 w 3476524"/>
              <a:gd name="connsiteY8" fmla="*/ 2595669 h 2912150"/>
              <a:gd name="connsiteX9" fmla="*/ 2961010 w 3476524"/>
              <a:gd name="connsiteY9" fmla="*/ 2900469 h 2912150"/>
              <a:gd name="connsiteX10" fmla="*/ 2621376 w 3476524"/>
              <a:gd name="connsiteY10" fmla="*/ 2795966 h 2912150"/>
              <a:gd name="connsiteX11" fmla="*/ 2464622 w 3476524"/>
              <a:gd name="connsiteY11" fmla="*/ 2308286 h 2912150"/>
              <a:gd name="connsiteX12" fmla="*/ 1959525 w 3476524"/>
              <a:gd name="connsiteY12" fmla="*/ 2090572 h 2912150"/>
              <a:gd name="connsiteX13" fmla="*/ 1567639 w 3476524"/>
              <a:gd name="connsiteY13" fmla="*/ 2395372 h 2912150"/>
              <a:gd name="connsiteX14" fmla="*/ 1219296 w 3476524"/>
              <a:gd name="connsiteY14" fmla="*/ 2586960 h 2912150"/>
              <a:gd name="connsiteX15" fmla="*/ 703970 w 3476524"/>
              <a:gd name="connsiteY15" fmla="*/ 2740973 h 2912150"/>
              <a:gd name="connsiteX16" fmla="*/ 348439 w 3476524"/>
              <a:gd name="connsiteY16" fmla="*/ 2256035 h 2912150"/>
              <a:gd name="connsiteX17" fmla="*/ 740325 w 3476524"/>
              <a:gd name="connsiteY17" fmla="*/ 1672560 h 2912150"/>
              <a:gd name="connsiteX18" fmla="*/ 727242 w 3476524"/>
              <a:gd name="connsiteY18" fmla="*/ 1319956 h 2912150"/>
              <a:gd name="connsiteX19" fmla="*/ 261353 w 3476524"/>
              <a:gd name="connsiteY19" fmla="*/ 1080378 h 2912150"/>
              <a:gd name="connsiteX20" fmla="*/ 96 w 3476524"/>
              <a:gd name="connsiteY20" fmla="*/ 897498 h 2912150"/>
              <a:gd name="connsiteX0" fmla="*/ 96 w 3476524"/>
              <a:gd name="connsiteY0" fmla="*/ 897498 h 2912150"/>
              <a:gd name="connsiteX1" fmla="*/ 287479 w 3476524"/>
              <a:gd name="connsiteY1" fmla="*/ 44058 h 2912150"/>
              <a:gd name="connsiteX2" fmla="*/ 914496 w 3476524"/>
              <a:gd name="connsiteY2" fmla="*/ 148560 h 2912150"/>
              <a:gd name="connsiteX3" fmla="*/ 1358670 w 3476524"/>
              <a:gd name="connsiteY3" fmla="*/ 373389 h 2912150"/>
              <a:gd name="connsiteX4" fmla="*/ 2133696 w 3476524"/>
              <a:gd name="connsiteY4" fmla="*/ 322732 h 2912150"/>
              <a:gd name="connsiteX5" fmla="*/ 2682336 w 3476524"/>
              <a:gd name="connsiteY5" fmla="*/ 427235 h 2912150"/>
              <a:gd name="connsiteX6" fmla="*/ 3196142 w 3476524"/>
              <a:gd name="connsiteY6" fmla="*/ 1123920 h 2912150"/>
              <a:gd name="connsiteX7" fmla="*/ 3431273 w 3476524"/>
              <a:gd name="connsiteY7" fmla="*/ 1820606 h 2912150"/>
              <a:gd name="connsiteX8" fmla="*/ 3431273 w 3476524"/>
              <a:gd name="connsiteY8" fmla="*/ 2595669 h 2912150"/>
              <a:gd name="connsiteX9" fmla="*/ 2961010 w 3476524"/>
              <a:gd name="connsiteY9" fmla="*/ 2900469 h 2912150"/>
              <a:gd name="connsiteX10" fmla="*/ 2621376 w 3476524"/>
              <a:gd name="connsiteY10" fmla="*/ 2795966 h 2912150"/>
              <a:gd name="connsiteX11" fmla="*/ 2464622 w 3476524"/>
              <a:gd name="connsiteY11" fmla="*/ 2308286 h 2912150"/>
              <a:gd name="connsiteX12" fmla="*/ 1959525 w 3476524"/>
              <a:gd name="connsiteY12" fmla="*/ 2090572 h 2912150"/>
              <a:gd name="connsiteX13" fmla="*/ 1662062 w 3476524"/>
              <a:gd name="connsiteY13" fmla="*/ 2504322 h 2912150"/>
              <a:gd name="connsiteX14" fmla="*/ 1219296 w 3476524"/>
              <a:gd name="connsiteY14" fmla="*/ 2586960 h 2912150"/>
              <a:gd name="connsiteX15" fmla="*/ 703970 w 3476524"/>
              <a:gd name="connsiteY15" fmla="*/ 2740973 h 2912150"/>
              <a:gd name="connsiteX16" fmla="*/ 348439 w 3476524"/>
              <a:gd name="connsiteY16" fmla="*/ 2256035 h 2912150"/>
              <a:gd name="connsiteX17" fmla="*/ 740325 w 3476524"/>
              <a:gd name="connsiteY17" fmla="*/ 1672560 h 2912150"/>
              <a:gd name="connsiteX18" fmla="*/ 727242 w 3476524"/>
              <a:gd name="connsiteY18" fmla="*/ 1319956 h 2912150"/>
              <a:gd name="connsiteX19" fmla="*/ 261353 w 3476524"/>
              <a:gd name="connsiteY19" fmla="*/ 1080378 h 2912150"/>
              <a:gd name="connsiteX20" fmla="*/ 96 w 3476524"/>
              <a:gd name="connsiteY20" fmla="*/ 897498 h 2912150"/>
              <a:gd name="connsiteX0" fmla="*/ 96 w 3476524"/>
              <a:gd name="connsiteY0" fmla="*/ 897498 h 2910267"/>
              <a:gd name="connsiteX1" fmla="*/ 287479 w 3476524"/>
              <a:gd name="connsiteY1" fmla="*/ 44058 h 2910267"/>
              <a:gd name="connsiteX2" fmla="*/ 914496 w 3476524"/>
              <a:gd name="connsiteY2" fmla="*/ 148560 h 2910267"/>
              <a:gd name="connsiteX3" fmla="*/ 1358670 w 3476524"/>
              <a:gd name="connsiteY3" fmla="*/ 373389 h 2910267"/>
              <a:gd name="connsiteX4" fmla="*/ 2133696 w 3476524"/>
              <a:gd name="connsiteY4" fmla="*/ 322732 h 2910267"/>
              <a:gd name="connsiteX5" fmla="*/ 2682336 w 3476524"/>
              <a:gd name="connsiteY5" fmla="*/ 427235 h 2910267"/>
              <a:gd name="connsiteX6" fmla="*/ 3196142 w 3476524"/>
              <a:gd name="connsiteY6" fmla="*/ 1123920 h 2910267"/>
              <a:gd name="connsiteX7" fmla="*/ 3431273 w 3476524"/>
              <a:gd name="connsiteY7" fmla="*/ 1820606 h 2910267"/>
              <a:gd name="connsiteX8" fmla="*/ 3431273 w 3476524"/>
              <a:gd name="connsiteY8" fmla="*/ 2595669 h 2910267"/>
              <a:gd name="connsiteX9" fmla="*/ 2961010 w 3476524"/>
              <a:gd name="connsiteY9" fmla="*/ 2900469 h 2910267"/>
              <a:gd name="connsiteX10" fmla="*/ 2621376 w 3476524"/>
              <a:gd name="connsiteY10" fmla="*/ 2795966 h 2910267"/>
              <a:gd name="connsiteX11" fmla="*/ 2355672 w 3476524"/>
              <a:gd name="connsiteY11" fmla="*/ 2409973 h 2910267"/>
              <a:gd name="connsiteX12" fmla="*/ 1959525 w 3476524"/>
              <a:gd name="connsiteY12" fmla="*/ 2090572 h 2910267"/>
              <a:gd name="connsiteX13" fmla="*/ 1662062 w 3476524"/>
              <a:gd name="connsiteY13" fmla="*/ 2504322 h 2910267"/>
              <a:gd name="connsiteX14" fmla="*/ 1219296 w 3476524"/>
              <a:gd name="connsiteY14" fmla="*/ 2586960 h 2910267"/>
              <a:gd name="connsiteX15" fmla="*/ 703970 w 3476524"/>
              <a:gd name="connsiteY15" fmla="*/ 2740973 h 2910267"/>
              <a:gd name="connsiteX16" fmla="*/ 348439 w 3476524"/>
              <a:gd name="connsiteY16" fmla="*/ 2256035 h 2910267"/>
              <a:gd name="connsiteX17" fmla="*/ 740325 w 3476524"/>
              <a:gd name="connsiteY17" fmla="*/ 1672560 h 2910267"/>
              <a:gd name="connsiteX18" fmla="*/ 727242 w 3476524"/>
              <a:gd name="connsiteY18" fmla="*/ 1319956 h 2910267"/>
              <a:gd name="connsiteX19" fmla="*/ 261353 w 3476524"/>
              <a:gd name="connsiteY19" fmla="*/ 1080378 h 2910267"/>
              <a:gd name="connsiteX20" fmla="*/ 96 w 3476524"/>
              <a:gd name="connsiteY20" fmla="*/ 897498 h 2910267"/>
              <a:gd name="connsiteX0" fmla="*/ 96 w 3431362"/>
              <a:gd name="connsiteY0" fmla="*/ 897498 h 2906652"/>
              <a:gd name="connsiteX1" fmla="*/ 287479 w 3431362"/>
              <a:gd name="connsiteY1" fmla="*/ 44058 h 2906652"/>
              <a:gd name="connsiteX2" fmla="*/ 914496 w 3431362"/>
              <a:gd name="connsiteY2" fmla="*/ 148560 h 2906652"/>
              <a:gd name="connsiteX3" fmla="*/ 1358670 w 3431362"/>
              <a:gd name="connsiteY3" fmla="*/ 373389 h 2906652"/>
              <a:gd name="connsiteX4" fmla="*/ 2133696 w 3431362"/>
              <a:gd name="connsiteY4" fmla="*/ 322732 h 2906652"/>
              <a:gd name="connsiteX5" fmla="*/ 2682336 w 3431362"/>
              <a:gd name="connsiteY5" fmla="*/ 427235 h 2906652"/>
              <a:gd name="connsiteX6" fmla="*/ 3196142 w 3431362"/>
              <a:gd name="connsiteY6" fmla="*/ 1123920 h 2906652"/>
              <a:gd name="connsiteX7" fmla="*/ 3431273 w 3431362"/>
              <a:gd name="connsiteY7" fmla="*/ 1820606 h 2906652"/>
              <a:gd name="connsiteX8" fmla="*/ 3220636 w 3431362"/>
              <a:gd name="connsiteY8" fmla="*/ 2653776 h 2906652"/>
              <a:gd name="connsiteX9" fmla="*/ 2961010 w 3431362"/>
              <a:gd name="connsiteY9" fmla="*/ 2900469 h 2906652"/>
              <a:gd name="connsiteX10" fmla="*/ 2621376 w 3431362"/>
              <a:gd name="connsiteY10" fmla="*/ 2795966 h 2906652"/>
              <a:gd name="connsiteX11" fmla="*/ 2355672 w 3431362"/>
              <a:gd name="connsiteY11" fmla="*/ 2409973 h 2906652"/>
              <a:gd name="connsiteX12" fmla="*/ 1959525 w 3431362"/>
              <a:gd name="connsiteY12" fmla="*/ 2090572 h 2906652"/>
              <a:gd name="connsiteX13" fmla="*/ 1662062 w 3431362"/>
              <a:gd name="connsiteY13" fmla="*/ 2504322 h 2906652"/>
              <a:gd name="connsiteX14" fmla="*/ 1219296 w 3431362"/>
              <a:gd name="connsiteY14" fmla="*/ 2586960 h 2906652"/>
              <a:gd name="connsiteX15" fmla="*/ 703970 w 3431362"/>
              <a:gd name="connsiteY15" fmla="*/ 2740973 h 2906652"/>
              <a:gd name="connsiteX16" fmla="*/ 348439 w 3431362"/>
              <a:gd name="connsiteY16" fmla="*/ 2256035 h 2906652"/>
              <a:gd name="connsiteX17" fmla="*/ 740325 w 3431362"/>
              <a:gd name="connsiteY17" fmla="*/ 1672560 h 2906652"/>
              <a:gd name="connsiteX18" fmla="*/ 727242 w 3431362"/>
              <a:gd name="connsiteY18" fmla="*/ 1319956 h 2906652"/>
              <a:gd name="connsiteX19" fmla="*/ 261353 w 3431362"/>
              <a:gd name="connsiteY19" fmla="*/ 1080378 h 2906652"/>
              <a:gd name="connsiteX20" fmla="*/ 96 w 3431362"/>
              <a:gd name="connsiteY20" fmla="*/ 897498 h 2906652"/>
              <a:gd name="connsiteX0" fmla="*/ 96 w 3431907"/>
              <a:gd name="connsiteY0" fmla="*/ 897498 h 2906652"/>
              <a:gd name="connsiteX1" fmla="*/ 287479 w 3431907"/>
              <a:gd name="connsiteY1" fmla="*/ 44058 h 2906652"/>
              <a:gd name="connsiteX2" fmla="*/ 914496 w 3431907"/>
              <a:gd name="connsiteY2" fmla="*/ 148560 h 2906652"/>
              <a:gd name="connsiteX3" fmla="*/ 1358670 w 3431907"/>
              <a:gd name="connsiteY3" fmla="*/ 373389 h 2906652"/>
              <a:gd name="connsiteX4" fmla="*/ 2133696 w 3431907"/>
              <a:gd name="connsiteY4" fmla="*/ 322732 h 2906652"/>
              <a:gd name="connsiteX5" fmla="*/ 2682336 w 3431907"/>
              <a:gd name="connsiteY5" fmla="*/ 427235 h 2906652"/>
              <a:gd name="connsiteX6" fmla="*/ 3152562 w 3431907"/>
              <a:gd name="connsiteY6" fmla="*/ 1211080 h 2906652"/>
              <a:gd name="connsiteX7" fmla="*/ 3431273 w 3431907"/>
              <a:gd name="connsiteY7" fmla="*/ 1820606 h 2906652"/>
              <a:gd name="connsiteX8" fmla="*/ 3220636 w 3431907"/>
              <a:gd name="connsiteY8" fmla="*/ 2653776 h 2906652"/>
              <a:gd name="connsiteX9" fmla="*/ 2961010 w 3431907"/>
              <a:gd name="connsiteY9" fmla="*/ 2900469 h 2906652"/>
              <a:gd name="connsiteX10" fmla="*/ 2621376 w 3431907"/>
              <a:gd name="connsiteY10" fmla="*/ 2795966 h 2906652"/>
              <a:gd name="connsiteX11" fmla="*/ 2355672 w 3431907"/>
              <a:gd name="connsiteY11" fmla="*/ 2409973 h 2906652"/>
              <a:gd name="connsiteX12" fmla="*/ 1959525 w 3431907"/>
              <a:gd name="connsiteY12" fmla="*/ 2090572 h 2906652"/>
              <a:gd name="connsiteX13" fmla="*/ 1662062 w 3431907"/>
              <a:gd name="connsiteY13" fmla="*/ 2504322 h 2906652"/>
              <a:gd name="connsiteX14" fmla="*/ 1219296 w 3431907"/>
              <a:gd name="connsiteY14" fmla="*/ 2586960 h 2906652"/>
              <a:gd name="connsiteX15" fmla="*/ 703970 w 3431907"/>
              <a:gd name="connsiteY15" fmla="*/ 2740973 h 2906652"/>
              <a:gd name="connsiteX16" fmla="*/ 348439 w 3431907"/>
              <a:gd name="connsiteY16" fmla="*/ 2256035 h 2906652"/>
              <a:gd name="connsiteX17" fmla="*/ 740325 w 3431907"/>
              <a:gd name="connsiteY17" fmla="*/ 1672560 h 2906652"/>
              <a:gd name="connsiteX18" fmla="*/ 727242 w 3431907"/>
              <a:gd name="connsiteY18" fmla="*/ 1319956 h 2906652"/>
              <a:gd name="connsiteX19" fmla="*/ 261353 w 3431907"/>
              <a:gd name="connsiteY19" fmla="*/ 1080378 h 2906652"/>
              <a:gd name="connsiteX20" fmla="*/ 96 w 3431907"/>
              <a:gd name="connsiteY20" fmla="*/ 897498 h 2906652"/>
              <a:gd name="connsiteX0" fmla="*/ 11824 w 3225735"/>
              <a:gd name="connsiteY0" fmla="*/ 703227 h 2893965"/>
              <a:gd name="connsiteX1" fmla="*/ 81307 w 3225735"/>
              <a:gd name="connsiteY1" fmla="*/ 31371 h 2893965"/>
              <a:gd name="connsiteX2" fmla="*/ 708324 w 3225735"/>
              <a:gd name="connsiteY2" fmla="*/ 135873 h 2893965"/>
              <a:gd name="connsiteX3" fmla="*/ 1152498 w 3225735"/>
              <a:gd name="connsiteY3" fmla="*/ 360702 h 2893965"/>
              <a:gd name="connsiteX4" fmla="*/ 1927524 w 3225735"/>
              <a:gd name="connsiteY4" fmla="*/ 310045 h 2893965"/>
              <a:gd name="connsiteX5" fmla="*/ 2476164 w 3225735"/>
              <a:gd name="connsiteY5" fmla="*/ 414548 h 2893965"/>
              <a:gd name="connsiteX6" fmla="*/ 2946390 w 3225735"/>
              <a:gd name="connsiteY6" fmla="*/ 1198393 h 2893965"/>
              <a:gd name="connsiteX7" fmla="*/ 3225101 w 3225735"/>
              <a:gd name="connsiteY7" fmla="*/ 1807919 h 2893965"/>
              <a:gd name="connsiteX8" fmla="*/ 3014464 w 3225735"/>
              <a:gd name="connsiteY8" fmla="*/ 2641089 h 2893965"/>
              <a:gd name="connsiteX9" fmla="*/ 2754838 w 3225735"/>
              <a:gd name="connsiteY9" fmla="*/ 2887782 h 2893965"/>
              <a:gd name="connsiteX10" fmla="*/ 2415204 w 3225735"/>
              <a:gd name="connsiteY10" fmla="*/ 2783279 h 2893965"/>
              <a:gd name="connsiteX11" fmla="*/ 2149500 w 3225735"/>
              <a:gd name="connsiteY11" fmla="*/ 2397286 h 2893965"/>
              <a:gd name="connsiteX12" fmla="*/ 1753353 w 3225735"/>
              <a:gd name="connsiteY12" fmla="*/ 2077885 h 2893965"/>
              <a:gd name="connsiteX13" fmla="*/ 1455890 w 3225735"/>
              <a:gd name="connsiteY13" fmla="*/ 2491635 h 2893965"/>
              <a:gd name="connsiteX14" fmla="*/ 1013124 w 3225735"/>
              <a:gd name="connsiteY14" fmla="*/ 2574273 h 2893965"/>
              <a:gd name="connsiteX15" fmla="*/ 497798 w 3225735"/>
              <a:gd name="connsiteY15" fmla="*/ 2728286 h 2893965"/>
              <a:gd name="connsiteX16" fmla="*/ 142267 w 3225735"/>
              <a:gd name="connsiteY16" fmla="*/ 2243348 h 2893965"/>
              <a:gd name="connsiteX17" fmla="*/ 534153 w 3225735"/>
              <a:gd name="connsiteY17" fmla="*/ 1659873 h 2893965"/>
              <a:gd name="connsiteX18" fmla="*/ 521070 w 3225735"/>
              <a:gd name="connsiteY18" fmla="*/ 1307269 h 2893965"/>
              <a:gd name="connsiteX19" fmla="*/ 55181 w 3225735"/>
              <a:gd name="connsiteY19" fmla="*/ 1067691 h 2893965"/>
              <a:gd name="connsiteX20" fmla="*/ 11824 w 3225735"/>
              <a:gd name="connsiteY20" fmla="*/ 703227 h 28939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225735" h="2893965">
                <a:moveTo>
                  <a:pt x="11824" y="703227"/>
                </a:moveTo>
                <a:cubicBezTo>
                  <a:pt x="16178" y="530507"/>
                  <a:pt x="-34776" y="125930"/>
                  <a:pt x="81307" y="31371"/>
                </a:cubicBezTo>
                <a:cubicBezTo>
                  <a:pt x="197390" y="-63188"/>
                  <a:pt x="529792" y="80984"/>
                  <a:pt x="708324" y="135873"/>
                </a:cubicBezTo>
                <a:cubicBezTo>
                  <a:pt x="886856" y="190762"/>
                  <a:pt x="949298" y="331673"/>
                  <a:pt x="1152498" y="360702"/>
                </a:cubicBezTo>
                <a:cubicBezTo>
                  <a:pt x="1355698" y="389731"/>
                  <a:pt x="1706913" y="301071"/>
                  <a:pt x="1927524" y="310045"/>
                </a:cubicBezTo>
                <a:cubicBezTo>
                  <a:pt x="2148135" y="319019"/>
                  <a:pt x="2306353" y="266490"/>
                  <a:pt x="2476164" y="414548"/>
                </a:cubicBezTo>
                <a:cubicBezTo>
                  <a:pt x="2645975" y="562606"/>
                  <a:pt x="2821567" y="966165"/>
                  <a:pt x="2946390" y="1198393"/>
                </a:cubicBezTo>
                <a:cubicBezTo>
                  <a:pt x="3071213" y="1430621"/>
                  <a:pt x="3213755" y="1567470"/>
                  <a:pt x="3225101" y="1807919"/>
                </a:cubicBezTo>
                <a:cubicBezTo>
                  <a:pt x="3236447" y="2048368"/>
                  <a:pt x="3092841" y="2461112"/>
                  <a:pt x="3014464" y="2641089"/>
                </a:cubicBezTo>
                <a:cubicBezTo>
                  <a:pt x="2936087" y="2821066"/>
                  <a:pt x="2854715" y="2864084"/>
                  <a:pt x="2754838" y="2887782"/>
                </a:cubicBezTo>
                <a:cubicBezTo>
                  <a:pt x="2654961" y="2911480"/>
                  <a:pt x="2516094" y="2865028"/>
                  <a:pt x="2415204" y="2783279"/>
                </a:cubicBezTo>
                <a:cubicBezTo>
                  <a:pt x="2314314" y="2701530"/>
                  <a:pt x="2259808" y="2514852"/>
                  <a:pt x="2149500" y="2397286"/>
                </a:cubicBezTo>
                <a:cubicBezTo>
                  <a:pt x="2039192" y="2279720"/>
                  <a:pt x="1868955" y="2062160"/>
                  <a:pt x="1753353" y="2077885"/>
                </a:cubicBezTo>
                <a:cubicBezTo>
                  <a:pt x="1637751" y="2093610"/>
                  <a:pt x="1579261" y="2408904"/>
                  <a:pt x="1455890" y="2491635"/>
                </a:cubicBezTo>
                <a:cubicBezTo>
                  <a:pt x="1332519" y="2574366"/>
                  <a:pt x="1172806" y="2534831"/>
                  <a:pt x="1013124" y="2574273"/>
                </a:cubicBezTo>
                <a:cubicBezTo>
                  <a:pt x="853442" y="2613715"/>
                  <a:pt x="642941" y="2783440"/>
                  <a:pt x="497798" y="2728286"/>
                </a:cubicBezTo>
                <a:cubicBezTo>
                  <a:pt x="352655" y="2673132"/>
                  <a:pt x="136208" y="2421417"/>
                  <a:pt x="142267" y="2243348"/>
                </a:cubicBezTo>
                <a:cubicBezTo>
                  <a:pt x="148326" y="2065279"/>
                  <a:pt x="471019" y="1815886"/>
                  <a:pt x="534153" y="1659873"/>
                </a:cubicBezTo>
                <a:cubicBezTo>
                  <a:pt x="597287" y="1503860"/>
                  <a:pt x="600899" y="1405966"/>
                  <a:pt x="521070" y="1307269"/>
                </a:cubicBezTo>
                <a:cubicBezTo>
                  <a:pt x="441241" y="1208572"/>
                  <a:pt x="140055" y="1168365"/>
                  <a:pt x="55181" y="1067691"/>
                </a:cubicBezTo>
                <a:cubicBezTo>
                  <a:pt x="-29693" y="967017"/>
                  <a:pt x="7470" y="875947"/>
                  <a:pt x="11824" y="703227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フリーフォーム 5"/>
          <p:cNvSpPr/>
          <p:nvPr/>
        </p:nvSpPr>
        <p:spPr>
          <a:xfrm>
            <a:off x="511306" y="391673"/>
            <a:ext cx="2994524" cy="2357413"/>
          </a:xfrm>
          <a:custGeom>
            <a:avLst/>
            <a:gdLst>
              <a:gd name="connsiteX0" fmla="*/ 100 w 3476528"/>
              <a:gd name="connsiteY0" fmla="*/ 901817 h 2916469"/>
              <a:gd name="connsiteX1" fmla="*/ 287483 w 3476528"/>
              <a:gd name="connsiteY1" fmla="*/ 48377 h 2916469"/>
              <a:gd name="connsiteX2" fmla="*/ 914500 w 3476528"/>
              <a:gd name="connsiteY2" fmla="*/ 152879 h 2916469"/>
              <a:gd name="connsiteX3" fmla="*/ 1315094 w 3476528"/>
              <a:gd name="connsiteY3" fmla="*/ 544765 h 2916469"/>
              <a:gd name="connsiteX4" fmla="*/ 2133700 w 3476528"/>
              <a:gd name="connsiteY4" fmla="*/ 327051 h 2916469"/>
              <a:gd name="connsiteX5" fmla="*/ 2682340 w 3476528"/>
              <a:gd name="connsiteY5" fmla="*/ 431554 h 2916469"/>
              <a:gd name="connsiteX6" fmla="*/ 3196146 w 3476528"/>
              <a:gd name="connsiteY6" fmla="*/ 1128239 h 2916469"/>
              <a:gd name="connsiteX7" fmla="*/ 3431277 w 3476528"/>
              <a:gd name="connsiteY7" fmla="*/ 1824925 h 2916469"/>
              <a:gd name="connsiteX8" fmla="*/ 3431277 w 3476528"/>
              <a:gd name="connsiteY8" fmla="*/ 2599988 h 2916469"/>
              <a:gd name="connsiteX9" fmla="*/ 2961014 w 3476528"/>
              <a:gd name="connsiteY9" fmla="*/ 2904788 h 2916469"/>
              <a:gd name="connsiteX10" fmla="*/ 2621380 w 3476528"/>
              <a:gd name="connsiteY10" fmla="*/ 2800285 h 2916469"/>
              <a:gd name="connsiteX11" fmla="*/ 2464626 w 3476528"/>
              <a:gd name="connsiteY11" fmla="*/ 2312605 h 2916469"/>
              <a:gd name="connsiteX12" fmla="*/ 1959529 w 3476528"/>
              <a:gd name="connsiteY12" fmla="*/ 2094891 h 2916469"/>
              <a:gd name="connsiteX13" fmla="*/ 1567643 w 3476528"/>
              <a:gd name="connsiteY13" fmla="*/ 2399691 h 2916469"/>
              <a:gd name="connsiteX14" fmla="*/ 1219300 w 3476528"/>
              <a:gd name="connsiteY14" fmla="*/ 2591279 h 2916469"/>
              <a:gd name="connsiteX15" fmla="*/ 783871 w 3476528"/>
              <a:gd name="connsiteY15" fmla="*/ 2556445 h 2916469"/>
              <a:gd name="connsiteX16" fmla="*/ 348443 w 3476528"/>
              <a:gd name="connsiteY16" fmla="*/ 2260354 h 2916469"/>
              <a:gd name="connsiteX17" fmla="*/ 740329 w 3476528"/>
              <a:gd name="connsiteY17" fmla="*/ 1676879 h 2916469"/>
              <a:gd name="connsiteX18" fmla="*/ 749037 w 3476528"/>
              <a:gd name="connsiteY18" fmla="*/ 1215325 h 2916469"/>
              <a:gd name="connsiteX19" fmla="*/ 261357 w 3476528"/>
              <a:gd name="connsiteY19" fmla="*/ 1084697 h 2916469"/>
              <a:gd name="connsiteX20" fmla="*/ 100 w 3476528"/>
              <a:gd name="connsiteY20" fmla="*/ 901817 h 2916469"/>
              <a:gd name="connsiteX0" fmla="*/ 100 w 3476528"/>
              <a:gd name="connsiteY0" fmla="*/ 903900 h 2918552"/>
              <a:gd name="connsiteX1" fmla="*/ 287483 w 3476528"/>
              <a:gd name="connsiteY1" fmla="*/ 50460 h 2918552"/>
              <a:gd name="connsiteX2" fmla="*/ 650381 w 3476528"/>
              <a:gd name="connsiteY2" fmla="*/ 147149 h 2918552"/>
              <a:gd name="connsiteX3" fmla="*/ 1315094 w 3476528"/>
              <a:gd name="connsiteY3" fmla="*/ 546848 h 2918552"/>
              <a:gd name="connsiteX4" fmla="*/ 2133700 w 3476528"/>
              <a:gd name="connsiteY4" fmla="*/ 329134 h 2918552"/>
              <a:gd name="connsiteX5" fmla="*/ 2682340 w 3476528"/>
              <a:gd name="connsiteY5" fmla="*/ 433637 h 2918552"/>
              <a:gd name="connsiteX6" fmla="*/ 3196146 w 3476528"/>
              <a:gd name="connsiteY6" fmla="*/ 1130322 h 2918552"/>
              <a:gd name="connsiteX7" fmla="*/ 3431277 w 3476528"/>
              <a:gd name="connsiteY7" fmla="*/ 1827008 h 2918552"/>
              <a:gd name="connsiteX8" fmla="*/ 3431277 w 3476528"/>
              <a:gd name="connsiteY8" fmla="*/ 2602071 h 2918552"/>
              <a:gd name="connsiteX9" fmla="*/ 2961014 w 3476528"/>
              <a:gd name="connsiteY9" fmla="*/ 2906871 h 2918552"/>
              <a:gd name="connsiteX10" fmla="*/ 2621380 w 3476528"/>
              <a:gd name="connsiteY10" fmla="*/ 2802368 h 2918552"/>
              <a:gd name="connsiteX11" fmla="*/ 2464626 w 3476528"/>
              <a:gd name="connsiteY11" fmla="*/ 2314688 h 2918552"/>
              <a:gd name="connsiteX12" fmla="*/ 1959529 w 3476528"/>
              <a:gd name="connsiteY12" fmla="*/ 2096974 h 2918552"/>
              <a:gd name="connsiteX13" fmla="*/ 1567643 w 3476528"/>
              <a:gd name="connsiteY13" fmla="*/ 2401774 h 2918552"/>
              <a:gd name="connsiteX14" fmla="*/ 1219300 w 3476528"/>
              <a:gd name="connsiteY14" fmla="*/ 2593362 h 2918552"/>
              <a:gd name="connsiteX15" fmla="*/ 783871 w 3476528"/>
              <a:gd name="connsiteY15" fmla="*/ 2558528 h 2918552"/>
              <a:gd name="connsiteX16" fmla="*/ 348443 w 3476528"/>
              <a:gd name="connsiteY16" fmla="*/ 2262437 h 2918552"/>
              <a:gd name="connsiteX17" fmla="*/ 740329 w 3476528"/>
              <a:gd name="connsiteY17" fmla="*/ 1678962 h 2918552"/>
              <a:gd name="connsiteX18" fmla="*/ 749037 w 3476528"/>
              <a:gd name="connsiteY18" fmla="*/ 1217408 h 2918552"/>
              <a:gd name="connsiteX19" fmla="*/ 261357 w 3476528"/>
              <a:gd name="connsiteY19" fmla="*/ 1086780 h 2918552"/>
              <a:gd name="connsiteX20" fmla="*/ 100 w 3476528"/>
              <a:gd name="connsiteY20" fmla="*/ 903900 h 2918552"/>
              <a:gd name="connsiteX0" fmla="*/ 13293 w 3489721"/>
              <a:gd name="connsiteY0" fmla="*/ 950673 h 2965325"/>
              <a:gd name="connsiteX1" fmla="*/ 104473 w 3489721"/>
              <a:gd name="connsiteY1" fmla="*/ 42540 h 2965325"/>
              <a:gd name="connsiteX2" fmla="*/ 663574 w 3489721"/>
              <a:gd name="connsiteY2" fmla="*/ 193922 h 2965325"/>
              <a:gd name="connsiteX3" fmla="*/ 1328287 w 3489721"/>
              <a:gd name="connsiteY3" fmla="*/ 593621 h 2965325"/>
              <a:gd name="connsiteX4" fmla="*/ 2146893 w 3489721"/>
              <a:gd name="connsiteY4" fmla="*/ 375907 h 2965325"/>
              <a:gd name="connsiteX5" fmla="*/ 2695533 w 3489721"/>
              <a:gd name="connsiteY5" fmla="*/ 480410 h 2965325"/>
              <a:gd name="connsiteX6" fmla="*/ 3209339 w 3489721"/>
              <a:gd name="connsiteY6" fmla="*/ 1177095 h 2965325"/>
              <a:gd name="connsiteX7" fmla="*/ 3444470 w 3489721"/>
              <a:gd name="connsiteY7" fmla="*/ 1873781 h 2965325"/>
              <a:gd name="connsiteX8" fmla="*/ 3444470 w 3489721"/>
              <a:gd name="connsiteY8" fmla="*/ 2648844 h 2965325"/>
              <a:gd name="connsiteX9" fmla="*/ 2974207 w 3489721"/>
              <a:gd name="connsiteY9" fmla="*/ 2953644 h 2965325"/>
              <a:gd name="connsiteX10" fmla="*/ 2634573 w 3489721"/>
              <a:gd name="connsiteY10" fmla="*/ 2849141 h 2965325"/>
              <a:gd name="connsiteX11" fmla="*/ 2477819 w 3489721"/>
              <a:gd name="connsiteY11" fmla="*/ 2361461 h 2965325"/>
              <a:gd name="connsiteX12" fmla="*/ 1972722 w 3489721"/>
              <a:gd name="connsiteY12" fmla="*/ 2143747 h 2965325"/>
              <a:gd name="connsiteX13" fmla="*/ 1580836 w 3489721"/>
              <a:gd name="connsiteY13" fmla="*/ 2448547 h 2965325"/>
              <a:gd name="connsiteX14" fmla="*/ 1232493 w 3489721"/>
              <a:gd name="connsiteY14" fmla="*/ 2640135 h 2965325"/>
              <a:gd name="connsiteX15" fmla="*/ 797064 w 3489721"/>
              <a:gd name="connsiteY15" fmla="*/ 2605301 h 2965325"/>
              <a:gd name="connsiteX16" fmla="*/ 361636 w 3489721"/>
              <a:gd name="connsiteY16" fmla="*/ 2309210 h 2965325"/>
              <a:gd name="connsiteX17" fmla="*/ 753522 w 3489721"/>
              <a:gd name="connsiteY17" fmla="*/ 1725735 h 2965325"/>
              <a:gd name="connsiteX18" fmla="*/ 762230 w 3489721"/>
              <a:gd name="connsiteY18" fmla="*/ 1264181 h 2965325"/>
              <a:gd name="connsiteX19" fmla="*/ 274550 w 3489721"/>
              <a:gd name="connsiteY19" fmla="*/ 1133553 h 2965325"/>
              <a:gd name="connsiteX20" fmla="*/ 13293 w 3489721"/>
              <a:gd name="connsiteY20" fmla="*/ 950673 h 2965325"/>
              <a:gd name="connsiteX0" fmla="*/ 3760 w 3631113"/>
              <a:gd name="connsiteY0" fmla="*/ 625434 h 2944799"/>
              <a:gd name="connsiteX1" fmla="*/ 245865 w 3631113"/>
              <a:gd name="connsiteY1" fmla="*/ 22014 h 2944799"/>
              <a:gd name="connsiteX2" fmla="*/ 804966 w 3631113"/>
              <a:gd name="connsiteY2" fmla="*/ 173396 h 2944799"/>
              <a:gd name="connsiteX3" fmla="*/ 1469679 w 3631113"/>
              <a:gd name="connsiteY3" fmla="*/ 573095 h 2944799"/>
              <a:gd name="connsiteX4" fmla="*/ 2288285 w 3631113"/>
              <a:gd name="connsiteY4" fmla="*/ 355381 h 2944799"/>
              <a:gd name="connsiteX5" fmla="*/ 2836925 w 3631113"/>
              <a:gd name="connsiteY5" fmla="*/ 459884 h 2944799"/>
              <a:gd name="connsiteX6" fmla="*/ 3350731 w 3631113"/>
              <a:gd name="connsiteY6" fmla="*/ 1156569 h 2944799"/>
              <a:gd name="connsiteX7" fmla="*/ 3585862 w 3631113"/>
              <a:gd name="connsiteY7" fmla="*/ 1853255 h 2944799"/>
              <a:gd name="connsiteX8" fmla="*/ 3585862 w 3631113"/>
              <a:gd name="connsiteY8" fmla="*/ 2628318 h 2944799"/>
              <a:gd name="connsiteX9" fmla="*/ 3115599 w 3631113"/>
              <a:gd name="connsiteY9" fmla="*/ 2933118 h 2944799"/>
              <a:gd name="connsiteX10" fmla="*/ 2775965 w 3631113"/>
              <a:gd name="connsiteY10" fmla="*/ 2828615 h 2944799"/>
              <a:gd name="connsiteX11" fmla="*/ 2619211 w 3631113"/>
              <a:gd name="connsiteY11" fmla="*/ 2340935 h 2944799"/>
              <a:gd name="connsiteX12" fmla="*/ 2114114 w 3631113"/>
              <a:gd name="connsiteY12" fmla="*/ 2123221 h 2944799"/>
              <a:gd name="connsiteX13" fmla="*/ 1722228 w 3631113"/>
              <a:gd name="connsiteY13" fmla="*/ 2428021 h 2944799"/>
              <a:gd name="connsiteX14" fmla="*/ 1373885 w 3631113"/>
              <a:gd name="connsiteY14" fmla="*/ 2619609 h 2944799"/>
              <a:gd name="connsiteX15" fmla="*/ 938456 w 3631113"/>
              <a:gd name="connsiteY15" fmla="*/ 2584775 h 2944799"/>
              <a:gd name="connsiteX16" fmla="*/ 503028 w 3631113"/>
              <a:gd name="connsiteY16" fmla="*/ 2288684 h 2944799"/>
              <a:gd name="connsiteX17" fmla="*/ 894914 w 3631113"/>
              <a:gd name="connsiteY17" fmla="*/ 1705209 h 2944799"/>
              <a:gd name="connsiteX18" fmla="*/ 903622 w 3631113"/>
              <a:gd name="connsiteY18" fmla="*/ 1243655 h 2944799"/>
              <a:gd name="connsiteX19" fmla="*/ 415942 w 3631113"/>
              <a:gd name="connsiteY19" fmla="*/ 1113027 h 2944799"/>
              <a:gd name="connsiteX20" fmla="*/ 3760 w 3631113"/>
              <a:gd name="connsiteY20" fmla="*/ 625434 h 2944799"/>
              <a:gd name="connsiteX0" fmla="*/ 3484 w 3630837"/>
              <a:gd name="connsiteY0" fmla="*/ 625434 h 2944799"/>
              <a:gd name="connsiteX1" fmla="*/ 245589 w 3630837"/>
              <a:gd name="connsiteY1" fmla="*/ 22014 h 2944799"/>
              <a:gd name="connsiteX2" fmla="*/ 804690 w 3630837"/>
              <a:gd name="connsiteY2" fmla="*/ 173396 h 2944799"/>
              <a:gd name="connsiteX3" fmla="*/ 1469403 w 3630837"/>
              <a:gd name="connsiteY3" fmla="*/ 573095 h 2944799"/>
              <a:gd name="connsiteX4" fmla="*/ 2288009 w 3630837"/>
              <a:gd name="connsiteY4" fmla="*/ 355381 h 2944799"/>
              <a:gd name="connsiteX5" fmla="*/ 2836649 w 3630837"/>
              <a:gd name="connsiteY5" fmla="*/ 459884 h 2944799"/>
              <a:gd name="connsiteX6" fmla="*/ 3350455 w 3630837"/>
              <a:gd name="connsiteY6" fmla="*/ 1156569 h 2944799"/>
              <a:gd name="connsiteX7" fmla="*/ 3585586 w 3630837"/>
              <a:gd name="connsiteY7" fmla="*/ 1853255 h 2944799"/>
              <a:gd name="connsiteX8" fmla="*/ 3585586 w 3630837"/>
              <a:gd name="connsiteY8" fmla="*/ 2628318 h 2944799"/>
              <a:gd name="connsiteX9" fmla="*/ 3115323 w 3630837"/>
              <a:gd name="connsiteY9" fmla="*/ 2933118 h 2944799"/>
              <a:gd name="connsiteX10" fmla="*/ 2775689 w 3630837"/>
              <a:gd name="connsiteY10" fmla="*/ 2828615 h 2944799"/>
              <a:gd name="connsiteX11" fmla="*/ 2618935 w 3630837"/>
              <a:gd name="connsiteY11" fmla="*/ 2340935 h 2944799"/>
              <a:gd name="connsiteX12" fmla="*/ 2113838 w 3630837"/>
              <a:gd name="connsiteY12" fmla="*/ 2123221 h 2944799"/>
              <a:gd name="connsiteX13" fmla="*/ 1721952 w 3630837"/>
              <a:gd name="connsiteY13" fmla="*/ 2428021 h 2944799"/>
              <a:gd name="connsiteX14" fmla="*/ 1373609 w 3630837"/>
              <a:gd name="connsiteY14" fmla="*/ 2619609 h 2944799"/>
              <a:gd name="connsiteX15" fmla="*/ 938180 w 3630837"/>
              <a:gd name="connsiteY15" fmla="*/ 2584775 h 2944799"/>
              <a:gd name="connsiteX16" fmla="*/ 502752 w 3630837"/>
              <a:gd name="connsiteY16" fmla="*/ 2288684 h 2944799"/>
              <a:gd name="connsiteX17" fmla="*/ 894638 w 3630837"/>
              <a:gd name="connsiteY17" fmla="*/ 1705209 h 2944799"/>
              <a:gd name="connsiteX18" fmla="*/ 903346 w 3630837"/>
              <a:gd name="connsiteY18" fmla="*/ 1243655 h 2944799"/>
              <a:gd name="connsiteX19" fmla="*/ 408120 w 3630837"/>
              <a:gd name="connsiteY19" fmla="*/ 917698 h 2944799"/>
              <a:gd name="connsiteX20" fmla="*/ 3484 w 3630837"/>
              <a:gd name="connsiteY20" fmla="*/ 625434 h 2944799"/>
              <a:gd name="connsiteX0" fmla="*/ 5883 w 3633236"/>
              <a:gd name="connsiteY0" fmla="*/ 625434 h 2944799"/>
              <a:gd name="connsiteX1" fmla="*/ 247988 w 3633236"/>
              <a:gd name="connsiteY1" fmla="*/ 22014 h 2944799"/>
              <a:gd name="connsiteX2" fmla="*/ 807089 w 3633236"/>
              <a:gd name="connsiteY2" fmla="*/ 173396 h 2944799"/>
              <a:gd name="connsiteX3" fmla="*/ 1471802 w 3633236"/>
              <a:gd name="connsiteY3" fmla="*/ 573095 h 2944799"/>
              <a:gd name="connsiteX4" fmla="*/ 2290408 w 3633236"/>
              <a:gd name="connsiteY4" fmla="*/ 355381 h 2944799"/>
              <a:gd name="connsiteX5" fmla="*/ 2839048 w 3633236"/>
              <a:gd name="connsiteY5" fmla="*/ 459884 h 2944799"/>
              <a:gd name="connsiteX6" fmla="*/ 3352854 w 3633236"/>
              <a:gd name="connsiteY6" fmla="*/ 1156569 h 2944799"/>
              <a:gd name="connsiteX7" fmla="*/ 3587985 w 3633236"/>
              <a:gd name="connsiteY7" fmla="*/ 1853255 h 2944799"/>
              <a:gd name="connsiteX8" fmla="*/ 3587985 w 3633236"/>
              <a:gd name="connsiteY8" fmla="*/ 2628318 h 2944799"/>
              <a:gd name="connsiteX9" fmla="*/ 3117722 w 3633236"/>
              <a:gd name="connsiteY9" fmla="*/ 2933118 h 2944799"/>
              <a:gd name="connsiteX10" fmla="*/ 2778088 w 3633236"/>
              <a:gd name="connsiteY10" fmla="*/ 2828615 h 2944799"/>
              <a:gd name="connsiteX11" fmla="*/ 2621334 w 3633236"/>
              <a:gd name="connsiteY11" fmla="*/ 2340935 h 2944799"/>
              <a:gd name="connsiteX12" fmla="*/ 2116237 w 3633236"/>
              <a:gd name="connsiteY12" fmla="*/ 2123221 h 2944799"/>
              <a:gd name="connsiteX13" fmla="*/ 1724351 w 3633236"/>
              <a:gd name="connsiteY13" fmla="*/ 2428021 h 2944799"/>
              <a:gd name="connsiteX14" fmla="*/ 1376008 w 3633236"/>
              <a:gd name="connsiteY14" fmla="*/ 2619609 h 2944799"/>
              <a:gd name="connsiteX15" fmla="*/ 940579 w 3633236"/>
              <a:gd name="connsiteY15" fmla="*/ 2584775 h 2944799"/>
              <a:gd name="connsiteX16" fmla="*/ 505151 w 3633236"/>
              <a:gd name="connsiteY16" fmla="*/ 2288684 h 2944799"/>
              <a:gd name="connsiteX17" fmla="*/ 897037 w 3633236"/>
              <a:gd name="connsiteY17" fmla="*/ 1705209 h 2944799"/>
              <a:gd name="connsiteX18" fmla="*/ 905745 w 3633236"/>
              <a:gd name="connsiteY18" fmla="*/ 1243655 h 2944799"/>
              <a:gd name="connsiteX19" fmla="*/ 470889 w 3633236"/>
              <a:gd name="connsiteY19" fmla="*/ 870819 h 2944799"/>
              <a:gd name="connsiteX20" fmla="*/ 5883 w 3633236"/>
              <a:gd name="connsiteY20" fmla="*/ 625434 h 2944799"/>
              <a:gd name="connsiteX0" fmla="*/ 5883 w 3633236"/>
              <a:gd name="connsiteY0" fmla="*/ 625434 h 2944799"/>
              <a:gd name="connsiteX1" fmla="*/ 247988 w 3633236"/>
              <a:gd name="connsiteY1" fmla="*/ 22014 h 2944799"/>
              <a:gd name="connsiteX2" fmla="*/ 807089 w 3633236"/>
              <a:gd name="connsiteY2" fmla="*/ 173396 h 2944799"/>
              <a:gd name="connsiteX3" fmla="*/ 1471802 w 3633236"/>
              <a:gd name="connsiteY3" fmla="*/ 573095 h 2944799"/>
              <a:gd name="connsiteX4" fmla="*/ 2290408 w 3633236"/>
              <a:gd name="connsiteY4" fmla="*/ 355381 h 2944799"/>
              <a:gd name="connsiteX5" fmla="*/ 2839048 w 3633236"/>
              <a:gd name="connsiteY5" fmla="*/ 459884 h 2944799"/>
              <a:gd name="connsiteX6" fmla="*/ 3352854 w 3633236"/>
              <a:gd name="connsiteY6" fmla="*/ 1156569 h 2944799"/>
              <a:gd name="connsiteX7" fmla="*/ 3587985 w 3633236"/>
              <a:gd name="connsiteY7" fmla="*/ 1853255 h 2944799"/>
              <a:gd name="connsiteX8" fmla="*/ 3587985 w 3633236"/>
              <a:gd name="connsiteY8" fmla="*/ 2628318 h 2944799"/>
              <a:gd name="connsiteX9" fmla="*/ 3117722 w 3633236"/>
              <a:gd name="connsiteY9" fmla="*/ 2933118 h 2944799"/>
              <a:gd name="connsiteX10" fmla="*/ 2778088 w 3633236"/>
              <a:gd name="connsiteY10" fmla="*/ 2828615 h 2944799"/>
              <a:gd name="connsiteX11" fmla="*/ 2621334 w 3633236"/>
              <a:gd name="connsiteY11" fmla="*/ 2340935 h 2944799"/>
              <a:gd name="connsiteX12" fmla="*/ 2116237 w 3633236"/>
              <a:gd name="connsiteY12" fmla="*/ 2123221 h 2944799"/>
              <a:gd name="connsiteX13" fmla="*/ 1724351 w 3633236"/>
              <a:gd name="connsiteY13" fmla="*/ 2428021 h 2944799"/>
              <a:gd name="connsiteX14" fmla="*/ 1376008 w 3633236"/>
              <a:gd name="connsiteY14" fmla="*/ 2619609 h 2944799"/>
              <a:gd name="connsiteX15" fmla="*/ 940579 w 3633236"/>
              <a:gd name="connsiteY15" fmla="*/ 2584775 h 2944799"/>
              <a:gd name="connsiteX16" fmla="*/ 505151 w 3633236"/>
              <a:gd name="connsiteY16" fmla="*/ 2288684 h 2944799"/>
              <a:gd name="connsiteX17" fmla="*/ 897037 w 3633236"/>
              <a:gd name="connsiteY17" fmla="*/ 1705209 h 2944799"/>
              <a:gd name="connsiteX18" fmla="*/ 1018939 w 3633236"/>
              <a:gd name="connsiteY18" fmla="*/ 1142084 h 2944799"/>
              <a:gd name="connsiteX19" fmla="*/ 470889 w 3633236"/>
              <a:gd name="connsiteY19" fmla="*/ 870819 h 2944799"/>
              <a:gd name="connsiteX20" fmla="*/ 5883 w 3633236"/>
              <a:gd name="connsiteY20" fmla="*/ 625434 h 2944799"/>
              <a:gd name="connsiteX0" fmla="*/ 5883 w 3633236"/>
              <a:gd name="connsiteY0" fmla="*/ 625434 h 2944799"/>
              <a:gd name="connsiteX1" fmla="*/ 247988 w 3633236"/>
              <a:gd name="connsiteY1" fmla="*/ 22014 h 2944799"/>
              <a:gd name="connsiteX2" fmla="*/ 807089 w 3633236"/>
              <a:gd name="connsiteY2" fmla="*/ 173396 h 2944799"/>
              <a:gd name="connsiteX3" fmla="*/ 1471802 w 3633236"/>
              <a:gd name="connsiteY3" fmla="*/ 573095 h 2944799"/>
              <a:gd name="connsiteX4" fmla="*/ 2290408 w 3633236"/>
              <a:gd name="connsiteY4" fmla="*/ 355381 h 2944799"/>
              <a:gd name="connsiteX5" fmla="*/ 2839048 w 3633236"/>
              <a:gd name="connsiteY5" fmla="*/ 459884 h 2944799"/>
              <a:gd name="connsiteX6" fmla="*/ 3352854 w 3633236"/>
              <a:gd name="connsiteY6" fmla="*/ 1156569 h 2944799"/>
              <a:gd name="connsiteX7" fmla="*/ 3587985 w 3633236"/>
              <a:gd name="connsiteY7" fmla="*/ 1853255 h 2944799"/>
              <a:gd name="connsiteX8" fmla="*/ 3587985 w 3633236"/>
              <a:gd name="connsiteY8" fmla="*/ 2628318 h 2944799"/>
              <a:gd name="connsiteX9" fmla="*/ 3117722 w 3633236"/>
              <a:gd name="connsiteY9" fmla="*/ 2933118 h 2944799"/>
              <a:gd name="connsiteX10" fmla="*/ 2778088 w 3633236"/>
              <a:gd name="connsiteY10" fmla="*/ 2828615 h 2944799"/>
              <a:gd name="connsiteX11" fmla="*/ 2621334 w 3633236"/>
              <a:gd name="connsiteY11" fmla="*/ 2340935 h 2944799"/>
              <a:gd name="connsiteX12" fmla="*/ 2116237 w 3633236"/>
              <a:gd name="connsiteY12" fmla="*/ 2123221 h 2944799"/>
              <a:gd name="connsiteX13" fmla="*/ 1724351 w 3633236"/>
              <a:gd name="connsiteY13" fmla="*/ 2428021 h 2944799"/>
              <a:gd name="connsiteX14" fmla="*/ 1376008 w 3633236"/>
              <a:gd name="connsiteY14" fmla="*/ 2619609 h 2944799"/>
              <a:gd name="connsiteX15" fmla="*/ 940579 w 3633236"/>
              <a:gd name="connsiteY15" fmla="*/ 2584775 h 2944799"/>
              <a:gd name="connsiteX16" fmla="*/ 505151 w 3633236"/>
              <a:gd name="connsiteY16" fmla="*/ 2288684 h 2944799"/>
              <a:gd name="connsiteX17" fmla="*/ 995138 w 3633236"/>
              <a:gd name="connsiteY17" fmla="*/ 1728649 h 2944799"/>
              <a:gd name="connsiteX18" fmla="*/ 1018939 w 3633236"/>
              <a:gd name="connsiteY18" fmla="*/ 1142084 h 2944799"/>
              <a:gd name="connsiteX19" fmla="*/ 470889 w 3633236"/>
              <a:gd name="connsiteY19" fmla="*/ 870819 h 2944799"/>
              <a:gd name="connsiteX20" fmla="*/ 5883 w 3633236"/>
              <a:gd name="connsiteY20" fmla="*/ 625434 h 2944799"/>
              <a:gd name="connsiteX0" fmla="*/ 5883 w 3633236"/>
              <a:gd name="connsiteY0" fmla="*/ 625434 h 2944799"/>
              <a:gd name="connsiteX1" fmla="*/ 247988 w 3633236"/>
              <a:gd name="connsiteY1" fmla="*/ 22014 h 2944799"/>
              <a:gd name="connsiteX2" fmla="*/ 807089 w 3633236"/>
              <a:gd name="connsiteY2" fmla="*/ 173396 h 2944799"/>
              <a:gd name="connsiteX3" fmla="*/ 1471802 w 3633236"/>
              <a:gd name="connsiteY3" fmla="*/ 573095 h 2944799"/>
              <a:gd name="connsiteX4" fmla="*/ 2290408 w 3633236"/>
              <a:gd name="connsiteY4" fmla="*/ 355381 h 2944799"/>
              <a:gd name="connsiteX5" fmla="*/ 2839048 w 3633236"/>
              <a:gd name="connsiteY5" fmla="*/ 459884 h 2944799"/>
              <a:gd name="connsiteX6" fmla="*/ 3352854 w 3633236"/>
              <a:gd name="connsiteY6" fmla="*/ 1156569 h 2944799"/>
              <a:gd name="connsiteX7" fmla="*/ 3587985 w 3633236"/>
              <a:gd name="connsiteY7" fmla="*/ 1853255 h 2944799"/>
              <a:gd name="connsiteX8" fmla="*/ 3587985 w 3633236"/>
              <a:gd name="connsiteY8" fmla="*/ 2628318 h 2944799"/>
              <a:gd name="connsiteX9" fmla="*/ 3117722 w 3633236"/>
              <a:gd name="connsiteY9" fmla="*/ 2933118 h 2944799"/>
              <a:gd name="connsiteX10" fmla="*/ 2778088 w 3633236"/>
              <a:gd name="connsiteY10" fmla="*/ 2828615 h 2944799"/>
              <a:gd name="connsiteX11" fmla="*/ 2621334 w 3633236"/>
              <a:gd name="connsiteY11" fmla="*/ 2340935 h 2944799"/>
              <a:gd name="connsiteX12" fmla="*/ 2116237 w 3633236"/>
              <a:gd name="connsiteY12" fmla="*/ 2123221 h 2944799"/>
              <a:gd name="connsiteX13" fmla="*/ 1724351 w 3633236"/>
              <a:gd name="connsiteY13" fmla="*/ 2428021 h 2944799"/>
              <a:gd name="connsiteX14" fmla="*/ 1376008 w 3633236"/>
              <a:gd name="connsiteY14" fmla="*/ 2619609 h 2944799"/>
              <a:gd name="connsiteX15" fmla="*/ 940579 w 3633236"/>
              <a:gd name="connsiteY15" fmla="*/ 2584775 h 2944799"/>
              <a:gd name="connsiteX16" fmla="*/ 573067 w 3633236"/>
              <a:gd name="connsiteY16" fmla="*/ 2484013 h 2944799"/>
              <a:gd name="connsiteX17" fmla="*/ 995138 w 3633236"/>
              <a:gd name="connsiteY17" fmla="*/ 1728649 h 2944799"/>
              <a:gd name="connsiteX18" fmla="*/ 1018939 w 3633236"/>
              <a:gd name="connsiteY18" fmla="*/ 1142084 h 2944799"/>
              <a:gd name="connsiteX19" fmla="*/ 470889 w 3633236"/>
              <a:gd name="connsiteY19" fmla="*/ 870819 h 2944799"/>
              <a:gd name="connsiteX20" fmla="*/ 5883 w 3633236"/>
              <a:gd name="connsiteY20" fmla="*/ 625434 h 2944799"/>
              <a:gd name="connsiteX0" fmla="*/ 5883 w 3633236"/>
              <a:gd name="connsiteY0" fmla="*/ 625434 h 2944799"/>
              <a:gd name="connsiteX1" fmla="*/ 247988 w 3633236"/>
              <a:gd name="connsiteY1" fmla="*/ 22014 h 2944799"/>
              <a:gd name="connsiteX2" fmla="*/ 807089 w 3633236"/>
              <a:gd name="connsiteY2" fmla="*/ 173396 h 2944799"/>
              <a:gd name="connsiteX3" fmla="*/ 1471802 w 3633236"/>
              <a:gd name="connsiteY3" fmla="*/ 573095 h 2944799"/>
              <a:gd name="connsiteX4" fmla="*/ 2290408 w 3633236"/>
              <a:gd name="connsiteY4" fmla="*/ 355381 h 2944799"/>
              <a:gd name="connsiteX5" fmla="*/ 2839048 w 3633236"/>
              <a:gd name="connsiteY5" fmla="*/ 459884 h 2944799"/>
              <a:gd name="connsiteX6" fmla="*/ 3352854 w 3633236"/>
              <a:gd name="connsiteY6" fmla="*/ 1156569 h 2944799"/>
              <a:gd name="connsiteX7" fmla="*/ 3587985 w 3633236"/>
              <a:gd name="connsiteY7" fmla="*/ 1853255 h 2944799"/>
              <a:gd name="connsiteX8" fmla="*/ 3587985 w 3633236"/>
              <a:gd name="connsiteY8" fmla="*/ 2628318 h 2944799"/>
              <a:gd name="connsiteX9" fmla="*/ 3117722 w 3633236"/>
              <a:gd name="connsiteY9" fmla="*/ 2933118 h 2944799"/>
              <a:gd name="connsiteX10" fmla="*/ 2778088 w 3633236"/>
              <a:gd name="connsiteY10" fmla="*/ 2828615 h 2944799"/>
              <a:gd name="connsiteX11" fmla="*/ 2621334 w 3633236"/>
              <a:gd name="connsiteY11" fmla="*/ 2340935 h 2944799"/>
              <a:gd name="connsiteX12" fmla="*/ 2116237 w 3633236"/>
              <a:gd name="connsiteY12" fmla="*/ 2123221 h 2944799"/>
              <a:gd name="connsiteX13" fmla="*/ 1724351 w 3633236"/>
              <a:gd name="connsiteY13" fmla="*/ 2428021 h 2944799"/>
              <a:gd name="connsiteX14" fmla="*/ 1376008 w 3633236"/>
              <a:gd name="connsiteY14" fmla="*/ 2619609 h 2944799"/>
              <a:gd name="connsiteX15" fmla="*/ 940579 w 3633236"/>
              <a:gd name="connsiteY15" fmla="*/ 2584775 h 2944799"/>
              <a:gd name="connsiteX16" fmla="*/ 618345 w 3633236"/>
              <a:gd name="connsiteY16" fmla="*/ 2382442 h 2944799"/>
              <a:gd name="connsiteX17" fmla="*/ 995138 w 3633236"/>
              <a:gd name="connsiteY17" fmla="*/ 1728649 h 2944799"/>
              <a:gd name="connsiteX18" fmla="*/ 1018939 w 3633236"/>
              <a:gd name="connsiteY18" fmla="*/ 1142084 h 2944799"/>
              <a:gd name="connsiteX19" fmla="*/ 470889 w 3633236"/>
              <a:gd name="connsiteY19" fmla="*/ 870819 h 2944799"/>
              <a:gd name="connsiteX20" fmla="*/ 5883 w 3633236"/>
              <a:gd name="connsiteY20" fmla="*/ 625434 h 2944799"/>
              <a:gd name="connsiteX0" fmla="*/ 5883 w 3633236"/>
              <a:gd name="connsiteY0" fmla="*/ 625434 h 2944799"/>
              <a:gd name="connsiteX1" fmla="*/ 247988 w 3633236"/>
              <a:gd name="connsiteY1" fmla="*/ 22014 h 2944799"/>
              <a:gd name="connsiteX2" fmla="*/ 807089 w 3633236"/>
              <a:gd name="connsiteY2" fmla="*/ 173396 h 2944799"/>
              <a:gd name="connsiteX3" fmla="*/ 1471802 w 3633236"/>
              <a:gd name="connsiteY3" fmla="*/ 573095 h 2944799"/>
              <a:gd name="connsiteX4" fmla="*/ 2290408 w 3633236"/>
              <a:gd name="connsiteY4" fmla="*/ 355381 h 2944799"/>
              <a:gd name="connsiteX5" fmla="*/ 2839048 w 3633236"/>
              <a:gd name="connsiteY5" fmla="*/ 459884 h 2944799"/>
              <a:gd name="connsiteX6" fmla="*/ 3352854 w 3633236"/>
              <a:gd name="connsiteY6" fmla="*/ 1156569 h 2944799"/>
              <a:gd name="connsiteX7" fmla="*/ 3587985 w 3633236"/>
              <a:gd name="connsiteY7" fmla="*/ 1853255 h 2944799"/>
              <a:gd name="connsiteX8" fmla="*/ 3587985 w 3633236"/>
              <a:gd name="connsiteY8" fmla="*/ 2628318 h 2944799"/>
              <a:gd name="connsiteX9" fmla="*/ 3117722 w 3633236"/>
              <a:gd name="connsiteY9" fmla="*/ 2933118 h 2944799"/>
              <a:gd name="connsiteX10" fmla="*/ 2778088 w 3633236"/>
              <a:gd name="connsiteY10" fmla="*/ 2828615 h 2944799"/>
              <a:gd name="connsiteX11" fmla="*/ 2621334 w 3633236"/>
              <a:gd name="connsiteY11" fmla="*/ 2340935 h 2944799"/>
              <a:gd name="connsiteX12" fmla="*/ 2116237 w 3633236"/>
              <a:gd name="connsiteY12" fmla="*/ 2123221 h 2944799"/>
              <a:gd name="connsiteX13" fmla="*/ 1724351 w 3633236"/>
              <a:gd name="connsiteY13" fmla="*/ 2428021 h 2944799"/>
              <a:gd name="connsiteX14" fmla="*/ 1345823 w 3633236"/>
              <a:gd name="connsiteY14" fmla="*/ 2588357 h 2944799"/>
              <a:gd name="connsiteX15" fmla="*/ 940579 w 3633236"/>
              <a:gd name="connsiteY15" fmla="*/ 2584775 h 2944799"/>
              <a:gd name="connsiteX16" fmla="*/ 618345 w 3633236"/>
              <a:gd name="connsiteY16" fmla="*/ 2382442 h 2944799"/>
              <a:gd name="connsiteX17" fmla="*/ 995138 w 3633236"/>
              <a:gd name="connsiteY17" fmla="*/ 1728649 h 2944799"/>
              <a:gd name="connsiteX18" fmla="*/ 1018939 w 3633236"/>
              <a:gd name="connsiteY18" fmla="*/ 1142084 h 2944799"/>
              <a:gd name="connsiteX19" fmla="*/ 470889 w 3633236"/>
              <a:gd name="connsiteY19" fmla="*/ 870819 h 2944799"/>
              <a:gd name="connsiteX20" fmla="*/ 5883 w 3633236"/>
              <a:gd name="connsiteY20" fmla="*/ 625434 h 2944799"/>
              <a:gd name="connsiteX0" fmla="*/ 5883 w 3633236"/>
              <a:gd name="connsiteY0" fmla="*/ 625434 h 2944799"/>
              <a:gd name="connsiteX1" fmla="*/ 247988 w 3633236"/>
              <a:gd name="connsiteY1" fmla="*/ 22014 h 2944799"/>
              <a:gd name="connsiteX2" fmla="*/ 807089 w 3633236"/>
              <a:gd name="connsiteY2" fmla="*/ 173396 h 2944799"/>
              <a:gd name="connsiteX3" fmla="*/ 1471802 w 3633236"/>
              <a:gd name="connsiteY3" fmla="*/ 573095 h 2944799"/>
              <a:gd name="connsiteX4" fmla="*/ 2290408 w 3633236"/>
              <a:gd name="connsiteY4" fmla="*/ 355381 h 2944799"/>
              <a:gd name="connsiteX5" fmla="*/ 2839048 w 3633236"/>
              <a:gd name="connsiteY5" fmla="*/ 459884 h 2944799"/>
              <a:gd name="connsiteX6" fmla="*/ 3352854 w 3633236"/>
              <a:gd name="connsiteY6" fmla="*/ 1156569 h 2944799"/>
              <a:gd name="connsiteX7" fmla="*/ 3587985 w 3633236"/>
              <a:gd name="connsiteY7" fmla="*/ 1853255 h 2944799"/>
              <a:gd name="connsiteX8" fmla="*/ 3587985 w 3633236"/>
              <a:gd name="connsiteY8" fmla="*/ 2628318 h 2944799"/>
              <a:gd name="connsiteX9" fmla="*/ 3117722 w 3633236"/>
              <a:gd name="connsiteY9" fmla="*/ 2933118 h 2944799"/>
              <a:gd name="connsiteX10" fmla="*/ 2778088 w 3633236"/>
              <a:gd name="connsiteY10" fmla="*/ 2828615 h 2944799"/>
              <a:gd name="connsiteX11" fmla="*/ 2621334 w 3633236"/>
              <a:gd name="connsiteY11" fmla="*/ 2340935 h 2944799"/>
              <a:gd name="connsiteX12" fmla="*/ 2116237 w 3633236"/>
              <a:gd name="connsiteY12" fmla="*/ 2123221 h 2944799"/>
              <a:gd name="connsiteX13" fmla="*/ 1671527 w 3633236"/>
              <a:gd name="connsiteY13" fmla="*/ 2318637 h 2944799"/>
              <a:gd name="connsiteX14" fmla="*/ 1345823 w 3633236"/>
              <a:gd name="connsiteY14" fmla="*/ 2588357 h 2944799"/>
              <a:gd name="connsiteX15" fmla="*/ 940579 w 3633236"/>
              <a:gd name="connsiteY15" fmla="*/ 2584775 h 2944799"/>
              <a:gd name="connsiteX16" fmla="*/ 618345 w 3633236"/>
              <a:gd name="connsiteY16" fmla="*/ 2382442 h 2944799"/>
              <a:gd name="connsiteX17" fmla="*/ 995138 w 3633236"/>
              <a:gd name="connsiteY17" fmla="*/ 1728649 h 2944799"/>
              <a:gd name="connsiteX18" fmla="*/ 1018939 w 3633236"/>
              <a:gd name="connsiteY18" fmla="*/ 1142084 h 2944799"/>
              <a:gd name="connsiteX19" fmla="*/ 470889 w 3633236"/>
              <a:gd name="connsiteY19" fmla="*/ 870819 h 2944799"/>
              <a:gd name="connsiteX20" fmla="*/ 5883 w 3633236"/>
              <a:gd name="connsiteY20" fmla="*/ 625434 h 2944799"/>
              <a:gd name="connsiteX0" fmla="*/ 5883 w 3633236"/>
              <a:gd name="connsiteY0" fmla="*/ 625434 h 2944799"/>
              <a:gd name="connsiteX1" fmla="*/ 247988 w 3633236"/>
              <a:gd name="connsiteY1" fmla="*/ 22014 h 2944799"/>
              <a:gd name="connsiteX2" fmla="*/ 807089 w 3633236"/>
              <a:gd name="connsiteY2" fmla="*/ 173396 h 2944799"/>
              <a:gd name="connsiteX3" fmla="*/ 1471802 w 3633236"/>
              <a:gd name="connsiteY3" fmla="*/ 573095 h 2944799"/>
              <a:gd name="connsiteX4" fmla="*/ 2290408 w 3633236"/>
              <a:gd name="connsiteY4" fmla="*/ 355381 h 2944799"/>
              <a:gd name="connsiteX5" fmla="*/ 2839048 w 3633236"/>
              <a:gd name="connsiteY5" fmla="*/ 459884 h 2944799"/>
              <a:gd name="connsiteX6" fmla="*/ 3352854 w 3633236"/>
              <a:gd name="connsiteY6" fmla="*/ 1156569 h 2944799"/>
              <a:gd name="connsiteX7" fmla="*/ 3587985 w 3633236"/>
              <a:gd name="connsiteY7" fmla="*/ 1853255 h 2944799"/>
              <a:gd name="connsiteX8" fmla="*/ 3587985 w 3633236"/>
              <a:gd name="connsiteY8" fmla="*/ 2628318 h 2944799"/>
              <a:gd name="connsiteX9" fmla="*/ 3117722 w 3633236"/>
              <a:gd name="connsiteY9" fmla="*/ 2933118 h 2944799"/>
              <a:gd name="connsiteX10" fmla="*/ 2778088 w 3633236"/>
              <a:gd name="connsiteY10" fmla="*/ 2828615 h 2944799"/>
              <a:gd name="connsiteX11" fmla="*/ 2621334 w 3633236"/>
              <a:gd name="connsiteY11" fmla="*/ 2340935 h 2944799"/>
              <a:gd name="connsiteX12" fmla="*/ 2116237 w 3633236"/>
              <a:gd name="connsiteY12" fmla="*/ 2123221 h 2944799"/>
              <a:gd name="connsiteX13" fmla="*/ 1671527 w 3633236"/>
              <a:gd name="connsiteY13" fmla="*/ 2318637 h 2944799"/>
              <a:gd name="connsiteX14" fmla="*/ 1345823 w 3633236"/>
              <a:gd name="connsiteY14" fmla="*/ 2588357 h 2944799"/>
              <a:gd name="connsiteX15" fmla="*/ 940579 w 3633236"/>
              <a:gd name="connsiteY15" fmla="*/ 2584775 h 2944799"/>
              <a:gd name="connsiteX16" fmla="*/ 618345 w 3633236"/>
              <a:gd name="connsiteY16" fmla="*/ 2382442 h 2944799"/>
              <a:gd name="connsiteX17" fmla="*/ 995138 w 3633236"/>
              <a:gd name="connsiteY17" fmla="*/ 1728649 h 2944799"/>
              <a:gd name="connsiteX18" fmla="*/ 1018939 w 3633236"/>
              <a:gd name="connsiteY18" fmla="*/ 1142084 h 2944799"/>
              <a:gd name="connsiteX19" fmla="*/ 470889 w 3633236"/>
              <a:gd name="connsiteY19" fmla="*/ 870819 h 2944799"/>
              <a:gd name="connsiteX20" fmla="*/ 5883 w 3633236"/>
              <a:gd name="connsiteY20" fmla="*/ 625434 h 2944799"/>
              <a:gd name="connsiteX0" fmla="*/ 5883 w 3633236"/>
              <a:gd name="connsiteY0" fmla="*/ 625434 h 2945136"/>
              <a:gd name="connsiteX1" fmla="*/ 247988 w 3633236"/>
              <a:gd name="connsiteY1" fmla="*/ 22014 h 2945136"/>
              <a:gd name="connsiteX2" fmla="*/ 807089 w 3633236"/>
              <a:gd name="connsiteY2" fmla="*/ 173396 h 2945136"/>
              <a:gd name="connsiteX3" fmla="*/ 1471802 w 3633236"/>
              <a:gd name="connsiteY3" fmla="*/ 573095 h 2945136"/>
              <a:gd name="connsiteX4" fmla="*/ 2290408 w 3633236"/>
              <a:gd name="connsiteY4" fmla="*/ 355381 h 2945136"/>
              <a:gd name="connsiteX5" fmla="*/ 2839048 w 3633236"/>
              <a:gd name="connsiteY5" fmla="*/ 459884 h 2945136"/>
              <a:gd name="connsiteX6" fmla="*/ 3352854 w 3633236"/>
              <a:gd name="connsiteY6" fmla="*/ 1156569 h 2945136"/>
              <a:gd name="connsiteX7" fmla="*/ 3587985 w 3633236"/>
              <a:gd name="connsiteY7" fmla="*/ 1853255 h 2945136"/>
              <a:gd name="connsiteX8" fmla="*/ 3587985 w 3633236"/>
              <a:gd name="connsiteY8" fmla="*/ 2628318 h 2945136"/>
              <a:gd name="connsiteX9" fmla="*/ 3117722 w 3633236"/>
              <a:gd name="connsiteY9" fmla="*/ 2933118 h 2945136"/>
              <a:gd name="connsiteX10" fmla="*/ 2778088 w 3633236"/>
              <a:gd name="connsiteY10" fmla="*/ 2828615 h 2945136"/>
              <a:gd name="connsiteX11" fmla="*/ 2930731 w 3633236"/>
              <a:gd name="connsiteY11" fmla="*/ 2325309 h 2945136"/>
              <a:gd name="connsiteX12" fmla="*/ 2116237 w 3633236"/>
              <a:gd name="connsiteY12" fmla="*/ 2123221 h 2945136"/>
              <a:gd name="connsiteX13" fmla="*/ 1671527 w 3633236"/>
              <a:gd name="connsiteY13" fmla="*/ 2318637 h 2945136"/>
              <a:gd name="connsiteX14" fmla="*/ 1345823 w 3633236"/>
              <a:gd name="connsiteY14" fmla="*/ 2588357 h 2945136"/>
              <a:gd name="connsiteX15" fmla="*/ 940579 w 3633236"/>
              <a:gd name="connsiteY15" fmla="*/ 2584775 h 2945136"/>
              <a:gd name="connsiteX16" fmla="*/ 618345 w 3633236"/>
              <a:gd name="connsiteY16" fmla="*/ 2382442 h 2945136"/>
              <a:gd name="connsiteX17" fmla="*/ 995138 w 3633236"/>
              <a:gd name="connsiteY17" fmla="*/ 1728649 h 2945136"/>
              <a:gd name="connsiteX18" fmla="*/ 1018939 w 3633236"/>
              <a:gd name="connsiteY18" fmla="*/ 1142084 h 2945136"/>
              <a:gd name="connsiteX19" fmla="*/ 470889 w 3633236"/>
              <a:gd name="connsiteY19" fmla="*/ 870819 h 2945136"/>
              <a:gd name="connsiteX20" fmla="*/ 5883 w 3633236"/>
              <a:gd name="connsiteY20" fmla="*/ 625434 h 2945136"/>
              <a:gd name="connsiteX0" fmla="*/ 5883 w 3633236"/>
              <a:gd name="connsiteY0" fmla="*/ 625434 h 2951245"/>
              <a:gd name="connsiteX1" fmla="*/ 247988 w 3633236"/>
              <a:gd name="connsiteY1" fmla="*/ 22014 h 2951245"/>
              <a:gd name="connsiteX2" fmla="*/ 807089 w 3633236"/>
              <a:gd name="connsiteY2" fmla="*/ 173396 h 2951245"/>
              <a:gd name="connsiteX3" fmla="*/ 1471802 w 3633236"/>
              <a:gd name="connsiteY3" fmla="*/ 573095 h 2951245"/>
              <a:gd name="connsiteX4" fmla="*/ 2290408 w 3633236"/>
              <a:gd name="connsiteY4" fmla="*/ 355381 h 2951245"/>
              <a:gd name="connsiteX5" fmla="*/ 2839048 w 3633236"/>
              <a:gd name="connsiteY5" fmla="*/ 459884 h 2951245"/>
              <a:gd name="connsiteX6" fmla="*/ 3352854 w 3633236"/>
              <a:gd name="connsiteY6" fmla="*/ 1156569 h 2951245"/>
              <a:gd name="connsiteX7" fmla="*/ 3587985 w 3633236"/>
              <a:gd name="connsiteY7" fmla="*/ 1853255 h 2951245"/>
              <a:gd name="connsiteX8" fmla="*/ 3587985 w 3633236"/>
              <a:gd name="connsiteY8" fmla="*/ 2628318 h 2951245"/>
              <a:gd name="connsiteX9" fmla="*/ 3117722 w 3633236"/>
              <a:gd name="connsiteY9" fmla="*/ 2933118 h 2951245"/>
              <a:gd name="connsiteX10" fmla="*/ 3034661 w 3633236"/>
              <a:gd name="connsiteY10" fmla="*/ 2852055 h 2951245"/>
              <a:gd name="connsiteX11" fmla="*/ 2930731 w 3633236"/>
              <a:gd name="connsiteY11" fmla="*/ 2325309 h 2951245"/>
              <a:gd name="connsiteX12" fmla="*/ 2116237 w 3633236"/>
              <a:gd name="connsiteY12" fmla="*/ 2123221 h 2951245"/>
              <a:gd name="connsiteX13" fmla="*/ 1671527 w 3633236"/>
              <a:gd name="connsiteY13" fmla="*/ 2318637 h 2951245"/>
              <a:gd name="connsiteX14" fmla="*/ 1345823 w 3633236"/>
              <a:gd name="connsiteY14" fmla="*/ 2588357 h 2951245"/>
              <a:gd name="connsiteX15" fmla="*/ 940579 w 3633236"/>
              <a:gd name="connsiteY15" fmla="*/ 2584775 h 2951245"/>
              <a:gd name="connsiteX16" fmla="*/ 618345 w 3633236"/>
              <a:gd name="connsiteY16" fmla="*/ 2382442 h 2951245"/>
              <a:gd name="connsiteX17" fmla="*/ 995138 w 3633236"/>
              <a:gd name="connsiteY17" fmla="*/ 1728649 h 2951245"/>
              <a:gd name="connsiteX18" fmla="*/ 1018939 w 3633236"/>
              <a:gd name="connsiteY18" fmla="*/ 1142084 h 2951245"/>
              <a:gd name="connsiteX19" fmla="*/ 470889 w 3633236"/>
              <a:gd name="connsiteY19" fmla="*/ 870819 h 2951245"/>
              <a:gd name="connsiteX20" fmla="*/ 5883 w 3633236"/>
              <a:gd name="connsiteY20" fmla="*/ 625434 h 2951245"/>
              <a:gd name="connsiteX0" fmla="*/ 5883 w 3609014"/>
              <a:gd name="connsiteY0" fmla="*/ 625434 h 2933565"/>
              <a:gd name="connsiteX1" fmla="*/ 247988 w 3609014"/>
              <a:gd name="connsiteY1" fmla="*/ 22014 h 2933565"/>
              <a:gd name="connsiteX2" fmla="*/ 807089 w 3609014"/>
              <a:gd name="connsiteY2" fmla="*/ 173396 h 2933565"/>
              <a:gd name="connsiteX3" fmla="*/ 1471802 w 3609014"/>
              <a:gd name="connsiteY3" fmla="*/ 573095 h 2933565"/>
              <a:gd name="connsiteX4" fmla="*/ 2290408 w 3609014"/>
              <a:gd name="connsiteY4" fmla="*/ 355381 h 2933565"/>
              <a:gd name="connsiteX5" fmla="*/ 2839048 w 3609014"/>
              <a:gd name="connsiteY5" fmla="*/ 459884 h 2933565"/>
              <a:gd name="connsiteX6" fmla="*/ 3352854 w 3609014"/>
              <a:gd name="connsiteY6" fmla="*/ 1156569 h 2933565"/>
              <a:gd name="connsiteX7" fmla="*/ 3587985 w 3609014"/>
              <a:gd name="connsiteY7" fmla="*/ 1853255 h 2933565"/>
              <a:gd name="connsiteX8" fmla="*/ 3587985 w 3609014"/>
              <a:gd name="connsiteY8" fmla="*/ 2628318 h 2933565"/>
              <a:gd name="connsiteX9" fmla="*/ 3502581 w 3609014"/>
              <a:gd name="connsiteY9" fmla="*/ 2909679 h 2933565"/>
              <a:gd name="connsiteX10" fmla="*/ 3034661 w 3609014"/>
              <a:gd name="connsiteY10" fmla="*/ 2852055 h 2933565"/>
              <a:gd name="connsiteX11" fmla="*/ 2930731 w 3609014"/>
              <a:gd name="connsiteY11" fmla="*/ 2325309 h 2933565"/>
              <a:gd name="connsiteX12" fmla="*/ 2116237 w 3609014"/>
              <a:gd name="connsiteY12" fmla="*/ 2123221 h 2933565"/>
              <a:gd name="connsiteX13" fmla="*/ 1671527 w 3609014"/>
              <a:gd name="connsiteY13" fmla="*/ 2318637 h 2933565"/>
              <a:gd name="connsiteX14" fmla="*/ 1345823 w 3609014"/>
              <a:gd name="connsiteY14" fmla="*/ 2588357 h 2933565"/>
              <a:gd name="connsiteX15" fmla="*/ 940579 w 3609014"/>
              <a:gd name="connsiteY15" fmla="*/ 2584775 h 2933565"/>
              <a:gd name="connsiteX16" fmla="*/ 618345 w 3609014"/>
              <a:gd name="connsiteY16" fmla="*/ 2382442 h 2933565"/>
              <a:gd name="connsiteX17" fmla="*/ 995138 w 3609014"/>
              <a:gd name="connsiteY17" fmla="*/ 1728649 h 2933565"/>
              <a:gd name="connsiteX18" fmla="*/ 1018939 w 3609014"/>
              <a:gd name="connsiteY18" fmla="*/ 1142084 h 2933565"/>
              <a:gd name="connsiteX19" fmla="*/ 470889 w 3609014"/>
              <a:gd name="connsiteY19" fmla="*/ 870819 h 2933565"/>
              <a:gd name="connsiteX20" fmla="*/ 5883 w 3609014"/>
              <a:gd name="connsiteY20" fmla="*/ 625434 h 2933565"/>
              <a:gd name="connsiteX0" fmla="*/ 5883 w 3616520"/>
              <a:gd name="connsiteY0" fmla="*/ 625434 h 2940959"/>
              <a:gd name="connsiteX1" fmla="*/ 247988 w 3616520"/>
              <a:gd name="connsiteY1" fmla="*/ 22014 h 2940959"/>
              <a:gd name="connsiteX2" fmla="*/ 807089 w 3616520"/>
              <a:gd name="connsiteY2" fmla="*/ 173396 h 2940959"/>
              <a:gd name="connsiteX3" fmla="*/ 1471802 w 3616520"/>
              <a:gd name="connsiteY3" fmla="*/ 573095 h 2940959"/>
              <a:gd name="connsiteX4" fmla="*/ 2290408 w 3616520"/>
              <a:gd name="connsiteY4" fmla="*/ 355381 h 2940959"/>
              <a:gd name="connsiteX5" fmla="*/ 2839048 w 3616520"/>
              <a:gd name="connsiteY5" fmla="*/ 459884 h 2940959"/>
              <a:gd name="connsiteX6" fmla="*/ 3352854 w 3616520"/>
              <a:gd name="connsiteY6" fmla="*/ 1156569 h 2940959"/>
              <a:gd name="connsiteX7" fmla="*/ 3587985 w 3616520"/>
              <a:gd name="connsiteY7" fmla="*/ 1853255 h 2940959"/>
              <a:gd name="connsiteX8" fmla="*/ 3603078 w 3616520"/>
              <a:gd name="connsiteY8" fmla="*/ 2526747 h 2940959"/>
              <a:gd name="connsiteX9" fmla="*/ 3502581 w 3616520"/>
              <a:gd name="connsiteY9" fmla="*/ 2909679 h 2940959"/>
              <a:gd name="connsiteX10" fmla="*/ 3034661 w 3616520"/>
              <a:gd name="connsiteY10" fmla="*/ 2852055 h 2940959"/>
              <a:gd name="connsiteX11" fmla="*/ 2930731 w 3616520"/>
              <a:gd name="connsiteY11" fmla="*/ 2325309 h 2940959"/>
              <a:gd name="connsiteX12" fmla="*/ 2116237 w 3616520"/>
              <a:gd name="connsiteY12" fmla="*/ 2123221 h 2940959"/>
              <a:gd name="connsiteX13" fmla="*/ 1671527 w 3616520"/>
              <a:gd name="connsiteY13" fmla="*/ 2318637 h 2940959"/>
              <a:gd name="connsiteX14" fmla="*/ 1345823 w 3616520"/>
              <a:gd name="connsiteY14" fmla="*/ 2588357 h 2940959"/>
              <a:gd name="connsiteX15" fmla="*/ 940579 w 3616520"/>
              <a:gd name="connsiteY15" fmla="*/ 2584775 h 2940959"/>
              <a:gd name="connsiteX16" fmla="*/ 618345 w 3616520"/>
              <a:gd name="connsiteY16" fmla="*/ 2382442 h 2940959"/>
              <a:gd name="connsiteX17" fmla="*/ 995138 w 3616520"/>
              <a:gd name="connsiteY17" fmla="*/ 1728649 h 2940959"/>
              <a:gd name="connsiteX18" fmla="*/ 1018939 w 3616520"/>
              <a:gd name="connsiteY18" fmla="*/ 1142084 h 2940959"/>
              <a:gd name="connsiteX19" fmla="*/ 470889 w 3616520"/>
              <a:gd name="connsiteY19" fmla="*/ 870819 h 2940959"/>
              <a:gd name="connsiteX20" fmla="*/ 5883 w 3616520"/>
              <a:gd name="connsiteY20" fmla="*/ 625434 h 2940959"/>
              <a:gd name="connsiteX0" fmla="*/ 5883 w 3616520"/>
              <a:gd name="connsiteY0" fmla="*/ 625434 h 2937990"/>
              <a:gd name="connsiteX1" fmla="*/ 247988 w 3616520"/>
              <a:gd name="connsiteY1" fmla="*/ 22014 h 2937990"/>
              <a:gd name="connsiteX2" fmla="*/ 807089 w 3616520"/>
              <a:gd name="connsiteY2" fmla="*/ 173396 h 2937990"/>
              <a:gd name="connsiteX3" fmla="*/ 1471802 w 3616520"/>
              <a:gd name="connsiteY3" fmla="*/ 573095 h 2937990"/>
              <a:gd name="connsiteX4" fmla="*/ 2290408 w 3616520"/>
              <a:gd name="connsiteY4" fmla="*/ 355381 h 2937990"/>
              <a:gd name="connsiteX5" fmla="*/ 2839048 w 3616520"/>
              <a:gd name="connsiteY5" fmla="*/ 459884 h 2937990"/>
              <a:gd name="connsiteX6" fmla="*/ 3352854 w 3616520"/>
              <a:gd name="connsiteY6" fmla="*/ 1156569 h 2937990"/>
              <a:gd name="connsiteX7" fmla="*/ 3587985 w 3616520"/>
              <a:gd name="connsiteY7" fmla="*/ 1853255 h 2937990"/>
              <a:gd name="connsiteX8" fmla="*/ 3603078 w 3616520"/>
              <a:gd name="connsiteY8" fmla="*/ 2526747 h 2937990"/>
              <a:gd name="connsiteX9" fmla="*/ 3502581 w 3616520"/>
              <a:gd name="connsiteY9" fmla="*/ 2909679 h 2937990"/>
              <a:gd name="connsiteX10" fmla="*/ 3215771 w 3616520"/>
              <a:gd name="connsiteY10" fmla="*/ 2844242 h 2937990"/>
              <a:gd name="connsiteX11" fmla="*/ 2930731 w 3616520"/>
              <a:gd name="connsiteY11" fmla="*/ 2325309 h 2937990"/>
              <a:gd name="connsiteX12" fmla="*/ 2116237 w 3616520"/>
              <a:gd name="connsiteY12" fmla="*/ 2123221 h 2937990"/>
              <a:gd name="connsiteX13" fmla="*/ 1671527 w 3616520"/>
              <a:gd name="connsiteY13" fmla="*/ 2318637 h 2937990"/>
              <a:gd name="connsiteX14" fmla="*/ 1345823 w 3616520"/>
              <a:gd name="connsiteY14" fmla="*/ 2588357 h 2937990"/>
              <a:gd name="connsiteX15" fmla="*/ 940579 w 3616520"/>
              <a:gd name="connsiteY15" fmla="*/ 2584775 h 2937990"/>
              <a:gd name="connsiteX16" fmla="*/ 618345 w 3616520"/>
              <a:gd name="connsiteY16" fmla="*/ 2382442 h 2937990"/>
              <a:gd name="connsiteX17" fmla="*/ 995138 w 3616520"/>
              <a:gd name="connsiteY17" fmla="*/ 1728649 h 2937990"/>
              <a:gd name="connsiteX18" fmla="*/ 1018939 w 3616520"/>
              <a:gd name="connsiteY18" fmla="*/ 1142084 h 2937990"/>
              <a:gd name="connsiteX19" fmla="*/ 470889 w 3616520"/>
              <a:gd name="connsiteY19" fmla="*/ 870819 h 2937990"/>
              <a:gd name="connsiteX20" fmla="*/ 5883 w 3616520"/>
              <a:gd name="connsiteY20" fmla="*/ 625434 h 2937990"/>
              <a:gd name="connsiteX0" fmla="*/ 5883 w 3616520"/>
              <a:gd name="connsiteY0" fmla="*/ 625434 h 2937990"/>
              <a:gd name="connsiteX1" fmla="*/ 247988 w 3616520"/>
              <a:gd name="connsiteY1" fmla="*/ 22014 h 2937990"/>
              <a:gd name="connsiteX2" fmla="*/ 807089 w 3616520"/>
              <a:gd name="connsiteY2" fmla="*/ 173396 h 2937990"/>
              <a:gd name="connsiteX3" fmla="*/ 1471802 w 3616520"/>
              <a:gd name="connsiteY3" fmla="*/ 573095 h 2937990"/>
              <a:gd name="connsiteX4" fmla="*/ 2290408 w 3616520"/>
              <a:gd name="connsiteY4" fmla="*/ 355381 h 2937990"/>
              <a:gd name="connsiteX5" fmla="*/ 2839048 w 3616520"/>
              <a:gd name="connsiteY5" fmla="*/ 459884 h 2937990"/>
              <a:gd name="connsiteX6" fmla="*/ 3352854 w 3616520"/>
              <a:gd name="connsiteY6" fmla="*/ 1156569 h 2937990"/>
              <a:gd name="connsiteX7" fmla="*/ 3587985 w 3616520"/>
              <a:gd name="connsiteY7" fmla="*/ 1853255 h 2937990"/>
              <a:gd name="connsiteX8" fmla="*/ 3603078 w 3616520"/>
              <a:gd name="connsiteY8" fmla="*/ 2526747 h 2937990"/>
              <a:gd name="connsiteX9" fmla="*/ 3502581 w 3616520"/>
              <a:gd name="connsiteY9" fmla="*/ 2909679 h 2937990"/>
              <a:gd name="connsiteX10" fmla="*/ 3215771 w 3616520"/>
              <a:gd name="connsiteY10" fmla="*/ 2844242 h 2937990"/>
              <a:gd name="connsiteX11" fmla="*/ 2930731 w 3616520"/>
              <a:gd name="connsiteY11" fmla="*/ 2325309 h 2937990"/>
              <a:gd name="connsiteX12" fmla="*/ 2116237 w 3616520"/>
              <a:gd name="connsiteY12" fmla="*/ 2123221 h 2937990"/>
              <a:gd name="connsiteX13" fmla="*/ 1656435 w 3616520"/>
              <a:gd name="connsiteY13" fmla="*/ 2224880 h 2937990"/>
              <a:gd name="connsiteX14" fmla="*/ 1345823 w 3616520"/>
              <a:gd name="connsiteY14" fmla="*/ 2588357 h 2937990"/>
              <a:gd name="connsiteX15" fmla="*/ 940579 w 3616520"/>
              <a:gd name="connsiteY15" fmla="*/ 2584775 h 2937990"/>
              <a:gd name="connsiteX16" fmla="*/ 618345 w 3616520"/>
              <a:gd name="connsiteY16" fmla="*/ 2382442 h 2937990"/>
              <a:gd name="connsiteX17" fmla="*/ 995138 w 3616520"/>
              <a:gd name="connsiteY17" fmla="*/ 1728649 h 2937990"/>
              <a:gd name="connsiteX18" fmla="*/ 1018939 w 3616520"/>
              <a:gd name="connsiteY18" fmla="*/ 1142084 h 2937990"/>
              <a:gd name="connsiteX19" fmla="*/ 470889 w 3616520"/>
              <a:gd name="connsiteY19" fmla="*/ 870819 h 2937990"/>
              <a:gd name="connsiteX20" fmla="*/ 5883 w 3616520"/>
              <a:gd name="connsiteY20" fmla="*/ 625434 h 2937990"/>
              <a:gd name="connsiteX0" fmla="*/ 5883 w 3616520"/>
              <a:gd name="connsiteY0" fmla="*/ 625434 h 2937990"/>
              <a:gd name="connsiteX1" fmla="*/ 247988 w 3616520"/>
              <a:gd name="connsiteY1" fmla="*/ 22014 h 2937990"/>
              <a:gd name="connsiteX2" fmla="*/ 807089 w 3616520"/>
              <a:gd name="connsiteY2" fmla="*/ 173396 h 2937990"/>
              <a:gd name="connsiteX3" fmla="*/ 1471802 w 3616520"/>
              <a:gd name="connsiteY3" fmla="*/ 573095 h 2937990"/>
              <a:gd name="connsiteX4" fmla="*/ 2290408 w 3616520"/>
              <a:gd name="connsiteY4" fmla="*/ 355381 h 2937990"/>
              <a:gd name="connsiteX5" fmla="*/ 2839048 w 3616520"/>
              <a:gd name="connsiteY5" fmla="*/ 459884 h 2937990"/>
              <a:gd name="connsiteX6" fmla="*/ 3352854 w 3616520"/>
              <a:gd name="connsiteY6" fmla="*/ 1156569 h 2937990"/>
              <a:gd name="connsiteX7" fmla="*/ 3587985 w 3616520"/>
              <a:gd name="connsiteY7" fmla="*/ 1853255 h 2937990"/>
              <a:gd name="connsiteX8" fmla="*/ 3603078 w 3616520"/>
              <a:gd name="connsiteY8" fmla="*/ 2526747 h 2937990"/>
              <a:gd name="connsiteX9" fmla="*/ 3502581 w 3616520"/>
              <a:gd name="connsiteY9" fmla="*/ 2909679 h 2937990"/>
              <a:gd name="connsiteX10" fmla="*/ 3215771 w 3616520"/>
              <a:gd name="connsiteY10" fmla="*/ 2844242 h 2937990"/>
              <a:gd name="connsiteX11" fmla="*/ 2930731 w 3616520"/>
              <a:gd name="connsiteY11" fmla="*/ 2325309 h 2937990"/>
              <a:gd name="connsiteX12" fmla="*/ 2244523 w 3616520"/>
              <a:gd name="connsiteY12" fmla="*/ 2060716 h 2937990"/>
              <a:gd name="connsiteX13" fmla="*/ 1656435 w 3616520"/>
              <a:gd name="connsiteY13" fmla="*/ 2224880 h 2937990"/>
              <a:gd name="connsiteX14" fmla="*/ 1345823 w 3616520"/>
              <a:gd name="connsiteY14" fmla="*/ 2588357 h 2937990"/>
              <a:gd name="connsiteX15" fmla="*/ 940579 w 3616520"/>
              <a:gd name="connsiteY15" fmla="*/ 2584775 h 2937990"/>
              <a:gd name="connsiteX16" fmla="*/ 618345 w 3616520"/>
              <a:gd name="connsiteY16" fmla="*/ 2382442 h 2937990"/>
              <a:gd name="connsiteX17" fmla="*/ 995138 w 3616520"/>
              <a:gd name="connsiteY17" fmla="*/ 1728649 h 2937990"/>
              <a:gd name="connsiteX18" fmla="*/ 1018939 w 3616520"/>
              <a:gd name="connsiteY18" fmla="*/ 1142084 h 2937990"/>
              <a:gd name="connsiteX19" fmla="*/ 470889 w 3616520"/>
              <a:gd name="connsiteY19" fmla="*/ 870819 h 2937990"/>
              <a:gd name="connsiteX20" fmla="*/ 5883 w 3616520"/>
              <a:gd name="connsiteY20" fmla="*/ 625434 h 2937990"/>
              <a:gd name="connsiteX0" fmla="*/ 5769 w 3616406"/>
              <a:gd name="connsiteY0" fmla="*/ 615240 h 2927796"/>
              <a:gd name="connsiteX1" fmla="*/ 247874 w 3616406"/>
              <a:gd name="connsiteY1" fmla="*/ 11820 h 2927796"/>
              <a:gd name="connsiteX2" fmla="*/ 784336 w 3616406"/>
              <a:gd name="connsiteY2" fmla="*/ 241334 h 2927796"/>
              <a:gd name="connsiteX3" fmla="*/ 1471688 w 3616406"/>
              <a:gd name="connsiteY3" fmla="*/ 562901 h 2927796"/>
              <a:gd name="connsiteX4" fmla="*/ 2290294 w 3616406"/>
              <a:gd name="connsiteY4" fmla="*/ 345187 h 2927796"/>
              <a:gd name="connsiteX5" fmla="*/ 2838934 w 3616406"/>
              <a:gd name="connsiteY5" fmla="*/ 449690 h 2927796"/>
              <a:gd name="connsiteX6" fmla="*/ 3352740 w 3616406"/>
              <a:gd name="connsiteY6" fmla="*/ 1146375 h 2927796"/>
              <a:gd name="connsiteX7" fmla="*/ 3587871 w 3616406"/>
              <a:gd name="connsiteY7" fmla="*/ 1843061 h 2927796"/>
              <a:gd name="connsiteX8" fmla="*/ 3602964 w 3616406"/>
              <a:gd name="connsiteY8" fmla="*/ 2516553 h 2927796"/>
              <a:gd name="connsiteX9" fmla="*/ 3502467 w 3616406"/>
              <a:gd name="connsiteY9" fmla="*/ 2899485 h 2927796"/>
              <a:gd name="connsiteX10" fmla="*/ 3215657 w 3616406"/>
              <a:gd name="connsiteY10" fmla="*/ 2834048 h 2927796"/>
              <a:gd name="connsiteX11" fmla="*/ 2930617 w 3616406"/>
              <a:gd name="connsiteY11" fmla="*/ 2315115 h 2927796"/>
              <a:gd name="connsiteX12" fmla="*/ 2244409 w 3616406"/>
              <a:gd name="connsiteY12" fmla="*/ 2050522 h 2927796"/>
              <a:gd name="connsiteX13" fmla="*/ 1656321 w 3616406"/>
              <a:gd name="connsiteY13" fmla="*/ 2214686 h 2927796"/>
              <a:gd name="connsiteX14" fmla="*/ 1345709 w 3616406"/>
              <a:gd name="connsiteY14" fmla="*/ 2578163 h 2927796"/>
              <a:gd name="connsiteX15" fmla="*/ 940465 w 3616406"/>
              <a:gd name="connsiteY15" fmla="*/ 2574581 h 2927796"/>
              <a:gd name="connsiteX16" fmla="*/ 618231 w 3616406"/>
              <a:gd name="connsiteY16" fmla="*/ 2372248 h 2927796"/>
              <a:gd name="connsiteX17" fmla="*/ 995024 w 3616406"/>
              <a:gd name="connsiteY17" fmla="*/ 1718455 h 2927796"/>
              <a:gd name="connsiteX18" fmla="*/ 1018825 w 3616406"/>
              <a:gd name="connsiteY18" fmla="*/ 1131890 h 2927796"/>
              <a:gd name="connsiteX19" fmla="*/ 470775 w 3616406"/>
              <a:gd name="connsiteY19" fmla="*/ 860625 h 2927796"/>
              <a:gd name="connsiteX20" fmla="*/ 5769 w 3616406"/>
              <a:gd name="connsiteY20" fmla="*/ 615240 h 2927796"/>
              <a:gd name="connsiteX0" fmla="*/ 5769 w 3616406"/>
              <a:gd name="connsiteY0" fmla="*/ 615785 h 2928341"/>
              <a:gd name="connsiteX1" fmla="*/ 247874 w 3616406"/>
              <a:gd name="connsiteY1" fmla="*/ 12365 h 2928341"/>
              <a:gd name="connsiteX2" fmla="*/ 784336 w 3616406"/>
              <a:gd name="connsiteY2" fmla="*/ 241879 h 2928341"/>
              <a:gd name="connsiteX3" fmla="*/ 1350948 w 3616406"/>
              <a:gd name="connsiteY3" fmla="*/ 633764 h 2928341"/>
              <a:gd name="connsiteX4" fmla="*/ 2290294 w 3616406"/>
              <a:gd name="connsiteY4" fmla="*/ 345732 h 2928341"/>
              <a:gd name="connsiteX5" fmla="*/ 2838934 w 3616406"/>
              <a:gd name="connsiteY5" fmla="*/ 450235 h 2928341"/>
              <a:gd name="connsiteX6" fmla="*/ 3352740 w 3616406"/>
              <a:gd name="connsiteY6" fmla="*/ 1146920 h 2928341"/>
              <a:gd name="connsiteX7" fmla="*/ 3587871 w 3616406"/>
              <a:gd name="connsiteY7" fmla="*/ 1843606 h 2928341"/>
              <a:gd name="connsiteX8" fmla="*/ 3602964 w 3616406"/>
              <a:gd name="connsiteY8" fmla="*/ 2517098 h 2928341"/>
              <a:gd name="connsiteX9" fmla="*/ 3502467 w 3616406"/>
              <a:gd name="connsiteY9" fmla="*/ 2900030 h 2928341"/>
              <a:gd name="connsiteX10" fmla="*/ 3215657 w 3616406"/>
              <a:gd name="connsiteY10" fmla="*/ 2834593 h 2928341"/>
              <a:gd name="connsiteX11" fmla="*/ 2930617 w 3616406"/>
              <a:gd name="connsiteY11" fmla="*/ 2315660 h 2928341"/>
              <a:gd name="connsiteX12" fmla="*/ 2244409 w 3616406"/>
              <a:gd name="connsiteY12" fmla="*/ 2051067 h 2928341"/>
              <a:gd name="connsiteX13" fmla="*/ 1656321 w 3616406"/>
              <a:gd name="connsiteY13" fmla="*/ 2215231 h 2928341"/>
              <a:gd name="connsiteX14" fmla="*/ 1345709 w 3616406"/>
              <a:gd name="connsiteY14" fmla="*/ 2578708 h 2928341"/>
              <a:gd name="connsiteX15" fmla="*/ 940465 w 3616406"/>
              <a:gd name="connsiteY15" fmla="*/ 2575126 h 2928341"/>
              <a:gd name="connsiteX16" fmla="*/ 618231 w 3616406"/>
              <a:gd name="connsiteY16" fmla="*/ 2372793 h 2928341"/>
              <a:gd name="connsiteX17" fmla="*/ 995024 w 3616406"/>
              <a:gd name="connsiteY17" fmla="*/ 1719000 h 2928341"/>
              <a:gd name="connsiteX18" fmla="*/ 1018825 w 3616406"/>
              <a:gd name="connsiteY18" fmla="*/ 1132435 h 2928341"/>
              <a:gd name="connsiteX19" fmla="*/ 470775 w 3616406"/>
              <a:gd name="connsiteY19" fmla="*/ 861170 h 2928341"/>
              <a:gd name="connsiteX20" fmla="*/ 5769 w 3616406"/>
              <a:gd name="connsiteY20" fmla="*/ 615785 h 2928341"/>
              <a:gd name="connsiteX0" fmla="*/ 5769 w 3616406"/>
              <a:gd name="connsiteY0" fmla="*/ 615785 h 2928341"/>
              <a:gd name="connsiteX1" fmla="*/ 247874 w 3616406"/>
              <a:gd name="connsiteY1" fmla="*/ 12365 h 2928341"/>
              <a:gd name="connsiteX2" fmla="*/ 784336 w 3616406"/>
              <a:gd name="connsiteY2" fmla="*/ 241879 h 2928341"/>
              <a:gd name="connsiteX3" fmla="*/ 1350948 w 3616406"/>
              <a:gd name="connsiteY3" fmla="*/ 633764 h 2928341"/>
              <a:gd name="connsiteX4" fmla="*/ 2290294 w 3616406"/>
              <a:gd name="connsiteY4" fmla="*/ 345732 h 2928341"/>
              <a:gd name="connsiteX5" fmla="*/ 2838934 w 3616406"/>
              <a:gd name="connsiteY5" fmla="*/ 450235 h 2928341"/>
              <a:gd name="connsiteX6" fmla="*/ 3352740 w 3616406"/>
              <a:gd name="connsiteY6" fmla="*/ 1146920 h 2928341"/>
              <a:gd name="connsiteX7" fmla="*/ 3587871 w 3616406"/>
              <a:gd name="connsiteY7" fmla="*/ 1843606 h 2928341"/>
              <a:gd name="connsiteX8" fmla="*/ 3602964 w 3616406"/>
              <a:gd name="connsiteY8" fmla="*/ 2517098 h 2928341"/>
              <a:gd name="connsiteX9" fmla="*/ 3502467 w 3616406"/>
              <a:gd name="connsiteY9" fmla="*/ 2900030 h 2928341"/>
              <a:gd name="connsiteX10" fmla="*/ 3215657 w 3616406"/>
              <a:gd name="connsiteY10" fmla="*/ 2834593 h 2928341"/>
              <a:gd name="connsiteX11" fmla="*/ 2930617 w 3616406"/>
              <a:gd name="connsiteY11" fmla="*/ 2315660 h 2928341"/>
              <a:gd name="connsiteX12" fmla="*/ 2244409 w 3616406"/>
              <a:gd name="connsiteY12" fmla="*/ 2051067 h 2928341"/>
              <a:gd name="connsiteX13" fmla="*/ 1656321 w 3616406"/>
              <a:gd name="connsiteY13" fmla="*/ 2215231 h 2928341"/>
              <a:gd name="connsiteX14" fmla="*/ 1345709 w 3616406"/>
              <a:gd name="connsiteY14" fmla="*/ 2578708 h 2928341"/>
              <a:gd name="connsiteX15" fmla="*/ 940465 w 3616406"/>
              <a:gd name="connsiteY15" fmla="*/ 2575126 h 2928341"/>
              <a:gd name="connsiteX16" fmla="*/ 618231 w 3616406"/>
              <a:gd name="connsiteY16" fmla="*/ 2372793 h 2928341"/>
              <a:gd name="connsiteX17" fmla="*/ 995024 w 3616406"/>
              <a:gd name="connsiteY17" fmla="*/ 1719000 h 2928341"/>
              <a:gd name="connsiteX18" fmla="*/ 1018825 w 3616406"/>
              <a:gd name="connsiteY18" fmla="*/ 1132435 h 2928341"/>
              <a:gd name="connsiteX19" fmla="*/ 470775 w 3616406"/>
              <a:gd name="connsiteY19" fmla="*/ 861170 h 2928341"/>
              <a:gd name="connsiteX20" fmla="*/ 5769 w 3616406"/>
              <a:gd name="connsiteY20" fmla="*/ 615785 h 2928341"/>
              <a:gd name="connsiteX0" fmla="*/ 5769 w 3616406"/>
              <a:gd name="connsiteY0" fmla="*/ 615785 h 2889040"/>
              <a:gd name="connsiteX1" fmla="*/ 247874 w 3616406"/>
              <a:gd name="connsiteY1" fmla="*/ 12365 h 2889040"/>
              <a:gd name="connsiteX2" fmla="*/ 784336 w 3616406"/>
              <a:gd name="connsiteY2" fmla="*/ 241879 h 2889040"/>
              <a:gd name="connsiteX3" fmla="*/ 1350948 w 3616406"/>
              <a:gd name="connsiteY3" fmla="*/ 633764 h 2889040"/>
              <a:gd name="connsiteX4" fmla="*/ 2290294 w 3616406"/>
              <a:gd name="connsiteY4" fmla="*/ 345732 h 2889040"/>
              <a:gd name="connsiteX5" fmla="*/ 2838934 w 3616406"/>
              <a:gd name="connsiteY5" fmla="*/ 450235 h 2889040"/>
              <a:gd name="connsiteX6" fmla="*/ 3352740 w 3616406"/>
              <a:gd name="connsiteY6" fmla="*/ 1146920 h 2889040"/>
              <a:gd name="connsiteX7" fmla="*/ 3587871 w 3616406"/>
              <a:gd name="connsiteY7" fmla="*/ 1843606 h 2889040"/>
              <a:gd name="connsiteX8" fmla="*/ 3602964 w 3616406"/>
              <a:gd name="connsiteY8" fmla="*/ 2517098 h 2889040"/>
              <a:gd name="connsiteX9" fmla="*/ 3502467 w 3616406"/>
              <a:gd name="connsiteY9" fmla="*/ 2837525 h 2889040"/>
              <a:gd name="connsiteX10" fmla="*/ 3215657 w 3616406"/>
              <a:gd name="connsiteY10" fmla="*/ 2834593 h 2889040"/>
              <a:gd name="connsiteX11" fmla="*/ 2930617 w 3616406"/>
              <a:gd name="connsiteY11" fmla="*/ 2315660 h 2889040"/>
              <a:gd name="connsiteX12" fmla="*/ 2244409 w 3616406"/>
              <a:gd name="connsiteY12" fmla="*/ 2051067 h 2889040"/>
              <a:gd name="connsiteX13" fmla="*/ 1656321 w 3616406"/>
              <a:gd name="connsiteY13" fmla="*/ 2215231 h 2889040"/>
              <a:gd name="connsiteX14" fmla="*/ 1345709 w 3616406"/>
              <a:gd name="connsiteY14" fmla="*/ 2578708 h 2889040"/>
              <a:gd name="connsiteX15" fmla="*/ 940465 w 3616406"/>
              <a:gd name="connsiteY15" fmla="*/ 2575126 h 2889040"/>
              <a:gd name="connsiteX16" fmla="*/ 618231 w 3616406"/>
              <a:gd name="connsiteY16" fmla="*/ 2372793 h 2889040"/>
              <a:gd name="connsiteX17" fmla="*/ 995024 w 3616406"/>
              <a:gd name="connsiteY17" fmla="*/ 1719000 h 2889040"/>
              <a:gd name="connsiteX18" fmla="*/ 1018825 w 3616406"/>
              <a:gd name="connsiteY18" fmla="*/ 1132435 h 2889040"/>
              <a:gd name="connsiteX19" fmla="*/ 470775 w 3616406"/>
              <a:gd name="connsiteY19" fmla="*/ 861170 h 2889040"/>
              <a:gd name="connsiteX20" fmla="*/ 5769 w 3616406"/>
              <a:gd name="connsiteY20" fmla="*/ 615785 h 2889040"/>
              <a:gd name="connsiteX0" fmla="*/ 5769 w 3616406"/>
              <a:gd name="connsiteY0" fmla="*/ 615785 h 2889040"/>
              <a:gd name="connsiteX1" fmla="*/ 247874 w 3616406"/>
              <a:gd name="connsiteY1" fmla="*/ 12365 h 2889040"/>
              <a:gd name="connsiteX2" fmla="*/ 784336 w 3616406"/>
              <a:gd name="connsiteY2" fmla="*/ 241879 h 2889040"/>
              <a:gd name="connsiteX3" fmla="*/ 1350948 w 3616406"/>
              <a:gd name="connsiteY3" fmla="*/ 633764 h 2889040"/>
              <a:gd name="connsiteX4" fmla="*/ 2290294 w 3616406"/>
              <a:gd name="connsiteY4" fmla="*/ 408238 h 2889040"/>
              <a:gd name="connsiteX5" fmla="*/ 2838934 w 3616406"/>
              <a:gd name="connsiteY5" fmla="*/ 450235 h 2889040"/>
              <a:gd name="connsiteX6" fmla="*/ 3352740 w 3616406"/>
              <a:gd name="connsiteY6" fmla="*/ 1146920 h 2889040"/>
              <a:gd name="connsiteX7" fmla="*/ 3587871 w 3616406"/>
              <a:gd name="connsiteY7" fmla="*/ 1843606 h 2889040"/>
              <a:gd name="connsiteX8" fmla="*/ 3602964 w 3616406"/>
              <a:gd name="connsiteY8" fmla="*/ 2517098 h 2889040"/>
              <a:gd name="connsiteX9" fmla="*/ 3502467 w 3616406"/>
              <a:gd name="connsiteY9" fmla="*/ 2837525 h 2889040"/>
              <a:gd name="connsiteX10" fmla="*/ 3215657 w 3616406"/>
              <a:gd name="connsiteY10" fmla="*/ 2834593 h 2889040"/>
              <a:gd name="connsiteX11" fmla="*/ 2930617 w 3616406"/>
              <a:gd name="connsiteY11" fmla="*/ 2315660 h 2889040"/>
              <a:gd name="connsiteX12" fmla="*/ 2244409 w 3616406"/>
              <a:gd name="connsiteY12" fmla="*/ 2051067 h 2889040"/>
              <a:gd name="connsiteX13" fmla="*/ 1656321 w 3616406"/>
              <a:gd name="connsiteY13" fmla="*/ 2215231 h 2889040"/>
              <a:gd name="connsiteX14" fmla="*/ 1345709 w 3616406"/>
              <a:gd name="connsiteY14" fmla="*/ 2578708 h 2889040"/>
              <a:gd name="connsiteX15" fmla="*/ 940465 w 3616406"/>
              <a:gd name="connsiteY15" fmla="*/ 2575126 h 2889040"/>
              <a:gd name="connsiteX16" fmla="*/ 618231 w 3616406"/>
              <a:gd name="connsiteY16" fmla="*/ 2372793 h 2889040"/>
              <a:gd name="connsiteX17" fmla="*/ 995024 w 3616406"/>
              <a:gd name="connsiteY17" fmla="*/ 1719000 h 2889040"/>
              <a:gd name="connsiteX18" fmla="*/ 1018825 w 3616406"/>
              <a:gd name="connsiteY18" fmla="*/ 1132435 h 2889040"/>
              <a:gd name="connsiteX19" fmla="*/ 470775 w 3616406"/>
              <a:gd name="connsiteY19" fmla="*/ 861170 h 2889040"/>
              <a:gd name="connsiteX20" fmla="*/ 5769 w 3616406"/>
              <a:gd name="connsiteY20" fmla="*/ 615785 h 2889040"/>
              <a:gd name="connsiteX0" fmla="*/ 5769 w 3616406"/>
              <a:gd name="connsiteY0" fmla="*/ 615785 h 2889040"/>
              <a:gd name="connsiteX1" fmla="*/ 247874 w 3616406"/>
              <a:gd name="connsiteY1" fmla="*/ 12365 h 2889040"/>
              <a:gd name="connsiteX2" fmla="*/ 784336 w 3616406"/>
              <a:gd name="connsiteY2" fmla="*/ 241879 h 2889040"/>
              <a:gd name="connsiteX3" fmla="*/ 1350948 w 3616406"/>
              <a:gd name="connsiteY3" fmla="*/ 633764 h 2889040"/>
              <a:gd name="connsiteX4" fmla="*/ 2290294 w 3616406"/>
              <a:gd name="connsiteY4" fmla="*/ 408238 h 2889040"/>
              <a:gd name="connsiteX5" fmla="*/ 2861573 w 3616406"/>
              <a:gd name="connsiteY5" fmla="*/ 520554 h 2889040"/>
              <a:gd name="connsiteX6" fmla="*/ 3352740 w 3616406"/>
              <a:gd name="connsiteY6" fmla="*/ 1146920 h 2889040"/>
              <a:gd name="connsiteX7" fmla="*/ 3587871 w 3616406"/>
              <a:gd name="connsiteY7" fmla="*/ 1843606 h 2889040"/>
              <a:gd name="connsiteX8" fmla="*/ 3602964 w 3616406"/>
              <a:gd name="connsiteY8" fmla="*/ 2517098 h 2889040"/>
              <a:gd name="connsiteX9" fmla="*/ 3502467 w 3616406"/>
              <a:gd name="connsiteY9" fmla="*/ 2837525 h 2889040"/>
              <a:gd name="connsiteX10" fmla="*/ 3215657 w 3616406"/>
              <a:gd name="connsiteY10" fmla="*/ 2834593 h 2889040"/>
              <a:gd name="connsiteX11" fmla="*/ 2930617 w 3616406"/>
              <a:gd name="connsiteY11" fmla="*/ 2315660 h 2889040"/>
              <a:gd name="connsiteX12" fmla="*/ 2244409 w 3616406"/>
              <a:gd name="connsiteY12" fmla="*/ 2051067 h 2889040"/>
              <a:gd name="connsiteX13" fmla="*/ 1656321 w 3616406"/>
              <a:gd name="connsiteY13" fmla="*/ 2215231 h 2889040"/>
              <a:gd name="connsiteX14" fmla="*/ 1345709 w 3616406"/>
              <a:gd name="connsiteY14" fmla="*/ 2578708 h 2889040"/>
              <a:gd name="connsiteX15" fmla="*/ 940465 w 3616406"/>
              <a:gd name="connsiteY15" fmla="*/ 2575126 h 2889040"/>
              <a:gd name="connsiteX16" fmla="*/ 618231 w 3616406"/>
              <a:gd name="connsiteY16" fmla="*/ 2372793 h 2889040"/>
              <a:gd name="connsiteX17" fmla="*/ 995024 w 3616406"/>
              <a:gd name="connsiteY17" fmla="*/ 1719000 h 2889040"/>
              <a:gd name="connsiteX18" fmla="*/ 1018825 w 3616406"/>
              <a:gd name="connsiteY18" fmla="*/ 1132435 h 2889040"/>
              <a:gd name="connsiteX19" fmla="*/ 470775 w 3616406"/>
              <a:gd name="connsiteY19" fmla="*/ 861170 h 2889040"/>
              <a:gd name="connsiteX20" fmla="*/ 5769 w 3616406"/>
              <a:gd name="connsiteY20" fmla="*/ 615785 h 2889040"/>
              <a:gd name="connsiteX0" fmla="*/ 5769 w 3603100"/>
              <a:gd name="connsiteY0" fmla="*/ 615785 h 2889040"/>
              <a:gd name="connsiteX1" fmla="*/ 247874 w 3603100"/>
              <a:gd name="connsiteY1" fmla="*/ 12365 h 2889040"/>
              <a:gd name="connsiteX2" fmla="*/ 784336 w 3603100"/>
              <a:gd name="connsiteY2" fmla="*/ 241879 h 2889040"/>
              <a:gd name="connsiteX3" fmla="*/ 1350948 w 3603100"/>
              <a:gd name="connsiteY3" fmla="*/ 633764 h 2889040"/>
              <a:gd name="connsiteX4" fmla="*/ 2290294 w 3603100"/>
              <a:gd name="connsiteY4" fmla="*/ 408238 h 2889040"/>
              <a:gd name="connsiteX5" fmla="*/ 2861573 w 3603100"/>
              <a:gd name="connsiteY5" fmla="*/ 520554 h 2889040"/>
              <a:gd name="connsiteX6" fmla="*/ 3352740 w 3603100"/>
              <a:gd name="connsiteY6" fmla="*/ 1146920 h 2889040"/>
              <a:gd name="connsiteX7" fmla="*/ 3519955 w 3603100"/>
              <a:gd name="connsiteY7" fmla="*/ 1843606 h 2889040"/>
              <a:gd name="connsiteX8" fmla="*/ 3602964 w 3603100"/>
              <a:gd name="connsiteY8" fmla="*/ 2517098 h 2889040"/>
              <a:gd name="connsiteX9" fmla="*/ 3502467 w 3603100"/>
              <a:gd name="connsiteY9" fmla="*/ 2837525 h 2889040"/>
              <a:gd name="connsiteX10" fmla="*/ 3215657 w 3603100"/>
              <a:gd name="connsiteY10" fmla="*/ 2834593 h 2889040"/>
              <a:gd name="connsiteX11" fmla="*/ 2930617 w 3603100"/>
              <a:gd name="connsiteY11" fmla="*/ 2315660 h 2889040"/>
              <a:gd name="connsiteX12" fmla="*/ 2244409 w 3603100"/>
              <a:gd name="connsiteY12" fmla="*/ 2051067 h 2889040"/>
              <a:gd name="connsiteX13" fmla="*/ 1656321 w 3603100"/>
              <a:gd name="connsiteY13" fmla="*/ 2215231 h 2889040"/>
              <a:gd name="connsiteX14" fmla="*/ 1345709 w 3603100"/>
              <a:gd name="connsiteY14" fmla="*/ 2578708 h 2889040"/>
              <a:gd name="connsiteX15" fmla="*/ 940465 w 3603100"/>
              <a:gd name="connsiteY15" fmla="*/ 2575126 h 2889040"/>
              <a:gd name="connsiteX16" fmla="*/ 618231 w 3603100"/>
              <a:gd name="connsiteY16" fmla="*/ 2372793 h 2889040"/>
              <a:gd name="connsiteX17" fmla="*/ 995024 w 3603100"/>
              <a:gd name="connsiteY17" fmla="*/ 1719000 h 2889040"/>
              <a:gd name="connsiteX18" fmla="*/ 1018825 w 3603100"/>
              <a:gd name="connsiteY18" fmla="*/ 1132435 h 2889040"/>
              <a:gd name="connsiteX19" fmla="*/ 470775 w 3603100"/>
              <a:gd name="connsiteY19" fmla="*/ 861170 h 2889040"/>
              <a:gd name="connsiteX20" fmla="*/ 5769 w 3603100"/>
              <a:gd name="connsiteY20" fmla="*/ 615785 h 2889040"/>
              <a:gd name="connsiteX0" fmla="*/ 5769 w 3603112"/>
              <a:gd name="connsiteY0" fmla="*/ 615785 h 2889040"/>
              <a:gd name="connsiteX1" fmla="*/ 247874 w 3603112"/>
              <a:gd name="connsiteY1" fmla="*/ 12365 h 2889040"/>
              <a:gd name="connsiteX2" fmla="*/ 784336 w 3603112"/>
              <a:gd name="connsiteY2" fmla="*/ 241879 h 2889040"/>
              <a:gd name="connsiteX3" fmla="*/ 1350948 w 3603112"/>
              <a:gd name="connsiteY3" fmla="*/ 633764 h 2889040"/>
              <a:gd name="connsiteX4" fmla="*/ 2290294 w 3603112"/>
              <a:gd name="connsiteY4" fmla="*/ 408238 h 2889040"/>
              <a:gd name="connsiteX5" fmla="*/ 2861573 w 3603112"/>
              <a:gd name="connsiteY5" fmla="*/ 520554 h 2889040"/>
              <a:gd name="connsiteX6" fmla="*/ 3330101 w 3603112"/>
              <a:gd name="connsiteY6" fmla="*/ 1170359 h 2889040"/>
              <a:gd name="connsiteX7" fmla="*/ 3519955 w 3603112"/>
              <a:gd name="connsiteY7" fmla="*/ 1843606 h 2889040"/>
              <a:gd name="connsiteX8" fmla="*/ 3602964 w 3603112"/>
              <a:gd name="connsiteY8" fmla="*/ 2517098 h 2889040"/>
              <a:gd name="connsiteX9" fmla="*/ 3502467 w 3603112"/>
              <a:gd name="connsiteY9" fmla="*/ 2837525 h 2889040"/>
              <a:gd name="connsiteX10" fmla="*/ 3215657 w 3603112"/>
              <a:gd name="connsiteY10" fmla="*/ 2834593 h 2889040"/>
              <a:gd name="connsiteX11" fmla="*/ 2930617 w 3603112"/>
              <a:gd name="connsiteY11" fmla="*/ 2315660 h 2889040"/>
              <a:gd name="connsiteX12" fmla="*/ 2244409 w 3603112"/>
              <a:gd name="connsiteY12" fmla="*/ 2051067 h 2889040"/>
              <a:gd name="connsiteX13" fmla="*/ 1656321 w 3603112"/>
              <a:gd name="connsiteY13" fmla="*/ 2215231 h 2889040"/>
              <a:gd name="connsiteX14" fmla="*/ 1345709 w 3603112"/>
              <a:gd name="connsiteY14" fmla="*/ 2578708 h 2889040"/>
              <a:gd name="connsiteX15" fmla="*/ 940465 w 3603112"/>
              <a:gd name="connsiteY15" fmla="*/ 2575126 h 2889040"/>
              <a:gd name="connsiteX16" fmla="*/ 618231 w 3603112"/>
              <a:gd name="connsiteY16" fmla="*/ 2372793 h 2889040"/>
              <a:gd name="connsiteX17" fmla="*/ 995024 w 3603112"/>
              <a:gd name="connsiteY17" fmla="*/ 1719000 h 2889040"/>
              <a:gd name="connsiteX18" fmla="*/ 1018825 w 3603112"/>
              <a:gd name="connsiteY18" fmla="*/ 1132435 h 2889040"/>
              <a:gd name="connsiteX19" fmla="*/ 470775 w 3603112"/>
              <a:gd name="connsiteY19" fmla="*/ 861170 h 2889040"/>
              <a:gd name="connsiteX20" fmla="*/ 5769 w 3603112"/>
              <a:gd name="connsiteY20" fmla="*/ 615785 h 2889040"/>
              <a:gd name="connsiteX0" fmla="*/ 5769 w 3603143"/>
              <a:gd name="connsiteY0" fmla="*/ 615785 h 2889040"/>
              <a:gd name="connsiteX1" fmla="*/ 247874 w 3603143"/>
              <a:gd name="connsiteY1" fmla="*/ 12365 h 2889040"/>
              <a:gd name="connsiteX2" fmla="*/ 784336 w 3603143"/>
              <a:gd name="connsiteY2" fmla="*/ 241879 h 2889040"/>
              <a:gd name="connsiteX3" fmla="*/ 1350948 w 3603143"/>
              <a:gd name="connsiteY3" fmla="*/ 633764 h 2889040"/>
              <a:gd name="connsiteX4" fmla="*/ 2290294 w 3603143"/>
              <a:gd name="connsiteY4" fmla="*/ 408238 h 2889040"/>
              <a:gd name="connsiteX5" fmla="*/ 2861573 w 3603143"/>
              <a:gd name="connsiteY5" fmla="*/ 520554 h 2889040"/>
              <a:gd name="connsiteX6" fmla="*/ 3284824 w 3603143"/>
              <a:gd name="connsiteY6" fmla="*/ 1207862 h 2889040"/>
              <a:gd name="connsiteX7" fmla="*/ 3519955 w 3603143"/>
              <a:gd name="connsiteY7" fmla="*/ 1843606 h 2889040"/>
              <a:gd name="connsiteX8" fmla="*/ 3602964 w 3603143"/>
              <a:gd name="connsiteY8" fmla="*/ 2517098 h 2889040"/>
              <a:gd name="connsiteX9" fmla="*/ 3502467 w 3603143"/>
              <a:gd name="connsiteY9" fmla="*/ 2837525 h 2889040"/>
              <a:gd name="connsiteX10" fmla="*/ 3215657 w 3603143"/>
              <a:gd name="connsiteY10" fmla="*/ 2834593 h 2889040"/>
              <a:gd name="connsiteX11" fmla="*/ 2930617 w 3603143"/>
              <a:gd name="connsiteY11" fmla="*/ 2315660 h 2889040"/>
              <a:gd name="connsiteX12" fmla="*/ 2244409 w 3603143"/>
              <a:gd name="connsiteY12" fmla="*/ 2051067 h 2889040"/>
              <a:gd name="connsiteX13" fmla="*/ 1656321 w 3603143"/>
              <a:gd name="connsiteY13" fmla="*/ 2215231 h 2889040"/>
              <a:gd name="connsiteX14" fmla="*/ 1345709 w 3603143"/>
              <a:gd name="connsiteY14" fmla="*/ 2578708 h 2889040"/>
              <a:gd name="connsiteX15" fmla="*/ 940465 w 3603143"/>
              <a:gd name="connsiteY15" fmla="*/ 2575126 h 2889040"/>
              <a:gd name="connsiteX16" fmla="*/ 618231 w 3603143"/>
              <a:gd name="connsiteY16" fmla="*/ 2372793 h 2889040"/>
              <a:gd name="connsiteX17" fmla="*/ 995024 w 3603143"/>
              <a:gd name="connsiteY17" fmla="*/ 1719000 h 2889040"/>
              <a:gd name="connsiteX18" fmla="*/ 1018825 w 3603143"/>
              <a:gd name="connsiteY18" fmla="*/ 1132435 h 2889040"/>
              <a:gd name="connsiteX19" fmla="*/ 470775 w 3603143"/>
              <a:gd name="connsiteY19" fmla="*/ 861170 h 2889040"/>
              <a:gd name="connsiteX20" fmla="*/ 5769 w 3603143"/>
              <a:gd name="connsiteY20" fmla="*/ 615785 h 2889040"/>
              <a:gd name="connsiteX0" fmla="*/ 5769 w 3748612"/>
              <a:gd name="connsiteY0" fmla="*/ 615785 h 2889040"/>
              <a:gd name="connsiteX1" fmla="*/ 247874 w 3748612"/>
              <a:gd name="connsiteY1" fmla="*/ 12365 h 2889040"/>
              <a:gd name="connsiteX2" fmla="*/ 784336 w 3748612"/>
              <a:gd name="connsiteY2" fmla="*/ 241879 h 2889040"/>
              <a:gd name="connsiteX3" fmla="*/ 1350948 w 3748612"/>
              <a:gd name="connsiteY3" fmla="*/ 633764 h 2889040"/>
              <a:gd name="connsiteX4" fmla="*/ 2290294 w 3748612"/>
              <a:gd name="connsiteY4" fmla="*/ 408238 h 2889040"/>
              <a:gd name="connsiteX5" fmla="*/ 2861573 w 3748612"/>
              <a:gd name="connsiteY5" fmla="*/ 520554 h 2889040"/>
              <a:gd name="connsiteX6" fmla="*/ 3284824 w 3748612"/>
              <a:gd name="connsiteY6" fmla="*/ 1207862 h 2889040"/>
              <a:gd name="connsiteX7" fmla="*/ 3737287 w 3748612"/>
              <a:gd name="connsiteY7" fmla="*/ 1834231 h 2889040"/>
              <a:gd name="connsiteX8" fmla="*/ 3602964 w 3748612"/>
              <a:gd name="connsiteY8" fmla="*/ 2517098 h 2889040"/>
              <a:gd name="connsiteX9" fmla="*/ 3502467 w 3748612"/>
              <a:gd name="connsiteY9" fmla="*/ 2837525 h 2889040"/>
              <a:gd name="connsiteX10" fmla="*/ 3215657 w 3748612"/>
              <a:gd name="connsiteY10" fmla="*/ 2834593 h 2889040"/>
              <a:gd name="connsiteX11" fmla="*/ 2930617 w 3748612"/>
              <a:gd name="connsiteY11" fmla="*/ 2315660 h 2889040"/>
              <a:gd name="connsiteX12" fmla="*/ 2244409 w 3748612"/>
              <a:gd name="connsiteY12" fmla="*/ 2051067 h 2889040"/>
              <a:gd name="connsiteX13" fmla="*/ 1656321 w 3748612"/>
              <a:gd name="connsiteY13" fmla="*/ 2215231 h 2889040"/>
              <a:gd name="connsiteX14" fmla="*/ 1345709 w 3748612"/>
              <a:gd name="connsiteY14" fmla="*/ 2578708 h 2889040"/>
              <a:gd name="connsiteX15" fmla="*/ 940465 w 3748612"/>
              <a:gd name="connsiteY15" fmla="*/ 2575126 h 2889040"/>
              <a:gd name="connsiteX16" fmla="*/ 618231 w 3748612"/>
              <a:gd name="connsiteY16" fmla="*/ 2372793 h 2889040"/>
              <a:gd name="connsiteX17" fmla="*/ 995024 w 3748612"/>
              <a:gd name="connsiteY17" fmla="*/ 1719000 h 2889040"/>
              <a:gd name="connsiteX18" fmla="*/ 1018825 w 3748612"/>
              <a:gd name="connsiteY18" fmla="*/ 1132435 h 2889040"/>
              <a:gd name="connsiteX19" fmla="*/ 470775 w 3748612"/>
              <a:gd name="connsiteY19" fmla="*/ 861170 h 2889040"/>
              <a:gd name="connsiteX20" fmla="*/ 5769 w 3748612"/>
              <a:gd name="connsiteY20" fmla="*/ 615785 h 2889040"/>
              <a:gd name="connsiteX0" fmla="*/ 5769 w 3748612"/>
              <a:gd name="connsiteY0" fmla="*/ 615785 h 2889040"/>
              <a:gd name="connsiteX1" fmla="*/ 247874 w 3748612"/>
              <a:gd name="connsiteY1" fmla="*/ 12365 h 2889040"/>
              <a:gd name="connsiteX2" fmla="*/ 784336 w 3748612"/>
              <a:gd name="connsiteY2" fmla="*/ 241879 h 2889040"/>
              <a:gd name="connsiteX3" fmla="*/ 1350948 w 3748612"/>
              <a:gd name="connsiteY3" fmla="*/ 633764 h 2889040"/>
              <a:gd name="connsiteX4" fmla="*/ 2290294 w 3748612"/>
              <a:gd name="connsiteY4" fmla="*/ 408238 h 2889040"/>
              <a:gd name="connsiteX5" fmla="*/ 2861573 w 3748612"/>
              <a:gd name="connsiteY5" fmla="*/ 520554 h 2889040"/>
              <a:gd name="connsiteX6" fmla="*/ 3284824 w 3748612"/>
              <a:gd name="connsiteY6" fmla="*/ 1207862 h 2889040"/>
              <a:gd name="connsiteX7" fmla="*/ 3737287 w 3748612"/>
              <a:gd name="connsiteY7" fmla="*/ 1834231 h 2889040"/>
              <a:gd name="connsiteX8" fmla="*/ 3602964 w 3748612"/>
              <a:gd name="connsiteY8" fmla="*/ 2517098 h 2889040"/>
              <a:gd name="connsiteX9" fmla="*/ 3502467 w 3748612"/>
              <a:gd name="connsiteY9" fmla="*/ 2837525 h 2889040"/>
              <a:gd name="connsiteX10" fmla="*/ 3215657 w 3748612"/>
              <a:gd name="connsiteY10" fmla="*/ 2834593 h 2889040"/>
              <a:gd name="connsiteX11" fmla="*/ 2930617 w 3748612"/>
              <a:gd name="connsiteY11" fmla="*/ 2315660 h 2889040"/>
              <a:gd name="connsiteX12" fmla="*/ 2244409 w 3748612"/>
              <a:gd name="connsiteY12" fmla="*/ 2051067 h 2889040"/>
              <a:gd name="connsiteX13" fmla="*/ 1656321 w 3748612"/>
              <a:gd name="connsiteY13" fmla="*/ 2215231 h 2889040"/>
              <a:gd name="connsiteX14" fmla="*/ 1345709 w 3748612"/>
              <a:gd name="connsiteY14" fmla="*/ 2578708 h 2889040"/>
              <a:gd name="connsiteX15" fmla="*/ 759355 w 3748612"/>
              <a:gd name="connsiteY15" fmla="*/ 2762642 h 2889040"/>
              <a:gd name="connsiteX16" fmla="*/ 618231 w 3748612"/>
              <a:gd name="connsiteY16" fmla="*/ 2372793 h 2889040"/>
              <a:gd name="connsiteX17" fmla="*/ 995024 w 3748612"/>
              <a:gd name="connsiteY17" fmla="*/ 1719000 h 2889040"/>
              <a:gd name="connsiteX18" fmla="*/ 1018825 w 3748612"/>
              <a:gd name="connsiteY18" fmla="*/ 1132435 h 2889040"/>
              <a:gd name="connsiteX19" fmla="*/ 470775 w 3748612"/>
              <a:gd name="connsiteY19" fmla="*/ 861170 h 2889040"/>
              <a:gd name="connsiteX20" fmla="*/ 5769 w 3748612"/>
              <a:gd name="connsiteY20" fmla="*/ 615785 h 2889040"/>
              <a:gd name="connsiteX0" fmla="*/ 5769 w 3748612"/>
              <a:gd name="connsiteY0" fmla="*/ 615785 h 2889040"/>
              <a:gd name="connsiteX1" fmla="*/ 247874 w 3748612"/>
              <a:gd name="connsiteY1" fmla="*/ 12365 h 2889040"/>
              <a:gd name="connsiteX2" fmla="*/ 784336 w 3748612"/>
              <a:gd name="connsiteY2" fmla="*/ 241879 h 2889040"/>
              <a:gd name="connsiteX3" fmla="*/ 1350948 w 3748612"/>
              <a:gd name="connsiteY3" fmla="*/ 633764 h 2889040"/>
              <a:gd name="connsiteX4" fmla="*/ 2290294 w 3748612"/>
              <a:gd name="connsiteY4" fmla="*/ 408238 h 2889040"/>
              <a:gd name="connsiteX5" fmla="*/ 2861573 w 3748612"/>
              <a:gd name="connsiteY5" fmla="*/ 520554 h 2889040"/>
              <a:gd name="connsiteX6" fmla="*/ 3284824 w 3748612"/>
              <a:gd name="connsiteY6" fmla="*/ 1207862 h 2889040"/>
              <a:gd name="connsiteX7" fmla="*/ 3737287 w 3748612"/>
              <a:gd name="connsiteY7" fmla="*/ 1834231 h 2889040"/>
              <a:gd name="connsiteX8" fmla="*/ 3602964 w 3748612"/>
              <a:gd name="connsiteY8" fmla="*/ 2517098 h 2889040"/>
              <a:gd name="connsiteX9" fmla="*/ 3502467 w 3748612"/>
              <a:gd name="connsiteY9" fmla="*/ 2837525 h 2889040"/>
              <a:gd name="connsiteX10" fmla="*/ 3215657 w 3748612"/>
              <a:gd name="connsiteY10" fmla="*/ 2834593 h 2889040"/>
              <a:gd name="connsiteX11" fmla="*/ 2930617 w 3748612"/>
              <a:gd name="connsiteY11" fmla="*/ 2315660 h 2889040"/>
              <a:gd name="connsiteX12" fmla="*/ 2244409 w 3748612"/>
              <a:gd name="connsiteY12" fmla="*/ 2051067 h 2889040"/>
              <a:gd name="connsiteX13" fmla="*/ 1656321 w 3748612"/>
              <a:gd name="connsiteY13" fmla="*/ 2215231 h 2889040"/>
              <a:gd name="connsiteX14" fmla="*/ 1345709 w 3748612"/>
              <a:gd name="connsiteY14" fmla="*/ 2578708 h 2889040"/>
              <a:gd name="connsiteX15" fmla="*/ 759355 w 3748612"/>
              <a:gd name="connsiteY15" fmla="*/ 2762642 h 2889040"/>
              <a:gd name="connsiteX16" fmla="*/ 500509 w 3748612"/>
              <a:gd name="connsiteY16" fmla="*/ 2372793 h 2889040"/>
              <a:gd name="connsiteX17" fmla="*/ 995024 w 3748612"/>
              <a:gd name="connsiteY17" fmla="*/ 1719000 h 2889040"/>
              <a:gd name="connsiteX18" fmla="*/ 1018825 w 3748612"/>
              <a:gd name="connsiteY18" fmla="*/ 1132435 h 2889040"/>
              <a:gd name="connsiteX19" fmla="*/ 470775 w 3748612"/>
              <a:gd name="connsiteY19" fmla="*/ 861170 h 2889040"/>
              <a:gd name="connsiteX20" fmla="*/ 5769 w 3748612"/>
              <a:gd name="connsiteY20" fmla="*/ 615785 h 2889040"/>
              <a:gd name="connsiteX0" fmla="*/ 5769 w 3748612"/>
              <a:gd name="connsiteY0" fmla="*/ 614484 h 2887739"/>
              <a:gd name="connsiteX1" fmla="*/ 247874 w 3748612"/>
              <a:gd name="connsiteY1" fmla="*/ 11064 h 2887739"/>
              <a:gd name="connsiteX2" fmla="*/ 784336 w 3748612"/>
              <a:gd name="connsiteY2" fmla="*/ 240578 h 2887739"/>
              <a:gd name="connsiteX3" fmla="*/ 1305671 w 3748612"/>
              <a:gd name="connsiteY3" fmla="*/ 454324 h 2887739"/>
              <a:gd name="connsiteX4" fmla="*/ 2290294 w 3748612"/>
              <a:gd name="connsiteY4" fmla="*/ 406937 h 2887739"/>
              <a:gd name="connsiteX5" fmla="*/ 2861573 w 3748612"/>
              <a:gd name="connsiteY5" fmla="*/ 519253 h 2887739"/>
              <a:gd name="connsiteX6" fmla="*/ 3284824 w 3748612"/>
              <a:gd name="connsiteY6" fmla="*/ 1206561 h 2887739"/>
              <a:gd name="connsiteX7" fmla="*/ 3737287 w 3748612"/>
              <a:gd name="connsiteY7" fmla="*/ 1832930 h 2887739"/>
              <a:gd name="connsiteX8" fmla="*/ 3602964 w 3748612"/>
              <a:gd name="connsiteY8" fmla="*/ 2515797 h 2887739"/>
              <a:gd name="connsiteX9" fmla="*/ 3502467 w 3748612"/>
              <a:gd name="connsiteY9" fmla="*/ 2836224 h 2887739"/>
              <a:gd name="connsiteX10" fmla="*/ 3215657 w 3748612"/>
              <a:gd name="connsiteY10" fmla="*/ 2833292 h 2887739"/>
              <a:gd name="connsiteX11" fmla="*/ 2930617 w 3748612"/>
              <a:gd name="connsiteY11" fmla="*/ 2314359 h 2887739"/>
              <a:gd name="connsiteX12" fmla="*/ 2244409 w 3748612"/>
              <a:gd name="connsiteY12" fmla="*/ 2049766 h 2887739"/>
              <a:gd name="connsiteX13" fmla="*/ 1656321 w 3748612"/>
              <a:gd name="connsiteY13" fmla="*/ 2213930 h 2887739"/>
              <a:gd name="connsiteX14" fmla="*/ 1345709 w 3748612"/>
              <a:gd name="connsiteY14" fmla="*/ 2577407 h 2887739"/>
              <a:gd name="connsiteX15" fmla="*/ 759355 w 3748612"/>
              <a:gd name="connsiteY15" fmla="*/ 2761341 h 2887739"/>
              <a:gd name="connsiteX16" fmla="*/ 500509 w 3748612"/>
              <a:gd name="connsiteY16" fmla="*/ 2371492 h 2887739"/>
              <a:gd name="connsiteX17" fmla="*/ 995024 w 3748612"/>
              <a:gd name="connsiteY17" fmla="*/ 1717699 h 2887739"/>
              <a:gd name="connsiteX18" fmla="*/ 1018825 w 3748612"/>
              <a:gd name="connsiteY18" fmla="*/ 1131134 h 2887739"/>
              <a:gd name="connsiteX19" fmla="*/ 470775 w 3748612"/>
              <a:gd name="connsiteY19" fmla="*/ 859869 h 2887739"/>
              <a:gd name="connsiteX20" fmla="*/ 5769 w 3748612"/>
              <a:gd name="connsiteY20" fmla="*/ 614484 h 2887739"/>
              <a:gd name="connsiteX0" fmla="*/ 5859 w 3748702"/>
              <a:gd name="connsiteY0" fmla="*/ 629891 h 2903146"/>
              <a:gd name="connsiteX1" fmla="*/ 247964 w 3748702"/>
              <a:gd name="connsiteY1" fmla="*/ 26471 h 2903146"/>
              <a:gd name="connsiteX2" fmla="*/ 802537 w 3748702"/>
              <a:gd name="connsiteY2" fmla="*/ 143476 h 2903146"/>
              <a:gd name="connsiteX3" fmla="*/ 1305761 w 3748702"/>
              <a:gd name="connsiteY3" fmla="*/ 469731 h 2903146"/>
              <a:gd name="connsiteX4" fmla="*/ 2290384 w 3748702"/>
              <a:gd name="connsiteY4" fmla="*/ 422344 h 2903146"/>
              <a:gd name="connsiteX5" fmla="*/ 2861663 w 3748702"/>
              <a:gd name="connsiteY5" fmla="*/ 534660 h 2903146"/>
              <a:gd name="connsiteX6" fmla="*/ 3284914 w 3748702"/>
              <a:gd name="connsiteY6" fmla="*/ 1221968 h 2903146"/>
              <a:gd name="connsiteX7" fmla="*/ 3737377 w 3748702"/>
              <a:gd name="connsiteY7" fmla="*/ 1848337 h 2903146"/>
              <a:gd name="connsiteX8" fmla="*/ 3603054 w 3748702"/>
              <a:gd name="connsiteY8" fmla="*/ 2531204 h 2903146"/>
              <a:gd name="connsiteX9" fmla="*/ 3502557 w 3748702"/>
              <a:gd name="connsiteY9" fmla="*/ 2851631 h 2903146"/>
              <a:gd name="connsiteX10" fmla="*/ 3215747 w 3748702"/>
              <a:gd name="connsiteY10" fmla="*/ 2848699 h 2903146"/>
              <a:gd name="connsiteX11" fmla="*/ 2930707 w 3748702"/>
              <a:gd name="connsiteY11" fmla="*/ 2329766 h 2903146"/>
              <a:gd name="connsiteX12" fmla="*/ 2244499 w 3748702"/>
              <a:gd name="connsiteY12" fmla="*/ 2065173 h 2903146"/>
              <a:gd name="connsiteX13" fmla="*/ 1656411 w 3748702"/>
              <a:gd name="connsiteY13" fmla="*/ 2229337 h 2903146"/>
              <a:gd name="connsiteX14" fmla="*/ 1345799 w 3748702"/>
              <a:gd name="connsiteY14" fmla="*/ 2592814 h 2903146"/>
              <a:gd name="connsiteX15" fmla="*/ 759445 w 3748702"/>
              <a:gd name="connsiteY15" fmla="*/ 2776748 h 2903146"/>
              <a:gd name="connsiteX16" fmla="*/ 500599 w 3748702"/>
              <a:gd name="connsiteY16" fmla="*/ 2386899 h 2903146"/>
              <a:gd name="connsiteX17" fmla="*/ 995114 w 3748702"/>
              <a:gd name="connsiteY17" fmla="*/ 1733106 h 2903146"/>
              <a:gd name="connsiteX18" fmla="*/ 1018915 w 3748702"/>
              <a:gd name="connsiteY18" fmla="*/ 1146541 h 2903146"/>
              <a:gd name="connsiteX19" fmla="*/ 470865 w 3748702"/>
              <a:gd name="connsiteY19" fmla="*/ 875276 h 2903146"/>
              <a:gd name="connsiteX20" fmla="*/ 5859 w 3748702"/>
              <a:gd name="connsiteY20" fmla="*/ 629891 h 2903146"/>
              <a:gd name="connsiteX0" fmla="*/ 42196 w 3558652"/>
              <a:gd name="connsiteY0" fmla="*/ 589842 h 2900600"/>
              <a:gd name="connsiteX1" fmla="*/ 57914 w 3558652"/>
              <a:gd name="connsiteY1" fmla="*/ 23925 h 2900600"/>
              <a:gd name="connsiteX2" fmla="*/ 612487 w 3558652"/>
              <a:gd name="connsiteY2" fmla="*/ 140930 h 2900600"/>
              <a:gd name="connsiteX3" fmla="*/ 1115711 w 3558652"/>
              <a:gd name="connsiteY3" fmla="*/ 467185 h 2900600"/>
              <a:gd name="connsiteX4" fmla="*/ 2100334 w 3558652"/>
              <a:gd name="connsiteY4" fmla="*/ 419798 h 2900600"/>
              <a:gd name="connsiteX5" fmla="*/ 2671613 w 3558652"/>
              <a:gd name="connsiteY5" fmla="*/ 532114 h 2900600"/>
              <a:gd name="connsiteX6" fmla="*/ 3094864 w 3558652"/>
              <a:gd name="connsiteY6" fmla="*/ 1219422 h 2900600"/>
              <a:gd name="connsiteX7" fmla="*/ 3547327 w 3558652"/>
              <a:gd name="connsiteY7" fmla="*/ 1845791 h 2900600"/>
              <a:gd name="connsiteX8" fmla="*/ 3413004 w 3558652"/>
              <a:gd name="connsiteY8" fmla="*/ 2528658 h 2900600"/>
              <a:gd name="connsiteX9" fmla="*/ 3312507 w 3558652"/>
              <a:gd name="connsiteY9" fmla="*/ 2849085 h 2900600"/>
              <a:gd name="connsiteX10" fmla="*/ 3025697 w 3558652"/>
              <a:gd name="connsiteY10" fmla="*/ 2846153 h 2900600"/>
              <a:gd name="connsiteX11" fmla="*/ 2740657 w 3558652"/>
              <a:gd name="connsiteY11" fmla="*/ 2327220 h 2900600"/>
              <a:gd name="connsiteX12" fmla="*/ 2054449 w 3558652"/>
              <a:gd name="connsiteY12" fmla="*/ 2062627 h 2900600"/>
              <a:gd name="connsiteX13" fmla="*/ 1466361 w 3558652"/>
              <a:gd name="connsiteY13" fmla="*/ 2226791 h 2900600"/>
              <a:gd name="connsiteX14" fmla="*/ 1155749 w 3558652"/>
              <a:gd name="connsiteY14" fmla="*/ 2590268 h 2900600"/>
              <a:gd name="connsiteX15" fmla="*/ 569395 w 3558652"/>
              <a:gd name="connsiteY15" fmla="*/ 2774202 h 2900600"/>
              <a:gd name="connsiteX16" fmla="*/ 310549 w 3558652"/>
              <a:gd name="connsiteY16" fmla="*/ 2384353 h 2900600"/>
              <a:gd name="connsiteX17" fmla="*/ 805064 w 3558652"/>
              <a:gd name="connsiteY17" fmla="*/ 1730560 h 2900600"/>
              <a:gd name="connsiteX18" fmla="*/ 828865 w 3558652"/>
              <a:gd name="connsiteY18" fmla="*/ 1143995 h 2900600"/>
              <a:gd name="connsiteX19" fmla="*/ 280815 w 3558652"/>
              <a:gd name="connsiteY19" fmla="*/ 872730 h 2900600"/>
              <a:gd name="connsiteX20" fmla="*/ 42196 w 3558652"/>
              <a:gd name="connsiteY20" fmla="*/ 589842 h 2900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558652" h="2900600">
                <a:moveTo>
                  <a:pt x="42196" y="589842"/>
                </a:moveTo>
                <a:cubicBezTo>
                  <a:pt x="5046" y="448375"/>
                  <a:pt x="-37134" y="98744"/>
                  <a:pt x="57914" y="23925"/>
                </a:cubicBezTo>
                <a:cubicBezTo>
                  <a:pt x="152962" y="-50894"/>
                  <a:pt x="436188" y="67053"/>
                  <a:pt x="612487" y="140930"/>
                </a:cubicBezTo>
                <a:cubicBezTo>
                  <a:pt x="788787" y="214807"/>
                  <a:pt x="867737" y="420707"/>
                  <a:pt x="1115711" y="467185"/>
                </a:cubicBezTo>
                <a:cubicBezTo>
                  <a:pt x="1363685" y="513663"/>
                  <a:pt x="1841017" y="408977"/>
                  <a:pt x="2100334" y="419798"/>
                </a:cubicBezTo>
                <a:cubicBezTo>
                  <a:pt x="2359651" y="430619"/>
                  <a:pt x="2505858" y="398843"/>
                  <a:pt x="2671613" y="532114"/>
                </a:cubicBezTo>
                <a:cubicBezTo>
                  <a:pt x="2837368" y="665385"/>
                  <a:pt x="2948912" y="1000476"/>
                  <a:pt x="3094864" y="1219422"/>
                </a:cubicBezTo>
                <a:cubicBezTo>
                  <a:pt x="3240816" y="1438368"/>
                  <a:pt x="3494304" y="1627585"/>
                  <a:pt x="3547327" y="1845791"/>
                </a:cubicBezTo>
                <a:cubicBezTo>
                  <a:pt x="3600350" y="2063997"/>
                  <a:pt x="3452141" y="2361442"/>
                  <a:pt x="3413004" y="2528658"/>
                </a:cubicBezTo>
                <a:cubicBezTo>
                  <a:pt x="3373867" y="2695874"/>
                  <a:pt x="3377058" y="2796169"/>
                  <a:pt x="3312507" y="2849085"/>
                </a:cubicBezTo>
                <a:cubicBezTo>
                  <a:pt x="3247956" y="2902001"/>
                  <a:pt x="3121005" y="2933131"/>
                  <a:pt x="3025697" y="2846153"/>
                </a:cubicBezTo>
                <a:cubicBezTo>
                  <a:pt x="2930389" y="2759176"/>
                  <a:pt x="2902532" y="2457808"/>
                  <a:pt x="2740657" y="2327220"/>
                </a:cubicBezTo>
                <a:cubicBezTo>
                  <a:pt x="2578782" y="2196632"/>
                  <a:pt x="2266832" y="2079365"/>
                  <a:pt x="2054449" y="2062627"/>
                </a:cubicBezTo>
                <a:cubicBezTo>
                  <a:pt x="1842066" y="2045889"/>
                  <a:pt x="1616144" y="2138851"/>
                  <a:pt x="1466361" y="2226791"/>
                </a:cubicBezTo>
                <a:cubicBezTo>
                  <a:pt x="1316578" y="2314731"/>
                  <a:pt x="1305243" y="2499033"/>
                  <a:pt x="1155749" y="2590268"/>
                </a:cubicBezTo>
                <a:cubicBezTo>
                  <a:pt x="1006255" y="2681503"/>
                  <a:pt x="710262" y="2808521"/>
                  <a:pt x="569395" y="2774202"/>
                </a:cubicBezTo>
                <a:cubicBezTo>
                  <a:pt x="428528" y="2739883"/>
                  <a:pt x="271271" y="2558293"/>
                  <a:pt x="310549" y="2384353"/>
                </a:cubicBezTo>
                <a:cubicBezTo>
                  <a:pt x="349827" y="2210413"/>
                  <a:pt x="718678" y="1937286"/>
                  <a:pt x="805064" y="1730560"/>
                </a:cubicBezTo>
                <a:cubicBezTo>
                  <a:pt x="891450" y="1523834"/>
                  <a:pt x="908694" y="1242692"/>
                  <a:pt x="828865" y="1143995"/>
                </a:cubicBezTo>
                <a:cubicBezTo>
                  <a:pt x="749036" y="1045298"/>
                  <a:pt x="411926" y="965089"/>
                  <a:pt x="280815" y="872730"/>
                </a:cubicBezTo>
                <a:cubicBezTo>
                  <a:pt x="149704" y="780371"/>
                  <a:pt x="79346" y="731309"/>
                  <a:pt x="42196" y="589842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7" name="円/楕円 6"/>
          <p:cNvSpPr/>
          <p:nvPr/>
        </p:nvSpPr>
        <p:spPr>
          <a:xfrm>
            <a:off x="1853807" y="684017"/>
            <a:ext cx="95003" cy="95003"/>
          </a:xfrm>
          <a:prstGeom prst="ellipse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円/楕円 7"/>
          <p:cNvSpPr/>
          <p:nvPr/>
        </p:nvSpPr>
        <p:spPr>
          <a:xfrm>
            <a:off x="1967019" y="550519"/>
            <a:ext cx="95003" cy="950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円/楕円 8"/>
          <p:cNvSpPr/>
          <p:nvPr/>
        </p:nvSpPr>
        <p:spPr>
          <a:xfrm>
            <a:off x="2132780" y="636515"/>
            <a:ext cx="95003" cy="95003"/>
          </a:xfrm>
          <a:prstGeom prst="ellipse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フリーフォーム 9"/>
          <p:cNvSpPr/>
          <p:nvPr/>
        </p:nvSpPr>
        <p:spPr>
          <a:xfrm>
            <a:off x="379311" y="278298"/>
            <a:ext cx="3235070" cy="2684147"/>
          </a:xfrm>
          <a:custGeom>
            <a:avLst/>
            <a:gdLst>
              <a:gd name="connsiteX0" fmla="*/ 1552491 w 3235070"/>
              <a:gd name="connsiteY0" fmla="*/ 312252 h 2684147"/>
              <a:gd name="connsiteX1" fmla="*/ 1219116 w 3235070"/>
              <a:gd name="connsiteY1" fmla="*/ 359877 h 2684147"/>
              <a:gd name="connsiteX2" fmla="*/ 933366 w 3235070"/>
              <a:gd name="connsiteY2" fmla="*/ 274152 h 2684147"/>
              <a:gd name="connsiteX3" fmla="*/ 419016 w 3235070"/>
              <a:gd name="connsiteY3" fmla="*/ 45552 h 2684147"/>
              <a:gd name="connsiteX4" fmla="*/ 190416 w 3235070"/>
              <a:gd name="connsiteY4" fmla="*/ 16977 h 2684147"/>
              <a:gd name="connsiteX5" fmla="*/ 9441 w 3235070"/>
              <a:gd name="connsiteY5" fmla="*/ 245577 h 2684147"/>
              <a:gd name="connsiteX6" fmla="*/ 57066 w 3235070"/>
              <a:gd name="connsiteY6" fmla="*/ 721827 h 2684147"/>
              <a:gd name="connsiteX7" fmla="*/ 323766 w 3235070"/>
              <a:gd name="connsiteY7" fmla="*/ 1026627 h 2684147"/>
              <a:gd name="connsiteX8" fmla="*/ 628566 w 3235070"/>
              <a:gd name="connsiteY8" fmla="*/ 1198077 h 2684147"/>
              <a:gd name="connsiteX9" fmla="*/ 619041 w 3235070"/>
              <a:gd name="connsiteY9" fmla="*/ 1579077 h 2684147"/>
              <a:gd name="connsiteX10" fmla="*/ 295191 w 3235070"/>
              <a:gd name="connsiteY10" fmla="*/ 1960077 h 2684147"/>
              <a:gd name="connsiteX11" fmla="*/ 247566 w 3235070"/>
              <a:gd name="connsiteY11" fmla="*/ 2379177 h 2684147"/>
              <a:gd name="connsiteX12" fmla="*/ 580941 w 3235070"/>
              <a:gd name="connsiteY12" fmla="*/ 2503002 h 2684147"/>
              <a:gd name="connsiteX13" fmla="*/ 1095291 w 3235070"/>
              <a:gd name="connsiteY13" fmla="*/ 2445852 h 2684147"/>
              <a:gd name="connsiteX14" fmla="*/ 1457241 w 3235070"/>
              <a:gd name="connsiteY14" fmla="*/ 2198202 h 2684147"/>
              <a:gd name="connsiteX15" fmla="*/ 1647741 w 3235070"/>
              <a:gd name="connsiteY15" fmla="*/ 1931502 h 2684147"/>
              <a:gd name="connsiteX16" fmla="*/ 2076366 w 3235070"/>
              <a:gd name="connsiteY16" fmla="*/ 1998177 h 2684147"/>
              <a:gd name="connsiteX17" fmla="*/ 2457366 w 3235070"/>
              <a:gd name="connsiteY17" fmla="*/ 2322027 h 2684147"/>
              <a:gd name="connsiteX18" fmla="*/ 2647866 w 3235070"/>
              <a:gd name="connsiteY18" fmla="*/ 2645877 h 2684147"/>
              <a:gd name="connsiteX19" fmla="*/ 2914566 w 3235070"/>
              <a:gd name="connsiteY19" fmla="*/ 2617302 h 2684147"/>
              <a:gd name="connsiteX20" fmla="*/ 3124116 w 3235070"/>
              <a:gd name="connsiteY20" fmla="*/ 2102952 h 2684147"/>
              <a:gd name="connsiteX21" fmla="*/ 3219366 w 3235070"/>
              <a:gd name="connsiteY21" fmla="*/ 1655277 h 2684147"/>
              <a:gd name="connsiteX22" fmla="*/ 2800266 w 3235070"/>
              <a:gd name="connsiteY22" fmla="*/ 940902 h 2684147"/>
              <a:gd name="connsiteX23" fmla="*/ 2495466 w 3235070"/>
              <a:gd name="connsiteY23" fmla="*/ 445602 h 2684147"/>
              <a:gd name="connsiteX24" fmla="*/ 2000166 w 3235070"/>
              <a:gd name="connsiteY24" fmla="*/ 283677 h 2684147"/>
              <a:gd name="connsiteX25" fmla="*/ 1552491 w 3235070"/>
              <a:gd name="connsiteY25" fmla="*/ 226527 h 2684147"/>
              <a:gd name="connsiteX26" fmla="*/ 1323891 w 3235070"/>
              <a:gd name="connsiteY26" fmla="*/ 312252 h 2684147"/>
              <a:gd name="connsiteX27" fmla="*/ 980991 w 3235070"/>
              <a:gd name="connsiteY27" fmla="*/ 255102 h 2684147"/>
              <a:gd name="connsiteX0" fmla="*/ 1605831 w 3235070"/>
              <a:gd name="connsiteY0" fmla="*/ 327492 h 2684147"/>
              <a:gd name="connsiteX1" fmla="*/ 1219116 w 3235070"/>
              <a:gd name="connsiteY1" fmla="*/ 359877 h 2684147"/>
              <a:gd name="connsiteX2" fmla="*/ 933366 w 3235070"/>
              <a:gd name="connsiteY2" fmla="*/ 274152 h 2684147"/>
              <a:gd name="connsiteX3" fmla="*/ 419016 w 3235070"/>
              <a:gd name="connsiteY3" fmla="*/ 45552 h 2684147"/>
              <a:gd name="connsiteX4" fmla="*/ 190416 w 3235070"/>
              <a:gd name="connsiteY4" fmla="*/ 16977 h 2684147"/>
              <a:gd name="connsiteX5" fmla="*/ 9441 w 3235070"/>
              <a:gd name="connsiteY5" fmla="*/ 245577 h 2684147"/>
              <a:gd name="connsiteX6" fmla="*/ 57066 w 3235070"/>
              <a:gd name="connsiteY6" fmla="*/ 721827 h 2684147"/>
              <a:gd name="connsiteX7" fmla="*/ 323766 w 3235070"/>
              <a:gd name="connsiteY7" fmla="*/ 1026627 h 2684147"/>
              <a:gd name="connsiteX8" fmla="*/ 628566 w 3235070"/>
              <a:gd name="connsiteY8" fmla="*/ 1198077 h 2684147"/>
              <a:gd name="connsiteX9" fmla="*/ 619041 w 3235070"/>
              <a:gd name="connsiteY9" fmla="*/ 1579077 h 2684147"/>
              <a:gd name="connsiteX10" fmla="*/ 295191 w 3235070"/>
              <a:gd name="connsiteY10" fmla="*/ 1960077 h 2684147"/>
              <a:gd name="connsiteX11" fmla="*/ 247566 w 3235070"/>
              <a:gd name="connsiteY11" fmla="*/ 2379177 h 2684147"/>
              <a:gd name="connsiteX12" fmla="*/ 580941 w 3235070"/>
              <a:gd name="connsiteY12" fmla="*/ 2503002 h 2684147"/>
              <a:gd name="connsiteX13" fmla="*/ 1095291 w 3235070"/>
              <a:gd name="connsiteY13" fmla="*/ 2445852 h 2684147"/>
              <a:gd name="connsiteX14" fmla="*/ 1457241 w 3235070"/>
              <a:gd name="connsiteY14" fmla="*/ 2198202 h 2684147"/>
              <a:gd name="connsiteX15" fmla="*/ 1647741 w 3235070"/>
              <a:gd name="connsiteY15" fmla="*/ 1931502 h 2684147"/>
              <a:gd name="connsiteX16" fmla="*/ 2076366 w 3235070"/>
              <a:gd name="connsiteY16" fmla="*/ 1998177 h 2684147"/>
              <a:gd name="connsiteX17" fmla="*/ 2457366 w 3235070"/>
              <a:gd name="connsiteY17" fmla="*/ 2322027 h 2684147"/>
              <a:gd name="connsiteX18" fmla="*/ 2647866 w 3235070"/>
              <a:gd name="connsiteY18" fmla="*/ 2645877 h 2684147"/>
              <a:gd name="connsiteX19" fmla="*/ 2914566 w 3235070"/>
              <a:gd name="connsiteY19" fmla="*/ 2617302 h 2684147"/>
              <a:gd name="connsiteX20" fmla="*/ 3124116 w 3235070"/>
              <a:gd name="connsiteY20" fmla="*/ 2102952 h 2684147"/>
              <a:gd name="connsiteX21" fmla="*/ 3219366 w 3235070"/>
              <a:gd name="connsiteY21" fmla="*/ 1655277 h 2684147"/>
              <a:gd name="connsiteX22" fmla="*/ 2800266 w 3235070"/>
              <a:gd name="connsiteY22" fmla="*/ 940902 h 2684147"/>
              <a:gd name="connsiteX23" fmla="*/ 2495466 w 3235070"/>
              <a:gd name="connsiteY23" fmla="*/ 445602 h 2684147"/>
              <a:gd name="connsiteX24" fmla="*/ 2000166 w 3235070"/>
              <a:gd name="connsiteY24" fmla="*/ 283677 h 2684147"/>
              <a:gd name="connsiteX25" fmla="*/ 1552491 w 3235070"/>
              <a:gd name="connsiteY25" fmla="*/ 226527 h 2684147"/>
              <a:gd name="connsiteX26" fmla="*/ 1323891 w 3235070"/>
              <a:gd name="connsiteY26" fmla="*/ 312252 h 2684147"/>
              <a:gd name="connsiteX27" fmla="*/ 980991 w 3235070"/>
              <a:gd name="connsiteY27" fmla="*/ 255102 h 26841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3235070" h="2684147">
                <a:moveTo>
                  <a:pt x="1605831" y="327492"/>
                </a:moveTo>
                <a:cubicBezTo>
                  <a:pt x="1490737" y="354479"/>
                  <a:pt x="1331194" y="368767"/>
                  <a:pt x="1219116" y="359877"/>
                </a:cubicBezTo>
                <a:cubicBezTo>
                  <a:pt x="1107038" y="350987"/>
                  <a:pt x="1066716" y="326540"/>
                  <a:pt x="933366" y="274152"/>
                </a:cubicBezTo>
                <a:cubicBezTo>
                  <a:pt x="800016" y="221764"/>
                  <a:pt x="542841" y="88414"/>
                  <a:pt x="419016" y="45552"/>
                </a:cubicBezTo>
                <a:cubicBezTo>
                  <a:pt x="295191" y="2690"/>
                  <a:pt x="258678" y="-16360"/>
                  <a:pt x="190416" y="16977"/>
                </a:cubicBezTo>
                <a:cubicBezTo>
                  <a:pt x="122154" y="50314"/>
                  <a:pt x="31666" y="128102"/>
                  <a:pt x="9441" y="245577"/>
                </a:cubicBezTo>
                <a:cubicBezTo>
                  <a:pt x="-12784" y="363052"/>
                  <a:pt x="4678" y="591652"/>
                  <a:pt x="57066" y="721827"/>
                </a:cubicBezTo>
                <a:cubicBezTo>
                  <a:pt x="109453" y="852002"/>
                  <a:pt x="228516" y="947252"/>
                  <a:pt x="323766" y="1026627"/>
                </a:cubicBezTo>
                <a:cubicBezTo>
                  <a:pt x="419016" y="1106002"/>
                  <a:pt x="579354" y="1106002"/>
                  <a:pt x="628566" y="1198077"/>
                </a:cubicBezTo>
                <a:cubicBezTo>
                  <a:pt x="677778" y="1290152"/>
                  <a:pt x="674604" y="1452077"/>
                  <a:pt x="619041" y="1579077"/>
                </a:cubicBezTo>
                <a:cubicBezTo>
                  <a:pt x="563478" y="1706077"/>
                  <a:pt x="357103" y="1826727"/>
                  <a:pt x="295191" y="1960077"/>
                </a:cubicBezTo>
                <a:cubicBezTo>
                  <a:pt x="233279" y="2093427"/>
                  <a:pt x="199941" y="2288690"/>
                  <a:pt x="247566" y="2379177"/>
                </a:cubicBezTo>
                <a:cubicBezTo>
                  <a:pt x="295191" y="2469664"/>
                  <a:pt x="439653" y="2491890"/>
                  <a:pt x="580941" y="2503002"/>
                </a:cubicBezTo>
                <a:cubicBezTo>
                  <a:pt x="722228" y="2514115"/>
                  <a:pt x="949241" y="2496652"/>
                  <a:pt x="1095291" y="2445852"/>
                </a:cubicBezTo>
                <a:cubicBezTo>
                  <a:pt x="1241341" y="2395052"/>
                  <a:pt x="1365166" y="2283927"/>
                  <a:pt x="1457241" y="2198202"/>
                </a:cubicBezTo>
                <a:cubicBezTo>
                  <a:pt x="1549316" y="2112477"/>
                  <a:pt x="1544553" y="1964840"/>
                  <a:pt x="1647741" y="1931502"/>
                </a:cubicBezTo>
                <a:cubicBezTo>
                  <a:pt x="1750929" y="1898165"/>
                  <a:pt x="1941429" y="1933090"/>
                  <a:pt x="2076366" y="1998177"/>
                </a:cubicBezTo>
                <a:cubicBezTo>
                  <a:pt x="2211303" y="2063264"/>
                  <a:pt x="2362116" y="2214077"/>
                  <a:pt x="2457366" y="2322027"/>
                </a:cubicBezTo>
                <a:cubicBezTo>
                  <a:pt x="2552616" y="2429977"/>
                  <a:pt x="2571666" y="2596665"/>
                  <a:pt x="2647866" y="2645877"/>
                </a:cubicBezTo>
                <a:cubicBezTo>
                  <a:pt x="2724066" y="2695089"/>
                  <a:pt x="2835191" y="2707789"/>
                  <a:pt x="2914566" y="2617302"/>
                </a:cubicBezTo>
                <a:cubicBezTo>
                  <a:pt x="2993941" y="2526815"/>
                  <a:pt x="3073316" y="2263289"/>
                  <a:pt x="3124116" y="2102952"/>
                </a:cubicBezTo>
                <a:cubicBezTo>
                  <a:pt x="3174916" y="1942615"/>
                  <a:pt x="3273341" y="1848952"/>
                  <a:pt x="3219366" y="1655277"/>
                </a:cubicBezTo>
                <a:cubicBezTo>
                  <a:pt x="3165391" y="1461602"/>
                  <a:pt x="2920916" y="1142514"/>
                  <a:pt x="2800266" y="940902"/>
                </a:cubicBezTo>
                <a:cubicBezTo>
                  <a:pt x="2679616" y="739290"/>
                  <a:pt x="2628816" y="555139"/>
                  <a:pt x="2495466" y="445602"/>
                </a:cubicBezTo>
                <a:cubicBezTo>
                  <a:pt x="2362116" y="336065"/>
                  <a:pt x="2157328" y="320189"/>
                  <a:pt x="2000166" y="283677"/>
                </a:cubicBezTo>
                <a:cubicBezTo>
                  <a:pt x="1843004" y="247165"/>
                  <a:pt x="1665204" y="221764"/>
                  <a:pt x="1552491" y="226527"/>
                </a:cubicBezTo>
                <a:cubicBezTo>
                  <a:pt x="1439778" y="231289"/>
                  <a:pt x="1419141" y="307490"/>
                  <a:pt x="1323891" y="312252"/>
                </a:cubicBezTo>
                <a:cubicBezTo>
                  <a:pt x="1228641" y="317014"/>
                  <a:pt x="1104816" y="286058"/>
                  <a:pt x="980991" y="255102"/>
                </a:cubicBezTo>
              </a:path>
            </a:pathLst>
          </a:custGeom>
          <a:noFill/>
          <a:ln w="63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1468909" y="1262973"/>
            <a:ext cx="1318242" cy="461665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200" dirty="0" smtClean="0">
                <a:solidFill>
                  <a:srgbClr val="FF0000"/>
                </a:solidFill>
              </a:rPr>
              <a:t>赤の粒子が持つ</a:t>
            </a:r>
            <a:endParaRPr kumimoji="1" lang="en-US" altLang="ja-JP" sz="1200" dirty="0" smtClean="0">
              <a:solidFill>
                <a:srgbClr val="FF0000"/>
              </a:solidFill>
            </a:endParaRPr>
          </a:p>
          <a:p>
            <a:pPr algn="ctr"/>
            <a:r>
              <a:rPr kumimoji="1" lang="ja-JP" altLang="en-US" sz="1200" dirty="0" smtClean="0">
                <a:solidFill>
                  <a:srgbClr val="FF0000"/>
                </a:solidFill>
              </a:rPr>
              <a:t>地図と軌跡</a:t>
            </a:r>
            <a:endParaRPr kumimoji="1" lang="ja-JP" altLang="en-US" sz="1200" dirty="0">
              <a:solidFill>
                <a:srgbClr val="FF0000"/>
              </a:solidFill>
            </a:endParaRPr>
          </a:p>
        </p:txBody>
      </p:sp>
      <p:sp>
        <p:nvSpPr>
          <p:cNvPr id="12" name="正方形/長方形 11"/>
          <p:cNvSpPr/>
          <p:nvPr/>
        </p:nvSpPr>
        <p:spPr>
          <a:xfrm>
            <a:off x="4040417" y="0"/>
            <a:ext cx="3907120" cy="323958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フリーフォーム 12"/>
          <p:cNvSpPr/>
          <p:nvPr/>
        </p:nvSpPr>
        <p:spPr>
          <a:xfrm>
            <a:off x="4161619" y="88618"/>
            <a:ext cx="3579658" cy="3005907"/>
          </a:xfrm>
          <a:custGeom>
            <a:avLst/>
            <a:gdLst>
              <a:gd name="connsiteX0" fmla="*/ 100 w 3476528"/>
              <a:gd name="connsiteY0" fmla="*/ 901817 h 2916469"/>
              <a:gd name="connsiteX1" fmla="*/ 287483 w 3476528"/>
              <a:gd name="connsiteY1" fmla="*/ 48377 h 2916469"/>
              <a:gd name="connsiteX2" fmla="*/ 914500 w 3476528"/>
              <a:gd name="connsiteY2" fmla="*/ 152879 h 2916469"/>
              <a:gd name="connsiteX3" fmla="*/ 1315094 w 3476528"/>
              <a:gd name="connsiteY3" fmla="*/ 544765 h 2916469"/>
              <a:gd name="connsiteX4" fmla="*/ 2133700 w 3476528"/>
              <a:gd name="connsiteY4" fmla="*/ 327051 h 2916469"/>
              <a:gd name="connsiteX5" fmla="*/ 2682340 w 3476528"/>
              <a:gd name="connsiteY5" fmla="*/ 431554 h 2916469"/>
              <a:gd name="connsiteX6" fmla="*/ 3196146 w 3476528"/>
              <a:gd name="connsiteY6" fmla="*/ 1128239 h 2916469"/>
              <a:gd name="connsiteX7" fmla="*/ 3431277 w 3476528"/>
              <a:gd name="connsiteY7" fmla="*/ 1824925 h 2916469"/>
              <a:gd name="connsiteX8" fmla="*/ 3431277 w 3476528"/>
              <a:gd name="connsiteY8" fmla="*/ 2599988 h 2916469"/>
              <a:gd name="connsiteX9" fmla="*/ 2961014 w 3476528"/>
              <a:gd name="connsiteY9" fmla="*/ 2904788 h 2916469"/>
              <a:gd name="connsiteX10" fmla="*/ 2621380 w 3476528"/>
              <a:gd name="connsiteY10" fmla="*/ 2800285 h 2916469"/>
              <a:gd name="connsiteX11" fmla="*/ 2464626 w 3476528"/>
              <a:gd name="connsiteY11" fmla="*/ 2312605 h 2916469"/>
              <a:gd name="connsiteX12" fmla="*/ 1959529 w 3476528"/>
              <a:gd name="connsiteY12" fmla="*/ 2094891 h 2916469"/>
              <a:gd name="connsiteX13" fmla="*/ 1567643 w 3476528"/>
              <a:gd name="connsiteY13" fmla="*/ 2399691 h 2916469"/>
              <a:gd name="connsiteX14" fmla="*/ 1219300 w 3476528"/>
              <a:gd name="connsiteY14" fmla="*/ 2591279 h 2916469"/>
              <a:gd name="connsiteX15" fmla="*/ 783871 w 3476528"/>
              <a:gd name="connsiteY15" fmla="*/ 2556445 h 2916469"/>
              <a:gd name="connsiteX16" fmla="*/ 348443 w 3476528"/>
              <a:gd name="connsiteY16" fmla="*/ 2260354 h 2916469"/>
              <a:gd name="connsiteX17" fmla="*/ 740329 w 3476528"/>
              <a:gd name="connsiteY17" fmla="*/ 1676879 h 2916469"/>
              <a:gd name="connsiteX18" fmla="*/ 749037 w 3476528"/>
              <a:gd name="connsiteY18" fmla="*/ 1215325 h 2916469"/>
              <a:gd name="connsiteX19" fmla="*/ 261357 w 3476528"/>
              <a:gd name="connsiteY19" fmla="*/ 1084697 h 2916469"/>
              <a:gd name="connsiteX20" fmla="*/ 100 w 3476528"/>
              <a:gd name="connsiteY20" fmla="*/ 901817 h 2916469"/>
              <a:gd name="connsiteX0" fmla="*/ 100 w 3476528"/>
              <a:gd name="connsiteY0" fmla="*/ 893644 h 2908296"/>
              <a:gd name="connsiteX1" fmla="*/ 287483 w 3476528"/>
              <a:gd name="connsiteY1" fmla="*/ 40204 h 2908296"/>
              <a:gd name="connsiteX2" fmla="*/ 914500 w 3476528"/>
              <a:gd name="connsiteY2" fmla="*/ 144706 h 2908296"/>
              <a:gd name="connsiteX3" fmla="*/ 1439609 w 3476528"/>
              <a:gd name="connsiteY3" fmla="*/ 196252 h 2908296"/>
              <a:gd name="connsiteX4" fmla="*/ 2133700 w 3476528"/>
              <a:gd name="connsiteY4" fmla="*/ 318878 h 2908296"/>
              <a:gd name="connsiteX5" fmla="*/ 2682340 w 3476528"/>
              <a:gd name="connsiteY5" fmla="*/ 423381 h 2908296"/>
              <a:gd name="connsiteX6" fmla="*/ 3196146 w 3476528"/>
              <a:gd name="connsiteY6" fmla="*/ 1120066 h 2908296"/>
              <a:gd name="connsiteX7" fmla="*/ 3431277 w 3476528"/>
              <a:gd name="connsiteY7" fmla="*/ 1816752 h 2908296"/>
              <a:gd name="connsiteX8" fmla="*/ 3431277 w 3476528"/>
              <a:gd name="connsiteY8" fmla="*/ 2591815 h 2908296"/>
              <a:gd name="connsiteX9" fmla="*/ 2961014 w 3476528"/>
              <a:gd name="connsiteY9" fmla="*/ 2896615 h 2908296"/>
              <a:gd name="connsiteX10" fmla="*/ 2621380 w 3476528"/>
              <a:gd name="connsiteY10" fmla="*/ 2792112 h 2908296"/>
              <a:gd name="connsiteX11" fmla="*/ 2464626 w 3476528"/>
              <a:gd name="connsiteY11" fmla="*/ 2304432 h 2908296"/>
              <a:gd name="connsiteX12" fmla="*/ 1959529 w 3476528"/>
              <a:gd name="connsiteY12" fmla="*/ 2086718 h 2908296"/>
              <a:gd name="connsiteX13" fmla="*/ 1567643 w 3476528"/>
              <a:gd name="connsiteY13" fmla="*/ 2391518 h 2908296"/>
              <a:gd name="connsiteX14" fmla="*/ 1219300 w 3476528"/>
              <a:gd name="connsiteY14" fmla="*/ 2583106 h 2908296"/>
              <a:gd name="connsiteX15" fmla="*/ 783871 w 3476528"/>
              <a:gd name="connsiteY15" fmla="*/ 2548272 h 2908296"/>
              <a:gd name="connsiteX16" fmla="*/ 348443 w 3476528"/>
              <a:gd name="connsiteY16" fmla="*/ 2252181 h 2908296"/>
              <a:gd name="connsiteX17" fmla="*/ 740329 w 3476528"/>
              <a:gd name="connsiteY17" fmla="*/ 1668706 h 2908296"/>
              <a:gd name="connsiteX18" fmla="*/ 749037 w 3476528"/>
              <a:gd name="connsiteY18" fmla="*/ 1207152 h 2908296"/>
              <a:gd name="connsiteX19" fmla="*/ 261357 w 3476528"/>
              <a:gd name="connsiteY19" fmla="*/ 1076524 h 2908296"/>
              <a:gd name="connsiteX20" fmla="*/ 100 w 3476528"/>
              <a:gd name="connsiteY20" fmla="*/ 893644 h 2908296"/>
              <a:gd name="connsiteX0" fmla="*/ 100 w 3476528"/>
              <a:gd name="connsiteY0" fmla="*/ 893644 h 2908296"/>
              <a:gd name="connsiteX1" fmla="*/ 287483 w 3476528"/>
              <a:gd name="connsiteY1" fmla="*/ 40204 h 2908296"/>
              <a:gd name="connsiteX2" fmla="*/ 914500 w 3476528"/>
              <a:gd name="connsiteY2" fmla="*/ 144706 h 2908296"/>
              <a:gd name="connsiteX3" fmla="*/ 1439609 w 3476528"/>
              <a:gd name="connsiteY3" fmla="*/ 196252 h 2908296"/>
              <a:gd name="connsiteX4" fmla="*/ 2083894 w 3476528"/>
              <a:gd name="connsiteY4" fmla="*/ 484896 h 2908296"/>
              <a:gd name="connsiteX5" fmla="*/ 2682340 w 3476528"/>
              <a:gd name="connsiteY5" fmla="*/ 423381 h 2908296"/>
              <a:gd name="connsiteX6" fmla="*/ 3196146 w 3476528"/>
              <a:gd name="connsiteY6" fmla="*/ 1120066 h 2908296"/>
              <a:gd name="connsiteX7" fmla="*/ 3431277 w 3476528"/>
              <a:gd name="connsiteY7" fmla="*/ 1816752 h 2908296"/>
              <a:gd name="connsiteX8" fmla="*/ 3431277 w 3476528"/>
              <a:gd name="connsiteY8" fmla="*/ 2591815 h 2908296"/>
              <a:gd name="connsiteX9" fmla="*/ 2961014 w 3476528"/>
              <a:gd name="connsiteY9" fmla="*/ 2896615 h 2908296"/>
              <a:gd name="connsiteX10" fmla="*/ 2621380 w 3476528"/>
              <a:gd name="connsiteY10" fmla="*/ 2792112 h 2908296"/>
              <a:gd name="connsiteX11" fmla="*/ 2464626 w 3476528"/>
              <a:gd name="connsiteY11" fmla="*/ 2304432 h 2908296"/>
              <a:gd name="connsiteX12" fmla="*/ 1959529 w 3476528"/>
              <a:gd name="connsiteY12" fmla="*/ 2086718 h 2908296"/>
              <a:gd name="connsiteX13" fmla="*/ 1567643 w 3476528"/>
              <a:gd name="connsiteY13" fmla="*/ 2391518 h 2908296"/>
              <a:gd name="connsiteX14" fmla="*/ 1219300 w 3476528"/>
              <a:gd name="connsiteY14" fmla="*/ 2583106 h 2908296"/>
              <a:gd name="connsiteX15" fmla="*/ 783871 w 3476528"/>
              <a:gd name="connsiteY15" fmla="*/ 2548272 h 2908296"/>
              <a:gd name="connsiteX16" fmla="*/ 348443 w 3476528"/>
              <a:gd name="connsiteY16" fmla="*/ 2252181 h 2908296"/>
              <a:gd name="connsiteX17" fmla="*/ 740329 w 3476528"/>
              <a:gd name="connsiteY17" fmla="*/ 1668706 h 2908296"/>
              <a:gd name="connsiteX18" fmla="*/ 749037 w 3476528"/>
              <a:gd name="connsiteY18" fmla="*/ 1207152 h 2908296"/>
              <a:gd name="connsiteX19" fmla="*/ 261357 w 3476528"/>
              <a:gd name="connsiteY19" fmla="*/ 1076524 h 2908296"/>
              <a:gd name="connsiteX20" fmla="*/ 100 w 3476528"/>
              <a:gd name="connsiteY20" fmla="*/ 893644 h 2908296"/>
              <a:gd name="connsiteX0" fmla="*/ 100 w 3476528"/>
              <a:gd name="connsiteY0" fmla="*/ 893644 h 2908296"/>
              <a:gd name="connsiteX1" fmla="*/ 287483 w 3476528"/>
              <a:gd name="connsiteY1" fmla="*/ 40204 h 2908296"/>
              <a:gd name="connsiteX2" fmla="*/ 914500 w 3476528"/>
              <a:gd name="connsiteY2" fmla="*/ 144706 h 2908296"/>
              <a:gd name="connsiteX3" fmla="*/ 1439609 w 3476528"/>
              <a:gd name="connsiteY3" fmla="*/ 196252 h 2908296"/>
              <a:gd name="connsiteX4" fmla="*/ 2083894 w 3476528"/>
              <a:gd name="connsiteY4" fmla="*/ 484896 h 2908296"/>
              <a:gd name="connsiteX5" fmla="*/ 2806855 w 3476528"/>
              <a:gd name="connsiteY5" fmla="*/ 705614 h 2908296"/>
              <a:gd name="connsiteX6" fmla="*/ 3196146 w 3476528"/>
              <a:gd name="connsiteY6" fmla="*/ 1120066 h 2908296"/>
              <a:gd name="connsiteX7" fmla="*/ 3431277 w 3476528"/>
              <a:gd name="connsiteY7" fmla="*/ 1816752 h 2908296"/>
              <a:gd name="connsiteX8" fmla="*/ 3431277 w 3476528"/>
              <a:gd name="connsiteY8" fmla="*/ 2591815 h 2908296"/>
              <a:gd name="connsiteX9" fmla="*/ 2961014 w 3476528"/>
              <a:gd name="connsiteY9" fmla="*/ 2896615 h 2908296"/>
              <a:gd name="connsiteX10" fmla="*/ 2621380 w 3476528"/>
              <a:gd name="connsiteY10" fmla="*/ 2792112 h 2908296"/>
              <a:gd name="connsiteX11" fmla="*/ 2464626 w 3476528"/>
              <a:gd name="connsiteY11" fmla="*/ 2304432 h 2908296"/>
              <a:gd name="connsiteX12" fmla="*/ 1959529 w 3476528"/>
              <a:gd name="connsiteY12" fmla="*/ 2086718 h 2908296"/>
              <a:gd name="connsiteX13" fmla="*/ 1567643 w 3476528"/>
              <a:gd name="connsiteY13" fmla="*/ 2391518 h 2908296"/>
              <a:gd name="connsiteX14" fmla="*/ 1219300 w 3476528"/>
              <a:gd name="connsiteY14" fmla="*/ 2583106 h 2908296"/>
              <a:gd name="connsiteX15" fmla="*/ 783871 w 3476528"/>
              <a:gd name="connsiteY15" fmla="*/ 2548272 h 2908296"/>
              <a:gd name="connsiteX16" fmla="*/ 348443 w 3476528"/>
              <a:gd name="connsiteY16" fmla="*/ 2252181 h 2908296"/>
              <a:gd name="connsiteX17" fmla="*/ 740329 w 3476528"/>
              <a:gd name="connsiteY17" fmla="*/ 1668706 h 2908296"/>
              <a:gd name="connsiteX18" fmla="*/ 749037 w 3476528"/>
              <a:gd name="connsiteY18" fmla="*/ 1207152 h 2908296"/>
              <a:gd name="connsiteX19" fmla="*/ 261357 w 3476528"/>
              <a:gd name="connsiteY19" fmla="*/ 1076524 h 2908296"/>
              <a:gd name="connsiteX20" fmla="*/ 100 w 3476528"/>
              <a:gd name="connsiteY20" fmla="*/ 893644 h 2908296"/>
              <a:gd name="connsiteX0" fmla="*/ 100 w 3461887"/>
              <a:gd name="connsiteY0" fmla="*/ 893644 h 2874102"/>
              <a:gd name="connsiteX1" fmla="*/ 287483 w 3461887"/>
              <a:gd name="connsiteY1" fmla="*/ 40204 h 2874102"/>
              <a:gd name="connsiteX2" fmla="*/ 914500 w 3461887"/>
              <a:gd name="connsiteY2" fmla="*/ 144706 h 2874102"/>
              <a:gd name="connsiteX3" fmla="*/ 1439609 w 3461887"/>
              <a:gd name="connsiteY3" fmla="*/ 196252 h 2874102"/>
              <a:gd name="connsiteX4" fmla="*/ 2083894 w 3461887"/>
              <a:gd name="connsiteY4" fmla="*/ 484896 h 2874102"/>
              <a:gd name="connsiteX5" fmla="*/ 2806855 w 3461887"/>
              <a:gd name="connsiteY5" fmla="*/ 705614 h 2874102"/>
              <a:gd name="connsiteX6" fmla="*/ 3196146 w 3461887"/>
              <a:gd name="connsiteY6" fmla="*/ 1120066 h 2874102"/>
              <a:gd name="connsiteX7" fmla="*/ 3431277 w 3461887"/>
              <a:gd name="connsiteY7" fmla="*/ 1816752 h 2874102"/>
              <a:gd name="connsiteX8" fmla="*/ 3431277 w 3461887"/>
              <a:gd name="connsiteY8" fmla="*/ 2591815 h 2874102"/>
              <a:gd name="connsiteX9" fmla="*/ 3176838 w 3461887"/>
              <a:gd name="connsiteY9" fmla="*/ 2855111 h 2874102"/>
              <a:gd name="connsiteX10" fmla="*/ 2621380 w 3461887"/>
              <a:gd name="connsiteY10" fmla="*/ 2792112 h 2874102"/>
              <a:gd name="connsiteX11" fmla="*/ 2464626 w 3461887"/>
              <a:gd name="connsiteY11" fmla="*/ 2304432 h 2874102"/>
              <a:gd name="connsiteX12" fmla="*/ 1959529 w 3461887"/>
              <a:gd name="connsiteY12" fmla="*/ 2086718 h 2874102"/>
              <a:gd name="connsiteX13" fmla="*/ 1567643 w 3461887"/>
              <a:gd name="connsiteY13" fmla="*/ 2391518 h 2874102"/>
              <a:gd name="connsiteX14" fmla="*/ 1219300 w 3461887"/>
              <a:gd name="connsiteY14" fmla="*/ 2583106 h 2874102"/>
              <a:gd name="connsiteX15" fmla="*/ 783871 w 3461887"/>
              <a:gd name="connsiteY15" fmla="*/ 2548272 h 2874102"/>
              <a:gd name="connsiteX16" fmla="*/ 348443 w 3461887"/>
              <a:gd name="connsiteY16" fmla="*/ 2252181 h 2874102"/>
              <a:gd name="connsiteX17" fmla="*/ 740329 w 3461887"/>
              <a:gd name="connsiteY17" fmla="*/ 1668706 h 2874102"/>
              <a:gd name="connsiteX18" fmla="*/ 749037 w 3461887"/>
              <a:gd name="connsiteY18" fmla="*/ 1207152 h 2874102"/>
              <a:gd name="connsiteX19" fmla="*/ 261357 w 3461887"/>
              <a:gd name="connsiteY19" fmla="*/ 1076524 h 2874102"/>
              <a:gd name="connsiteX20" fmla="*/ 100 w 3461887"/>
              <a:gd name="connsiteY20" fmla="*/ 893644 h 2874102"/>
              <a:gd name="connsiteX0" fmla="*/ 100 w 3461887"/>
              <a:gd name="connsiteY0" fmla="*/ 893644 h 2855672"/>
              <a:gd name="connsiteX1" fmla="*/ 287483 w 3461887"/>
              <a:gd name="connsiteY1" fmla="*/ 40204 h 2855672"/>
              <a:gd name="connsiteX2" fmla="*/ 914500 w 3461887"/>
              <a:gd name="connsiteY2" fmla="*/ 144706 h 2855672"/>
              <a:gd name="connsiteX3" fmla="*/ 1439609 w 3461887"/>
              <a:gd name="connsiteY3" fmla="*/ 196252 h 2855672"/>
              <a:gd name="connsiteX4" fmla="*/ 2083894 w 3461887"/>
              <a:gd name="connsiteY4" fmla="*/ 484896 h 2855672"/>
              <a:gd name="connsiteX5" fmla="*/ 2806855 w 3461887"/>
              <a:gd name="connsiteY5" fmla="*/ 705614 h 2855672"/>
              <a:gd name="connsiteX6" fmla="*/ 3196146 w 3461887"/>
              <a:gd name="connsiteY6" fmla="*/ 1120066 h 2855672"/>
              <a:gd name="connsiteX7" fmla="*/ 3431277 w 3461887"/>
              <a:gd name="connsiteY7" fmla="*/ 1816752 h 2855672"/>
              <a:gd name="connsiteX8" fmla="*/ 3431277 w 3461887"/>
              <a:gd name="connsiteY8" fmla="*/ 2591815 h 2855672"/>
              <a:gd name="connsiteX9" fmla="*/ 3176838 w 3461887"/>
              <a:gd name="connsiteY9" fmla="*/ 2855111 h 2855672"/>
              <a:gd name="connsiteX10" fmla="*/ 2887011 w 3461887"/>
              <a:gd name="connsiteY10" fmla="*/ 2650997 h 2855672"/>
              <a:gd name="connsiteX11" fmla="*/ 2464626 w 3461887"/>
              <a:gd name="connsiteY11" fmla="*/ 2304432 h 2855672"/>
              <a:gd name="connsiteX12" fmla="*/ 1959529 w 3461887"/>
              <a:gd name="connsiteY12" fmla="*/ 2086718 h 2855672"/>
              <a:gd name="connsiteX13" fmla="*/ 1567643 w 3461887"/>
              <a:gd name="connsiteY13" fmla="*/ 2391518 h 2855672"/>
              <a:gd name="connsiteX14" fmla="*/ 1219300 w 3461887"/>
              <a:gd name="connsiteY14" fmla="*/ 2583106 h 2855672"/>
              <a:gd name="connsiteX15" fmla="*/ 783871 w 3461887"/>
              <a:gd name="connsiteY15" fmla="*/ 2548272 h 2855672"/>
              <a:gd name="connsiteX16" fmla="*/ 348443 w 3461887"/>
              <a:gd name="connsiteY16" fmla="*/ 2252181 h 2855672"/>
              <a:gd name="connsiteX17" fmla="*/ 740329 w 3461887"/>
              <a:gd name="connsiteY17" fmla="*/ 1668706 h 2855672"/>
              <a:gd name="connsiteX18" fmla="*/ 749037 w 3461887"/>
              <a:gd name="connsiteY18" fmla="*/ 1207152 h 2855672"/>
              <a:gd name="connsiteX19" fmla="*/ 261357 w 3461887"/>
              <a:gd name="connsiteY19" fmla="*/ 1076524 h 2855672"/>
              <a:gd name="connsiteX20" fmla="*/ 100 w 3461887"/>
              <a:gd name="connsiteY20" fmla="*/ 893644 h 2855672"/>
              <a:gd name="connsiteX0" fmla="*/ 100 w 3461887"/>
              <a:gd name="connsiteY0" fmla="*/ 893644 h 2855767"/>
              <a:gd name="connsiteX1" fmla="*/ 287483 w 3461887"/>
              <a:gd name="connsiteY1" fmla="*/ 40204 h 2855767"/>
              <a:gd name="connsiteX2" fmla="*/ 914500 w 3461887"/>
              <a:gd name="connsiteY2" fmla="*/ 144706 h 2855767"/>
              <a:gd name="connsiteX3" fmla="*/ 1439609 w 3461887"/>
              <a:gd name="connsiteY3" fmla="*/ 196252 h 2855767"/>
              <a:gd name="connsiteX4" fmla="*/ 2083894 w 3461887"/>
              <a:gd name="connsiteY4" fmla="*/ 484896 h 2855767"/>
              <a:gd name="connsiteX5" fmla="*/ 2806855 w 3461887"/>
              <a:gd name="connsiteY5" fmla="*/ 705614 h 2855767"/>
              <a:gd name="connsiteX6" fmla="*/ 3196146 w 3461887"/>
              <a:gd name="connsiteY6" fmla="*/ 1120066 h 2855767"/>
              <a:gd name="connsiteX7" fmla="*/ 3431277 w 3461887"/>
              <a:gd name="connsiteY7" fmla="*/ 1816752 h 2855767"/>
              <a:gd name="connsiteX8" fmla="*/ 3431277 w 3461887"/>
              <a:gd name="connsiteY8" fmla="*/ 2591815 h 2855767"/>
              <a:gd name="connsiteX9" fmla="*/ 3176838 w 3461887"/>
              <a:gd name="connsiteY9" fmla="*/ 2855111 h 2855767"/>
              <a:gd name="connsiteX10" fmla="*/ 2887011 w 3461887"/>
              <a:gd name="connsiteY10" fmla="*/ 2650997 h 2855767"/>
              <a:gd name="connsiteX11" fmla="*/ 2522733 w 3461887"/>
              <a:gd name="connsiteY11" fmla="*/ 2188219 h 2855767"/>
              <a:gd name="connsiteX12" fmla="*/ 1959529 w 3461887"/>
              <a:gd name="connsiteY12" fmla="*/ 2086718 h 2855767"/>
              <a:gd name="connsiteX13" fmla="*/ 1567643 w 3461887"/>
              <a:gd name="connsiteY13" fmla="*/ 2391518 h 2855767"/>
              <a:gd name="connsiteX14" fmla="*/ 1219300 w 3461887"/>
              <a:gd name="connsiteY14" fmla="*/ 2583106 h 2855767"/>
              <a:gd name="connsiteX15" fmla="*/ 783871 w 3461887"/>
              <a:gd name="connsiteY15" fmla="*/ 2548272 h 2855767"/>
              <a:gd name="connsiteX16" fmla="*/ 348443 w 3461887"/>
              <a:gd name="connsiteY16" fmla="*/ 2252181 h 2855767"/>
              <a:gd name="connsiteX17" fmla="*/ 740329 w 3461887"/>
              <a:gd name="connsiteY17" fmla="*/ 1668706 h 2855767"/>
              <a:gd name="connsiteX18" fmla="*/ 749037 w 3461887"/>
              <a:gd name="connsiteY18" fmla="*/ 1207152 h 2855767"/>
              <a:gd name="connsiteX19" fmla="*/ 261357 w 3461887"/>
              <a:gd name="connsiteY19" fmla="*/ 1076524 h 2855767"/>
              <a:gd name="connsiteX20" fmla="*/ 100 w 3461887"/>
              <a:gd name="connsiteY20" fmla="*/ 893644 h 2855767"/>
              <a:gd name="connsiteX0" fmla="*/ 100 w 3461887"/>
              <a:gd name="connsiteY0" fmla="*/ 893644 h 2855767"/>
              <a:gd name="connsiteX1" fmla="*/ 287483 w 3461887"/>
              <a:gd name="connsiteY1" fmla="*/ 40204 h 2855767"/>
              <a:gd name="connsiteX2" fmla="*/ 914500 w 3461887"/>
              <a:gd name="connsiteY2" fmla="*/ 144706 h 2855767"/>
              <a:gd name="connsiteX3" fmla="*/ 1439609 w 3461887"/>
              <a:gd name="connsiteY3" fmla="*/ 196252 h 2855767"/>
              <a:gd name="connsiteX4" fmla="*/ 2083894 w 3461887"/>
              <a:gd name="connsiteY4" fmla="*/ 484896 h 2855767"/>
              <a:gd name="connsiteX5" fmla="*/ 2806855 w 3461887"/>
              <a:gd name="connsiteY5" fmla="*/ 705614 h 2855767"/>
              <a:gd name="connsiteX6" fmla="*/ 3196146 w 3461887"/>
              <a:gd name="connsiteY6" fmla="*/ 1120066 h 2855767"/>
              <a:gd name="connsiteX7" fmla="*/ 3431277 w 3461887"/>
              <a:gd name="connsiteY7" fmla="*/ 1816752 h 2855767"/>
              <a:gd name="connsiteX8" fmla="*/ 3431277 w 3461887"/>
              <a:gd name="connsiteY8" fmla="*/ 2591815 h 2855767"/>
              <a:gd name="connsiteX9" fmla="*/ 3176838 w 3461887"/>
              <a:gd name="connsiteY9" fmla="*/ 2855111 h 2855767"/>
              <a:gd name="connsiteX10" fmla="*/ 2887011 w 3461887"/>
              <a:gd name="connsiteY10" fmla="*/ 2650997 h 2855767"/>
              <a:gd name="connsiteX11" fmla="*/ 2522733 w 3461887"/>
              <a:gd name="connsiteY11" fmla="*/ 2188219 h 2855767"/>
              <a:gd name="connsiteX12" fmla="*/ 1959529 w 3461887"/>
              <a:gd name="connsiteY12" fmla="*/ 2086718 h 2855767"/>
              <a:gd name="connsiteX13" fmla="*/ 1567643 w 3461887"/>
              <a:gd name="connsiteY13" fmla="*/ 2391518 h 2855767"/>
              <a:gd name="connsiteX14" fmla="*/ 1219300 w 3461887"/>
              <a:gd name="connsiteY14" fmla="*/ 2583106 h 2855767"/>
              <a:gd name="connsiteX15" fmla="*/ 783871 w 3461887"/>
              <a:gd name="connsiteY15" fmla="*/ 2548272 h 2855767"/>
              <a:gd name="connsiteX16" fmla="*/ 456356 w 3461887"/>
              <a:gd name="connsiteY16" fmla="*/ 2218976 h 2855767"/>
              <a:gd name="connsiteX17" fmla="*/ 740329 w 3461887"/>
              <a:gd name="connsiteY17" fmla="*/ 1668706 h 2855767"/>
              <a:gd name="connsiteX18" fmla="*/ 749037 w 3461887"/>
              <a:gd name="connsiteY18" fmla="*/ 1207152 h 2855767"/>
              <a:gd name="connsiteX19" fmla="*/ 261357 w 3461887"/>
              <a:gd name="connsiteY19" fmla="*/ 1076524 h 2855767"/>
              <a:gd name="connsiteX20" fmla="*/ 100 w 3461887"/>
              <a:gd name="connsiteY20" fmla="*/ 893644 h 2855767"/>
              <a:gd name="connsiteX0" fmla="*/ 93 w 3461880"/>
              <a:gd name="connsiteY0" fmla="*/ 893644 h 2855767"/>
              <a:gd name="connsiteX1" fmla="*/ 287476 w 3461880"/>
              <a:gd name="connsiteY1" fmla="*/ 40204 h 2855767"/>
              <a:gd name="connsiteX2" fmla="*/ 914493 w 3461880"/>
              <a:gd name="connsiteY2" fmla="*/ 144706 h 2855767"/>
              <a:gd name="connsiteX3" fmla="*/ 1439602 w 3461880"/>
              <a:gd name="connsiteY3" fmla="*/ 196252 h 2855767"/>
              <a:gd name="connsiteX4" fmla="*/ 2083887 w 3461880"/>
              <a:gd name="connsiteY4" fmla="*/ 484896 h 2855767"/>
              <a:gd name="connsiteX5" fmla="*/ 2806848 w 3461880"/>
              <a:gd name="connsiteY5" fmla="*/ 705614 h 2855767"/>
              <a:gd name="connsiteX6" fmla="*/ 3196139 w 3461880"/>
              <a:gd name="connsiteY6" fmla="*/ 1120066 h 2855767"/>
              <a:gd name="connsiteX7" fmla="*/ 3431270 w 3461880"/>
              <a:gd name="connsiteY7" fmla="*/ 1816752 h 2855767"/>
              <a:gd name="connsiteX8" fmla="*/ 3431270 w 3461880"/>
              <a:gd name="connsiteY8" fmla="*/ 2591815 h 2855767"/>
              <a:gd name="connsiteX9" fmla="*/ 3176831 w 3461880"/>
              <a:gd name="connsiteY9" fmla="*/ 2855111 h 2855767"/>
              <a:gd name="connsiteX10" fmla="*/ 2887004 w 3461880"/>
              <a:gd name="connsiteY10" fmla="*/ 2650997 h 2855767"/>
              <a:gd name="connsiteX11" fmla="*/ 2522726 w 3461880"/>
              <a:gd name="connsiteY11" fmla="*/ 2188219 h 2855767"/>
              <a:gd name="connsiteX12" fmla="*/ 1959522 w 3461880"/>
              <a:gd name="connsiteY12" fmla="*/ 2086718 h 2855767"/>
              <a:gd name="connsiteX13" fmla="*/ 1567636 w 3461880"/>
              <a:gd name="connsiteY13" fmla="*/ 2391518 h 2855767"/>
              <a:gd name="connsiteX14" fmla="*/ 1219293 w 3461880"/>
              <a:gd name="connsiteY14" fmla="*/ 2583106 h 2855767"/>
              <a:gd name="connsiteX15" fmla="*/ 783864 w 3461880"/>
              <a:gd name="connsiteY15" fmla="*/ 2548272 h 2855767"/>
              <a:gd name="connsiteX16" fmla="*/ 456349 w 3461880"/>
              <a:gd name="connsiteY16" fmla="*/ 2218976 h 2855767"/>
              <a:gd name="connsiteX17" fmla="*/ 740322 w 3461880"/>
              <a:gd name="connsiteY17" fmla="*/ 1668706 h 2855767"/>
              <a:gd name="connsiteX18" fmla="*/ 690923 w 3461880"/>
              <a:gd name="connsiteY18" fmla="*/ 1306764 h 2855767"/>
              <a:gd name="connsiteX19" fmla="*/ 261350 w 3461880"/>
              <a:gd name="connsiteY19" fmla="*/ 1076524 h 2855767"/>
              <a:gd name="connsiteX20" fmla="*/ 93 w 3461880"/>
              <a:gd name="connsiteY20" fmla="*/ 893644 h 2855767"/>
              <a:gd name="connsiteX0" fmla="*/ 127 w 3412108"/>
              <a:gd name="connsiteY0" fmla="*/ 840447 h 2852376"/>
              <a:gd name="connsiteX1" fmla="*/ 237704 w 3412108"/>
              <a:gd name="connsiteY1" fmla="*/ 36813 h 2852376"/>
              <a:gd name="connsiteX2" fmla="*/ 864721 w 3412108"/>
              <a:gd name="connsiteY2" fmla="*/ 141315 h 2852376"/>
              <a:gd name="connsiteX3" fmla="*/ 1389830 w 3412108"/>
              <a:gd name="connsiteY3" fmla="*/ 192861 h 2852376"/>
              <a:gd name="connsiteX4" fmla="*/ 2034115 w 3412108"/>
              <a:gd name="connsiteY4" fmla="*/ 481505 h 2852376"/>
              <a:gd name="connsiteX5" fmla="*/ 2757076 w 3412108"/>
              <a:gd name="connsiteY5" fmla="*/ 702223 h 2852376"/>
              <a:gd name="connsiteX6" fmla="*/ 3146367 w 3412108"/>
              <a:gd name="connsiteY6" fmla="*/ 1116675 h 2852376"/>
              <a:gd name="connsiteX7" fmla="*/ 3381498 w 3412108"/>
              <a:gd name="connsiteY7" fmla="*/ 1813361 h 2852376"/>
              <a:gd name="connsiteX8" fmla="*/ 3381498 w 3412108"/>
              <a:gd name="connsiteY8" fmla="*/ 2588424 h 2852376"/>
              <a:gd name="connsiteX9" fmla="*/ 3127059 w 3412108"/>
              <a:gd name="connsiteY9" fmla="*/ 2851720 h 2852376"/>
              <a:gd name="connsiteX10" fmla="*/ 2837232 w 3412108"/>
              <a:gd name="connsiteY10" fmla="*/ 2647606 h 2852376"/>
              <a:gd name="connsiteX11" fmla="*/ 2472954 w 3412108"/>
              <a:gd name="connsiteY11" fmla="*/ 2184828 h 2852376"/>
              <a:gd name="connsiteX12" fmla="*/ 1909750 w 3412108"/>
              <a:gd name="connsiteY12" fmla="*/ 2083327 h 2852376"/>
              <a:gd name="connsiteX13" fmla="*/ 1517864 w 3412108"/>
              <a:gd name="connsiteY13" fmla="*/ 2388127 h 2852376"/>
              <a:gd name="connsiteX14" fmla="*/ 1169521 w 3412108"/>
              <a:gd name="connsiteY14" fmla="*/ 2579715 h 2852376"/>
              <a:gd name="connsiteX15" fmla="*/ 734092 w 3412108"/>
              <a:gd name="connsiteY15" fmla="*/ 2544881 h 2852376"/>
              <a:gd name="connsiteX16" fmla="*/ 406577 w 3412108"/>
              <a:gd name="connsiteY16" fmla="*/ 2215585 h 2852376"/>
              <a:gd name="connsiteX17" fmla="*/ 690550 w 3412108"/>
              <a:gd name="connsiteY17" fmla="*/ 1665315 h 2852376"/>
              <a:gd name="connsiteX18" fmla="*/ 641151 w 3412108"/>
              <a:gd name="connsiteY18" fmla="*/ 1303373 h 2852376"/>
              <a:gd name="connsiteX19" fmla="*/ 211578 w 3412108"/>
              <a:gd name="connsiteY19" fmla="*/ 1073133 h 2852376"/>
              <a:gd name="connsiteX20" fmla="*/ 127 w 3412108"/>
              <a:gd name="connsiteY20" fmla="*/ 840447 h 2852376"/>
              <a:gd name="connsiteX0" fmla="*/ 127 w 3412108"/>
              <a:gd name="connsiteY0" fmla="*/ 856599 h 2868528"/>
              <a:gd name="connsiteX1" fmla="*/ 237704 w 3412108"/>
              <a:gd name="connsiteY1" fmla="*/ 52965 h 2868528"/>
              <a:gd name="connsiteX2" fmla="*/ 939430 w 3412108"/>
              <a:gd name="connsiteY2" fmla="*/ 91060 h 2868528"/>
              <a:gd name="connsiteX3" fmla="*/ 1389830 w 3412108"/>
              <a:gd name="connsiteY3" fmla="*/ 209013 h 2868528"/>
              <a:gd name="connsiteX4" fmla="*/ 2034115 w 3412108"/>
              <a:gd name="connsiteY4" fmla="*/ 497657 h 2868528"/>
              <a:gd name="connsiteX5" fmla="*/ 2757076 w 3412108"/>
              <a:gd name="connsiteY5" fmla="*/ 718375 h 2868528"/>
              <a:gd name="connsiteX6" fmla="*/ 3146367 w 3412108"/>
              <a:gd name="connsiteY6" fmla="*/ 1132827 h 2868528"/>
              <a:gd name="connsiteX7" fmla="*/ 3381498 w 3412108"/>
              <a:gd name="connsiteY7" fmla="*/ 1829513 h 2868528"/>
              <a:gd name="connsiteX8" fmla="*/ 3381498 w 3412108"/>
              <a:gd name="connsiteY8" fmla="*/ 2604576 h 2868528"/>
              <a:gd name="connsiteX9" fmla="*/ 3127059 w 3412108"/>
              <a:gd name="connsiteY9" fmla="*/ 2867872 h 2868528"/>
              <a:gd name="connsiteX10" fmla="*/ 2837232 w 3412108"/>
              <a:gd name="connsiteY10" fmla="*/ 2663758 h 2868528"/>
              <a:gd name="connsiteX11" fmla="*/ 2472954 w 3412108"/>
              <a:gd name="connsiteY11" fmla="*/ 2200980 h 2868528"/>
              <a:gd name="connsiteX12" fmla="*/ 1909750 w 3412108"/>
              <a:gd name="connsiteY12" fmla="*/ 2099479 h 2868528"/>
              <a:gd name="connsiteX13" fmla="*/ 1517864 w 3412108"/>
              <a:gd name="connsiteY13" fmla="*/ 2404279 h 2868528"/>
              <a:gd name="connsiteX14" fmla="*/ 1169521 w 3412108"/>
              <a:gd name="connsiteY14" fmla="*/ 2595867 h 2868528"/>
              <a:gd name="connsiteX15" fmla="*/ 734092 w 3412108"/>
              <a:gd name="connsiteY15" fmla="*/ 2561033 h 2868528"/>
              <a:gd name="connsiteX16" fmla="*/ 406577 w 3412108"/>
              <a:gd name="connsiteY16" fmla="*/ 2231737 h 2868528"/>
              <a:gd name="connsiteX17" fmla="*/ 690550 w 3412108"/>
              <a:gd name="connsiteY17" fmla="*/ 1681467 h 2868528"/>
              <a:gd name="connsiteX18" fmla="*/ 641151 w 3412108"/>
              <a:gd name="connsiteY18" fmla="*/ 1319525 h 2868528"/>
              <a:gd name="connsiteX19" fmla="*/ 211578 w 3412108"/>
              <a:gd name="connsiteY19" fmla="*/ 1089285 h 2868528"/>
              <a:gd name="connsiteX20" fmla="*/ 127 w 3412108"/>
              <a:gd name="connsiteY20" fmla="*/ 856599 h 2868528"/>
              <a:gd name="connsiteX0" fmla="*/ 127 w 3412108"/>
              <a:gd name="connsiteY0" fmla="*/ 853283 h 2865212"/>
              <a:gd name="connsiteX1" fmla="*/ 237704 w 3412108"/>
              <a:gd name="connsiteY1" fmla="*/ 49649 h 2865212"/>
              <a:gd name="connsiteX2" fmla="*/ 939430 w 3412108"/>
              <a:gd name="connsiteY2" fmla="*/ 87744 h 2865212"/>
              <a:gd name="connsiteX3" fmla="*/ 1522645 w 3412108"/>
              <a:gd name="connsiteY3" fmla="*/ 97785 h 2865212"/>
              <a:gd name="connsiteX4" fmla="*/ 2034115 w 3412108"/>
              <a:gd name="connsiteY4" fmla="*/ 494341 h 2865212"/>
              <a:gd name="connsiteX5" fmla="*/ 2757076 w 3412108"/>
              <a:gd name="connsiteY5" fmla="*/ 715059 h 2865212"/>
              <a:gd name="connsiteX6" fmla="*/ 3146367 w 3412108"/>
              <a:gd name="connsiteY6" fmla="*/ 1129511 h 2865212"/>
              <a:gd name="connsiteX7" fmla="*/ 3381498 w 3412108"/>
              <a:gd name="connsiteY7" fmla="*/ 1826197 h 2865212"/>
              <a:gd name="connsiteX8" fmla="*/ 3381498 w 3412108"/>
              <a:gd name="connsiteY8" fmla="*/ 2601260 h 2865212"/>
              <a:gd name="connsiteX9" fmla="*/ 3127059 w 3412108"/>
              <a:gd name="connsiteY9" fmla="*/ 2864556 h 2865212"/>
              <a:gd name="connsiteX10" fmla="*/ 2837232 w 3412108"/>
              <a:gd name="connsiteY10" fmla="*/ 2660442 h 2865212"/>
              <a:gd name="connsiteX11" fmla="*/ 2472954 w 3412108"/>
              <a:gd name="connsiteY11" fmla="*/ 2197664 h 2865212"/>
              <a:gd name="connsiteX12" fmla="*/ 1909750 w 3412108"/>
              <a:gd name="connsiteY12" fmla="*/ 2096163 h 2865212"/>
              <a:gd name="connsiteX13" fmla="*/ 1517864 w 3412108"/>
              <a:gd name="connsiteY13" fmla="*/ 2400963 h 2865212"/>
              <a:gd name="connsiteX14" fmla="*/ 1169521 w 3412108"/>
              <a:gd name="connsiteY14" fmla="*/ 2592551 h 2865212"/>
              <a:gd name="connsiteX15" fmla="*/ 734092 w 3412108"/>
              <a:gd name="connsiteY15" fmla="*/ 2557717 h 2865212"/>
              <a:gd name="connsiteX16" fmla="*/ 406577 w 3412108"/>
              <a:gd name="connsiteY16" fmla="*/ 2228421 h 2865212"/>
              <a:gd name="connsiteX17" fmla="*/ 690550 w 3412108"/>
              <a:gd name="connsiteY17" fmla="*/ 1678151 h 2865212"/>
              <a:gd name="connsiteX18" fmla="*/ 641151 w 3412108"/>
              <a:gd name="connsiteY18" fmla="*/ 1316209 h 2865212"/>
              <a:gd name="connsiteX19" fmla="*/ 211578 w 3412108"/>
              <a:gd name="connsiteY19" fmla="*/ 1085969 h 2865212"/>
              <a:gd name="connsiteX20" fmla="*/ 127 w 3412108"/>
              <a:gd name="connsiteY20" fmla="*/ 853283 h 2865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412108" h="2865212">
                <a:moveTo>
                  <a:pt x="127" y="853283"/>
                </a:moveTo>
                <a:cubicBezTo>
                  <a:pt x="4481" y="680563"/>
                  <a:pt x="81154" y="177239"/>
                  <a:pt x="237704" y="49649"/>
                </a:cubicBezTo>
                <a:cubicBezTo>
                  <a:pt x="394255" y="-77941"/>
                  <a:pt x="725273" y="79721"/>
                  <a:pt x="939430" y="87744"/>
                </a:cubicBezTo>
                <a:cubicBezTo>
                  <a:pt x="1153587" y="95767"/>
                  <a:pt x="1340198" y="30019"/>
                  <a:pt x="1522645" y="97785"/>
                </a:cubicBezTo>
                <a:cubicBezTo>
                  <a:pt x="1705092" y="165551"/>
                  <a:pt x="1828377" y="391462"/>
                  <a:pt x="2034115" y="494341"/>
                </a:cubicBezTo>
                <a:cubicBezTo>
                  <a:pt x="2239853" y="597220"/>
                  <a:pt x="2571701" y="609197"/>
                  <a:pt x="2757076" y="715059"/>
                </a:cubicBezTo>
                <a:cubicBezTo>
                  <a:pt x="2942451" y="820921"/>
                  <a:pt x="3042297" y="944321"/>
                  <a:pt x="3146367" y="1129511"/>
                </a:cubicBezTo>
                <a:cubicBezTo>
                  <a:pt x="3250437" y="1314701"/>
                  <a:pt x="3342310" y="1580906"/>
                  <a:pt x="3381498" y="1826197"/>
                </a:cubicBezTo>
                <a:cubicBezTo>
                  <a:pt x="3420687" y="2071489"/>
                  <a:pt x="3423905" y="2428200"/>
                  <a:pt x="3381498" y="2601260"/>
                </a:cubicBezTo>
                <a:cubicBezTo>
                  <a:pt x="3339092" y="2774320"/>
                  <a:pt x="3217770" y="2854692"/>
                  <a:pt x="3127059" y="2864556"/>
                </a:cubicBezTo>
                <a:cubicBezTo>
                  <a:pt x="3036348" y="2874420"/>
                  <a:pt x="2946249" y="2771591"/>
                  <a:pt x="2837232" y="2660442"/>
                </a:cubicBezTo>
                <a:cubicBezTo>
                  <a:pt x="2728215" y="2549293"/>
                  <a:pt x="2627534" y="2291710"/>
                  <a:pt x="2472954" y="2197664"/>
                </a:cubicBezTo>
                <a:cubicBezTo>
                  <a:pt x="2318374" y="2103618"/>
                  <a:pt x="2068932" y="2062280"/>
                  <a:pt x="1909750" y="2096163"/>
                </a:cubicBezTo>
                <a:cubicBezTo>
                  <a:pt x="1750568" y="2130046"/>
                  <a:pt x="1641235" y="2318232"/>
                  <a:pt x="1517864" y="2400963"/>
                </a:cubicBezTo>
                <a:cubicBezTo>
                  <a:pt x="1394493" y="2483694"/>
                  <a:pt x="1300150" y="2566425"/>
                  <a:pt x="1169521" y="2592551"/>
                </a:cubicBezTo>
                <a:cubicBezTo>
                  <a:pt x="1038892" y="2618677"/>
                  <a:pt x="861249" y="2618405"/>
                  <a:pt x="734092" y="2557717"/>
                </a:cubicBezTo>
                <a:cubicBezTo>
                  <a:pt x="606935" y="2497029"/>
                  <a:pt x="413834" y="2375015"/>
                  <a:pt x="406577" y="2228421"/>
                </a:cubicBezTo>
                <a:cubicBezTo>
                  <a:pt x="399320" y="2081827"/>
                  <a:pt x="651454" y="1830186"/>
                  <a:pt x="690550" y="1678151"/>
                </a:cubicBezTo>
                <a:cubicBezTo>
                  <a:pt x="729646" y="1526116"/>
                  <a:pt x="720980" y="1414906"/>
                  <a:pt x="641151" y="1316209"/>
                </a:cubicBezTo>
                <a:cubicBezTo>
                  <a:pt x="561322" y="1217512"/>
                  <a:pt x="318415" y="1163123"/>
                  <a:pt x="211578" y="1085969"/>
                </a:cubicBezTo>
                <a:cubicBezTo>
                  <a:pt x="104741" y="1008815"/>
                  <a:pt x="-4227" y="1026003"/>
                  <a:pt x="127" y="853283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フリーフォーム 13"/>
          <p:cNvSpPr/>
          <p:nvPr/>
        </p:nvSpPr>
        <p:spPr>
          <a:xfrm>
            <a:off x="4474850" y="475863"/>
            <a:ext cx="3072114" cy="2194395"/>
          </a:xfrm>
          <a:custGeom>
            <a:avLst/>
            <a:gdLst>
              <a:gd name="connsiteX0" fmla="*/ 100 w 3476528"/>
              <a:gd name="connsiteY0" fmla="*/ 901817 h 2916469"/>
              <a:gd name="connsiteX1" fmla="*/ 287483 w 3476528"/>
              <a:gd name="connsiteY1" fmla="*/ 48377 h 2916469"/>
              <a:gd name="connsiteX2" fmla="*/ 914500 w 3476528"/>
              <a:gd name="connsiteY2" fmla="*/ 152879 h 2916469"/>
              <a:gd name="connsiteX3" fmla="*/ 1315094 w 3476528"/>
              <a:gd name="connsiteY3" fmla="*/ 544765 h 2916469"/>
              <a:gd name="connsiteX4" fmla="*/ 2133700 w 3476528"/>
              <a:gd name="connsiteY4" fmla="*/ 327051 h 2916469"/>
              <a:gd name="connsiteX5" fmla="*/ 2682340 w 3476528"/>
              <a:gd name="connsiteY5" fmla="*/ 431554 h 2916469"/>
              <a:gd name="connsiteX6" fmla="*/ 3196146 w 3476528"/>
              <a:gd name="connsiteY6" fmla="*/ 1128239 h 2916469"/>
              <a:gd name="connsiteX7" fmla="*/ 3431277 w 3476528"/>
              <a:gd name="connsiteY7" fmla="*/ 1824925 h 2916469"/>
              <a:gd name="connsiteX8" fmla="*/ 3431277 w 3476528"/>
              <a:gd name="connsiteY8" fmla="*/ 2599988 h 2916469"/>
              <a:gd name="connsiteX9" fmla="*/ 2961014 w 3476528"/>
              <a:gd name="connsiteY9" fmla="*/ 2904788 h 2916469"/>
              <a:gd name="connsiteX10" fmla="*/ 2621380 w 3476528"/>
              <a:gd name="connsiteY10" fmla="*/ 2800285 h 2916469"/>
              <a:gd name="connsiteX11" fmla="*/ 2464626 w 3476528"/>
              <a:gd name="connsiteY11" fmla="*/ 2312605 h 2916469"/>
              <a:gd name="connsiteX12" fmla="*/ 1959529 w 3476528"/>
              <a:gd name="connsiteY12" fmla="*/ 2094891 h 2916469"/>
              <a:gd name="connsiteX13" fmla="*/ 1567643 w 3476528"/>
              <a:gd name="connsiteY13" fmla="*/ 2399691 h 2916469"/>
              <a:gd name="connsiteX14" fmla="*/ 1219300 w 3476528"/>
              <a:gd name="connsiteY14" fmla="*/ 2591279 h 2916469"/>
              <a:gd name="connsiteX15" fmla="*/ 783871 w 3476528"/>
              <a:gd name="connsiteY15" fmla="*/ 2556445 h 2916469"/>
              <a:gd name="connsiteX16" fmla="*/ 348443 w 3476528"/>
              <a:gd name="connsiteY16" fmla="*/ 2260354 h 2916469"/>
              <a:gd name="connsiteX17" fmla="*/ 740329 w 3476528"/>
              <a:gd name="connsiteY17" fmla="*/ 1676879 h 2916469"/>
              <a:gd name="connsiteX18" fmla="*/ 749037 w 3476528"/>
              <a:gd name="connsiteY18" fmla="*/ 1215325 h 2916469"/>
              <a:gd name="connsiteX19" fmla="*/ 261357 w 3476528"/>
              <a:gd name="connsiteY19" fmla="*/ 1084697 h 2916469"/>
              <a:gd name="connsiteX20" fmla="*/ 100 w 3476528"/>
              <a:gd name="connsiteY20" fmla="*/ 901817 h 2916469"/>
              <a:gd name="connsiteX0" fmla="*/ 100 w 3476528"/>
              <a:gd name="connsiteY0" fmla="*/ 903900 h 2918552"/>
              <a:gd name="connsiteX1" fmla="*/ 287483 w 3476528"/>
              <a:gd name="connsiteY1" fmla="*/ 50460 h 2918552"/>
              <a:gd name="connsiteX2" fmla="*/ 650381 w 3476528"/>
              <a:gd name="connsiteY2" fmla="*/ 147149 h 2918552"/>
              <a:gd name="connsiteX3" fmla="*/ 1315094 w 3476528"/>
              <a:gd name="connsiteY3" fmla="*/ 546848 h 2918552"/>
              <a:gd name="connsiteX4" fmla="*/ 2133700 w 3476528"/>
              <a:gd name="connsiteY4" fmla="*/ 329134 h 2918552"/>
              <a:gd name="connsiteX5" fmla="*/ 2682340 w 3476528"/>
              <a:gd name="connsiteY5" fmla="*/ 433637 h 2918552"/>
              <a:gd name="connsiteX6" fmla="*/ 3196146 w 3476528"/>
              <a:gd name="connsiteY6" fmla="*/ 1130322 h 2918552"/>
              <a:gd name="connsiteX7" fmla="*/ 3431277 w 3476528"/>
              <a:gd name="connsiteY7" fmla="*/ 1827008 h 2918552"/>
              <a:gd name="connsiteX8" fmla="*/ 3431277 w 3476528"/>
              <a:gd name="connsiteY8" fmla="*/ 2602071 h 2918552"/>
              <a:gd name="connsiteX9" fmla="*/ 2961014 w 3476528"/>
              <a:gd name="connsiteY9" fmla="*/ 2906871 h 2918552"/>
              <a:gd name="connsiteX10" fmla="*/ 2621380 w 3476528"/>
              <a:gd name="connsiteY10" fmla="*/ 2802368 h 2918552"/>
              <a:gd name="connsiteX11" fmla="*/ 2464626 w 3476528"/>
              <a:gd name="connsiteY11" fmla="*/ 2314688 h 2918552"/>
              <a:gd name="connsiteX12" fmla="*/ 1959529 w 3476528"/>
              <a:gd name="connsiteY12" fmla="*/ 2096974 h 2918552"/>
              <a:gd name="connsiteX13" fmla="*/ 1567643 w 3476528"/>
              <a:gd name="connsiteY13" fmla="*/ 2401774 h 2918552"/>
              <a:gd name="connsiteX14" fmla="*/ 1219300 w 3476528"/>
              <a:gd name="connsiteY14" fmla="*/ 2593362 h 2918552"/>
              <a:gd name="connsiteX15" fmla="*/ 783871 w 3476528"/>
              <a:gd name="connsiteY15" fmla="*/ 2558528 h 2918552"/>
              <a:gd name="connsiteX16" fmla="*/ 348443 w 3476528"/>
              <a:gd name="connsiteY16" fmla="*/ 2262437 h 2918552"/>
              <a:gd name="connsiteX17" fmla="*/ 740329 w 3476528"/>
              <a:gd name="connsiteY17" fmla="*/ 1678962 h 2918552"/>
              <a:gd name="connsiteX18" fmla="*/ 749037 w 3476528"/>
              <a:gd name="connsiteY18" fmla="*/ 1217408 h 2918552"/>
              <a:gd name="connsiteX19" fmla="*/ 261357 w 3476528"/>
              <a:gd name="connsiteY19" fmla="*/ 1086780 h 2918552"/>
              <a:gd name="connsiteX20" fmla="*/ 100 w 3476528"/>
              <a:gd name="connsiteY20" fmla="*/ 903900 h 2918552"/>
              <a:gd name="connsiteX0" fmla="*/ 13293 w 3489721"/>
              <a:gd name="connsiteY0" fmla="*/ 950673 h 2965325"/>
              <a:gd name="connsiteX1" fmla="*/ 104473 w 3489721"/>
              <a:gd name="connsiteY1" fmla="*/ 42540 h 2965325"/>
              <a:gd name="connsiteX2" fmla="*/ 663574 w 3489721"/>
              <a:gd name="connsiteY2" fmla="*/ 193922 h 2965325"/>
              <a:gd name="connsiteX3" fmla="*/ 1328287 w 3489721"/>
              <a:gd name="connsiteY3" fmla="*/ 593621 h 2965325"/>
              <a:gd name="connsiteX4" fmla="*/ 2146893 w 3489721"/>
              <a:gd name="connsiteY4" fmla="*/ 375907 h 2965325"/>
              <a:gd name="connsiteX5" fmla="*/ 2695533 w 3489721"/>
              <a:gd name="connsiteY5" fmla="*/ 480410 h 2965325"/>
              <a:gd name="connsiteX6" fmla="*/ 3209339 w 3489721"/>
              <a:gd name="connsiteY6" fmla="*/ 1177095 h 2965325"/>
              <a:gd name="connsiteX7" fmla="*/ 3444470 w 3489721"/>
              <a:gd name="connsiteY7" fmla="*/ 1873781 h 2965325"/>
              <a:gd name="connsiteX8" fmla="*/ 3444470 w 3489721"/>
              <a:gd name="connsiteY8" fmla="*/ 2648844 h 2965325"/>
              <a:gd name="connsiteX9" fmla="*/ 2974207 w 3489721"/>
              <a:gd name="connsiteY9" fmla="*/ 2953644 h 2965325"/>
              <a:gd name="connsiteX10" fmla="*/ 2634573 w 3489721"/>
              <a:gd name="connsiteY10" fmla="*/ 2849141 h 2965325"/>
              <a:gd name="connsiteX11" fmla="*/ 2477819 w 3489721"/>
              <a:gd name="connsiteY11" fmla="*/ 2361461 h 2965325"/>
              <a:gd name="connsiteX12" fmla="*/ 1972722 w 3489721"/>
              <a:gd name="connsiteY12" fmla="*/ 2143747 h 2965325"/>
              <a:gd name="connsiteX13" fmla="*/ 1580836 w 3489721"/>
              <a:gd name="connsiteY13" fmla="*/ 2448547 h 2965325"/>
              <a:gd name="connsiteX14" fmla="*/ 1232493 w 3489721"/>
              <a:gd name="connsiteY14" fmla="*/ 2640135 h 2965325"/>
              <a:gd name="connsiteX15" fmla="*/ 797064 w 3489721"/>
              <a:gd name="connsiteY15" fmla="*/ 2605301 h 2965325"/>
              <a:gd name="connsiteX16" fmla="*/ 361636 w 3489721"/>
              <a:gd name="connsiteY16" fmla="*/ 2309210 h 2965325"/>
              <a:gd name="connsiteX17" fmla="*/ 753522 w 3489721"/>
              <a:gd name="connsiteY17" fmla="*/ 1725735 h 2965325"/>
              <a:gd name="connsiteX18" fmla="*/ 762230 w 3489721"/>
              <a:gd name="connsiteY18" fmla="*/ 1264181 h 2965325"/>
              <a:gd name="connsiteX19" fmla="*/ 274550 w 3489721"/>
              <a:gd name="connsiteY19" fmla="*/ 1133553 h 2965325"/>
              <a:gd name="connsiteX20" fmla="*/ 13293 w 3489721"/>
              <a:gd name="connsiteY20" fmla="*/ 950673 h 2965325"/>
              <a:gd name="connsiteX0" fmla="*/ 3760 w 3631113"/>
              <a:gd name="connsiteY0" fmla="*/ 625434 h 2944799"/>
              <a:gd name="connsiteX1" fmla="*/ 245865 w 3631113"/>
              <a:gd name="connsiteY1" fmla="*/ 22014 h 2944799"/>
              <a:gd name="connsiteX2" fmla="*/ 804966 w 3631113"/>
              <a:gd name="connsiteY2" fmla="*/ 173396 h 2944799"/>
              <a:gd name="connsiteX3" fmla="*/ 1469679 w 3631113"/>
              <a:gd name="connsiteY3" fmla="*/ 573095 h 2944799"/>
              <a:gd name="connsiteX4" fmla="*/ 2288285 w 3631113"/>
              <a:gd name="connsiteY4" fmla="*/ 355381 h 2944799"/>
              <a:gd name="connsiteX5" fmla="*/ 2836925 w 3631113"/>
              <a:gd name="connsiteY5" fmla="*/ 459884 h 2944799"/>
              <a:gd name="connsiteX6" fmla="*/ 3350731 w 3631113"/>
              <a:gd name="connsiteY6" fmla="*/ 1156569 h 2944799"/>
              <a:gd name="connsiteX7" fmla="*/ 3585862 w 3631113"/>
              <a:gd name="connsiteY7" fmla="*/ 1853255 h 2944799"/>
              <a:gd name="connsiteX8" fmla="*/ 3585862 w 3631113"/>
              <a:gd name="connsiteY8" fmla="*/ 2628318 h 2944799"/>
              <a:gd name="connsiteX9" fmla="*/ 3115599 w 3631113"/>
              <a:gd name="connsiteY9" fmla="*/ 2933118 h 2944799"/>
              <a:gd name="connsiteX10" fmla="*/ 2775965 w 3631113"/>
              <a:gd name="connsiteY10" fmla="*/ 2828615 h 2944799"/>
              <a:gd name="connsiteX11" fmla="*/ 2619211 w 3631113"/>
              <a:gd name="connsiteY11" fmla="*/ 2340935 h 2944799"/>
              <a:gd name="connsiteX12" fmla="*/ 2114114 w 3631113"/>
              <a:gd name="connsiteY12" fmla="*/ 2123221 h 2944799"/>
              <a:gd name="connsiteX13" fmla="*/ 1722228 w 3631113"/>
              <a:gd name="connsiteY13" fmla="*/ 2428021 h 2944799"/>
              <a:gd name="connsiteX14" fmla="*/ 1373885 w 3631113"/>
              <a:gd name="connsiteY14" fmla="*/ 2619609 h 2944799"/>
              <a:gd name="connsiteX15" fmla="*/ 938456 w 3631113"/>
              <a:gd name="connsiteY15" fmla="*/ 2584775 h 2944799"/>
              <a:gd name="connsiteX16" fmla="*/ 503028 w 3631113"/>
              <a:gd name="connsiteY16" fmla="*/ 2288684 h 2944799"/>
              <a:gd name="connsiteX17" fmla="*/ 894914 w 3631113"/>
              <a:gd name="connsiteY17" fmla="*/ 1705209 h 2944799"/>
              <a:gd name="connsiteX18" fmla="*/ 903622 w 3631113"/>
              <a:gd name="connsiteY18" fmla="*/ 1243655 h 2944799"/>
              <a:gd name="connsiteX19" fmla="*/ 415942 w 3631113"/>
              <a:gd name="connsiteY19" fmla="*/ 1113027 h 2944799"/>
              <a:gd name="connsiteX20" fmla="*/ 3760 w 3631113"/>
              <a:gd name="connsiteY20" fmla="*/ 625434 h 2944799"/>
              <a:gd name="connsiteX0" fmla="*/ 3484 w 3630837"/>
              <a:gd name="connsiteY0" fmla="*/ 625434 h 2944799"/>
              <a:gd name="connsiteX1" fmla="*/ 245589 w 3630837"/>
              <a:gd name="connsiteY1" fmla="*/ 22014 h 2944799"/>
              <a:gd name="connsiteX2" fmla="*/ 804690 w 3630837"/>
              <a:gd name="connsiteY2" fmla="*/ 173396 h 2944799"/>
              <a:gd name="connsiteX3" fmla="*/ 1469403 w 3630837"/>
              <a:gd name="connsiteY3" fmla="*/ 573095 h 2944799"/>
              <a:gd name="connsiteX4" fmla="*/ 2288009 w 3630837"/>
              <a:gd name="connsiteY4" fmla="*/ 355381 h 2944799"/>
              <a:gd name="connsiteX5" fmla="*/ 2836649 w 3630837"/>
              <a:gd name="connsiteY5" fmla="*/ 459884 h 2944799"/>
              <a:gd name="connsiteX6" fmla="*/ 3350455 w 3630837"/>
              <a:gd name="connsiteY6" fmla="*/ 1156569 h 2944799"/>
              <a:gd name="connsiteX7" fmla="*/ 3585586 w 3630837"/>
              <a:gd name="connsiteY7" fmla="*/ 1853255 h 2944799"/>
              <a:gd name="connsiteX8" fmla="*/ 3585586 w 3630837"/>
              <a:gd name="connsiteY8" fmla="*/ 2628318 h 2944799"/>
              <a:gd name="connsiteX9" fmla="*/ 3115323 w 3630837"/>
              <a:gd name="connsiteY9" fmla="*/ 2933118 h 2944799"/>
              <a:gd name="connsiteX10" fmla="*/ 2775689 w 3630837"/>
              <a:gd name="connsiteY10" fmla="*/ 2828615 h 2944799"/>
              <a:gd name="connsiteX11" fmla="*/ 2618935 w 3630837"/>
              <a:gd name="connsiteY11" fmla="*/ 2340935 h 2944799"/>
              <a:gd name="connsiteX12" fmla="*/ 2113838 w 3630837"/>
              <a:gd name="connsiteY12" fmla="*/ 2123221 h 2944799"/>
              <a:gd name="connsiteX13" fmla="*/ 1721952 w 3630837"/>
              <a:gd name="connsiteY13" fmla="*/ 2428021 h 2944799"/>
              <a:gd name="connsiteX14" fmla="*/ 1373609 w 3630837"/>
              <a:gd name="connsiteY14" fmla="*/ 2619609 h 2944799"/>
              <a:gd name="connsiteX15" fmla="*/ 938180 w 3630837"/>
              <a:gd name="connsiteY15" fmla="*/ 2584775 h 2944799"/>
              <a:gd name="connsiteX16" fmla="*/ 502752 w 3630837"/>
              <a:gd name="connsiteY16" fmla="*/ 2288684 h 2944799"/>
              <a:gd name="connsiteX17" fmla="*/ 894638 w 3630837"/>
              <a:gd name="connsiteY17" fmla="*/ 1705209 h 2944799"/>
              <a:gd name="connsiteX18" fmla="*/ 903346 w 3630837"/>
              <a:gd name="connsiteY18" fmla="*/ 1243655 h 2944799"/>
              <a:gd name="connsiteX19" fmla="*/ 408120 w 3630837"/>
              <a:gd name="connsiteY19" fmla="*/ 917698 h 2944799"/>
              <a:gd name="connsiteX20" fmla="*/ 3484 w 3630837"/>
              <a:gd name="connsiteY20" fmla="*/ 625434 h 2944799"/>
              <a:gd name="connsiteX0" fmla="*/ 5883 w 3633236"/>
              <a:gd name="connsiteY0" fmla="*/ 625434 h 2944799"/>
              <a:gd name="connsiteX1" fmla="*/ 247988 w 3633236"/>
              <a:gd name="connsiteY1" fmla="*/ 22014 h 2944799"/>
              <a:gd name="connsiteX2" fmla="*/ 807089 w 3633236"/>
              <a:gd name="connsiteY2" fmla="*/ 173396 h 2944799"/>
              <a:gd name="connsiteX3" fmla="*/ 1471802 w 3633236"/>
              <a:gd name="connsiteY3" fmla="*/ 573095 h 2944799"/>
              <a:gd name="connsiteX4" fmla="*/ 2290408 w 3633236"/>
              <a:gd name="connsiteY4" fmla="*/ 355381 h 2944799"/>
              <a:gd name="connsiteX5" fmla="*/ 2839048 w 3633236"/>
              <a:gd name="connsiteY5" fmla="*/ 459884 h 2944799"/>
              <a:gd name="connsiteX6" fmla="*/ 3352854 w 3633236"/>
              <a:gd name="connsiteY6" fmla="*/ 1156569 h 2944799"/>
              <a:gd name="connsiteX7" fmla="*/ 3587985 w 3633236"/>
              <a:gd name="connsiteY7" fmla="*/ 1853255 h 2944799"/>
              <a:gd name="connsiteX8" fmla="*/ 3587985 w 3633236"/>
              <a:gd name="connsiteY8" fmla="*/ 2628318 h 2944799"/>
              <a:gd name="connsiteX9" fmla="*/ 3117722 w 3633236"/>
              <a:gd name="connsiteY9" fmla="*/ 2933118 h 2944799"/>
              <a:gd name="connsiteX10" fmla="*/ 2778088 w 3633236"/>
              <a:gd name="connsiteY10" fmla="*/ 2828615 h 2944799"/>
              <a:gd name="connsiteX11" fmla="*/ 2621334 w 3633236"/>
              <a:gd name="connsiteY11" fmla="*/ 2340935 h 2944799"/>
              <a:gd name="connsiteX12" fmla="*/ 2116237 w 3633236"/>
              <a:gd name="connsiteY12" fmla="*/ 2123221 h 2944799"/>
              <a:gd name="connsiteX13" fmla="*/ 1724351 w 3633236"/>
              <a:gd name="connsiteY13" fmla="*/ 2428021 h 2944799"/>
              <a:gd name="connsiteX14" fmla="*/ 1376008 w 3633236"/>
              <a:gd name="connsiteY14" fmla="*/ 2619609 h 2944799"/>
              <a:gd name="connsiteX15" fmla="*/ 940579 w 3633236"/>
              <a:gd name="connsiteY15" fmla="*/ 2584775 h 2944799"/>
              <a:gd name="connsiteX16" fmla="*/ 505151 w 3633236"/>
              <a:gd name="connsiteY16" fmla="*/ 2288684 h 2944799"/>
              <a:gd name="connsiteX17" fmla="*/ 897037 w 3633236"/>
              <a:gd name="connsiteY17" fmla="*/ 1705209 h 2944799"/>
              <a:gd name="connsiteX18" fmla="*/ 905745 w 3633236"/>
              <a:gd name="connsiteY18" fmla="*/ 1243655 h 2944799"/>
              <a:gd name="connsiteX19" fmla="*/ 470889 w 3633236"/>
              <a:gd name="connsiteY19" fmla="*/ 870819 h 2944799"/>
              <a:gd name="connsiteX20" fmla="*/ 5883 w 3633236"/>
              <a:gd name="connsiteY20" fmla="*/ 625434 h 2944799"/>
              <a:gd name="connsiteX0" fmla="*/ 5883 w 3633236"/>
              <a:gd name="connsiteY0" fmla="*/ 625434 h 2944799"/>
              <a:gd name="connsiteX1" fmla="*/ 247988 w 3633236"/>
              <a:gd name="connsiteY1" fmla="*/ 22014 h 2944799"/>
              <a:gd name="connsiteX2" fmla="*/ 807089 w 3633236"/>
              <a:gd name="connsiteY2" fmla="*/ 173396 h 2944799"/>
              <a:gd name="connsiteX3" fmla="*/ 1471802 w 3633236"/>
              <a:gd name="connsiteY3" fmla="*/ 573095 h 2944799"/>
              <a:gd name="connsiteX4" fmla="*/ 2290408 w 3633236"/>
              <a:gd name="connsiteY4" fmla="*/ 355381 h 2944799"/>
              <a:gd name="connsiteX5" fmla="*/ 2839048 w 3633236"/>
              <a:gd name="connsiteY5" fmla="*/ 459884 h 2944799"/>
              <a:gd name="connsiteX6" fmla="*/ 3352854 w 3633236"/>
              <a:gd name="connsiteY6" fmla="*/ 1156569 h 2944799"/>
              <a:gd name="connsiteX7" fmla="*/ 3587985 w 3633236"/>
              <a:gd name="connsiteY7" fmla="*/ 1853255 h 2944799"/>
              <a:gd name="connsiteX8" fmla="*/ 3587985 w 3633236"/>
              <a:gd name="connsiteY8" fmla="*/ 2628318 h 2944799"/>
              <a:gd name="connsiteX9" fmla="*/ 3117722 w 3633236"/>
              <a:gd name="connsiteY9" fmla="*/ 2933118 h 2944799"/>
              <a:gd name="connsiteX10" fmla="*/ 2778088 w 3633236"/>
              <a:gd name="connsiteY10" fmla="*/ 2828615 h 2944799"/>
              <a:gd name="connsiteX11" fmla="*/ 2621334 w 3633236"/>
              <a:gd name="connsiteY11" fmla="*/ 2340935 h 2944799"/>
              <a:gd name="connsiteX12" fmla="*/ 2116237 w 3633236"/>
              <a:gd name="connsiteY12" fmla="*/ 2123221 h 2944799"/>
              <a:gd name="connsiteX13" fmla="*/ 1724351 w 3633236"/>
              <a:gd name="connsiteY13" fmla="*/ 2428021 h 2944799"/>
              <a:gd name="connsiteX14" fmla="*/ 1376008 w 3633236"/>
              <a:gd name="connsiteY14" fmla="*/ 2619609 h 2944799"/>
              <a:gd name="connsiteX15" fmla="*/ 940579 w 3633236"/>
              <a:gd name="connsiteY15" fmla="*/ 2584775 h 2944799"/>
              <a:gd name="connsiteX16" fmla="*/ 505151 w 3633236"/>
              <a:gd name="connsiteY16" fmla="*/ 2288684 h 2944799"/>
              <a:gd name="connsiteX17" fmla="*/ 897037 w 3633236"/>
              <a:gd name="connsiteY17" fmla="*/ 1705209 h 2944799"/>
              <a:gd name="connsiteX18" fmla="*/ 1018939 w 3633236"/>
              <a:gd name="connsiteY18" fmla="*/ 1142084 h 2944799"/>
              <a:gd name="connsiteX19" fmla="*/ 470889 w 3633236"/>
              <a:gd name="connsiteY19" fmla="*/ 870819 h 2944799"/>
              <a:gd name="connsiteX20" fmla="*/ 5883 w 3633236"/>
              <a:gd name="connsiteY20" fmla="*/ 625434 h 2944799"/>
              <a:gd name="connsiteX0" fmla="*/ 5883 w 3633236"/>
              <a:gd name="connsiteY0" fmla="*/ 625434 h 2944799"/>
              <a:gd name="connsiteX1" fmla="*/ 247988 w 3633236"/>
              <a:gd name="connsiteY1" fmla="*/ 22014 h 2944799"/>
              <a:gd name="connsiteX2" fmla="*/ 807089 w 3633236"/>
              <a:gd name="connsiteY2" fmla="*/ 173396 h 2944799"/>
              <a:gd name="connsiteX3" fmla="*/ 1471802 w 3633236"/>
              <a:gd name="connsiteY3" fmla="*/ 573095 h 2944799"/>
              <a:gd name="connsiteX4" fmla="*/ 2290408 w 3633236"/>
              <a:gd name="connsiteY4" fmla="*/ 355381 h 2944799"/>
              <a:gd name="connsiteX5" fmla="*/ 2839048 w 3633236"/>
              <a:gd name="connsiteY5" fmla="*/ 459884 h 2944799"/>
              <a:gd name="connsiteX6" fmla="*/ 3352854 w 3633236"/>
              <a:gd name="connsiteY6" fmla="*/ 1156569 h 2944799"/>
              <a:gd name="connsiteX7" fmla="*/ 3587985 w 3633236"/>
              <a:gd name="connsiteY7" fmla="*/ 1853255 h 2944799"/>
              <a:gd name="connsiteX8" fmla="*/ 3587985 w 3633236"/>
              <a:gd name="connsiteY8" fmla="*/ 2628318 h 2944799"/>
              <a:gd name="connsiteX9" fmla="*/ 3117722 w 3633236"/>
              <a:gd name="connsiteY9" fmla="*/ 2933118 h 2944799"/>
              <a:gd name="connsiteX10" fmla="*/ 2778088 w 3633236"/>
              <a:gd name="connsiteY10" fmla="*/ 2828615 h 2944799"/>
              <a:gd name="connsiteX11" fmla="*/ 2621334 w 3633236"/>
              <a:gd name="connsiteY11" fmla="*/ 2340935 h 2944799"/>
              <a:gd name="connsiteX12" fmla="*/ 2116237 w 3633236"/>
              <a:gd name="connsiteY12" fmla="*/ 2123221 h 2944799"/>
              <a:gd name="connsiteX13" fmla="*/ 1724351 w 3633236"/>
              <a:gd name="connsiteY13" fmla="*/ 2428021 h 2944799"/>
              <a:gd name="connsiteX14" fmla="*/ 1376008 w 3633236"/>
              <a:gd name="connsiteY14" fmla="*/ 2619609 h 2944799"/>
              <a:gd name="connsiteX15" fmla="*/ 940579 w 3633236"/>
              <a:gd name="connsiteY15" fmla="*/ 2584775 h 2944799"/>
              <a:gd name="connsiteX16" fmla="*/ 505151 w 3633236"/>
              <a:gd name="connsiteY16" fmla="*/ 2288684 h 2944799"/>
              <a:gd name="connsiteX17" fmla="*/ 995138 w 3633236"/>
              <a:gd name="connsiteY17" fmla="*/ 1728649 h 2944799"/>
              <a:gd name="connsiteX18" fmla="*/ 1018939 w 3633236"/>
              <a:gd name="connsiteY18" fmla="*/ 1142084 h 2944799"/>
              <a:gd name="connsiteX19" fmla="*/ 470889 w 3633236"/>
              <a:gd name="connsiteY19" fmla="*/ 870819 h 2944799"/>
              <a:gd name="connsiteX20" fmla="*/ 5883 w 3633236"/>
              <a:gd name="connsiteY20" fmla="*/ 625434 h 2944799"/>
              <a:gd name="connsiteX0" fmla="*/ 5883 w 3633236"/>
              <a:gd name="connsiteY0" fmla="*/ 625434 h 2944799"/>
              <a:gd name="connsiteX1" fmla="*/ 247988 w 3633236"/>
              <a:gd name="connsiteY1" fmla="*/ 22014 h 2944799"/>
              <a:gd name="connsiteX2" fmla="*/ 807089 w 3633236"/>
              <a:gd name="connsiteY2" fmla="*/ 173396 h 2944799"/>
              <a:gd name="connsiteX3" fmla="*/ 1471802 w 3633236"/>
              <a:gd name="connsiteY3" fmla="*/ 573095 h 2944799"/>
              <a:gd name="connsiteX4" fmla="*/ 2290408 w 3633236"/>
              <a:gd name="connsiteY4" fmla="*/ 355381 h 2944799"/>
              <a:gd name="connsiteX5" fmla="*/ 2839048 w 3633236"/>
              <a:gd name="connsiteY5" fmla="*/ 459884 h 2944799"/>
              <a:gd name="connsiteX6" fmla="*/ 3352854 w 3633236"/>
              <a:gd name="connsiteY6" fmla="*/ 1156569 h 2944799"/>
              <a:gd name="connsiteX7" fmla="*/ 3587985 w 3633236"/>
              <a:gd name="connsiteY7" fmla="*/ 1853255 h 2944799"/>
              <a:gd name="connsiteX8" fmla="*/ 3587985 w 3633236"/>
              <a:gd name="connsiteY8" fmla="*/ 2628318 h 2944799"/>
              <a:gd name="connsiteX9" fmla="*/ 3117722 w 3633236"/>
              <a:gd name="connsiteY9" fmla="*/ 2933118 h 2944799"/>
              <a:gd name="connsiteX10" fmla="*/ 2778088 w 3633236"/>
              <a:gd name="connsiteY10" fmla="*/ 2828615 h 2944799"/>
              <a:gd name="connsiteX11" fmla="*/ 2621334 w 3633236"/>
              <a:gd name="connsiteY11" fmla="*/ 2340935 h 2944799"/>
              <a:gd name="connsiteX12" fmla="*/ 2116237 w 3633236"/>
              <a:gd name="connsiteY12" fmla="*/ 2123221 h 2944799"/>
              <a:gd name="connsiteX13" fmla="*/ 1724351 w 3633236"/>
              <a:gd name="connsiteY13" fmla="*/ 2428021 h 2944799"/>
              <a:gd name="connsiteX14" fmla="*/ 1376008 w 3633236"/>
              <a:gd name="connsiteY14" fmla="*/ 2619609 h 2944799"/>
              <a:gd name="connsiteX15" fmla="*/ 940579 w 3633236"/>
              <a:gd name="connsiteY15" fmla="*/ 2584775 h 2944799"/>
              <a:gd name="connsiteX16" fmla="*/ 573067 w 3633236"/>
              <a:gd name="connsiteY16" fmla="*/ 2484013 h 2944799"/>
              <a:gd name="connsiteX17" fmla="*/ 995138 w 3633236"/>
              <a:gd name="connsiteY17" fmla="*/ 1728649 h 2944799"/>
              <a:gd name="connsiteX18" fmla="*/ 1018939 w 3633236"/>
              <a:gd name="connsiteY18" fmla="*/ 1142084 h 2944799"/>
              <a:gd name="connsiteX19" fmla="*/ 470889 w 3633236"/>
              <a:gd name="connsiteY19" fmla="*/ 870819 h 2944799"/>
              <a:gd name="connsiteX20" fmla="*/ 5883 w 3633236"/>
              <a:gd name="connsiteY20" fmla="*/ 625434 h 2944799"/>
              <a:gd name="connsiteX0" fmla="*/ 5883 w 3633236"/>
              <a:gd name="connsiteY0" fmla="*/ 625434 h 2944799"/>
              <a:gd name="connsiteX1" fmla="*/ 247988 w 3633236"/>
              <a:gd name="connsiteY1" fmla="*/ 22014 h 2944799"/>
              <a:gd name="connsiteX2" fmla="*/ 807089 w 3633236"/>
              <a:gd name="connsiteY2" fmla="*/ 173396 h 2944799"/>
              <a:gd name="connsiteX3" fmla="*/ 1471802 w 3633236"/>
              <a:gd name="connsiteY3" fmla="*/ 573095 h 2944799"/>
              <a:gd name="connsiteX4" fmla="*/ 2290408 w 3633236"/>
              <a:gd name="connsiteY4" fmla="*/ 355381 h 2944799"/>
              <a:gd name="connsiteX5" fmla="*/ 2839048 w 3633236"/>
              <a:gd name="connsiteY5" fmla="*/ 459884 h 2944799"/>
              <a:gd name="connsiteX6" fmla="*/ 3352854 w 3633236"/>
              <a:gd name="connsiteY6" fmla="*/ 1156569 h 2944799"/>
              <a:gd name="connsiteX7" fmla="*/ 3587985 w 3633236"/>
              <a:gd name="connsiteY7" fmla="*/ 1853255 h 2944799"/>
              <a:gd name="connsiteX8" fmla="*/ 3587985 w 3633236"/>
              <a:gd name="connsiteY8" fmla="*/ 2628318 h 2944799"/>
              <a:gd name="connsiteX9" fmla="*/ 3117722 w 3633236"/>
              <a:gd name="connsiteY9" fmla="*/ 2933118 h 2944799"/>
              <a:gd name="connsiteX10" fmla="*/ 2778088 w 3633236"/>
              <a:gd name="connsiteY10" fmla="*/ 2828615 h 2944799"/>
              <a:gd name="connsiteX11" fmla="*/ 2621334 w 3633236"/>
              <a:gd name="connsiteY11" fmla="*/ 2340935 h 2944799"/>
              <a:gd name="connsiteX12" fmla="*/ 2116237 w 3633236"/>
              <a:gd name="connsiteY12" fmla="*/ 2123221 h 2944799"/>
              <a:gd name="connsiteX13" fmla="*/ 1724351 w 3633236"/>
              <a:gd name="connsiteY13" fmla="*/ 2428021 h 2944799"/>
              <a:gd name="connsiteX14" fmla="*/ 1376008 w 3633236"/>
              <a:gd name="connsiteY14" fmla="*/ 2619609 h 2944799"/>
              <a:gd name="connsiteX15" fmla="*/ 940579 w 3633236"/>
              <a:gd name="connsiteY15" fmla="*/ 2584775 h 2944799"/>
              <a:gd name="connsiteX16" fmla="*/ 618345 w 3633236"/>
              <a:gd name="connsiteY16" fmla="*/ 2382442 h 2944799"/>
              <a:gd name="connsiteX17" fmla="*/ 995138 w 3633236"/>
              <a:gd name="connsiteY17" fmla="*/ 1728649 h 2944799"/>
              <a:gd name="connsiteX18" fmla="*/ 1018939 w 3633236"/>
              <a:gd name="connsiteY18" fmla="*/ 1142084 h 2944799"/>
              <a:gd name="connsiteX19" fmla="*/ 470889 w 3633236"/>
              <a:gd name="connsiteY19" fmla="*/ 870819 h 2944799"/>
              <a:gd name="connsiteX20" fmla="*/ 5883 w 3633236"/>
              <a:gd name="connsiteY20" fmla="*/ 625434 h 2944799"/>
              <a:gd name="connsiteX0" fmla="*/ 5883 w 3633236"/>
              <a:gd name="connsiteY0" fmla="*/ 625434 h 2944799"/>
              <a:gd name="connsiteX1" fmla="*/ 247988 w 3633236"/>
              <a:gd name="connsiteY1" fmla="*/ 22014 h 2944799"/>
              <a:gd name="connsiteX2" fmla="*/ 807089 w 3633236"/>
              <a:gd name="connsiteY2" fmla="*/ 173396 h 2944799"/>
              <a:gd name="connsiteX3" fmla="*/ 1471802 w 3633236"/>
              <a:gd name="connsiteY3" fmla="*/ 573095 h 2944799"/>
              <a:gd name="connsiteX4" fmla="*/ 2290408 w 3633236"/>
              <a:gd name="connsiteY4" fmla="*/ 355381 h 2944799"/>
              <a:gd name="connsiteX5" fmla="*/ 2839048 w 3633236"/>
              <a:gd name="connsiteY5" fmla="*/ 459884 h 2944799"/>
              <a:gd name="connsiteX6" fmla="*/ 3352854 w 3633236"/>
              <a:gd name="connsiteY6" fmla="*/ 1156569 h 2944799"/>
              <a:gd name="connsiteX7" fmla="*/ 3587985 w 3633236"/>
              <a:gd name="connsiteY7" fmla="*/ 1853255 h 2944799"/>
              <a:gd name="connsiteX8" fmla="*/ 3587985 w 3633236"/>
              <a:gd name="connsiteY8" fmla="*/ 2628318 h 2944799"/>
              <a:gd name="connsiteX9" fmla="*/ 3117722 w 3633236"/>
              <a:gd name="connsiteY9" fmla="*/ 2933118 h 2944799"/>
              <a:gd name="connsiteX10" fmla="*/ 2778088 w 3633236"/>
              <a:gd name="connsiteY10" fmla="*/ 2828615 h 2944799"/>
              <a:gd name="connsiteX11" fmla="*/ 2621334 w 3633236"/>
              <a:gd name="connsiteY11" fmla="*/ 2340935 h 2944799"/>
              <a:gd name="connsiteX12" fmla="*/ 2116237 w 3633236"/>
              <a:gd name="connsiteY12" fmla="*/ 2123221 h 2944799"/>
              <a:gd name="connsiteX13" fmla="*/ 1724351 w 3633236"/>
              <a:gd name="connsiteY13" fmla="*/ 2428021 h 2944799"/>
              <a:gd name="connsiteX14" fmla="*/ 1345823 w 3633236"/>
              <a:gd name="connsiteY14" fmla="*/ 2588357 h 2944799"/>
              <a:gd name="connsiteX15" fmla="*/ 940579 w 3633236"/>
              <a:gd name="connsiteY15" fmla="*/ 2584775 h 2944799"/>
              <a:gd name="connsiteX16" fmla="*/ 618345 w 3633236"/>
              <a:gd name="connsiteY16" fmla="*/ 2382442 h 2944799"/>
              <a:gd name="connsiteX17" fmla="*/ 995138 w 3633236"/>
              <a:gd name="connsiteY17" fmla="*/ 1728649 h 2944799"/>
              <a:gd name="connsiteX18" fmla="*/ 1018939 w 3633236"/>
              <a:gd name="connsiteY18" fmla="*/ 1142084 h 2944799"/>
              <a:gd name="connsiteX19" fmla="*/ 470889 w 3633236"/>
              <a:gd name="connsiteY19" fmla="*/ 870819 h 2944799"/>
              <a:gd name="connsiteX20" fmla="*/ 5883 w 3633236"/>
              <a:gd name="connsiteY20" fmla="*/ 625434 h 2944799"/>
              <a:gd name="connsiteX0" fmla="*/ 5883 w 3633236"/>
              <a:gd name="connsiteY0" fmla="*/ 625434 h 2944799"/>
              <a:gd name="connsiteX1" fmla="*/ 247988 w 3633236"/>
              <a:gd name="connsiteY1" fmla="*/ 22014 h 2944799"/>
              <a:gd name="connsiteX2" fmla="*/ 807089 w 3633236"/>
              <a:gd name="connsiteY2" fmla="*/ 173396 h 2944799"/>
              <a:gd name="connsiteX3" fmla="*/ 1471802 w 3633236"/>
              <a:gd name="connsiteY3" fmla="*/ 573095 h 2944799"/>
              <a:gd name="connsiteX4" fmla="*/ 2290408 w 3633236"/>
              <a:gd name="connsiteY4" fmla="*/ 355381 h 2944799"/>
              <a:gd name="connsiteX5" fmla="*/ 2839048 w 3633236"/>
              <a:gd name="connsiteY5" fmla="*/ 459884 h 2944799"/>
              <a:gd name="connsiteX6" fmla="*/ 3352854 w 3633236"/>
              <a:gd name="connsiteY6" fmla="*/ 1156569 h 2944799"/>
              <a:gd name="connsiteX7" fmla="*/ 3587985 w 3633236"/>
              <a:gd name="connsiteY7" fmla="*/ 1853255 h 2944799"/>
              <a:gd name="connsiteX8" fmla="*/ 3587985 w 3633236"/>
              <a:gd name="connsiteY8" fmla="*/ 2628318 h 2944799"/>
              <a:gd name="connsiteX9" fmla="*/ 3117722 w 3633236"/>
              <a:gd name="connsiteY9" fmla="*/ 2933118 h 2944799"/>
              <a:gd name="connsiteX10" fmla="*/ 2778088 w 3633236"/>
              <a:gd name="connsiteY10" fmla="*/ 2828615 h 2944799"/>
              <a:gd name="connsiteX11" fmla="*/ 2621334 w 3633236"/>
              <a:gd name="connsiteY11" fmla="*/ 2340935 h 2944799"/>
              <a:gd name="connsiteX12" fmla="*/ 2116237 w 3633236"/>
              <a:gd name="connsiteY12" fmla="*/ 2123221 h 2944799"/>
              <a:gd name="connsiteX13" fmla="*/ 1671527 w 3633236"/>
              <a:gd name="connsiteY13" fmla="*/ 2318637 h 2944799"/>
              <a:gd name="connsiteX14" fmla="*/ 1345823 w 3633236"/>
              <a:gd name="connsiteY14" fmla="*/ 2588357 h 2944799"/>
              <a:gd name="connsiteX15" fmla="*/ 940579 w 3633236"/>
              <a:gd name="connsiteY15" fmla="*/ 2584775 h 2944799"/>
              <a:gd name="connsiteX16" fmla="*/ 618345 w 3633236"/>
              <a:gd name="connsiteY16" fmla="*/ 2382442 h 2944799"/>
              <a:gd name="connsiteX17" fmla="*/ 995138 w 3633236"/>
              <a:gd name="connsiteY17" fmla="*/ 1728649 h 2944799"/>
              <a:gd name="connsiteX18" fmla="*/ 1018939 w 3633236"/>
              <a:gd name="connsiteY18" fmla="*/ 1142084 h 2944799"/>
              <a:gd name="connsiteX19" fmla="*/ 470889 w 3633236"/>
              <a:gd name="connsiteY19" fmla="*/ 870819 h 2944799"/>
              <a:gd name="connsiteX20" fmla="*/ 5883 w 3633236"/>
              <a:gd name="connsiteY20" fmla="*/ 625434 h 2944799"/>
              <a:gd name="connsiteX0" fmla="*/ 5883 w 3633236"/>
              <a:gd name="connsiteY0" fmla="*/ 625434 h 2944799"/>
              <a:gd name="connsiteX1" fmla="*/ 247988 w 3633236"/>
              <a:gd name="connsiteY1" fmla="*/ 22014 h 2944799"/>
              <a:gd name="connsiteX2" fmla="*/ 807089 w 3633236"/>
              <a:gd name="connsiteY2" fmla="*/ 173396 h 2944799"/>
              <a:gd name="connsiteX3" fmla="*/ 1471802 w 3633236"/>
              <a:gd name="connsiteY3" fmla="*/ 573095 h 2944799"/>
              <a:gd name="connsiteX4" fmla="*/ 2290408 w 3633236"/>
              <a:gd name="connsiteY4" fmla="*/ 355381 h 2944799"/>
              <a:gd name="connsiteX5" fmla="*/ 2839048 w 3633236"/>
              <a:gd name="connsiteY5" fmla="*/ 459884 h 2944799"/>
              <a:gd name="connsiteX6" fmla="*/ 3352854 w 3633236"/>
              <a:gd name="connsiteY6" fmla="*/ 1156569 h 2944799"/>
              <a:gd name="connsiteX7" fmla="*/ 3587985 w 3633236"/>
              <a:gd name="connsiteY7" fmla="*/ 1853255 h 2944799"/>
              <a:gd name="connsiteX8" fmla="*/ 3587985 w 3633236"/>
              <a:gd name="connsiteY8" fmla="*/ 2628318 h 2944799"/>
              <a:gd name="connsiteX9" fmla="*/ 3117722 w 3633236"/>
              <a:gd name="connsiteY9" fmla="*/ 2933118 h 2944799"/>
              <a:gd name="connsiteX10" fmla="*/ 2778088 w 3633236"/>
              <a:gd name="connsiteY10" fmla="*/ 2828615 h 2944799"/>
              <a:gd name="connsiteX11" fmla="*/ 2621334 w 3633236"/>
              <a:gd name="connsiteY11" fmla="*/ 2340935 h 2944799"/>
              <a:gd name="connsiteX12" fmla="*/ 2116237 w 3633236"/>
              <a:gd name="connsiteY12" fmla="*/ 2123221 h 2944799"/>
              <a:gd name="connsiteX13" fmla="*/ 1671527 w 3633236"/>
              <a:gd name="connsiteY13" fmla="*/ 2318637 h 2944799"/>
              <a:gd name="connsiteX14" fmla="*/ 1345823 w 3633236"/>
              <a:gd name="connsiteY14" fmla="*/ 2588357 h 2944799"/>
              <a:gd name="connsiteX15" fmla="*/ 940579 w 3633236"/>
              <a:gd name="connsiteY15" fmla="*/ 2584775 h 2944799"/>
              <a:gd name="connsiteX16" fmla="*/ 618345 w 3633236"/>
              <a:gd name="connsiteY16" fmla="*/ 2382442 h 2944799"/>
              <a:gd name="connsiteX17" fmla="*/ 995138 w 3633236"/>
              <a:gd name="connsiteY17" fmla="*/ 1728649 h 2944799"/>
              <a:gd name="connsiteX18" fmla="*/ 1018939 w 3633236"/>
              <a:gd name="connsiteY18" fmla="*/ 1142084 h 2944799"/>
              <a:gd name="connsiteX19" fmla="*/ 470889 w 3633236"/>
              <a:gd name="connsiteY19" fmla="*/ 870819 h 2944799"/>
              <a:gd name="connsiteX20" fmla="*/ 5883 w 3633236"/>
              <a:gd name="connsiteY20" fmla="*/ 625434 h 2944799"/>
              <a:gd name="connsiteX0" fmla="*/ 5883 w 3633236"/>
              <a:gd name="connsiteY0" fmla="*/ 625434 h 2945136"/>
              <a:gd name="connsiteX1" fmla="*/ 247988 w 3633236"/>
              <a:gd name="connsiteY1" fmla="*/ 22014 h 2945136"/>
              <a:gd name="connsiteX2" fmla="*/ 807089 w 3633236"/>
              <a:gd name="connsiteY2" fmla="*/ 173396 h 2945136"/>
              <a:gd name="connsiteX3" fmla="*/ 1471802 w 3633236"/>
              <a:gd name="connsiteY3" fmla="*/ 573095 h 2945136"/>
              <a:gd name="connsiteX4" fmla="*/ 2290408 w 3633236"/>
              <a:gd name="connsiteY4" fmla="*/ 355381 h 2945136"/>
              <a:gd name="connsiteX5" fmla="*/ 2839048 w 3633236"/>
              <a:gd name="connsiteY5" fmla="*/ 459884 h 2945136"/>
              <a:gd name="connsiteX6" fmla="*/ 3352854 w 3633236"/>
              <a:gd name="connsiteY6" fmla="*/ 1156569 h 2945136"/>
              <a:gd name="connsiteX7" fmla="*/ 3587985 w 3633236"/>
              <a:gd name="connsiteY7" fmla="*/ 1853255 h 2945136"/>
              <a:gd name="connsiteX8" fmla="*/ 3587985 w 3633236"/>
              <a:gd name="connsiteY8" fmla="*/ 2628318 h 2945136"/>
              <a:gd name="connsiteX9" fmla="*/ 3117722 w 3633236"/>
              <a:gd name="connsiteY9" fmla="*/ 2933118 h 2945136"/>
              <a:gd name="connsiteX10" fmla="*/ 2778088 w 3633236"/>
              <a:gd name="connsiteY10" fmla="*/ 2828615 h 2945136"/>
              <a:gd name="connsiteX11" fmla="*/ 2930731 w 3633236"/>
              <a:gd name="connsiteY11" fmla="*/ 2325309 h 2945136"/>
              <a:gd name="connsiteX12" fmla="*/ 2116237 w 3633236"/>
              <a:gd name="connsiteY12" fmla="*/ 2123221 h 2945136"/>
              <a:gd name="connsiteX13" fmla="*/ 1671527 w 3633236"/>
              <a:gd name="connsiteY13" fmla="*/ 2318637 h 2945136"/>
              <a:gd name="connsiteX14" fmla="*/ 1345823 w 3633236"/>
              <a:gd name="connsiteY14" fmla="*/ 2588357 h 2945136"/>
              <a:gd name="connsiteX15" fmla="*/ 940579 w 3633236"/>
              <a:gd name="connsiteY15" fmla="*/ 2584775 h 2945136"/>
              <a:gd name="connsiteX16" fmla="*/ 618345 w 3633236"/>
              <a:gd name="connsiteY16" fmla="*/ 2382442 h 2945136"/>
              <a:gd name="connsiteX17" fmla="*/ 995138 w 3633236"/>
              <a:gd name="connsiteY17" fmla="*/ 1728649 h 2945136"/>
              <a:gd name="connsiteX18" fmla="*/ 1018939 w 3633236"/>
              <a:gd name="connsiteY18" fmla="*/ 1142084 h 2945136"/>
              <a:gd name="connsiteX19" fmla="*/ 470889 w 3633236"/>
              <a:gd name="connsiteY19" fmla="*/ 870819 h 2945136"/>
              <a:gd name="connsiteX20" fmla="*/ 5883 w 3633236"/>
              <a:gd name="connsiteY20" fmla="*/ 625434 h 2945136"/>
              <a:gd name="connsiteX0" fmla="*/ 5883 w 3633236"/>
              <a:gd name="connsiteY0" fmla="*/ 625434 h 2951245"/>
              <a:gd name="connsiteX1" fmla="*/ 247988 w 3633236"/>
              <a:gd name="connsiteY1" fmla="*/ 22014 h 2951245"/>
              <a:gd name="connsiteX2" fmla="*/ 807089 w 3633236"/>
              <a:gd name="connsiteY2" fmla="*/ 173396 h 2951245"/>
              <a:gd name="connsiteX3" fmla="*/ 1471802 w 3633236"/>
              <a:gd name="connsiteY3" fmla="*/ 573095 h 2951245"/>
              <a:gd name="connsiteX4" fmla="*/ 2290408 w 3633236"/>
              <a:gd name="connsiteY4" fmla="*/ 355381 h 2951245"/>
              <a:gd name="connsiteX5" fmla="*/ 2839048 w 3633236"/>
              <a:gd name="connsiteY5" fmla="*/ 459884 h 2951245"/>
              <a:gd name="connsiteX6" fmla="*/ 3352854 w 3633236"/>
              <a:gd name="connsiteY6" fmla="*/ 1156569 h 2951245"/>
              <a:gd name="connsiteX7" fmla="*/ 3587985 w 3633236"/>
              <a:gd name="connsiteY7" fmla="*/ 1853255 h 2951245"/>
              <a:gd name="connsiteX8" fmla="*/ 3587985 w 3633236"/>
              <a:gd name="connsiteY8" fmla="*/ 2628318 h 2951245"/>
              <a:gd name="connsiteX9" fmla="*/ 3117722 w 3633236"/>
              <a:gd name="connsiteY9" fmla="*/ 2933118 h 2951245"/>
              <a:gd name="connsiteX10" fmla="*/ 3034661 w 3633236"/>
              <a:gd name="connsiteY10" fmla="*/ 2852055 h 2951245"/>
              <a:gd name="connsiteX11" fmla="*/ 2930731 w 3633236"/>
              <a:gd name="connsiteY11" fmla="*/ 2325309 h 2951245"/>
              <a:gd name="connsiteX12" fmla="*/ 2116237 w 3633236"/>
              <a:gd name="connsiteY12" fmla="*/ 2123221 h 2951245"/>
              <a:gd name="connsiteX13" fmla="*/ 1671527 w 3633236"/>
              <a:gd name="connsiteY13" fmla="*/ 2318637 h 2951245"/>
              <a:gd name="connsiteX14" fmla="*/ 1345823 w 3633236"/>
              <a:gd name="connsiteY14" fmla="*/ 2588357 h 2951245"/>
              <a:gd name="connsiteX15" fmla="*/ 940579 w 3633236"/>
              <a:gd name="connsiteY15" fmla="*/ 2584775 h 2951245"/>
              <a:gd name="connsiteX16" fmla="*/ 618345 w 3633236"/>
              <a:gd name="connsiteY16" fmla="*/ 2382442 h 2951245"/>
              <a:gd name="connsiteX17" fmla="*/ 995138 w 3633236"/>
              <a:gd name="connsiteY17" fmla="*/ 1728649 h 2951245"/>
              <a:gd name="connsiteX18" fmla="*/ 1018939 w 3633236"/>
              <a:gd name="connsiteY18" fmla="*/ 1142084 h 2951245"/>
              <a:gd name="connsiteX19" fmla="*/ 470889 w 3633236"/>
              <a:gd name="connsiteY19" fmla="*/ 870819 h 2951245"/>
              <a:gd name="connsiteX20" fmla="*/ 5883 w 3633236"/>
              <a:gd name="connsiteY20" fmla="*/ 625434 h 2951245"/>
              <a:gd name="connsiteX0" fmla="*/ 5883 w 3609014"/>
              <a:gd name="connsiteY0" fmla="*/ 625434 h 2933565"/>
              <a:gd name="connsiteX1" fmla="*/ 247988 w 3609014"/>
              <a:gd name="connsiteY1" fmla="*/ 22014 h 2933565"/>
              <a:gd name="connsiteX2" fmla="*/ 807089 w 3609014"/>
              <a:gd name="connsiteY2" fmla="*/ 173396 h 2933565"/>
              <a:gd name="connsiteX3" fmla="*/ 1471802 w 3609014"/>
              <a:gd name="connsiteY3" fmla="*/ 573095 h 2933565"/>
              <a:gd name="connsiteX4" fmla="*/ 2290408 w 3609014"/>
              <a:gd name="connsiteY4" fmla="*/ 355381 h 2933565"/>
              <a:gd name="connsiteX5" fmla="*/ 2839048 w 3609014"/>
              <a:gd name="connsiteY5" fmla="*/ 459884 h 2933565"/>
              <a:gd name="connsiteX6" fmla="*/ 3352854 w 3609014"/>
              <a:gd name="connsiteY6" fmla="*/ 1156569 h 2933565"/>
              <a:gd name="connsiteX7" fmla="*/ 3587985 w 3609014"/>
              <a:gd name="connsiteY7" fmla="*/ 1853255 h 2933565"/>
              <a:gd name="connsiteX8" fmla="*/ 3587985 w 3609014"/>
              <a:gd name="connsiteY8" fmla="*/ 2628318 h 2933565"/>
              <a:gd name="connsiteX9" fmla="*/ 3502581 w 3609014"/>
              <a:gd name="connsiteY9" fmla="*/ 2909679 h 2933565"/>
              <a:gd name="connsiteX10" fmla="*/ 3034661 w 3609014"/>
              <a:gd name="connsiteY10" fmla="*/ 2852055 h 2933565"/>
              <a:gd name="connsiteX11" fmla="*/ 2930731 w 3609014"/>
              <a:gd name="connsiteY11" fmla="*/ 2325309 h 2933565"/>
              <a:gd name="connsiteX12" fmla="*/ 2116237 w 3609014"/>
              <a:gd name="connsiteY12" fmla="*/ 2123221 h 2933565"/>
              <a:gd name="connsiteX13" fmla="*/ 1671527 w 3609014"/>
              <a:gd name="connsiteY13" fmla="*/ 2318637 h 2933565"/>
              <a:gd name="connsiteX14" fmla="*/ 1345823 w 3609014"/>
              <a:gd name="connsiteY14" fmla="*/ 2588357 h 2933565"/>
              <a:gd name="connsiteX15" fmla="*/ 940579 w 3609014"/>
              <a:gd name="connsiteY15" fmla="*/ 2584775 h 2933565"/>
              <a:gd name="connsiteX16" fmla="*/ 618345 w 3609014"/>
              <a:gd name="connsiteY16" fmla="*/ 2382442 h 2933565"/>
              <a:gd name="connsiteX17" fmla="*/ 995138 w 3609014"/>
              <a:gd name="connsiteY17" fmla="*/ 1728649 h 2933565"/>
              <a:gd name="connsiteX18" fmla="*/ 1018939 w 3609014"/>
              <a:gd name="connsiteY18" fmla="*/ 1142084 h 2933565"/>
              <a:gd name="connsiteX19" fmla="*/ 470889 w 3609014"/>
              <a:gd name="connsiteY19" fmla="*/ 870819 h 2933565"/>
              <a:gd name="connsiteX20" fmla="*/ 5883 w 3609014"/>
              <a:gd name="connsiteY20" fmla="*/ 625434 h 2933565"/>
              <a:gd name="connsiteX0" fmla="*/ 5883 w 3616520"/>
              <a:gd name="connsiteY0" fmla="*/ 625434 h 2940959"/>
              <a:gd name="connsiteX1" fmla="*/ 247988 w 3616520"/>
              <a:gd name="connsiteY1" fmla="*/ 22014 h 2940959"/>
              <a:gd name="connsiteX2" fmla="*/ 807089 w 3616520"/>
              <a:gd name="connsiteY2" fmla="*/ 173396 h 2940959"/>
              <a:gd name="connsiteX3" fmla="*/ 1471802 w 3616520"/>
              <a:gd name="connsiteY3" fmla="*/ 573095 h 2940959"/>
              <a:gd name="connsiteX4" fmla="*/ 2290408 w 3616520"/>
              <a:gd name="connsiteY4" fmla="*/ 355381 h 2940959"/>
              <a:gd name="connsiteX5" fmla="*/ 2839048 w 3616520"/>
              <a:gd name="connsiteY5" fmla="*/ 459884 h 2940959"/>
              <a:gd name="connsiteX6" fmla="*/ 3352854 w 3616520"/>
              <a:gd name="connsiteY6" fmla="*/ 1156569 h 2940959"/>
              <a:gd name="connsiteX7" fmla="*/ 3587985 w 3616520"/>
              <a:gd name="connsiteY7" fmla="*/ 1853255 h 2940959"/>
              <a:gd name="connsiteX8" fmla="*/ 3603078 w 3616520"/>
              <a:gd name="connsiteY8" fmla="*/ 2526747 h 2940959"/>
              <a:gd name="connsiteX9" fmla="*/ 3502581 w 3616520"/>
              <a:gd name="connsiteY9" fmla="*/ 2909679 h 2940959"/>
              <a:gd name="connsiteX10" fmla="*/ 3034661 w 3616520"/>
              <a:gd name="connsiteY10" fmla="*/ 2852055 h 2940959"/>
              <a:gd name="connsiteX11" fmla="*/ 2930731 w 3616520"/>
              <a:gd name="connsiteY11" fmla="*/ 2325309 h 2940959"/>
              <a:gd name="connsiteX12" fmla="*/ 2116237 w 3616520"/>
              <a:gd name="connsiteY12" fmla="*/ 2123221 h 2940959"/>
              <a:gd name="connsiteX13" fmla="*/ 1671527 w 3616520"/>
              <a:gd name="connsiteY13" fmla="*/ 2318637 h 2940959"/>
              <a:gd name="connsiteX14" fmla="*/ 1345823 w 3616520"/>
              <a:gd name="connsiteY14" fmla="*/ 2588357 h 2940959"/>
              <a:gd name="connsiteX15" fmla="*/ 940579 w 3616520"/>
              <a:gd name="connsiteY15" fmla="*/ 2584775 h 2940959"/>
              <a:gd name="connsiteX16" fmla="*/ 618345 w 3616520"/>
              <a:gd name="connsiteY16" fmla="*/ 2382442 h 2940959"/>
              <a:gd name="connsiteX17" fmla="*/ 995138 w 3616520"/>
              <a:gd name="connsiteY17" fmla="*/ 1728649 h 2940959"/>
              <a:gd name="connsiteX18" fmla="*/ 1018939 w 3616520"/>
              <a:gd name="connsiteY18" fmla="*/ 1142084 h 2940959"/>
              <a:gd name="connsiteX19" fmla="*/ 470889 w 3616520"/>
              <a:gd name="connsiteY19" fmla="*/ 870819 h 2940959"/>
              <a:gd name="connsiteX20" fmla="*/ 5883 w 3616520"/>
              <a:gd name="connsiteY20" fmla="*/ 625434 h 2940959"/>
              <a:gd name="connsiteX0" fmla="*/ 5883 w 3616520"/>
              <a:gd name="connsiteY0" fmla="*/ 625434 h 2937990"/>
              <a:gd name="connsiteX1" fmla="*/ 247988 w 3616520"/>
              <a:gd name="connsiteY1" fmla="*/ 22014 h 2937990"/>
              <a:gd name="connsiteX2" fmla="*/ 807089 w 3616520"/>
              <a:gd name="connsiteY2" fmla="*/ 173396 h 2937990"/>
              <a:gd name="connsiteX3" fmla="*/ 1471802 w 3616520"/>
              <a:gd name="connsiteY3" fmla="*/ 573095 h 2937990"/>
              <a:gd name="connsiteX4" fmla="*/ 2290408 w 3616520"/>
              <a:gd name="connsiteY4" fmla="*/ 355381 h 2937990"/>
              <a:gd name="connsiteX5" fmla="*/ 2839048 w 3616520"/>
              <a:gd name="connsiteY5" fmla="*/ 459884 h 2937990"/>
              <a:gd name="connsiteX6" fmla="*/ 3352854 w 3616520"/>
              <a:gd name="connsiteY6" fmla="*/ 1156569 h 2937990"/>
              <a:gd name="connsiteX7" fmla="*/ 3587985 w 3616520"/>
              <a:gd name="connsiteY7" fmla="*/ 1853255 h 2937990"/>
              <a:gd name="connsiteX8" fmla="*/ 3603078 w 3616520"/>
              <a:gd name="connsiteY8" fmla="*/ 2526747 h 2937990"/>
              <a:gd name="connsiteX9" fmla="*/ 3502581 w 3616520"/>
              <a:gd name="connsiteY9" fmla="*/ 2909679 h 2937990"/>
              <a:gd name="connsiteX10" fmla="*/ 3215771 w 3616520"/>
              <a:gd name="connsiteY10" fmla="*/ 2844242 h 2937990"/>
              <a:gd name="connsiteX11" fmla="*/ 2930731 w 3616520"/>
              <a:gd name="connsiteY11" fmla="*/ 2325309 h 2937990"/>
              <a:gd name="connsiteX12" fmla="*/ 2116237 w 3616520"/>
              <a:gd name="connsiteY12" fmla="*/ 2123221 h 2937990"/>
              <a:gd name="connsiteX13" fmla="*/ 1671527 w 3616520"/>
              <a:gd name="connsiteY13" fmla="*/ 2318637 h 2937990"/>
              <a:gd name="connsiteX14" fmla="*/ 1345823 w 3616520"/>
              <a:gd name="connsiteY14" fmla="*/ 2588357 h 2937990"/>
              <a:gd name="connsiteX15" fmla="*/ 940579 w 3616520"/>
              <a:gd name="connsiteY15" fmla="*/ 2584775 h 2937990"/>
              <a:gd name="connsiteX16" fmla="*/ 618345 w 3616520"/>
              <a:gd name="connsiteY16" fmla="*/ 2382442 h 2937990"/>
              <a:gd name="connsiteX17" fmla="*/ 995138 w 3616520"/>
              <a:gd name="connsiteY17" fmla="*/ 1728649 h 2937990"/>
              <a:gd name="connsiteX18" fmla="*/ 1018939 w 3616520"/>
              <a:gd name="connsiteY18" fmla="*/ 1142084 h 2937990"/>
              <a:gd name="connsiteX19" fmla="*/ 470889 w 3616520"/>
              <a:gd name="connsiteY19" fmla="*/ 870819 h 2937990"/>
              <a:gd name="connsiteX20" fmla="*/ 5883 w 3616520"/>
              <a:gd name="connsiteY20" fmla="*/ 625434 h 2937990"/>
              <a:gd name="connsiteX0" fmla="*/ 5883 w 3616520"/>
              <a:gd name="connsiteY0" fmla="*/ 625434 h 2937990"/>
              <a:gd name="connsiteX1" fmla="*/ 247988 w 3616520"/>
              <a:gd name="connsiteY1" fmla="*/ 22014 h 2937990"/>
              <a:gd name="connsiteX2" fmla="*/ 807089 w 3616520"/>
              <a:gd name="connsiteY2" fmla="*/ 173396 h 2937990"/>
              <a:gd name="connsiteX3" fmla="*/ 1471802 w 3616520"/>
              <a:gd name="connsiteY3" fmla="*/ 573095 h 2937990"/>
              <a:gd name="connsiteX4" fmla="*/ 2290408 w 3616520"/>
              <a:gd name="connsiteY4" fmla="*/ 355381 h 2937990"/>
              <a:gd name="connsiteX5" fmla="*/ 2839048 w 3616520"/>
              <a:gd name="connsiteY5" fmla="*/ 459884 h 2937990"/>
              <a:gd name="connsiteX6" fmla="*/ 3352854 w 3616520"/>
              <a:gd name="connsiteY6" fmla="*/ 1156569 h 2937990"/>
              <a:gd name="connsiteX7" fmla="*/ 3587985 w 3616520"/>
              <a:gd name="connsiteY7" fmla="*/ 1853255 h 2937990"/>
              <a:gd name="connsiteX8" fmla="*/ 3603078 w 3616520"/>
              <a:gd name="connsiteY8" fmla="*/ 2526747 h 2937990"/>
              <a:gd name="connsiteX9" fmla="*/ 3502581 w 3616520"/>
              <a:gd name="connsiteY9" fmla="*/ 2909679 h 2937990"/>
              <a:gd name="connsiteX10" fmla="*/ 3215771 w 3616520"/>
              <a:gd name="connsiteY10" fmla="*/ 2844242 h 2937990"/>
              <a:gd name="connsiteX11" fmla="*/ 2930731 w 3616520"/>
              <a:gd name="connsiteY11" fmla="*/ 2325309 h 2937990"/>
              <a:gd name="connsiteX12" fmla="*/ 2116237 w 3616520"/>
              <a:gd name="connsiteY12" fmla="*/ 2123221 h 2937990"/>
              <a:gd name="connsiteX13" fmla="*/ 1656435 w 3616520"/>
              <a:gd name="connsiteY13" fmla="*/ 2224880 h 2937990"/>
              <a:gd name="connsiteX14" fmla="*/ 1345823 w 3616520"/>
              <a:gd name="connsiteY14" fmla="*/ 2588357 h 2937990"/>
              <a:gd name="connsiteX15" fmla="*/ 940579 w 3616520"/>
              <a:gd name="connsiteY15" fmla="*/ 2584775 h 2937990"/>
              <a:gd name="connsiteX16" fmla="*/ 618345 w 3616520"/>
              <a:gd name="connsiteY16" fmla="*/ 2382442 h 2937990"/>
              <a:gd name="connsiteX17" fmla="*/ 995138 w 3616520"/>
              <a:gd name="connsiteY17" fmla="*/ 1728649 h 2937990"/>
              <a:gd name="connsiteX18" fmla="*/ 1018939 w 3616520"/>
              <a:gd name="connsiteY18" fmla="*/ 1142084 h 2937990"/>
              <a:gd name="connsiteX19" fmla="*/ 470889 w 3616520"/>
              <a:gd name="connsiteY19" fmla="*/ 870819 h 2937990"/>
              <a:gd name="connsiteX20" fmla="*/ 5883 w 3616520"/>
              <a:gd name="connsiteY20" fmla="*/ 625434 h 2937990"/>
              <a:gd name="connsiteX0" fmla="*/ 5883 w 3616520"/>
              <a:gd name="connsiteY0" fmla="*/ 625434 h 2937990"/>
              <a:gd name="connsiteX1" fmla="*/ 247988 w 3616520"/>
              <a:gd name="connsiteY1" fmla="*/ 22014 h 2937990"/>
              <a:gd name="connsiteX2" fmla="*/ 807089 w 3616520"/>
              <a:gd name="connsiteY2" fmla="*/ 173396 h 2937990"/>
              <a:gd name="connsiteX3" fmla="*/ 1471802 w 3616520"/>
              <a:gd name="connsiteY3" fmla="*/ 573095 h 2937990"/>
              <a:gd name="connsiteX4" fmla="*/ 2290408 w 3616520"/>
              <a:gd name="connsiteY4" fmla="*/ 355381 h 2937990"/>
              <a:gd name="connsiteX5" fmla="*/ 2839048 w 3616520"/>
              <a:gd name="connsiteY5" fmla="*/ 459884 h 2937990"/>
              <a:gd name="connsiteX6" fmla="*/ 3352854 w 3616520"/>
              <a:gd name="connsiteY6" fmla="*/ 1156569 h 2937990"/>
              <a:gd name="connsiteX7" fmla="*/ 3587985 w 3616520"/>
              <a:gd name="connsiteY7" fmla="*/ 1853255 h 2937990"/>
              <a:gd name="connsiteX8" fmla="*/ 3603078 w 3616520"/>
              <a:gd name="connsiteY8" fmla="*/ 2526747 h 2937990"/>
              <a:gd name="connsiteX9" fmla="*/ 3502581 w 3616520"/>
              <a:gd name="connsiteY9" fmla="*/ 2909679 h 2937990"/>
              <a:gd name="connsiteX10" fmla="*/ 3215771 w 3616520"/>
              <a:gd name="connsiteY10" fmla="*/ 2844242 h 2937990"/>
              <a:gd name="connsiteX11" fmla="*/ 2930731 w 3616520"/>
              <a:gd name="connsiteY11" fmla="*/ 2325309 h 2937990"/>
              <a:gd name="connsiteX12" fmla="*/ 2244523 w 3616520"/>
              <a:gd name="connsiteY12" fmla="*/ 2060716 h 2937990"/>
              <a:gd name="connsiteX13" fmla="*/ 1656435 w 3616520"/>
              <a:gd name="connsiteY13" fmla="*/ 2224880 h 2937990"/>
              <a:gd name="connsiteX14" fmla="*/ 1345823 w 3616520"/>
              <a:gd name="connsiteY14" fmla="*/ 2588357 h 2937990"/>
              <a:gd name="connsiteX15" fmla="*/ 940579 w 3616520"/>
              <a:gd name="connsiteY15" fmla="*/ 2584775 h 2937990"/>
              <a:gd name="connsiteX16" fmla="*/ 618345 w 3616520"/>
              <a:gd name="connsiteY16" fmla="*/ 2382442 h 2937990"/>
              <a:gd name="connsiteX17" fmla="*/ 995138 w 3616520"/>
              <a:gd name="connsiteY17" fmla="*/ 1728649 h 2937990"/>
              <a:gd name="connsiteX18" fmla="*/ 1018939 w 3616520"/>
              <a:gd name="connsiteY18" fmla="*/ 1142084 h 2937990"/>
              <a:gd name="connsiteX19" fmla="*/ 470889 w 3616520"/>
              <a:gd name="connsiteY19" fmla="*/ 870819 h 2937990"/>
              <a:gd name="connsiteX20" fmla="*/ 5883 w 3616520"/>
              <a:gd name="connsiteY20" fmla="*/ 625434 h 2937990"/>
              <a:gd name="connsiteX0" fmla="*/ 5769 w 3616406"/>
              <a:gd name="connsiteY0" fmla="*/ 615240 h 2927796"/>
              <a:gd name="connsiteX1" fmla="*/ 247874 w 3616406"/>
              <a:gd name="connsiteY1" fmla="*/ 11820 h 2927796"/>
              <a:gd name="connsiteX2" fmla="*/ 784336 w 3616406"/>
              <a:gd name="connsiteY2" fmla="*/ 241334 h 2927796"/>
              <a:gd name="connsiteX3" fmla="*/ 1471688 w 3616406"/>
              <a:gd name="connsiteY3" fmla="*/ 562901 h 2927796"/>
              <a:gd name="connsiteX4" fmla="*/ 2290294 w 3616406"/>
              <a:gd name="connsiteY4" fmla="*/ 345187 h 2927796"/>
              <a:gd name="connsiteX5" fmla="*/ 2838934 w 3616406"/>
              <a:gd name="connsiteY5" fmla="*/ 449690 h 2927796"/>
              <a:gd name="connsiteX6" fmla="*/ 3352740 w 3616406"/>
              <a:gd name="connsiteY6" fmla="*/ 1146375 h 2927796"/>
              <a:gd name="connsiteX7" fmla="*/ 3587871 w 3616406"/>
              <a:gd name="connsiteY7" fmla="*/ 1843061 h 2927796"/>
              <a:gd name="connsiteX8" fmla="*/ 3602964 w 3616406"/>
              <a:gd name="connsiteY8" fmla="*/ 2516553 h 2927796"/>
              <a:gd name="connsiteX9" fmla="*/ 3502467 w 3616406"/>
              <a:gd name="connsiteY9" fmla="*/ 2899485 h 2927796"/>
              <a:gd name="connsiteX10" fmla="*/ 3215657 w 3616406"/>
              <a:gd name="connsiteY10" fmla="*/ 2834048 h 2927796"/>
              <a:gd name="connsiteX11" fmla="*/ 2930617 w 3616406"/>
              <a:gd name="connsiteY11" fmla="*/ 2315115 h 2927796"/>
              <a:gd name="connsiteX12" fmla="*/ 2244409 w 3616406"/>
              <a:gd name="connsiteY12" fmla="*/ 2050522 h 2927796"/>
              <a:gd name="connsiteX13" fmla="*/ 1656321 w 3616406"/>
              <a:gd name="connsiteY13" fmla="*/ 2214686 h 2927796"/>
              <a:gd name="connsiteX14" fmla="*/ 1345709 w 3616406"/>
              <a:gd name="connsiteY14" fmla="*/ 2578163 h 2927796"/>
              <a:gd name="connsiteX15" fmla="*/ 940465 w 3616406"/>
              <a:gd name="connsiteY15" fmla="*/ 2574581 h 2927796"/>
              <a:gd name="connsiteX16" fmla="*/ 618231 w 3616406"/>
              <a:gd name="connsiteY16" fmla="*/ 2372248 h 2927796"/>
              <a:gd name="connsiteX17" fmla="*/ 995024 w 3616406"/>
              <a:gd name="connsiteY17" fmla="*/ 1718455 h 2927796"/>
              <a:gd name="connsiteX18" fmla="*/ 1018825 w 3616406"/>
              <a:gd name="connsiteY18" fmla="*/ 1131890 h 2927796"/>
              <a:gd name="connsiteX19" fmla="*/ 470775 w 3616406"/>
              <a:gd name="connsiteY19" fmla="*/ 860625 h 2927796"/>
              <a:gd name="connsiteX20" fmla="*/ 5769 w 3616406"/>
              <a:gd name="connsiteY20" fmla="*/ 615240 h 2927796"/>
              <a:gd name="connsiteX0" fmla="*/ 5769 w 3616406"/>
              <a:gd name="connsiteY0" fmla="*/ 615785 h 2928341"/>
              <a:gd name="connsiteX1" fmla="*/ 247874 w 3616406"/>
              <a:gd name="connsiteY1" fmla="*/ 12365 h 2928341"/>
              <a:gd name="connsiteX2" fmla="*/ 784336 w 3616406"/>
              <a:gd name="connsiteY2" fmla="*/ 241879 h 2928341"/>
              <a:gd name="connsiteX3" fmla="*/ 1350948 w 3616406"/>
              <a:gd name="connsiteY3" fmla="*/ 633764 h 2928341"/>
              <a:gd name="connsiteX4" fmla="*/ 2290294 w 3616406"/>
              <a:gd name="connsiteY4" fmla="*/ 345732 h 2928341"/>
              <a:gd name="connsiteX5" fmla="*/ 2838934 w 3616406"/>
              <a:gd name="connsiteY5" fmla="*/ 450235 h 2928341"/>
              <a:gd name="connsiteX6" fmla="*/ 3352740 w 3616406"/>
              <a:gd name="connsiteY6" fmla="*/ 1146920 h 2928341"/>
              <a:gd name="connsiteX7" fmla="*/ 3587871 w 3616406"/>
              <a:gd name="connsiteY7" fmla="*/ 1843606 h 2928341"/>
              <a:gd name="connsiteX8" fmla="*/ 3602964 w 3616406"/>
              <a:gd name="connsiteY8" fmla="*/ 2517098 h 2928341"/>
              <a:gd name="connsiteX9" fmla="*/ 3502467 w 3616406"/>
              <a:gd name="connsiteY9" fmla="*/ 2900030 h 2928341"/>
              <a:gd name="connsiteX10" fmla="*/ 3215657 w 3616406"/>
              <a:gd name="connsiteY10" fmla="*/ 2834593 h 2928341"/>
              <a:gd name="connsiteX11" fmla="*/ 2930617 w 3616406"/>
              <a:gd name="connsiteY11" fmla="*/ 2315660 h 2928341"/>
              <a:gd name="connsiteX12" fmla="*/ 2244409 w 3616406"/>
              <a:gd name="connsiteY12" fmla="*/ 2051067 h 2928341"/>
              <a:gd name="connsiteX13" fmla="*/ 1656321 w 3616406"/>
              <a:gd name="connsiteY13" fmla="*/ 2215231 h 2928341"/>
              <a:gd name="connsiteX14" fmla="*/ 1345709 w 3616406"/>
              <a:gd name="connsiteY14" fmla="*/ 2578708 h 2928341"/>
              <a:gd name="connsiteX15" fmla="*/ 940465 w 3616406"/>
              <a:gd name="connsiteY15" fmla="*/ 2575126 h 2928341"/>
              <a:gd name="connsiteX16" fmla="*/ 618231 w 3616406"/>
              <a:gd name="connsiteY16" fmla="*/ 2372793 h 2928341"/>
              <a:gd name="connsiteX17" fmla="*/ 995024 w 3616406"/>
              <a:gd name="connsiteY17" fmla="*/ 1719000 h 2928341"/>
              <a:gd name="connsiteX18" fmla="*/ 1018825 w 3616406"/>
              <a:gd name="connsiteY18" fmla="*/ 1132435 h 2928341"/>
              <a:gd name="connsiteX19" fmla="*/ 470775 w 3616406"/>
              <a:gd name="connsiteY19" fmla="*/ 861170 h 2928341"/>
              <a:gd name="connsiteX20" fmla="*/ 5769 w 3616406"/>
              <a:gd name="connsiteY20" fmla="*/ 615785 h 2928341"/>
              <a:gd name="connsiteX0" fmla="*/ 5769 w 3616406"/>
              <a:gd name="connsiteY0" fmla="*/ 615785 h 2928341"/>
              <a:gd name="connsiteX1" fmla="*/ 247874 w 3616406"/>
              <a:gd name="connsiteY1" fmla="*/ 12365 h 2928341"/>
              <a:gd name="connsiteX2" fmla="*/ 784336 w 3616406"/>
              <a:gd name="connsiteY2" fmla="*/ 241879 h 2928341"/>
              <a:gd name="connsiteX3" fmla="*/ 1350948 w 3616406"/>
              <a:gd name="connsiteY3" fmla="*/ 633764 h 2928341"/>
              <a:gd name="connsiteX4" fmla="*/ 2290294 w 3616406"/>
              <a:gd name="connsiteY4" fmla="*/ 345732 h 2928341"/>
              <a:gd name="connsiteX5" fmla="*/ 2838934 w 3616406"/>
              <a:gd name="connsiteY5" fmla="*/ 450235 h 2928341"/>
              <a:gd name="connsiteX6" fmla="*/ 3352740 w 3616406"/>
              <a:gd name="connsiteY6" fmla="*/ 1146920 h 2928341"/>
              <a:gd name="connsiteX7" fmla="*/ 3587871 w 3616406"/>
              <a:gd name="connsiteY7" fmla="*/ 1843606 h 2928341"/>
              <a:gd name="connsiteX8" fmla="*/ 3602964 w 3616406"/>
              <a:gd name="connsiteY8" fmla="*/ 2517098 h 2928341"/>
              <a:gd name="connsiteX9" fmla="*/ 3502467 w 3616406"/>
              <a:gd name="connsiteY9" fmla="*/ 2900030 h 2928341"/>
              <a:gd name="connsiteX10" fmla="*/ 3215657 w 3616406"/>
              <a:gd name="connsiteY10" fmla="*/ 2834593 h 2928341"/>
              <a:gd name="connsiteX11" fmla="*/ 2930617 w 3616406"/>
              <a:gd name="connsiteY11" fmla="*/ 2315660 h 2928341"/>
              <a:gd name="connsiteX12" fmla="*/ 2244409 w 3616406"/>
              <a:gd name="connsiteY12" fmla="*/ 2051067 h 2928341"/>
              <a:gd name="connsiteX13" fmla="*/ 1656321 w 3616406"/>
              <a:gd name="connsiteY13" fmla="*/ 2215231 h 2928341"/>
              <a:gd name="connsiteX14" fmla="*/ 1345709 w 3616406"/>
              <a:gd name="connsiteY14" fmla="*/ 2578708 h 2928341"/>
              <a:gd name="connsiteX15" fmla="*/ 940465 w 3616406"/>
              <a:gd name="connsiteY15" fmla="*/ 2575126 h 2928341"/>
              <a:gd name="connsiteX16" fmla="*/ 618231 w 3616406"/>
              <a:gd name="connsiteY16" fmla="*/ 2372793 h 2928341"/>
              <a:gd name="connsiteX17" fmla="*/ 995024 w 3616406"/>
              <a:gd name="connsiteY17" fmla="*/ 1719000 h 2928341"/>
              <a:gd name="connsiteX18" fmla="*/ 1018825 w 3616406"/>
              <a:gd name="connsiteY18" fmla="*/ 1132435 h 2928341"/>
              <a:gd name="connsiteX19" fmla="*/ 470775 w 3616406"/>
              <a:gd name="connsiteY19" fmla="*/ 861170 h 2928341"/>
              <a:gd name="connsiteX20" fmla="*/ 5769 w 3616406"/>
              <a:gd name="connsiteY20" fmla="*/ 615785 h 2928341"/>
              <a:gd name="connsiteX0" fmla="*/ 5769 w 3616406"/>
              <a:gd name="connsiteY0" fmla="*/ 615785 h 2889040"/>
              <a:gd name="connsiteX1" fmla="*/ 247874 w 3616406"/>
              <a:gd name="connsiteY1" fmla="*/ 12365 h 2889040"/>
              <a:gd name="connsiteX2" fmla="*/ 784336 w 3616406"/>
              <a:gd name="connsiteY2" fmla="*/ 241879 h 2889040"/>
              <a:gd name="connsiteX3" fmla="*/ 1350948 w 3616406"/>
              <a:gd name="connsiteY3" fmla="*/ 633764 h 2889040"/>
              <a:gd name="connsiteX4" fmla="*/ 2290294 w 3616406"/>
              <a:gd name="connsiteY4" fmla="*/ 345732 h 2889040"/>
              <a:gd name="connsiteX5" fmla="*/ 2838934 w 3616406"/>
              <a:gd name="connsiteY5" fmla="*/ 450235 h 2889040"/>
              <a:gd name="connsiteX6" fmla="*/ 3352740 w 3616406"/>
              <a:gd name="connsiteY6" fmla="*/ 1146920 h 2889040"/>
              <a:gd name="connsiteX7" fmla="*/ 3587871 w 3616406"/>
              <a:gd name="connsiteY7" fmla="*/ 1843606 h 2889040"/>
              <a:gd name="connsiteX8" fmla="*/ 3602964 w 3616406"/>
              <a:gd name="connsiteY8" fmla="*/ 2517098 h 2889040"/>
              <a:gd name="connsiteX9" fmla="*/ 3502467 w 3616406"/>
              <a:gd name="connsiteY9" fmla="*/ 2837525 h 2889040"/>
              <a:gd name="connsiteX10" fmla="*/ 3215657 w 3616406"/>
              <a:gd name="connsiteY10" fmla="*/ 2834593 h 2889040"/>
              <a:gd name="connsiteX11" fmla="*/ 2930617 w 3616406"/>
              <a:gd name="connsiteY11" fmla="*/ 2315660 h 2889040"/>
              <a:gd name="connsiteX12" fmla="*/ 2244409 w 3616406"/>
              <a:gd name="connsiteY12" fmla="*/ 2051067 h 2889040"/>
              <a:gd name="connsiteX13" fmla="*/ 1656321 w 3616406"/>
              <a:gd name="connsiteY13" fmla="*/ 2215231 h 2889040"/>
              <a:gd name="connsiteX14" fmla="*/ 1345709 w 3616406"/>
              <a:gd name="connsiteY14" fmla="*/ 2578708 h 2889040"/>
              <a:gd name="connsiteX15" fmla="*/ 940465 w 3616406"/>
              <a:gd name="connsiteY15" fmla="*/ 2575126 h 2889040"/>
              <a:gd name="connsiteX16" fmla="*/ 618231 w 3616406"/>
              <a:gd name="connsiteY16" fmla="*/ 2372793 h 2889040"/>
              <a:gd name="connsiteX17" fmla="*/ 995024 w 3616406"/>
              <a:gd name="connsiteY17" fmla="*/ 1719000 h 2889040"/>
              <a:gd name="connsiteX18" fmla="*/ 1018825 w 3616406"/>
              <a:gd name="connsiteY18" fmla="*/ 1132435 h 2889040"/>
              <a:gd name="connsiteX19" fmla="*/ 470775 w 3616406"/>
              <a:gd name="connsiteY19" fmla="*/ 861170 h 2889040"/>
              <a:gd name="connsiteX20" fmla="*/ 5769 w 3616406"/>
              <a:gd name="connsiteY20" fmla="*/ 615785 h 2889040"/>
              <a:gd name="connsiteX0" fmla="*/ 5769 w 3616406"/>
              <a:gd name="connsiteY0" fmla="*/ 615785 h 2889040"/>
              <a:gd name="connsiteX1" fmla="*/ 247874 w 3616406"/>
              <a:gd name="connsiteY1" fmla="*/ 12365 h 2889040"/>
              <a:gd name="connsiteX2" fmla="*/ 784336 w 3616406"/>
              <a:gd name="connsiteY2" fmla="*/ 241879 h 2889040"/>
              <a:gd name="connsiteX3" fmla="*/ 1350948 w 3616406"/>
              <a:gd name="connsiteY3" fmla="*/ 633764 h 2889040"/>
              <a:gd name="connsiteX4" fmla="*/ 2290294 w 3616406"/>
              <a:gd name="connsiteY4" fmla="*/ 408238 h 2889040"/>
              <a:gd name="connsiteX5" fmla="*/ 2838934 w 3616406"/>
              <a:gd name="connsiteY5" fmla="*/ 450235 h 2889040"/>
              <a:gd name="connsiteX6" fmla="*/ 3352740 w 3616406"/>
              <a:gd name="connsiteY6" fmla="*/ 1146920 h 2889040"/>
              <a:gd name="connsiteX7" fmla="*/ 3587871 w 3616406"/>
              <a:gd name="connsiteY7" fmla="*/ 1843606 h 2889040"/>
              <a:gd name="connsiteX8" fmla="*/ 3602964 w 3616406"/>
              <a:gd name="connsiteY8" fmla="*/ 2517098 h 2889040"/>
              <a:gd name="connsiteX9" fmla="*/ 3502467 w 3616406"/>
              <a:gd name="connsiteY9" fmla="*/ 2837525 h 2889040"/>
              <a:gd name="connsiteX10" fmla="*/ 3215657 w 3616406"/>
              <a:gd name="connsiteY10" fmla="*/ 2834593 h 2889040"/>
              <a:gd name="connsiteX11" fmla="*/ 2930617 w 3616406"/>
              <a:gd name="connsiteY11" fmla="*/ 2315660 h 2889040"/>
              <a:gd name="connsiteX12" fmla="*/ 2244409 w 3616406"/>
              <a:gd name="connsiteY12" fmla="*/ 2051067 h 2889040"/>
              <a:gd name="connsiteX13" fmla="*/ 1656321 w 3616406"/>
              <a:gd name="connsiteY13" fmla="*/ 2215231 h 2889040"/>
              <a:gd name="connsiteX14" fmla="*/ 1345709 w 3616406"/>
              <a:gd name="connsiteY14" fmla="*/ 2578708 h 2889040"/>
              <a:gd name="connsiteX15" fmla="*/ 940465 w 3616406"/>
              <a:gd name="connsiteY15" fmla="*/ 2575126 h 2889040"/>
              <a:gd name="connsiteX16" fmla="*/ 618231 w 3616406"/>
              <a:gd name="connsiteY16" fmla="*/ 2372793 h 2889040"/>
              <a:gd name="connsiteX17" fmla="*/ 995024 w 3616406"/>
              <a:gd name="connsiteY17" fmla="*/ 1719000 h 2889040"/>
              <a:gd name="connsiteX18" fmla="*/ 1018825 w 3616406"/>
              <a:gd name="connsiteY18" fmla="*/ 1132435 h 2889040"/>
              <a:gd name="connsiteX19" fmla="*/ 470775 w 3616406"/>
              <a:gd name="connsiteY19" fmla="*/ 861170 h 2889040"/>
              <a:gd name="connsiteX20" fmla="*/ 5769 w 3616406"/>
              <a:gd name="connsiteY20" fmla="*/ 615785 h 2889040"/>
              <a:gd name="connsiteX0" fmla="*/ 5769 w 3616406"/>
              <a:gd name="connsiteY0" fmla="*/ 615785 h 2889040"/>
              <a:gd name="connsiteX1" fmla="*/ 247874 w 3616406"/>
              <a:gd name="connsiteY1" fmla="*/ 12365 h 2889040"/>
              <a:gd name="connsiteX2" fmla="*/ 784336 w 3616406"/>
              <a:gd name="connsiteY2" fmla="*/ 241879 h 2889040"/>
              <a:gd name="connsiteX3" fmla="*/ 1350948 w 3616406"/>
              <a:gd name="connsiteY3" fmla="*/ 633764 h 2889040"/>
              <a:gd name="connsiteX4" fmla="*/ 2290294 w 3616406"/>
              <a:gd name="connsiteY4" fmla="*/ 408238 h 2889040"/>
              <a:gd name="connsiteX5" fmla="*/ 2861573 w 3616406"/>
              <a:gd name="connsiteY5" fmla="*/ 520554 h 2889040"/>
              <a:gd name="connsiteX6" fmla="*/ 3352740 w 3616406"/>
              <a:gd name="connsiteY6" fmla="*/ 1146920 h 2889040"/>
              <a:gd name="connsiteX7" fmla="*/ 3587871 w 3616406"/>
              <a:gd name="connsiteY7" fmla="*/ 1843606 h 2889040"/>
              <a:gd name="connsiteX8" fmla="*/ 3602964 w 3616406"/>
              <a:gd name="connsiteY8" fmla="*/ 2517098 h 2889040"/>
              <a:gd name="connsiteX9" fmla="*/ 3502467 w 3616406"/>
              <a:gd name="connsiteY9" fmla="*/ 2837525 h 2889040"/>
              <a:gd name="connsiteX10" fmla="*/ 3215657 w 3616406"/>
              <a:gd name="connsiteY10" fmla="*/ 2834593 h 2889040"/>
              <a:gd name="connsiteX11" fmla="*/ 2930617 w 3616406"/>
              <a:gd name="connsiteY11" fmla="*/ 2315660 h 2889040"/>
              <a:gd name="connsiteX12" fmla="*/ 2244409 w 3616406"/>
              <a:gd name="connsiteY12" fmla="*/ 2051067 h 2889040"/>
              <a:gd name="connsiteX13" fmla="*/ 1656321 w 3616406"/>
              <a:gd name="connsiteY13" fmla="*/ 2215231 h 2889040"/>
              <a:gd name="connsiteX14" fmla="*/ 1345709 w 3616406"/>
              <a:gd name="connsiteY14" fmla="*/ 2578708 h 2889040"/>
              <a:gd name="connsiteX15" fmla="*/ 940465 w 3616406"/>
              <a:gd name="connsiteY15" fmla="*/ 2575126 h 2889040"/>
              <a:gd name="connsiteX16" fmla="*/ 618231 w 3616406"/>
              <a:gd name="connsiteY16" fmla="*/ 2372793 h 2889040"/>
              <a:gd name="connsiteX17" fmla="*/ 995024 w 3616406"/>
              <a:gd name="connsiteY17" fmla="*/ 1719000 h 2889040"/>
              <a:gd name="connsiteX18" fmla="*/ 1018825 w 3616406"/>
              <a:gd name="connsiteY18" fmla="*/ 1132435 h 2889040"/>
              <a:gd name="connsiteX19" fmla="*/ 470775 w 3616406"/>
              <a:gd name="connsiteY19" fmla="*/ 861170 h 2889040"/>
              <a:gd name="connsiteX20" fmla="*/ 5769 w 3616406"/>
              <a:gd name="connsiteY20" fmla="*/ 615785 h 2889040"/>
              <a:gd name="connsiteX0" fmla="*/ 5769 w 3603100"/>
              <a:gd name="connsiteY0" fmla="*/ 615785 h 2889040"/>
              <a:gd name="connsiteX1" fmla="*/ 247874 w 3603100"/>
              <a:gd name="connsiteY1" fmla="*/ 12365 h 2889040"/>
              <a:gd name="connsiteX2" fmla="*/ 784336 w 3603100"/>
              <a:gd name="connsiteY2" fmla="*/ 241879 h 2889040"/>
              <a:gd name="connsiteX3" fmla="*/ 1350948 w 3603100"/>
              <a:gd name="connsiteY3" fmla="*/ 633764 h 2889040"/>
              <a:gd name="connsiteX4" fmla="*/ 2290294 w 3603100"/>
              <a:gd name="connsiteY4" fmla="*/ 408238 h 2889040"/>
              <a:gd name="connsiteX5" fmla="*/ 2861573 w 3603100"/>
              <a:gd name="connsiteY5" fmla="*/ 520554 h 2889040"/>
              <a:gd name="connsiteX6" fmla="*/ 3352740 w 3603100"/>
              <a:gd name="connsiteY6" fmla="*/ 1146920 h 2889040"/>
              <a:gd name="connsiteX7" fmla="*/ 3519955 w 3603100"/>
              <a:gd name="connsiteY7" fmla="*/ 1843606 h 2889040"/>
              <a:gd name="connsiteX8" fmla="*/ 3602964 w 3603100"/>
              <a:gd name="connsiteY8" fmla="*/ 2517098 h 2889040"/>
              <a:gd name="connsiteX9" fmla="*/ 3502467 w 3603100"/>
              <a:gd name="connsiteY9" fmla="*/ 2837525 h 2889040"/>
              <a:gd name="connsiteX10" fmla="*/ 3215657 w 3603100"/>
              <a:gd name="connsiteY10" fmla="*/ 2834593 h 2889040"/>
              <a:gd name="connsiteX11" fmla="*/ 2930617 w 3603100"/>
              <a:gd name="connsiteY11" fmla="*/ 2315660 h 2889040"/>
              <a:gd name="connsiteX12" fmla="*/ 2244409 w 3603100"/>
              <a:gd name="connsiteY12" fmla="*/ 2051067 h 2889040"/>
              <a:gd name="connsiteX13" fmla="*/ 1656321 w 3603100"/>
              <a:gd name="connsiteY13" fmla="*/ 2215231 h 2889040"/>
              <a:gd name="connsiteX14" fmla="*/ 1345709 w 3603100"/>
              <a:gd name="connsiteY14" fmla="*/ 2578708 h 2889040"/>
              <a:gd name="connsiteX15" fmla="*/ 940465 w 3603100"/>
              <a:gd name="connsiteY15" fmla="*/ 2575126 h 2889040"/>
              <a:gd name="connsiteX16" fmla="*/ 618231 w 3603100"/>
              <a:gd name="connsiteY16" fmla="*/ 2372793 h 2889040"/>
              <a:gd name="connsiteX17" fmla="*/ 995024 w 3603100"/>
              <a:gd name="connsiteY17" fmla="*/ 1719000 h 2889040"/>
              <a:gd name="connsiteX18" fmla="*/ 1018825 w 3603100"/>
              <a:gd name="connsiteY18" fmla="*/ 1132435 h 2889040"/>
              <a:gd name="connsiteX19" fmla="*/ 470775 w 3603100"/>
              <a:gd name="connsiteY19" fmla="*/ 861170 h 2889040"/>
              <a:gd name="connsiteX20" fmla="*/ 5769 w 3603100"/>
              <a:gd name="connsiteY20" fmla="*/ 615785 h 2889040"/>
              <a:gd name="connsiteX0" fmla="*/ 5769 w 3603112"/>
              <a:gd name="connsiteY0" fmla="*/ 615785 h 2889040"/>
              <a:gd name="connsiteX1" fmla="*/ 247874 w 3603112"/>
              <a:gd name="connsiteY1" fmla="*/ 12365 h 2889040"/>
              <a:gd name="connsiteX2" fmla="*/ 784336 w 3603112"/>
              <a:gd name="connsiteY2" fmla="*/ 241879 h 2889040"/>
              <a:gd name="connsiteX3" fmla="*/ 1350948 w 3603112"/>
              <a:gd name="connsiteY3" fmla="*/ 633764 h 2889040"/>
              <a:gd name="connsiteX4" fmla="*/ 2290294 w 3603112"/>
              <a:gd name="connsiteY4" fmla="*/ 408238 h 2889040"/>
              <a:gd name="connsiteX5" fmla="*/ 2861573 w 3603112"/>
              <a:gd name="connsiteY5" fmla="*/ 520554 h 2889040"/>
              <a:gd name="connsiteX6" fmla="*/ 3330101 w 3603112"/>
              <a:gd name="connsiteY6" fmla="*/ 1170359 h 2889040"/>
              <a:gd name="connsiteX7" fmla="*/ 3519955 w 3603112"/>
              <a:gd name="connsiteY7" fmla="*/ 1843606 h 2889040"/>
              <a:gd name="connsiteX8" fmla="*/ 3602964 w 3603112"/>
              <a:gd name="connsiteY8" fmla="*/ 2517098 h 2889040"/>
              <a:gd name="connsiteX9" fmla="*/ 3502467 w 3603112"/>
              <a:gd name="connsiteY9" fmla="*/ 2837525 h 2889040"/>
              <a:gd name="connsiteX10" fmla="*/ 3215657 w 3603112"/>
              <a:gd name="connsiteY10" fmla="*/ 2834593 h 2889040"/>
              <a:gd name="connsiteX11" fmla="*/ 2930617 w 3603112"/>
              <a:gd name="connsiteY11" fmla="*/ 2315660 h 2889040"/>
              <a:gd name="connsiteX12" fmla="*/ 2244409 w 3603112"/>
              <a:gd name="connsiteY12" fmla="*/ 2051067 h 2889040"/>
              <a:gd name="connsiteX13" fmla="*/ 1656321 w 3603112"/>
              <a:gd name="connsiteY13" fmla="*/ 2215231 h 2889040"/>
              <a:gd name="connsiteX14" fmla="*/ 1345709 w 3603112"/>
              <a:gd name="connsiteY14" fmla="*/ 2578708 h 2889040"/>
              <a:gd name="connsiteX15" fmla="*/ 940465 w 3603112"/>
              <a:gd name="connsiteY15" fmla="*/ 2575126 h 2889040"/>
              <a:gd name="connsiteX16" fmla="*/ 618231 w 3603112"/>
              <a:gd name="connsiteY16" fmla="*/ 2372793 h 2889040"/>
              <a:gd name="connsiteX17" fmla="*/ 995024 w 3603112"/>
              <a:gd name="connsiteY17" fmla="*/ 1719000 h 2889040"/>
              <a:gd name="connsiteX18" fmla="*/ 1018825 w 3603112"/>
              <a:gd name="connsiteY18" fmla="*/ 1132435 h 2889040"/>
              <a:gd name="connsiteX19" fmla="*/ 470775 w 3603112"/>
              <a:gd name="connsiteY19" fmla="*/ 861170 h 2889040"/>
              <a:gd name="connsiteX20" fmla="*/ 5769 w 3603112"/>
              <a:gd name="connsiteY20" fmla="*/ 615785 h 2889040"/>
              <a:gd name="connsiteX0" fmla="*/ 5769 w 3603112"/>
              <a:gd name="connsiteY0" fmla="*/ 613092 h 2886347"/>
              <a:gd name="connsiteX1" fmla="*/ 247874 w 3603112"/>
              <a:gd name="connsiteY1" fmla="*/ 9672 h 2886347"/>
              <a:gd name="connsiteX2" fmla="*/ 784336 w 3603112"/>
              <a:gd name="connsiteY2" fmla="*/ 239186 h 2886347"/>
              <a:gd name="connsiteX3" fmla="*/ 1454439 w 3603112"/>
              <a:gd name="connsiteY3" fmla="*/ 213180 h 2886347"/>
              <a:gd name="connsiteX4" fmla="*/ 2290294 w 3603112"/>
              <a:gd name="connsiteY4" fmla="*/ 405545 h 2886347"/>
              <a:gd name="connsiteX5" fmla="*/ 2861573 w 3603112"/>
              <a:gd name="connsiteY5" fmla="*/ 517861 h 2886347"/>
              <a:gd name="connsiteX6" fmla="*/ 3330101 w 3603112"/>
              <a:gd name="connsiteY6" fmla="*/ 1167666 h 2886347"/>
              <a:gd name="connsiteX7" fmla="*/ 3519955 w 3603112"/>
              <a:gd name="connsiteY7" fmla="*/ 1840913 h 2886347"/>
              <a:gd name="connsiteX8" fmla="*/ 3602964 w 3603112"/>
              <a:gd name="connsiteY8" fmla="*/ 2514405 h 2886347"/>
              <a:gd name="connsiteX9" fmla="*/ 3502467 w 3603112"/>
              <a:gd name="connsiteY9" fmla="*/ 2834832 h 2886347"/>
              <a:gd name="connsiteX10" fmla="*/ 3215657 w 3603112"/>
              <a:gd name="connsiteY10" fmla="*/ 2831900 h 2886347"/>
              <a:gd name="connsiteX11" fmla="*/ 2930617 w 3603112"/>
              <a:gd name="connsiteY11" fmla="*/ 2312967 h 2886347"/>
              <a:gd name="connsiteX12" fmla="*/ 2244409 w 3603112"/>
              <a:gd name="connsiteY12" fmla="*/ 2048374 h 2886347"/>
              <a:gd name="connsiteX13" fmla="*/ 1656321 w 3603112"/>
              <a:gd name="connsiteY13" fmla="*/ 2212538 h 2886347"/>
              <a:gd name="connsiteX14" fmla="*/ 1345709 w 3603112"/>
              <a:gd name="connsiteY14" fmla="*/ 2576015 h 2886347"/>
              <a:gd name="connsiteX15" fmla="*/ 940465 w 3603112"/>
              <a:gd name="connsiteY15" fmla="*/ 2572433 h 2886347"/>
              <a:gd name="connsiteX16" fmla="*/ 618231 w 3603112"/>
              <a:gd name="connsiteY16" fmla="*/ 2370100 h 2886347"/>
              <a:gd name="connsiteX17" fmla="*/ 995024 w 3603112"/>
              <a:gd name="connsiteY17" fmla="*/ 1716307 h 2886347"/>
              <a:gd name="connsiteX18" fmla="*/ 1018825 w 3603112"/>
              <a:gd name="connsiteY18" fmla="*/ 1129742 h 2886347"/>
              <a:gd name="connsiteX19" fmla="*/ 470775 w 3603112"/>
              <a:gd name="connsiteY19" fmla="*/ 858477 h 2886347"/>
              <a:gd name="connsiteX20" fmla="*/ 5769 w 3603112"/>
              <a:gd name="connsiteY20" fmla="*/ 613092 h 2886347"/>
              <a:gd name="connsiteX0" fmla="*/ 5769 w 3603112"/>
              <a:gd name="connsiteY0" fmla="*/ 613092 h 2886347"/>
              <a:gd name="connsiteX1" fmla="*/ 247874 w 3603112"/>
              <a:gd name="connsiteY1" fmla="*/ 9672 h 2886347"/>
              <a:gd name="connsiteX2" fmla="*/ 784336 w 3603112"/>
              <a:gd name="connsiteY2" fmla="*/ 239186 h 2886347"/>
              <a:gd name="connsiteX3" fmla="*/ 1454439 w 3603112"/>
              <a:gd name="connsiteY3" fmla="*/ 213180 h 2886347"/>
              <a:gd name="connsiteX4" fmla="*/ 2248897 w 3603112"/>
              <a:gd name="connsiteY4" fmla="*/ 641280 h 2886347"/>
              <a:gd name="connsiteX5" fmla="*/ 2861573 w 3603112"/>
              <a:gd name="connsiteY5" fmla="*/ 517861 h 2886347"/>
              <a:gd name="connsiteX6" fmla="*/ 3330101 w 3603112"/>
              <a:gd name="connsiteY6" fmla="*/ 1167666 h 2886347"/>
              <a:gd name="connsiteX7" fmla="*/ 3519955 w 3603112"/>
              <a:gd name="connsiteY7" fmla="*/ 1840913 h 2886347"/>
              <a:gd name="connsiteX8" fmla="*/ 3602964 w 3603112"/>
              <a:gd name="connsiteY8" fmla="*/ 2514405 h 2886347"/>
              <a:gd name="connsiteX9" fmla="*/ 3502467 w 3603112"/>
              <a:gd name="connsiteY9" fmla="*/ 2834832 h 2886347"/>
              <a:gd name="connsiteX10" fmla="*/ 3215657 w 3603112"/>
              <a:gd name="connsiteY10" fmla="*/ 2831900 h 2886347"/>
              <a:gd name="connsiteX11" fmla="*/ 2930617 w 3603112"/>
              <a:gd name="connsiteY11" fmla="*/ 2312967 h 2886347"/>
              <a:gd name="connsiteX12" fmla="*/ 2244409 w 3603112"/>
              <a:gd name="connsiteY12" fmla="*/ 2048374 h 2886347"/>
              <a:gd name="connsiteX13" fmla="*/ 1656321 w 3603112"/>
              <a:gd name="connsiteY13" fmla="*/ 2212538 h 2886347"/>
              <a:gd name="connsiteX14" fmla="*/ 1345709 w 3603112"/>
              <a:gd name="connsiteY14" fmla="*/ 2576015 h 2886347"/>
              <a:gd name="connsiteX15" fmla="*/ 940465 w 3603112"/>
              <a:gd name="connsiteY15" fmla="*/ 2572433 h 2886347"/>
              <a:gd name="connsiteX16" fmla="*/ 618231 w 3603112"/>
              <a:gd name="connsiteY16" fmla="*/ 2370100 h 2886347"/>
              <a:gd name="connsiteX17" fmla="*/ 995024 w 3603112"/>
              <a:gd name="connsiteY17" fmla="*/ 1716307 h 2886347"/>
              <a:gd name="connsiteX18" fmla="*/ 1018825 w 3603112"/>
              <a:gd name="connsiteY18" fmla="*/ 1129742 h 2886347"/>
              <a:gd name="connsiteX19" fmla="*/ 470775 w 3603112"/>
              <a:gd name="connsiteY19" fmla="*/ 858477 h 2886347"/>
              <a:gd name="connsiteX20" fmla="*/ 5769 w 3603112"/>
              <a:gd name="connsiteY20" fmla="*/ 613092 h 2886347"/>
              <a:gd name="connsiteX0" fmla="*/ 5769 w 3603112"/>
              <a:gd name="connsiteY0" fmla="*/ 612878 h 2886133"/>
              <a:gd name="connsiteX1" fmla="*/ 247874 w 3603112"/>
              <a:gd name="connsiteY1" fmla="*/ 9458 h 2886133"/>
              <a:gd name="connsiteX2" fmla="*/ 784336 w 3603112"/>
              <a:gd name="connsiteY2" fmla="*/ 238972 h 2886133"/>
              <a:gd name="connsiteX3" fmla="*/ 1620025 w 3603112"/>
              <a:gd name="connsiteY3" fmla="*/ 170105 h 2886133"/>
              <a:gd name="connsiteX4" fmla="*/ 2248897 w 3603112"/>
              <a:gd name="connsiteY4" fmla="*/ 641066 h 2886133"/>
              <a:gd name="connsiteX5" fmla="*/ 2861573 w 3603112"/>
              <a:gd name="connsiteY5" fmla="*/ 517647 h 2886133"/>
              <a:gd name="connsiteX6" fmla="*/ 3330101 w 3603112"/>
              <a:gd name="connsiteY6" fmla="*/ 1167452 h 2886133"/>
              <a:gd name="connsiteX7" fmla="*/ 3519955 w 3603112"/>
              <a:gd name="connsiteY7" fmla="*/ 1840699 h 2886133"/>
              <a:gd name="connsiteX8" fmla="*/ 3602964 w 3603112"/>
              <a:gd name="connsiteY8" fmla="*/ 2514191 h 2886133"/>
              <a:gd name="connsiteX9" fmla="*/ 3502467 w 3603112"/>
              <a:gd name="connsiteY9" fmla="*/ 2834618 h 2886133"/>
              <a:gd name="connsiteX10" fmla="*/ 3215657 w 3603112"/>
              <a:gd name="connsiteY10" fmla="*/ 2831686 h 2886133"/>
              <a:gd name="connsiteX11" fmla="*/ 2930617 w 3603112"/>
              <a:gd name="connsiteY11" fmla="*/ 2312753 h 2886133"/>
              <a:gd name="connsiteX12" fmla="*/ 2244409 w 3603112"/>
              <a:gd name="connsiteY12" fmla="*/ 2048160 h 2886133"/>
              <a:gd name="connsiteX13" fmla="*/ 1656321 w 3603112"/>
              <a:gd name="connsiteY13" fmla="*/ 2212324 h 2886133"/>
              <a:gd name="connsiteX14" fmla="*/ 1345709 w 3603112"/>
              <a:gd name="connsiteY14" fmla="*/ 2575801 h 2886133"/>
              <a:gd name="connsiteX15" fmla="*/ 940465 w 3603112"/>
              <a:gd name="connsiteY15" fmla="*/ 2572219 h 2886133"/>
              <a:gd name="connsiteX16" fmla="*/ 618231 w 3603112"/>
              <a:gd name="connsiteY16" fmla="*/ 2369886 h 2886133"/>
              <a:gd name="connsiteX17" fmla="*/ 995024 w 3603112"/>
              <a:gd name="connsiteY17" fmla="*/ 1716093 h 2886133"/>
              <a:gd name="connsiteX18" fmla="*/ 1018825 w 3603112"/>
              <a:gd name="connsiteY18" fmla="*/ 1129528 h 2886133"/>
              <a:gd name="connsiteX19" fmla="*/ 470775 w 3603112"/>
              <a:gd name="connsiteY19" fmla="*/ 858263 h 2886133"/>
              <a:gd name="connsiteX20" fmla="*/ 5769 w 3603112"/>
              <a:gd name="connsiteY20" fmla="*/ 612878 h 2886133"/>
              <a:gd name="connsiteX0" fmla="*/ 5769 w 3603112"/>
              <a:gd name="connsiteY0" fmla="*/ 614601 h 2887856"/>
              <a:gd name="connsiteX1" fmla="*/ 247874 w 3603112"/>
              <a:gd name="connsiteY1" fmla="*/ 11181 h 2887856"/>
              <a:gd name="connsiteX2" fmla="*/ 784336 w 3603112"/>
              <a:gd name="connsiteY2" fmla="*/ 240695 h 2887856"/>
              <a:gd name="connsiteX3" fmla="*/ 1578628 w 3603112"/>
              <a:gd name="connsiteY3" fmla="*/ 471853 h 2887856"/>
              <a:gd name="connsiteX4" fmla="*/ 2248897 w 3603112"/>
              <a:gd name="connsiteY4" fmla="*/ 642789 h 2887856"/>
              <a:gd name="connsiteX5" fmla="*/ 2861573 w 3603112"/>
              <a:gd name="connsiteY5" fmla="*/ 519370 h 2887856"/>
              <a:gd name="connsiteX6" fmla="*/ 3330101 w 3603112"/>
              <a:gd name="connsiteY6" fmla="*/ 1169175 h 2887856"/>
              <a:gd name="connsiteX7" fmla="*/ 3519955 w 3603112"/>
              <a:gd name="connsiteY7" fmla="*/ 1842422 h 2887856"/>
              <a:gd name="connsiteX8" fmla="*/ 3602964 w 3603112"/>
              <a:gd name="connsiteY8" fmla="*/ 2515914 h 2887856"/>
              <a:gd name="connsiteX9" fmla="*/ 3502467 w 3603112"/>
              <a:gd name="connsiteY9" fmla="*/ 2836341 h 2887856"/>
              <a:gd name="connsiteX10" fmla="*/ 3215657 w 3603112"/>
              <a:gd name="connsiteY10" fmla="*/ 2833409 h 2887856"/>
              <a:gd name="connsiteX11" fmla="*/ 2930617 w 3603112"/>
              <a:gd name="connsiteY11" fmla="*/ 2314476 h 2887856"/>
              <a:gd name="connsiteX12" fmla="*/ 2244409 w 3603112"/>
              <a:gd name="connsiteY12" fmla="*/ 2049883 h 2887856"/>
              <a:gd name="connsiteX13" fmla="*/ 1656321 w 3603112"/>
              <a:gd name="connsiteY13" fmla="*/ 2214047 h 2887856"/>
              <a:gd name="connsiteX14" fmla="*/ 1345709 w 3603112"/>
              <a:gd name="connsiteY14" fmla="*/ 2577524 h 2887856"/>
              <a:gd name="connsiteX15" fmla="*/ 940465 w 3603112"/>
              <a:gd name="connsiteY15" fmla="*/ 2573942 h 2887856"/>
              <a:gd name="connsiteX16" fmla="*/ 618231 w 3603112"/>
              <a:gd name="connsiteY16" fmla="*/ 2371609 h 2887856"/>
              <a:gd name="connsiteX17" fmla="*/ 995024 w 3603112"/>
              <a:gd name="connsiteY17" fmla="*/ 1717816 h 2887856"/>
              <a:gd name="connsiteX18" fmla="*/ 1018825 w 3603112"/>
              <a:gd name="connsiteY18" fmla="*/ 1131251 h 2887856"/>
              <a:gd name="connsiteX19" fmla="*/ 470775 w 3603112"/>
              <a:gd name="connsiteY19" fmla="*/ 859986 h 2887856"/>
              <a:gd name="connsiteX20" fmla="*/ 5769 w 3603112"/>
              <a:gd name="connsiteY20" fmla="*/ 614601 h 2887856"/>
              <a:gd name="connsiteX0" fmla="*/ 5769 w 3603112"/>
              <a:gd name="connsiteY0" fmla="*/ 614601 h 2887856"/>
              <a:gd name="connsiteX1" fmla="*/ 247874 w 3603112"/>
              <a:gd name="connsiteY1" fmla="*/ 11181 h 2887856"/>
              <a:gd name="connsiteX2" fmla="*/ 784336 w 3603112"/>
              <a:gd name="connsiteY2" fmla="*/ 240695 h 2887856"/>
              <a:gd name="connsiteX3" fmla="*/ 1578628 w 3603112"/>
              <a:gd name="connsiteY3" fmla="*/ 471853 h 2887856"/>
              <a:gd name="connsiteX4" fmla="*/ 2248897 w 3603112"/>
              <a:gd name="connsiteY4" fmla="*/ 642789 h 2887856"/>
              <a:gd name="connsiteX5" fmla="*/ 2840875 w 3603112"/>
              <a:gd name="connsiteY5" fmla="*/ 637238 h 2887856"/>
              <a:gd name="connsiteX6" fmla="*/ 3330101 w 3603112"/>
              <a:gd name="connsiteY6" fmla="*/ 1169175 h 2887856"/>
              <a:gd name="connsiteX7" fmla="*/ 3519955 w 3603112"/>
              <a:gd name="connsiteY7" fmla="*/ 1842422 h 2887856"/>
              <a:gd name="connsiteX8" fmla="*/ 3602964 w 3603112"/>
              <a:gd name="connsiteY8" fmla="*/ 2515914 h 2887856"/>
              <a:gd name="connsiteX9" fmla="*/ 3502467 w 3603112"/>
              <a:gd name="connsiteY9" fmla="*/ 2836341 h 2887856"/>
              <a:gd name="connsiteX10" fmla="*/ 3215657 w 3603112"/>
              <a:gd name="connsiteY10" fmla="*/ 2833409 h 2887856"/>
              <a:gd name="connsiteX11" fmla="*/ 2930617 w 3603112"/>
              <a:gd name="connsiteY11" fmla="*/ 2314476 h 2887856"/>
              <a:gd name="connsiteX12" fmla="*/ 2244409 w 3603112"/>
              <a:gd name="connsiteY12" fmla="*/ 2049883 h 2887856"/>
              <a:gd name="connsiteX13" fmla="*/ 1656321 w 3603112"/>
              <a:gd name="connsiteY13" fmla="*/ 2214047 h 2887856"/>
              <a:gd name="connsiteX14" fmla="*/ 1345709 w 3603112"/>
              <a:gd name="connsiteY14" fmla="*/ 2577524 h 2887856"/>
              <a:gd name="connsiteX15" fmla="*/ 940465 w 3603112"/>
              <a:gd name="connsiteY15" fmla="*/ 2573942 h 2887856"/>
              <a:gd name="connsiteX16" fmla="*/ 618231 w 3603112"/>
              <a:gd name="connsiteY16" fmla="*/ 2371609 h 2887856"/>
              <a:gd name="connsiteX17" fmla="*/ 995024 w 3603112"/>
              <a:gd name="connsiteY17" fmla="*/ 1717816 h 2887856"/>
              <a:gd name="connsiteX18" fmla="*/ 1018825 w 3603112"/>
              <a:gd name="connsiteY18" fmla="*/ 1131251 h 2887856"/>
              <a:gd name="connsiteX19" fmla="*/ 470775 w 3603112"/>
              <a:gd name="connsiteY19" fmla="*/ 859986 h 2887856"/>
              <a:gd name="connsiteX20" fmla="*/ 5769 w 3603112"/>
              <a:gd name="connsiteY20" fmla="*/ 614601 h 2887856"/>
              <a:gd name="connsiteX0" fmla="*/ 5769 w 3603112"/>
              <a:gd name="connsiteY0" fmla="*/ 614601 h 2887856"/>
              <a:gd name="connsiteX1" fmla="*/ 247874 w 3603112"/>
              <a:gd name="connsiteY1" fmla="*/ 11181 h 2887856"/>
              <a:gd name="connsiteX2" fmla="*/ 784336 w 3603112"/>
              <a:gd name="connsiteY2" fmla="*/ 240695 h 2887856"/>
              <a:gd name="connsiteX3" fmla="*/ 1578628 w 3603112"/>
              <a:gd name="connsiteY3" fmla="*/ 471853 h 2887856"/>
              <a:gd name="connsiteX4" fmla="*/ 2248897 w 3603112"/>
              <a:gd name="connsiteY4" fmla="*/ 642789 h 2887856"/>
              <a:gd name="connsiteX5" fmla="*/ 2840875 w 3603112"/>
              <a:gd name="connsiteY5" fmla="*/ 637238 h 2887856"/>
              <a:gd name="connsiteX6" fmla="*/ 3330101 w 3603112"/>
              <a:gd name="connsiteY6" fmla="*/ 1169175 h 2887856"/>
              <a:gd name="connsiteX7" fmla="*/ 3519955 w 3603112"/>
              <a:gd name="connsiteY7" fmla="*/ 1842422 h 2887856"/>
              <a:gd name="connsiteX8" fmla="*/ 3602964 w 3603112"/>
              <a:gd name="connsiteY8" fmla="*/ 2515914 h 2887856"/>
              <a:gd name="connsiteX9" fmla="*/ 3502467 w 3603112"/>
              <a:gd name="connsiteY9" fmla="*/ 2836341 h 2887856"/>
              <a:gd name="connsiteX10" fmla="*/ 3215657 w 3603112"/>
              <a:gd name="connsiteY10" fmla="*/ 2833409 h 2887856"/>
              <a:gd name="connsiteX11" fmla="*/ 2930617 w 3603112"/>
              <a:gd name="connsiteY11" fmla="*/ 2314476 h 2887856"/>
              <a:gd name="connsiteX12" fmla="*/ 2244409 w 3603112"/>
              <a:gd name="connsiteY12" fmla="*/ 2049883 h 2887856"/>
              <a:gd name="connsiteX13" fmla="*/ 1656321 w 3603112"/>
              <a:gd name="connsiteY13" fmla="*/ 2214047 h 2887856"/>
              <a:gd name="connsiteX14" fmla="*/ 1345709 w 3603112"/>
              <a:gd name="connsiteY14" fmla="*/ 2577524 h 2887856"/>
              <a:gd name="connsiteX15" fmla="*/ 940465 w 3603112"/>
              <a:gd name="connsiteY15" fmla="*/ 2573942 h 2887856"/>
              <a:gd name="connsiteX16" fmla="*/ 618231 w 3603112"/>
              <a:gd name="connsiteY16" fmla="*/ 2371609 h 2887856"/>
              <a:gd name="connsiteX17" fmla="*/ 995024 w 3603112"/>
              <a:gd name="connsiteY17" fmla="*/ 1717816 h 2887856"/>
              <a:gd name="connsiteX18" fmla="*/ 925683 w 3603112"/>
              <a:gd name="connsiteY18" fmla="*/ 1152681 h 2887856"/>
              <a:gd name="connsiteX19" fmla="*/ 470775 w 3603112"/>
              <a:gd name="connsiteY19" fmla="*/ 859986 h 2887856"/>
              <a:gd name="connsiteX20" fmla="*/ 5769 w 3603112"/>
              <a:gd name="connsiteY20" fmla="*/ 614601 h 2887856"/>
              <a:gd name="connsiteX0" fmla="*/ 9853 w 3514054"/>
              <a:gd name="connsiteY0" fmla="*/ 569757 h 2885873"/>
              <a:gd name="connsiteX1" fmla="*/ 158816 w 3514054"/>
              <a:gd name="connsiteY1" fmla="*/ 9198 h 2885873"/>
              <a:gd name="connsiteX2" fmla="*/ 695278 w 3514054"/>
              <a:gd name="connsiteY2" fmla="*/ 238712 h 2885873"/>
              <a:gd name="connsiteX3" fmla="*/ 1489570 w 3514054"/>
              <a:gd name="connsiteY3" fmla="*/ 469870 h 2885873"/>
              <a:gd name="connsiteX4" fmla="*/ 2159839 w 3514054"/>
              <a:gd name="connsiteY4" fmla="*/ 640806 h 2885873"/>
              <a:gd name="connsiteX5" fmla="*/ 2751817 w 3514054"/>
              <a:gd name="connsiteY5" fmla="*/ 635255 h 2885873"/>
              <a:gd name="connsiteX6" fmla="*/ 3241043 w 3514054"/>
              <a:gd name="connsiteY6" fmla="*/ 1167192 h 2885873"/>
              <a:gd name="connsiteX7" fmla="*/ 3430897 w 3514054"/>
              <a:gd name="connsiteY7" fmla="*/ 1840439 h 2885873"/>
              <a:gd name="connsiteX8" fmla="*/ 3513906 w 3514054"/>
              <a:gd name="connsiteY8" fmla="*/ 2513931 h 2885873"/>
              <a:gd name="connsiteX9" fmla="*/ 3413409 w 3514054"/>
              <a:gd name="connsiteY9" fmla="*/ 2834358 h 2885873"/>
              <a:gd name="connsiteX10" fmla="*/ 3126599 w 3514054"/>
              <a:gd name="connsiteY10" fmla="*/ 2831426 h 2885873"/>
              <a:gd name="connsiteX11" fmla="*/ 2841559 w 3514054"/>
              <a:gd name="connsiteY11" fmla="*/ 2312493 h 2885873"/>
              <a:gd name="connsiteX12" fmla="*/ 2155351 w 3514054"/>
              <a:gd name="connsiteY12" fmla="*/ 2047900 h 2885873"/>
              <a:gd name="connsiteX13" fmla="*/ 1567263 w 3514054"/>
              <a:gd name="connsiteY13" fmla="*/ 2212064 h 2885873"/>
              <a:gd name="connsiteX14" fmla="*/ 1256651 w 3514054"/>
              <a:gd name="connsiteY14" fmla="*/ 2575541 h 2885873"/>
              <a:gd name="connsiteX15" fmla="*/ 851407 w 3514054"/>
              <a:gd name="connsiteY15" fmla="*/ 2571959 h 2885873"/>
              <a:gd name="connsiteX16" fmla="*/ 529173 w 3514054"/>
              <a:gd name="connsiteY16" fmla="*/ 2369626 h 2885873"/>
              <a:gd name="connsiteX17" fmla="*/ 905966 w 3514054"/>
              <a:gd name="connsiteY17" fmla="*/ 1715833 h 2885873"/>
              <a:gd name="connsiteX18" fmla="*/ 836625 w 3514054"/>
              <a:gd name="connsiteY18" fmla="*/ 1150698 h 2885873"/>
              <a:gd name="connsiteX19" fmla="*/ 381717 w 3514054"/>
              <a:gd name="connsiteY19" fmla="*/ 858003 h 2885873"/>
              <a:gd name="connsiteX20" fmla="*/ 9853 w 3514054"/>
              <a:gd name="connsiteY20" fmla="*/ 569757 h 2885873"/>
              <a:gd name="connsiteX0" fmla="*/ 1710 w 3505911"/>
              <a:gd name="connsiteY0" fmla="*/ 477645 h 2793761"/>
              <a:gd name="connsiteX1" fmla="*/ 254165 w 3505911"/>
              <a:gd name="connsiteY1" fmla="*/ 13523 h 2793761"/>
              <a:gd name="connsiteX2" fmla="*/ 687135 w 3505911"/>
              <a:gd name="connsiteY2" fmla="*/ 146600 h 2793761"/>
              <a:gd name="connsiteX3" fmla="*/ 1481427 w 3505911"/>
              <a:gd name="connsiteY3" fmla="*/ 377758 h 2793761"/>
              <a:gd name="connsiteX4" fmla="*/ 2151696 w 3505911"/>
              <a:gd name="connsiteY4" fmla="*/ 548694 h 2793761"/>
              <a:gd name="connsiteX5" fmla="*/ 2743674 w 3505911"/>
              <a:gd name="connsiteY5" fmla="*/ 543143 h 2793761"/>
              <a:gd name="connsiteX6" fmla="*/ 3232900 w 3505911"/>
              <a:gd name="connsiteY6" fmla="*/ 1075080 h 2793761"/>
              <a:gd name="connsiteX7" fmla="*/ 3422754 w 3505911"/>
              <a:gd name="connsiteY7" fmla="*/ 1748327 h 2793761"/>
              <a:gd name="connsiteX8" fmla="*/ 3505763 w 3505911"/>
              <a:gd name="connsiteY8" fmla="*/ 2421819 h 2793761"/>
              <a:gd name="connsiteX9" fmla="*/ 3405266 w 3505911"/>
              <a:gd name="connsiteY9" fmla="*/ 2742246 h 2793761"/>
              <a:gd name="connsiteX10" fmla="*/ 3118456 w 3505911"/>
              <a:gd name="connsiteY10" fmla="*/ 2739314 h 2793761"/>
              <a:gd name="connsiteX11" fmla="*/ 2833416 w 3505911"/>
              <a:gd name="connsiteY11" fmla="*/ 2220381 h 2793761"/>
              <a:gd name="connsiteX12" fmla="*/ 2147208 w 3505911"/>
              <a:gd name="connsiteY12" fmla="*/ 1955788 h 2793761"/>
              <a:gd name="connsiteX13" fmla="*/ 1559120 w 3505911"/>
              <a:gd name="connsiteY13" fmla="*/ 2119952 h 2793761"/>
              <a:gd name="connsiteX14" fmla="*/ 1248508 w 3505911"/>
              <a:gd name="connsiteY14" fmla="*/ 2483429 h 2793761"/>
              <a:gd name="connsiteX15" fmla="*/ 843264 w 3505911"/>
              <a:gd name="connsiteY15" fmla="*/ 2479847 h 2793761"/>
              <a:gd name="connsiteX16" fmla="*/ 521030 w 3505911"/>
              <a:gd name="connsiteY16" fmla="*/ 2277514 h 2793761"/>
              <a:gd name="connsiteX17" fmla="*/ 897823 w 3505911"/>
              <a:gd name="connsiteY17" fmla="*/ 1623721 h 2793761"/>
              <a:gd name="connsiteX18" fmla="*/ 828482 w 3505911"/>
              <a:gd name="connsiteY18" fmla="*/ 1058586 h 2793761"/>
              <a:gd name="connsiteX19" fmla="*/ 373574 w 3505911"/>
              <a:gd name="connsiteY19" fmla="*/ 765891 h 2793761"/>
              <a:gd name="connsiteX20" fmla="*/ 1710 w 3505911"/>
              <a:gd name="connsiteY20" fmla="*/ 477645 h 2793761"/>
              <a:gd name="connsiteX0" fmla="*/ 1851 w 3506052"/>
              <a:gd name="connsiteY0" fmla="*/ 480896 h 2797012"/>
              <a:gd name="connsiteX1" fmla="*/ 254306 w 3506052"/>
              <a:gd name="connsiteY1" fmla="*/ 16774 h 2797012"/>
              <a:gd name="connsiteX2" fmla="*/ 770069 w 3506052"/>
              <a:gd name="connsiteY2" fmla="*/ 128421 h 2797012"/>
              <a:gd name="connsiteX3" fmla="*/ 1481568 w 3506052"/>
              <a:gd name="connsiteY3" fmla="*/ 381009 h 2797012"/>
              <a:gd name="connsiteX4" fmla="*/ 2151837 w 3506052"/>
              <a:gd name="connsiteY4" fmla="*/ 551945 h 2797012"/>
              <a:gd name="connsiteX5" fmla="*/ 2743815 w 3506052"/>
              <a:gd name="connsiteY5" fmla="*/ 546394 h 2797012"/>
              <a:gd name="connsiteX6" fmla="*/ 3233041 w 3506052"/>
              <a:gd name="connsiteY6" fmla="*/ 1078331 h 2797012"/>
              <a:gd name="connsiteX7" fmla="*/ 3422895 w 3506052"/>
              <a:gd name="connsiteY7" fmla="*/ 1751578 h 2797012"/>
              <a:gd name="connsiteX8" fmla="*/ 3505904 w 3506052"/>
              <a:gd name="connsiteY8" fmla="*/ 2425070 h 2797012"/>
              <a:gd name="connsiteX9" fmla="*/ 3405407 w 3506052"/>
              <a:gd name="connsiteY9" fmla="*/ 2745497 h 2797012"/>
              <a:gd name="connsiteX10" fmla="*/ 3118597 w 3506052"/>
              <a:gd name="connsiteY10" fmla="*/ 2742565 h 2797012"/>
              <a:gd name="connsiteX11" fmla="*/ 2833557 w 3506052"/>
              <a:gd name="connsiteY11" fmla="*/ 2223632 h 2797012"/>
              <a:gd name="connsiteX12" fmla="*/ 2147349 w 3506052"/>
              <a:gd name="connsiteY12" fmla="*/ 1959039 h 2797012"/>
              <a:gd name="connsiteX13" fmla="*/ 1559261 w 3506052"/>
              <a:gd name="connsiteY13" fmla="*/ 2123203 h 2797012"/>
              <a:gd name="connsiteX14" fmla="*/ 1248649 w 3506052"/>
              <a:gd name="connsiteY14" fmla="*/ 2486680 h 2797012"/>
              <a:gd name="connsiteX15" fmla="*/ 843405 w 3506052"/>
              <a:gd name="connsiteY15" fmla="*/ 2483098 h 2797012"/>
              <a:gd name="connsiteX16" fmla="*/ 521171 w 3506052"/>
              <a:gd name="connsiteY16" fmla="*/ 2280765 h 2797012"/>
              <a:gd name="connsiteX17" fmla="*/ 897964 w 3506052"/>
              <a:gd name="connsiteY17" fmla="*/ 1626972 h 2797012"/>
              <a:gd name="connsiteX18" fmla="*/ 828623 w 3506052"/>
              <a:gd name="connsiteY18" fmla="*/ 1061837 h 2797012"/>
              <a:gd name="connsiteX19" fmla="*/ 373715 w 3506052"/>
              <a:gd name="connsiteY19" fmla="*/ 769142 h 2797012"/>
              <a:gd name="connsiteX20" fmla="*/ 1851 w 3506052"/>
              <a:gd name="connsiteY20" fmla="*/ 480896 h 2797012"/>
              <a:gd name="connsiteX0" fmla="*/ 1851 w 3581454"/>
              <a:gd name="connsiteY0" fmla="*/ 480896 h 2797012"/>
              <a:gd name="connsiteX1" fmla="*/ 254306 w 3581454"/>
              <a:gd name="connsiteY1" fmla="*/ 16774 h 2797012"/>
              <a:gd name="connsiteX2" fmla="*/ 770069 w 3581454"/>
              <a:gd name="connsiteY2" fmla="*/ 128421 h 2797012"/>
              <a:gd name="connsiteX3" fmla="*/ 1481568 w 3581454"/>
              <a:gd name="connsiteY3" fmla="*/ 381009 h 2797012"/>
              <a:gd name="connsiteX4" fmla="*/ 2151837 w 3581454"/>
              <a:gd name="connsiteY4" fmla="*/ 551945 h 2797012"/>
              <a:gd name="connsiteX5" fmla="*/ 2743815 w 3581454"/>
              <a:gd name="connsiteY5" fmla="*/ 546394 h 2797012"/>
              <a:gd name="connsiteX6" fmla="*/ 3233041 w 3581454"/>
              <a:gd name="connsiteY6" fmla="*/ 1078331 h 2797012"/>
              <a:gd name="connsiteX7" fmla="*/ 3567783 w 3581454"/>
              <a:gd name="connsiteY7" fmla="*/ 1676572 h 2797012"/>
              <a:gd name="connsiteX8" fmla="*/ 3505904 w 3581454"/>
              <a:gd name="connsiteY8" fmla="*/ 2425070 h 2797012"/>
              <a:gd name="connsiteX9" fmla="*/ 3405407 w 3581454"/>
              <a:gd name="connsiteY9" fmla="*/ 2745497 h 2797012"/>
              <a:gd name="connsiteX10" fmla="*/ 3118597 w 3581454"/>
              <a:gd name="connsiteY10" fmla="*/ 2742565 h 2797012"/>
              <a:gd name="connsiteX11" fmla="*/ 2833557 w 3581454"/>
              <a:gd name="connsiteY11" fmla="*/ 2223632 h 2797012"/>
              <a:gd name="connsiteX12" fmla="*/ 2147349 w 3581454"/>
              <a:gd name="connsiteY12" fmla="*/ 1959039 h 2797012"/>
              <a:gd name="connsiteX13" fmla="*/ 1559261 w 3581454"/>
              <a:gd name="connsiteY13" fmla="*/ 2123203 h 2797012"/>
              <a:gd name="connsiteX14" fmla="*/ 1248649 w 3581454"/>
              <a:gd name="connsiteY14" fmla="*/ 2486680 h 2797012"/>
              <a:gd name="connsiteX15" fmla="*/ 843405 w 3581454"/>
              <a:gd name="connsiteY15" fmla="*/ 2483098 h 2797012"/>
              <a:gd name="connsiteX16" fmla="*/ 521171 w 3581454"/>
              <a:gd name="connsiteY16" fmla="*/ 2280765 h 2797012"/>
              <a:gd name="connsiteX17" fmla="*/ 897964 w 3581454"/>
              <a:gd name="connsiteY17" fmla="*/ 1626972 h 2797012"/>
              <a:gd name="connsiteX18" fmla="*/ 828623 w 3581454"/>
              <a:gd name="connsiteY18" fmla="*/ 1061837 h 2797012"/>
              <a:gd name="connsiteX19" fmla="*/ 373715 w 3581454"/>
              <a:gd name="connsiteY19" fmla="*/ 769142 h 2797012"/>
              <a:gd name="connsiteX20" fmla="*/ 1851 w 3581454"/>
              <a:gd name="connsiteY20" fmla="*/ 480896 h 2797012"/>
              <a:gd name="connsiteX0" fmla="*/ 1851 w 3581454"/>
              <a:gd name="connsiteY0" fmla="*/ 480896 h 2755861"/>
              <a:gd name="connsiteX1" fmla="*/ 254306 w 3581454"/>
              <a:gd name="connsiteY1" fmla="*/ 16774 h 2755861"/>
              <a:gd name="connsiteX2" fmla="*/ 770069 w 3581454"/>
              <a:gd name="connsiteY2" fmla="*/ 128421 h 2755861"/>
              <a:gd name="connsiteX3" fmla="*/ 1481568 w 3581454"/>
              <a:gd name="connsiteY3" fmla="*/ 381009 h 2755861"/>
              <a:gd name="connsiteX4" fmla="*/ 2151837 w 3581454"/>
              <a:gd name="connsiteY4" fmla="*/ 551945 h 2755861"/>
              <a:gd name="connsiteX5" fmla="*/ 2743815 w 3581454"/>
              <a:gd name="connsiteY5" fmla="*/ 546394 h 2755861"/>
              <a:gd name="connsiteX6" fmla="*/ 3233041 w 3581454"/>
              <a:gd name="connsiteY6" fmla="*/ 1078331 h 2755861"/>
              <a:gd name="connsiteX7" fmla="*/ 3567783 w 3581454"/>
              <a:gd name="connsiteY7" fmla="*/ 1676572 h 2755861"/>
              <a:gd name="connsiteX8" fmla="*/ 3505904 w 3581454"/>
              <a:gd name="connsiteY8" fmla="*/ 2425070 h 2755861"/>
              <a:gd name="connsiteX9" fmla="*/ 3405407 w 3581454"/>
              <a:gd name="connsiteY9" fmla="*/ 2745497 h 2755861"/>
              <a:gd name="connsiteX10" fmla="*/ 3170342 w 3581454"/>
              <a:gd name="connsiteY10" fmla="*/ 2635414 h 2755861"/>
              <a:gd name="connsiteX11" fmla="*/ 2833557 w 3581454"/>
              <a:gd name="connsiteY11" fmla="*/ 2223632 h 2755861"/>
              <a:gd name="connsiteX12" fmla="*/ 2147349 w 3581454"/>
              <a:gd name="connsiteY12" fmla="*/ 1959039 h 2755861"/>
              <a:gd name="connsiteX13" fmla="*/ 1559261 w 3581454"/>
              <a:gd name="connsiteY13" fmla="*/ 2123203 h 2755861"/>
              <a:gd name="connsiteX14" fmla="*/ 1248649 w 3581454"/>
              <a:gd name="connsiteY14" fmla="*/ 2486680 h 2755861"/>
              <a:gd name="connsiteX15" fmla="*/ 843405 w 3581454"/>
              <a:gd name="connsiteY15" fmla="*/ 2483098 h 2755861"/>
              <a:gd name="connsiteX16" fmla="*/ 521171 w 3581454"/>
              <a:gd name="connsiteY16" fmla="*/ 2280765 h 2755861"/>
              <a:gd name="connsiteX17" fmla="*/ 897964 w 3581454"/>
              <a:gd name="connsiteY17" fmla="*/ 1626972 h 2755861"/>
              <a:gd name="connsiteX18" fmla="*/ 828623 w 3581454"/>
              <a:gd name="connsiteY18" fmla="*/ 1061837 h 2755861"/>
              <a:gd name="connsiteX19" fmla="*/ 373715 w 3581454"/>
              <a:gd name="connsiteY19" fmla="*/ 769142 h 2755861"/>
              <a:gd name="connsiteX20" fmla="*/ 1851 w 3581454"/>
              <a:gd name="connsiteY20" fmla="*/ 480896 h 2755861"/>
              <a:gd name="connsiteX0" fmla="*/ 1851 w 3581454"/>
              <a:gd name="connsiteY0" fmla="*/ 480896 h 2757867"/>
              <a:gd name="connsiteX1" fmla="*/ 254306 w 3581454"/>
              <a:gd name="connsiteY1" fmla="*/ 16774 h 2757867"/>
              <a:gd name="connsiteX2" fmla="*/ 770069 w 3581454"/>
              <a:gd name="connsiteY2" fmla="*/ 128421 h 2757867"/>
              <a:gd name="connsiteX3" fmla="*/ 1481568 w 3581454"/>
              <a:gd name="connsiteY3" fmla="*/ 381009 h 2757867"/>
              <a:gd name="connsiteX4" fmla="*/ 2151837 w 3581454"/>
              <a:gd name="connsiteY4" fmla="*/ 551945 h 2757867"/>
              <a:gd name="connsiteX5" fmla="*/ 2743815 w 3581454"/>
              <a:gd name="connsiteY5" fmla="*/ 546394 h 2757867"/>
              <a:gd name="connsiteX6" fmla="*/ 3233041 w 3581454"/>
              <a:gd name="connsiteY6" fmla="*/ 1078331 h 2757867"/>
              <a:gd name="connsiteX7" fmla="*/ 3567783 w 3581454"/>
              <a:gd name="connsiteY7" fmla="*/ 1676572 h 2757867"/>
              <a:gd name="connsiteX8" fmla="*/ 3505904 w 3581454"/>
              <a:gd name="connsiteY8" fmla="*/ 2425070 h 2757867"/>
              <a:gd name="connsiteX9" fmla="*/ 3405407 w 3581454"/>
              <a:gd name="connsiteY9" fmla="*/ 2745497 h 2757867"/>
              <a:gd name="connsiteX10" fmla="*/ 3170342 w 3581454"/>
              <a:gd name="connsiteY10" fmla="*/ 2635414 h 2757867"/>
              <a:gd name="connsiteX11" fmla="*/ 2854257 w 3581454"/>
              <a:gd name="connsiteY11" fmla="*/ 2116479 h 2757867"/>
              <a:gd name="connsiteX12" fmla="*/ 2147349 w 3581454"/>
              <a:gd name="connsiteY12" fmla="*/ 1959039 h 2757867"/>
              <a:gd name="connsiteX13" fmla="*/ 1559261 w 3581454"/>
              <a:gd name="connsiteY13" fmla="*/ 2123203 h 2757867"/>
              <a:gd name="connsiteX14" fmla="*/ 1248649 w 3581454"/>
              <a:gd name="connsiteY14" fmla="*/ 2486680 h 2757867"/>
              <a:gd name="connsiteX15" fmla="*/ 843405 w 3581454"/>
              <a:gd name="connsiteY15" fmla="*/ 2483098 h 2757867"/>
              <a:gd name="connsiteX16" fmla="*/ 521171 w 3581454"/>
              <a:gd name="connsiteY16" fmla="*/ 2280765 h 2757867"/>
              <a:gd name="connsiteX17" fmla="*/ 897964 w 3581454"/>
              <a:gd name="connsiteY17" fmla="*/ 1626972 h 2757867"/>
              <a:gd name="connsiteX18" fmla="*/ 828623 w 3581454"/>
              <a:gd name="connsiteY18" fmla="*/ 1061837 h 2757867"/>
              <a:gd name="connsiteX19" fmla="*/ 373715 w 3581454"/>
              <a:gd name="connsiteY19" fmla="*/ 769142 h 2757867"/>
              <a:gd name="connsiteX20" fmla="*/ 1851 w 3581454"/>
              <a:gd name="connsiteY20" fmla="*/ 480896 h 2757867"/>
              <a:gd name="connsiteX0" fmla="*/ 1851 w 3581454"/>
              <a:gd name="connsiteY0" fmla="*/ 480896 h 2749382"/>
              <a:gd name="connsiteX1" fmla="*/ 254306 w 3581454"/>
              <a:gd name="connsiteY1" fmla="*/ 16774 h 2749382"/>
              <a:gd name="connsiteX2" fmla="*/ 770069 w 3581454"/>
              <a:gd name="connsiteY2" fmla="*/ 128421 h 2749382"/>
              <a:gd name="connsiteX3" fmla="*/ 1481568 w 3581454"/>
              <a:gd name="connsiteY3" fmla="*/ 381009 h 2749382"/>
              <a:gd name="connsiteX4" fmla="*/ 2151837 w 3581454"/>
              <a:gd name="connsiteY4" fmla="*/ 551945 h 2749382"/>
              <a:gd name="connsiteX5" fmla="*/ 2743815 w 3581454"/>
              <a:gd name="connsiteY5" fmla="*/ 546394 h 2749382"/>
              <a:gd name="connsiteX6" fmla="*/ 3233041 w 3581454"/>
              <a:gd name="connsiteY6" fmla="*/ 1078331 h 2749382"/>
              <a:gd name="connsiteX7" fmla="*/ 3567783 w 3581454"/>
              <a:gd name="connsiteY7" fmla="*/ 1676572 h 2749382"/>
              <a:gd name="connsiteX8" fmla="*/ 3505904 w 3581454"/>
              <a:gd name="connsiteY8" fmla="*/ 2425070 h 2749382"/>
              <a:gd name="connsiteX9" fmla="*/ 3405407 w 3581454"/>
              <a:gd name="connsiteY9" fmla="*/ 2745497 h 2749382"/>
              <a:gd name="connsiteX10" fmla="*/ 3242786 w 3581454"/>
              <a:gd name="connsiteY10" fmla="*/ 2571124 h 2749382"/>
              <a:gd name="connsiteX11" fmla="*/ 2854257 w 3581454"/>
              <a:gd name="connsiteY11" fmla="*/ 2116479 h 2749382"/>
              <a:gd name="connsiteX12" fmla="*/ 2147349 w 3581454"/>
              <a:gd name="connsiteY12" fmla="*/ 1959039 h 2749382"/>
              <a:gd name="connsiteX13" fmla="*/ 1559261 w 3581454"/>
              <a:gd name="connsiteY13" fmla="*/ 2123203 h 2749382"/>
              <a:gd name="connsiteX14" fmla="*/ 1248649 w 3581454"/>
              <a:gd name="connsiteY14" fmla="*/ 2486680 h 2749382"/>
              <a:gd name="connsiteX15" fmla="*/ 843405 w 3581454"/>
              <a:gd name="connsiteY15" fmla="*/ 2483098 h 2749382"/>
              <a:gd name="connsiteX16" fmla="*/ 521171 w 3581454"/>
              <a:gd name="connsiteY16" fmla="*/ 2280765 h 2749382"/>
              <a:gd name="connsiteX17" fmla="*/ 897964 w 3581454"/>
              <a:gd name="connsiteY17" fmla="*/ 1626972 h 2749382"/>
              <a:gd name="connsiteX18" fmla="*/ 828623 w 3581454"/>
              <a:gd name="connsiteY18" fmla="*/ 1061837 h 2749382"/>
              <a:gd name="connsiteX19" fmla="*/ 373715 w 3581454"/>
              <a:gd name="connsiteY19" fmla="*/ 769142 h 2749382"/>
              <a:gd name="connsiteX20" fmla="*/ 1851 w 3581454"/>
              <a:gd name="connsiteY20" fmla="*/ 480896 h 2749382"/>
              <a:gd name="connsiteX0" fmla="*/ 1851 w 3579102"/>
              <a:gd name="connsiteY0" fmla="*/ 480896 h 2698088"/>
              <a:gd name="connsiteX1" fmla="*/ 254306 w 3579102"/>
              <a:gd name="connsiteY1" fmla="*/ 16774 h 2698088"/>
              <a:gd name="connsiteX2" fmla="*/ 770069 w 3579102"/>
              <a:gd name="connsiteY2" fmla="*/ 128421 h 2698088"/>
              <a:gd name="connsiteX3" fmla="*/ 1481568 w 3579102"/>
              <a:gd name="connsiteY3" fmla="*/ 381009 h 2698088"/>
              <a:gd name="connsiteX4" fmla="*/ 2151837 w 3579102"/>
              <a:gd name="connsiteY4" fmla="*/ 551945 h 2698088"/>
              <a:gd name="connsiteX5" fmla="*/ 2743815 w 3579102"/>
              <a:gd name="connsiteY5" fmla="*/ 546394 h 2698088"/>
              <a:gd name="connsiteX6" fmla="*/ 3233041 w 3579102"/>
              <a:gd name="connsiteY6" fmla="*/ 1078331 h 2698088"/>
              <a:gd name="connsiteX7" fmla="*/ 3567783 w 3579102"/>
              <a:gd name="connsiteY7" fmla="*/ 1676572 h 2698088"/>
              <a:gd name="connsiteX8" fmla="*/ 3505904 w 3579102"/>
              <a:gd name="connsiteY8" fmla="*/ 2425070 h 2698088"/>
              <a:gd name="connsiteX9" fmla="*/ 3560645 w 3579102"/>
              <a:gd name="connsiteY9" fmla="*/ 2691921 h 2698088"/>
              <a:gd name="connsiteX10" fmla="*/ 3242786 w 3579102"/>
              <a:gd name="connsiteY10" fmla="*/ 2571124 h 2698088"/>
              <a:gd name="connsiteX11" fmla="*/ 2854257 w 3579102"/>
              <a:gd name="connsiteY11" fmla="*/ 2116479 h 2698088"/>
              <a:gd name="connsiteX12" fmla="*/ 2147349 w 3579102"/>
              <a:gd name="connsiteY12" fmla="*/ 1959039 h 2698088"/>
              <a:gd name="connsiteX13" fmla="*/ 1559261 w 3579102"/>
              <a:gd name="connsiteY13" fmla="*/ 2123203 h 2698088"/>
              <a:gd name="connsiteX14" fmla="*/ 1248649 w 3579102"/>
              <a:gd name="connsiteY14" fmla="*/ 2486680 h 2698088"/>
              <a:gd name="connsiteX15" fmla="*/ 843405 w 3579102"/>
              <a:gd name="connsiteY15" fmla="*/ 2483098 h 2698088"/>
              <a:gd name="connsiteX16" fmla="*/ 521171 w 3579102"/>
              <a:gd name="connsiteY16" fmla="*/ 2280765 h 2698088"/>
              <a:gd name="connsiteX17" fmla="*/ 897964 w 3579102"/>
              <a:gd name="connsiteY17" fmla="*/ 1626972 h 2698088"/>
              <a:gd name="connsiteX18" fmla="*/ 828623 w 3579102"/>
              <a:gd name="connsiteY18" fmla="*/ 1061837 h 2698088"/>
              <a:gd name="connsiteX19" fmla="*/ 373715 w 3579102"/>
              <a:gd name="connsiteY19" fmla="*/ 769142 h 2698088"/>
              <a:gd name="connsiteX20" fmla="*/ 1851 w 3579102"/>
              <a:gd name="connsiteY20" fmla="*/ 480896 h 2698088"/>
              <a:gd name="connsiteX0" fmla="*/ 1851 w 3650858"/>
              <a:gd name="connsiteY0" fmla="*/ 480896 h 2700022"/>
              <a:gd name="connsiteX1" fmla="*/ 254306 w 3650858"/>
              <a:gd name="connsiteY1" fmla="*/ 16774 h 2700022"/>
              <a:gd name="connsiteX2" fmla="*/ 770069 w 3650858"/>
              <a:gd name="connsiteY2" fmla="*/ 128421 h 2700022"/>
              <a:gd name="connsiteX3" fmla="*/ 1481568 w 3650858"/>
              <a:gd name="connsiteY3" fmla="*/ 381009 h 2700022"/>
              <a:gd name="connsiteX4" fmla="*/ 2151837 w 3650858"/>
              <a:gd name="connsiteY4" fmla="*/ 551945 h 2700022"/>
              <a:gd name="connsiteX5" fmla="*/ 2743815 w 3650858"/>
              <a:gd name="connsiteY5" fmla="*/ 546394 h 2700022"/>
              <a:gd name="connsiteX6" fmla="*/ 3233041 w 3650858"/>
              <a:gd name="connsiteY6" fmla="*/ 1078331 h 2700022"/>
              <a:gd name="connsiteX7" fmla="*/ 3567783 w 3650858"/>
              <a:gd name="connsiteY7" fmla="*/ 1676572 h 2700022"/>
              <a:gd name="connsiteX8" fmla="*/ 3650793 w 3650858"/>
              <a:gd name="connsiteY8" fmla="*/ 2392925 h 2700022"/>
              <a:gd name="connsiteX9" fmla="*/ 3560645 w 3650858"/>
              <a:gd name="connsiteY9" fmla="*/ 2691921 h 2700022"/>
              <a:gd name="connsiteX10" fmla="*/ 3242786 w 3650858"/>
              <a:gd name="connsiteY10" fmla="*/ 2571124 h 2700022"/>
              <a:gd name="connsiteX11" fmla="*/ 2854257 w 3650858"/>
              <a:gd name="connsiteY11" fmla="*/ 2116479 h 2700022"/>
              <a:gd name="connsiteX12" fmla="*/ 2147349 w 3650858"/>
              <a:gd name="connsiteY12" fmla="*/ 1959039 h 2700022"/>
              <a:gd name="connsiteX13" fmla="*/ 1559261 w 3650858"/>
              <a:gd name="connsiteY13" fmla="*/ 2123203 h 2700022"/>
              <a:gd name="connsiteX14" fmla="*/ 1248649 w 3650858"/>
              <a:gd name="connsiteY14" fmla="*/ 2486680 h 2700022"/>
              <a:gd name="connsiteX15" fmla="*/ 843405 w 3650858"/>
              <a:gd name="connsiteY15" fmla="*/ 2483098 h 2700022"/>
              <a:gd name="connsiteX16" fmla="*/ 521171 w 3650858"/>
              <a:gd name="connsiteY16" fmla="*/ 2280765 h 2700022"/>
              <a:gd name="connsiteX17" fmla="*/ 897964 w 3650858"/>
              <a:gd name="connsiteY17" fmla="*/ 1626972 h 2700022"/>
              <a:gd name="connsiteX18" fmla="*/ 828623 w 3650858"/>
              <a:gd name="connsiteY18" fmla="*/ 1061837 h 2700022"/>
              <a:gd name="connsiteX19" fmla="*/ 373715 w 3650858"/>
              <a:gd name="connsiteY19" fmla="*/ 769142 h 2700022"/>
              <a:gd name="connsiteX20" fmla="*/ 1851 w 3650858"/>
              <a:gd name="connsiteY20" fmla="*/ 480896 h 27000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650858" h="2700022">
                <a:moveTo>
                  <a:pt x="1851" y="480896"/>
                </a:moveTo>
                <a:cubicBezTo>
                  <a:pt x="-18051" y="355501"/>
                  <a:pt x="126270" y="75520"/>
                  <a:pt x="254306" y="16774"/>
                </a:cubicBezTo>
                <a:cubicBezTo>
                  <a:pt x="382342" y="-41972"/>
                  <a:pt x="565525" y="67715"/>
                  <a:pt x="770069" y="128421"/>
                </a:cubicBezTo>
                <a:cubicBezTo>
                  <a:pt x="1007235" y="212617"/>
                  <a:pt x="1251273" y="310422"/>
                  <a:pt x="1481568" y="381009"/>
                </a:cubicBezTo>
                <a:cubicBezTo>
                  <a:pt x="1711863" y="451596"/>
                  <a:pt x="1941463" y="524381"/>
                  <a:pt x="2151837" y="551945"/>
                </a:cubicBezTo>
                <a:cubicBezTo>
                  <a:pt x="2362212" y="579509"/>
                  <a:pt x="2563614" y="458663"/>
                  <a:pt x="2743815" y="546394"/>
                </a:cubicBezTo>
                <a:cubicBezTo>
                  <a:pt x="2924016" y="634125"/>
                  <a:pt x="3095713" y="889968"/>
                  <a:pt x="3233041" y="1078331"/>
                </a:cubicBezTo>
                <a:cubicBezTo>
                  <a:pt x="3370369" y="1266694"/>
                  <a:pt x="3498158" y="1457473"/>
                  <a:pt x="3567783" y="1676572"/>
                </a:cubicBezTo>
                <a:cubicBezTo>
                  <a:pt x="3637408" y="1895671"/>
                  <a:pt x="3651983" y="2223700"/>
                  <a:pt x="3650793" y="2392925"/>
                </a:cubicBezTo>
                <a:cubicBezTo>
                  <a:pt x="3649603" y="2562150"/>
                  <a:pt x="3628646" y="2662221"/>
                  <a:pt x="3560645" y="2691921"/>
                </a:cubicBezTo>
                <a:cubicBezTo>
                  <a:pt x="3492644" y="2721621"/>
                  <a:pt x="3360517" y="2667031"/>
                  <a:pt x="3242786" y="2571124"/>
                </a:cubicBezTo>
                <a:cubicBezTo>
                  <a:pt x="3125055" y="2475217"/>
                  <a:pt x="3036830" y="2218493"/>
                  <a:pt x="2854257" y="2116479"/>
                </a:cubicBezTo>
                <a:cubicBezTo>
                  <a:pt x="2671684" y="2014465"/>
                  <a:pt x="2363182" y="1957918"/>
                  <a:pt x="2147349" y="1959039"/>
                </a:cubicBezTo>
                <a:cubicBezTo>
                  <a:pt x="1931516" y="1960160"/>
                  <a:pt x="1709044" y="2035263"/>
                  <a:pt x="1559261" y="2123203"/>
                </a:cubicBezTo>
                <a:cubicBezTo>
                  <a:pt x="1409478" y="2211143"/>
                  <a:pt x="1367958" y="2426697"/>
                  <a:pt x="1248649" y="2486680"/>
                </a:cubicBezTo>
                <a:cubicBezTo>
                  <a:pt x="1129340" y="2546663"/>
                  <a:pt x="964651" y="2517417"/>
                  <a:pt x="843405" y="2483098"/>
                </a:cubicBezTo>
                <a:cubicBezTo>
                  <a:pt x="722159" y="2448779"/>
                  <a:pt x="512078" y="2423453"/>
                  <a:pt x="521171" y="2280765"/>
                </a:cubicBezTo>
                <a:cubicBezTo>
                  <a:pt x="530264" y="2138077"/>
                  <a:pt x="846722" y="1830127"/>
                  <a:pt x="897964" y="1626972"/>
                </a:cubicBezTo>
                <a:cubicBezTo>
                  <a:pt x="949206" y="1423817"/>
                  <a:pt x="908452" y="1160534"/>
                  <a:pt x="828623" y="1061837"/>
                </a:cubicBezTo>
                <a:cubicBezTo>
                  <a:pt x="748794" y="963140"/>
                  <a:pt x="511510" y="865966"/>
                  <a:pt x="373715" y="769142"/>
                </a:cubicBezTo>
                <a:cubicBezTo>
                  <a:pt x="235920" y="672318"/>
                  <a:pt x="21753" y="606291"/>
                  <a:pt x="1851" y="480896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5" name="円/楕円 14"/>
          <p:cNvSpPr/>
          <p:nvPr/>
        </p:nvSpPr>
        <p:spPr>
          <a:xfrm>
            <a:off x="5894224" y="684017"/>
            <a:ext cx="95003" cy="95003"/>
          </a:xfrm>
          <a:prstGeom prst="ellipse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円/楕円 15"/>
          <p:cNvSpPr/>
          <p:nvPr/>
        </p:nvSpPr>
        <p:spPr>
          <a:xfrm>
            <a:off x="6007436" y="550519"/>
            <a:ext cx="95003" cy="95003"/>
          </a:xfrm>
          <a:prstGeom prst="ellipse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円/楕円 16"/>
          <p:cNvSpPr/>
          <p:nvPr/>
        </p:nvSpPr>
        <p:spPr>
          <a:xfrm>
            <a:off x="6173197" y="636515"/>
            <a:ext cx="95003" cy="95003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フリーフォーム 17"/>
          <p:cNvSpPr/>
          <p:nvPr/>
        </p:nvSpPr>
        <p:spPr>
          <a:xfrm>
            <a:off x="4296465" y="298269"/>
            <a:ext cx="3360379" cy="2708080"/>
          </a:xfrm>
          <a:custGeom>
            <a:avLst/>
            <a:gdLst>
              <a:gd name="connsiteX0" fmla="*/ 1552491 w 3235070"/>
              <a:gd name="connsiteY0" fmla="*/ 312252 h 2684147"/>
              <a:gd name="connsiteX1" fmla="*/ 1219116 w 3235070"/>
              <a:gd name="connsiteY1" fmla="*/ 359877 h 2684147"/>
              <a:gd name="connsiteX2" fmla="*/ 933366 w 3235070"/>
              <a:gd name="connsiteY2" fmla="*/ 274152 h 2684147"/>
              <a:gd name="connsiteX3" fmla="*/ 419016 w 3235070"/>
              <a:gd name="connsiteY3" fmla="*/ 45552 h 2684147"/>
              <a:gd name="connsiteX4" fmla="*/ 190416 w 3235070"/>
              <a:gd name="connsiteY4" fmla="*/ 16977 h 2684147"/>
              <a:gd name="connsiteX5" fmla="*/ 9441 w 3235070"/>
              <a:gd name="connsiteY5" fmla="*/ 245577 h 2684147"/>
              <a:gd name="connsiteX6" fmla="*/ 57066 w 3235070"/>
              <a:gd name="connsiteY6" fmla="*/ 721827 h 2684147"/>
              <a:gd name="connsiteX7" fmla="*/ 323766 w 3235070"/>
              <a:gd name="connsiteY7" fmla="*/ 1026627 h 2684147"/>
              <a:gd name="connsiteX8" fmla="*/ 628566 w 3235070"/>
              <a:gd name="connsiteY8" fmla="*/ 1198077 h 2684147"/>
              <a:gd name="connsiteX9" fmla="*/ 619041 w 3235070"/>
              <a:gd name="connsiteY9" fmla="*/ 1579077 h 2684147"/>
              <a:gd name="connsiteX10" fmla="*/ 295191 w 3235070"/>
              <a:gd name="connsiteY10" fmla="*/ 1960077 h 2684147"/>
              <a:gd name="connsiteX11" fmla="*/ 247566 w 3235070"/>
              <a:gd name="connsiteY11" fmla="*/ 2379177 h 2684147"/>
              <a:gd name="connsiteX12" fmla="*/ 580941 w 3235070"/>
              <a:gd name="connsiteY12" fmla="*/ 2503002 h 2684147"/>
              <a:gd name="connsiteX13" fmla="*/ 1095291 w 3235070"/>
              <a:gd name="connsiteY13" fmla="*/ 2445852 h 2684147"/>
              <a:gd name="connsiteX14" fmla="*/ 1457241 w 3235070"/>
              <a:gd name="connsiteY14" fmla="*/ 2198202 h 2684147"/>
              <a:gd name="connsiteX15" fmla="*/ 1647741 w 3235070"/>
              <a:gd name="connsiteY15" fmla="*/ 1931502 h 2684147"/>
              <a:gd name="connsiteX16" fmla="*/ 2076366 w 3235070"/>
              <a:gd name="connsiteY16" fmla="*/ 1998177 h 2684147"/>
              <a:gd name="connsiteX17" fmla="*/ 2457366 w 3235070"/>
              <a:gd name="connsiteY17" fmla="*/ 2322027 h 2684147"/>
              <a:gd name="connsiteX18" fmla="*/ 2647866 w 3235070"/>
              <a:gd name="connsiteY18" fmla="*/ 2645877 h 2684147"/>
              <a:gd name="connsiteX19" fmla="*/ 2914566 w 3235070"/>
              <a:gd name="connsiteY19" fmla="*/ 2617302 h 2684147"/>
              <a:gd name="connsiteX20" fmla="*/ 3124116 w 3235070"/>
              <a:gd name="connsiteY20" fmla="*/ 2102952 h 2684147"/>
              <a:gd name="connsiteX21" fmla="*/ 3219366 w 3235070"/>
              <a:gd name="connsiteY21" fmla="*/ 1655277 h 2684147"/>
              <a:gd name="connsiteX22" fmla="*/ 2800266 w 3235070"/>
              <a:gd name="connsiteY22" fmla="*/ 940902 h 2684147"/>
              <a:gd name="connsiteX23" fmla="*/ 2495466 w 3235070"/>
              <a:gd name="connsiteY23" fmla="*/ 445602 h 2684147"/>
              <a:gd name="connsiteX24" fmla="*/ 2000166 w 3235070"/>
              <a:gd name="connsiteY24" fmla="*/ 283677 h 2684147"/>
              <a:gd name="connsiteX25" fmla="*/ 1552491 w 3235070"/>
              <a:gd name="connsiteY25" fmla="*/ 226527 h 2684147"/>
              <a:gd name="connsiteX26" fmla="*/ 1323891 w 3235070"/>
              <a:gd name="connsiteY26" fmla="*/ 312252 h 2684147"/>
              <a:gd name="connsiteX27" fmla="*/ 980991 w 3235070"/>
              <a:gd name="connsiteY27" fmla="*/ 255102 h 2684147"/>
              <a:gd name="connsiteX0" fmla="*/ 1605831 w 3235070"/>
              <a:gd name="connsiteY0" fmla="*/ 327492 h 2684147"/>
              <a:gd name="connsiteX1" fmla="*/ 1219116 w 3235070"/>
              <a:gd name="connsiteY1" fmla="*/ 359877 h 2684147"/>
              <a:gd name="connsiteX2" fmla="*/ 933366 w 3235070"/>
              <a:gd name="connsiteY2" fmla="*/ 274152 h 2684147"/>
              <a:gd name="connsiteX3" fmla="*/ 419016 w 3235070"/>
              <a:gd name="connsiteY3" fmla="*/ 45552 h 2684147"/>
              <a:gd name="connsiteX4" fmla="*/ 190416 w 3235070"/>
              <a:gd name="connsiteY4" fmla="*/ 16977 h 2684147"/>
              <a:gd name="connsiteX5" fmla="*/ 9441 w 3235070"/>
              <a:gd name="connsiteY5" fmla="*/ 245577 h 2684147"/>
              <a:gd name="connsiteX6" fmla="*/ 57066 w 3235070"/>
              <a:gd name="connsiteY6" fmla="*/ 721827 h 2684147"/>
              <a:gd name="connsiteX7" fmla="*/ 323766 w 3235070"/>
              <a:gd name="connsiteY7" fmla="*/ 1026627 h 2684147"/>
              <a:gd name="connsiteX8" fmla="*/ 628566 w 3235070"/>
              <a:gd name="connsiteY8" fmla="*/ 1198077 h 2684147"/>
              <a:gd name="connsiteX9" fmla="*/ 619041 w 3235070"/>
              <a:gd name="connsiteY9" fmla="*/ 1579077 h 2684147"/>
              <a:gd name="connsiteX10" fmla="*/ 295191 w 3235070"/>
              <a:gd name="connsiteY10" fmla="*/ 1960077 h 2684147"/>
              <a:gd name="connsiteX11" fmla="*/ 247566 w 3235070"/>
              <a:gd name="connsiteY11" fmla="*/ 2379177 h 2684147"/>
              <a:gd name="connsiteX12" fmla="*/ 580941 w 3235070"/>
              <a:gd name="connsiteY12" fmla="*/ 2503002 h 2684147"/>
              <a:gd name="connsiteX13" fmla="*/ 1095291 w 3235070"/>
              <a:gd name="connsiteY13" fmla="*/ 2445852 h 2684147"/>
              <a:gd name="connsiteX14" fmla="*/ 1457241 w 3235070"/>
              <a:gd name="connsiteY14" fmla="*/ 2198202 h 2684147"/>
              <a:gd name="connsiteX15" fmla="*/ 1647741 w 3235070"/>
              <a:gd name="connsiteY15" fmla="*/ 1931502 h 2684147"/>
              <a:gd name="connsiteX16" fmla="*/ 2076366 w 3235070"/>
              <a:gd name="connsiteY16" fmla="*/ 1998177 h 2684147"/>
              <a:gd name="connsiteX17" fmla="*/ 2457366 w 3235070"/>
              <a:gd name="connsiteY17" fmla="*/ 2322027 h 2684147"/>
              <a:gd name="connsiteX18" fmla="*/ 2647866 w 3235070"/>
              <a:gd name="connsiteY18" fmla="*/ 2645877 h 2684147"/>
              <a:gd name="connsiteX19" fmla="*/ 2914566 w 3235070"/>
              <a:gd name="connsiteY19" fmla="*/ 2617302 h 2684147"/>
              <a:gd name="connsiteX20" fmla="*/ 3124116 w 3235070"/>
              <a:gd name="connsiteY20" fmla="*/ 2102952 h 2684147"/>
              <a:gd name="connsiteX21" fmla="*/ 3219366 w 3235070"/>
              <a:gd name="connsiteY21" fmla="*/ 1655277 h 2684147"/>
              <a:gd name="connsiteX22" fmla="*/ 2800266 w 3235070"/>
              <a:gd name="connsiteY22" fmla="*/ 940902 h 2684147"/>
              <a:gd name="connsiteX23" fmla="*/ 2495466 w 3235070"/>
              <a:gd name="connsiteY23" fmla="*/ 445602 h 2684147"/>
              <a:gd name="connsiteX24" fmla="*/ 2000166 w 3235070"/>
              <a:gd name="connsiteY24" fmla="*/ 283677 h 2684147"/>
              <a:gd name="connsiteX25" fmla="*/ 1552491 w 3235070"/>
              <a:gd name="connsiteY25" fmla="*/ 226527 h 2684147"/>
              <a:gd name="connsiteX26" fmla="*/ 1323891 w 3235070"/>
              <a:gd name="connsiteY26" fmla="*/ 312252 h 2684147"/>
              <a:gd name="connsiteX27" fmla="*/ 980991 w 3235070"/>
              <a:gd name="connsiteY27" fmla="*/ 255102 h 2684147"/>
              <a:gd name="connsiteX0" fmla="*/ 1605831 w 3235070"/>
              <a:gd name="connsiteY0" fmla="*/ 327492 h 2684147"/>
              <a:gd name="connsiteX1" fmla="*/ 1227825 w 3235070"/>
              <a:gd name="connsiteY1" fmla="*/ 159580 h 2684147"/>
              <a:gd name="connsiteX2" fmla="*/ 933366 w 3235070"/>
              <a:gd name="connsiteY2" fmla="*/ 274152 h 2684147"/>
              <a:gd name="connsiteX3" fmla="*/ 419016 w 3235070"/>
              <a:gd name="connsiteY3" fmla="*/ 45552 h 2684147"/>
              <a:gd name="connsiteX4" fmla="*/ 190416 w 3235070"/>
              <a:gd name="connsiteY4" fmla="*/ 16977 h 2684147"/>
              <a:gd name="connsiteX5" fmla="*/ 9441 w 3235070"/>
              <a:gd name="connsiteY5" fmla="*/ 245577 h 2684147"/>
              <a:gd name="connsiteX6" fmla="*/ 57066 w 3235070"/>
              <a:gd name="connsiteY6" fmla="*/ 721827 h 2684147"/>
              <a:gd name="connsiteX7" fmla="*/ 323766 w 3235070"/>
              <a:gd name="connsiteY7" fmla="*/ 1026627 h 2684147"/>
              <a:gd name="connsiteX8" fmla="*/ 628566 w 3235070"/>
              <a:gd name="connsiteY8" fmla="*/ 1198077 h 2684147"/>
              <a:gd name="connsiteX9" fmla="*/ 619041 w 3235070"/>
              <a:gd name="connsiteY9" fmla="*/ 1579077 h 2684147"/>
              <a:gd name="connsiteX10" fmla="*/ 295191 w 3235070"/>
              <a:gd name="connsiteY10" fmla="*/ 1960077 h 2684147"/>
              <a:gd name="connsiteX11" fmla="*/ 247566 w 3235070"/>
              <a:gd name="connsiteY11" fmla="*/ 2379177 h 2684147"/>
              <a:gd name="connsiteX12" fmla="*/ 580941 w 3235070"/>
              <a:gd name="connsiteY12" fmla="*/ 2503002 h 2684147"/>
              <a:gd name="connsiteX13" fmla="*/ 1095291 w 3235070"/>
              <a:gd name="connsiteY13" fmla="*/ 2445852 h 2684147"/>
              <a:gd name="connsiteX14" fmla="*/ 1457241 w 3235070"/>
              <a:gd name="connsiteY14" fmla="*/ 2198202 h 2684147"/>
              <a:gd name="connsiteX15" fmla="*/ 1647741 w 3235070"/>
              <a:gd name="connsiteY15" fmla="*/ 1931502 h 2684147"/>
              <a:gd name="connsiteX16" fmla="*/ 2076366 w 3235070"/>
              <a:gd name="connsiteY16" fmla="*/ 1998177 h 2684147"/>
              <a:gd name="connsiteX17" fmla="*/ 2457366 w 3235070"/>
              <a:gd name="connsiteY17" fmla="*/ 2322027 h 2684147"/>
              <a:gd name="connsiteX18" fmla="*/ 2647866 w 3235070"/>
              <a:gd name="connsiteY18" fmla="*/ 2645877 h 2684147"/>
              <a:gd name="connsiteX19" fmla="*/ 2914566 w 3235070"/>
              <a:gd name="connsiteY19" fmla="*/ 2617302 h 2684147"/>
              <a:gd name="connsiteX20" fmla="*/ 3124116 w 3235070"/>
              <a:gd name="connsiteY20" fmla="*/ 2102952 h 2684147"/>
              <a:gd name="connsiteX21" fmla="*/ 3219366 w 3235070"/>
              <a:gd name="connsiteY21" fmla="*/ 1655277 h 2684147"/>
              <a:gd name="connsiteX22" fmla="*/ 2800266 w 3235070"/>
              <a:gd name="connsiteY22" fmla="*/ 940902 h 2684147"/>
              <a:gd name="connsiteX23" fmla="*/ 2495466 w 3235070"/>
              <a:gd name="connsiteY23" fmla="*/ 445602 h 2684147"/>
              <a:gd name="connsiteX24" fmla="*/ 2000166 w 3235070"/>
              <a:gd name="connsiteY24" fmla="*/ 283677 h 2684147"/>
              <a:gd name="connsiteX25" fmla="*/ 1552491 w 3235070"/>
              <a:gd name="connsiteY25" fmla="*/ 226527 h 2684147"/>
              <a:gd name="connsiteX26" fmla="*/ 1323891 w 3235070"/>
              <a:gd name="connsiteY26" fmla="*/ 312252 h 2684147"/>
              <a:gd name="connsiteX27" fmla="*/ 980991 w 3235070"/>
              <a:gd name="connsiteY27" fmla="*/ 255102 h 2684147"/>
              <a:gd name="connsiteX0" fmla="*/ 1605831 w 3235070"/>
              <a:gd name="connsiteY0" fmla="*/ 321667 h 2678322"/>
              <a:gd name="connsiteX1" fmla="*/ 1227825 w 3235070"/>
              <a:gd name="connsiteY1" fmla="*/ 153755 h 2678322"/>
              <a:gd name="connsiteX2" fmla="*/ 942074 w 3235070"/>
              <a:gd name="connsiteY2" fmla="*/ 76738 h 2678322"/>
              <a:gd name="connsiteX3" fmla="*/ 419016 w 3235070"/>
              <a:gd name="connsiteY3" fmla="*/ 39727 h 2678322"/>
              <a:gd name="connsiteX4" fmla="*/ 190416 w 3235070"/>
              <a:gd name="connsiteY4" fmla="*/ 11152 h 2678322"/>
              <a:gd name="connsiteX5" fmla="*/ 9441 w 3235070"/>
              <a:gd name="connsiteY5" fmla="*/ 239752 h 2678322"/>
              <a:gd name="connsiteX6" fmla="*/ 57066 w 3235070"/>
              <a:gd name="connsiteY6" fmla="*/ 716002 h 2678322"/>
              <a:gd name="connsiteX7" fmla="*/ 323766 w 3235070"/>
              <a:gd name="connsiteY7" fmla="*/ 1020802 h 2678322"/>
              <a:gd name="connsiteX8" fmla="*/ 628566 w 3235070"/>
              <a:gd name="connsiteY8" fmla="*/ 1192252 h 2678322"/>
              <a:gd name="connsiteX9" fmla="*/ 619041 w 3235070"/>
              <a:gd name="connsiteY9" fmla="*/ 1573252 h 2678322"/>
              <a:gd name="connsiteX10" fmla="*/ 295191 w 3235070"/>
              <a:gd name="connsiteY10" fmla="*/ 1954252 h 2678322"/>
              <a:gd name="connsiteX11" fmla="*/ 247566 w 3235070"/>
              <a:gd name="connsiteY11" fmla="*/ 2373352 h 2678322"/>
              <a:gd name="connsiteX12" fmla="*/ 580941 w 3235070"/>
              <a:gd name="connsiteY12" fmla="*/ 2497177 h 2678322"/>
              <a:gd name="connsiteX13" fmla="*/ 1095291 w 3235070"/>
              <a:gd name="connsiteY13" fmla="*/ 2440027 h 2678322"/>
              <a:gd name="connsiteX14" fmla="*/ 1457241 w 3235070"/>
              <a:gd name="connsiteY14" fmla="*/ 2192377 h 2678322"/>
              <a:gd name="connsiteX15" fmla="*/ 1647741 w 3235070"/>
              <a:gd name="connsiteY15" fmla="*/ 1925677 h 2678322"/>
              <a:gd name="connsiteX16" fmla="*/ 2076366 w 3235070"/>
              <a:gd name="connsiteY16" fmla="*/ 1992352 h 2678322"/>
              <a:gd name="connsiteX17" fmla="*/ 2457366 w 3235070"/>
              <a:gd name="connsiteY17" fmla="*/ 2316202 h 2678322"/>
              <a:gd name="connsiteX18" fmla="*/ 2647866 w 3235070"/>
              <a:gd name="connsiteY18" fmla="*/ 2640052 h 2678322"/>
              <a:gd name="connsiteX19" fmla="*/ 2914566 w 3235070"/>
              <a:gd name="connsiteY19" fmla="*/ 2611477 h 2678322"/>
              <a:gd name="connsiteX20" fmla="*/ 3124116 w 3235070"/>
              <a:gd name="connsiteY20" fmla="*/ 2097127 h 2678322"/>
              <a:gd name="connsiteX21" fmla="*/ 3219366 w 3235070"/>
              <a:gd name="connsiteY21" fmla="*/ 1649452 h 2678322"/>
              <a:gd name="connsiteX22" fmla="*/ 2800266 w 3235070"/>
              <a:gd name="connsiteY22" fmla="*/ 935077 h 2678322"/>
              <a:gd name="connsiteX23" fmla="*/ 2495466 w 3235070"/>
              <a:gd name="connsiteY23" fmla="*/ 439777 h 2678322"/>
              <a:gd name="connsiteX24" fmla="*/ 2000166 w 3235070"/>
              <a:gd name="connsiteY24" fmla="*/ 277852 h 2678322"/>
              <a:gd name="connsiteX25" fmla="*/ 1552491 w 3235070"/>
              <a:gd name="connsiteY25" fmla="*/ 220702 h 2678322"/>
              <a:gd name="connsiteX26" fmla="*/ 1323891 w 3235070"/>
              <a:gd name="connsiteY26" fmla="*/ 306427 h 2678322"/>
              <a:gd name="connsiteX27" fmla="*/ 980991 w 3235070"/>
              <a:gd name="connsiteY27" fmla="*/ 249277 h 2678322"/>
              <a:gd name="connsiteX0" fmla="*/ 1605831 w 3235070"/>
              <a:gd name="connsiteY0" fmla="*/ 321667 h 2678322"/>
              <a:gd name="connsiteX1" fmla="*/ 1227825 w 3235070"/>
              <a:gd name="connsiteY1" fmla="*/ 153755 h 2678322"/>
              <a:gd name="connsiteX2" fmla="*/ 942074 w 3235070"/>
              <a:gd name="connsiteY2" fmla="*/ 76738 h 2678322"/>
              <a:gd name="connsiteX3" fmla="*/ 419016 w 3235070"/>
              <a:gd name="connsiteY3" fmla="*/ 39727 h 2678322"/>
              <a:gd name="connsiteX4" fmla="*/ 190416 w 3235070"/>
              <a:gd name="connsiteY4" fmla="*/ 11152 h 2678322"/>
              <a:gd name="connsiteX5" fmla="*/ 9441 w 3235070"/>
              <a:gd name="connsiteY5" fmla="*/ 239752 h 2678322"/>
              <a:gd name="connsiteX6" fmla="*/ 57066 w 3235070"/>
              <a:gd name="connsiteY6" fmla="*/ 716002 h 2678322"/>
              <a:gd name="connsiteX7" fmla="*/ 323766 w 3235070"/>
              <a:gd name="connsiteY7" fmla="*/ 1020802 h 2678322"/>
              <a:gd name="connsiteX8" fmla="*/ 628566 w 3235070"/>
              <a:gd name="connsiteY8" fmla="*/ 1192252 h 2678322"/>
              <a:gd name="connsiteX9" fmla="*/ 619041 w 3235070"/>
              <a:gd name="connsiteY9" fmla="*/ 1573252 h 2678322"/>
              <a:gd name="connsiteX10" fmla="*/ 295191 w 3235070"/>
              <a:gd name="connsiteY10" fmla="*/ 1954252 h 2678322"/>
              <a:gd name="connsiteX11" fmla="*/ 247566 w 3235070"/>
              <a:gd name="connsiteY11" fmla="*/ 2373352 h 2678322"/>
              <a:gd name="connsiteX12" fmla="*/ 580941 w 3235070"/>
              <a:gd name="connsiteY12" fmla="*/ 2497177 h 2678322"/>
              <a:gd name="connsiteX13" fmla="*/ 1095291 w 3235070"/>
              <a:gd name="connsiteY13" fmla="*/ 2440027 h 2678322"/>
              <a:gd name="connsiteX14" fmla="*/ 1457241 w 3235070"/>
              <a:gd name="connsiteY14" fmla="*/ 2192377 h 2678322"/>
              <a:gd name="connsiteX15" fmla="*/ 1647741 w 3235070"/>
              <a:gd name="connsiteY15" fmla="*/ 1925677 h 2678322"/>
              <a:gd name="connsiteX16" fmla="*/ 2076366 w 3235070"/>
              <a:gd name="connsiteY16" fmla="*/ 1992352 h 2678322"/>
              <a:gd name="connsiteX17" fmla="*/ 2457366 w 3235070"/>
              <a:gd name="connsiteY17" fmla="*/ 2316202 h 2678322"/>
              <a:gd name="connsiteX18" fmla="*/ 2647866 w 3235070"/>
              <a:gd name="connsiteY18" fmla="*/ 2640052 h 2678322"/>
              <a:gd name="connsiteX19" fmla="*/ 2914566 w 3235070"/>
              <a:gd name="connsiteY19" fmla="*/ 2611477 h 2678322"/>
              <a:gd name="connsiteX20" fmla="*/ 3124116 w 3235070"/>
              <a:gd name="connsiteY20" fmla="*/ 2097127 h 2678322"/>
              <a:gd name="connsiteX21" fmla="*/ 3219366 w 3235070"/>
              <a:gd name="connsiteY21" fmla="*/ 1649452 h 2678322"/>
              <a:gd name="connsiteX22" fmla="*/ 2800266 w 3235070"/>
              <a:gd name="connsiteY22" fmla="*/ 935077 h 2678322"/>
              <a:gd name="connsiteX23" fmla="*/ 2495466 w 3235070"/>
              <a:gd name="connsiteY23" fmla="*/ 439777 h 2678322"/>
              <a:gd name="connsiteX24" fmla="*/ 2000166 w 3235070"/>
              <a:gd name="connsiteY24" fmla="*/ 277852 h 2678322"/>
              <a:gd name="connsiteX25" fmla="*/ 1552491 w 3235070"/>
              <a:gd name="connsiteY25" fmla="*/ 220702 h 2678322"/>
              <a:gd name="connsiteX26" fmla="*/ 1306474 w 3235070"/>
              <a:gd name="connsiteY26" fmla="*/ 358679 h 2678322"/>
              <a:gd name="connsiteX27" fmla="*/ 980991 w 3235070"/>
              <a:gd name="connsiteY27" fmla="*/ 249277 h 2678322"/>
              <a:gd name="connsiteX0" fmla="*/ 1605831 w 3235070"/>
              <a:gd name="connsiteY0" fmla="*/ 321667 h 2678322"/>
              <a:gd name="connsiteX1" fmla="*/ 1227825 w 3235070"/>
              <a:gd name="connsiteY1" fmla="*/ 153755 h 2678322"/>
              <a:gd name="connsiteX2" fmla="*/ 942074 w 3235070"/>
              <a:gd name="connsiteY2" fmla="*/ 76738 h 2678322"/>
              <a:gd name="connsiteX3" fmla="*/ 419016 w 3235070"/>
              <a:gd name="connsiteY3" fmla="*/ 39727 h 2678322"/>
              <a:gd name="connsiteX4" fmla="*/ 190416 w 3235070"/>
              <a:gd name="connsiteY4" fmla="*/ 11152 h 2678322"/>
              <a:gd name="connsiteX5" fmla="*/ 9441 w 3235070"/>
              <a:gd name="connsiteY5" fmla="*/ 239752 h 2678322"/>
              <a:gd name="connsiteX6" fmla="*/ 57066 w 3235070"/>
              <a:gd name="connsiteY6" fmla="*/ 716002 h 2678322"/>
              <a:gd name="connsiteX7" fmla="*/ 323766 w 3235070"/>
              <a:gd name="connsiteY7" fmla="*/ 1020802 h 2678322"/>
              <a:gd name="connsiteX8" fmla="*/ 628566 w 3235070"/>
              <a:gd name="connsiteY8" fmla="*/ 1192252 h 2678322"/>
              <a:gd name="connsiteX9" fmla="*/ 619041 w 3235070"/>
              <a:gd name="connsiteY9" fmla="*/ 1573252 h 2678322"/>
              <a:gd name="connsiteX10" fmla="*/ 295191 w 3235070"/>
              <a:gd name="connsiteY10" fmla="*/ 1954252 h 2678322"/>
              <a:gd name="connsiteX11" fmla="*/ 247566 w 3235070"/>
              <a:gd name="connsiteY11" fmla="*/ 2373352 h 2678322"/>
              <a:gd name="connsiteX12" fmla="*/ 580941 w 3235070"/>
              <a:gd name="connsiteY12" fmla="*/ 2497177 h 2678322"/>
              <a:gd name="connsiteX13" fmla="*/ 1095291 w 3235070"/>
              <a:gd name="connsiteY13" fmla="*/ 2440027 h 2678322"/>
              <a:gd name="connsiteX14" fmla="*/ 1457241 w 3235070"/>
              <a:gd name="connsiteY14" fmla="*/ 2192377 h 2678322"/>
              <a:gd name="connsiteX15" fmla="*/ 1647741 w 3235070"/>
              <a:gd name="connsiteY15" fmla="*/ 1925677 h 2678322"/>
              <a:gd name="connsiteX16" fmla="*/ 2076366 w 3235070"/>
              <a:gd name="connsiteY16" fmla="*/ 1992352 h 2678322"/>
              <a:gd name="connsiteX17" fmla="*/ 2457366 w 3235070"/>
              <a:gd name="connsiteY17" fmla="*/ 2316202 h 2678322"/>
              <a:gd name="connsiteX18" fmla="*/ 2647866 w 3235070"/>
              <a:gd name="connsiteY18" fmla="*/ 2640052 h 2678322"/>
              <a:gd name="connsiteX19" fmla="*/ 2914566 w 3235070"/>
              <a:gd name="connsiteY19" fmla="*/ 2611477 h 2678322"/>
              <a:gd name="connsiteX20" fmla="*/ 3124116 w 3235070"/>
              <a:gd name="connsiteY20" fmla="*/ 2097127 h 2678322"/>
              <a:gd name="connsiteX21" fmla="*/ 3219366 w 3235070"/>
              <a:gd name="connsiteY21" fmla="*/ 1649452 h 2678322"/>
              <a:gd name="connsiteX22" fmla="*/ 2800266 w 3235070"/>
              <a:gd name="connsiteY22" fmla="*/ 935077 h 2678322"/>
              <a:gd name="connsiteX23" fmla="*/ 2495466 w 3235070"/>
              <a:gd name="connsiteY23" fmla="*/ 439777 h 2678322"/>
              <a:gd name="connsiteX24" fmla="*/ 2000166 w 3235070"/>
              <a:gd name="connsiteY24" fmla="*/ 277852 h 2678322"/>
              <a:gd name="connsiteX25" fmla="*/ 1613451 w 3235070"/>
              <a:gd name="connsiteY25" fmla="*/ 447125 h 2678322"/>
              <a:gd name="connsiteX26" fmla="*/ 1306474 w 3235070"/>
              <a:gd name="connsiteY26" fmla="*/ 358679 h 2678322"/>
              <a:gd name="connsiteX27" fmla="*/ 980991 w 3235070"/>
              <a:gd name="connsiteY27" fmla="*/ 249277 h 2678322"/>
              <a:gd name="connsiteX0" fmla="*/ 1605831 w 3235070"/>
              <a:gd name="connsiteY0" fmla="*/ 321667 h 2678322"/>
              <a:gd name="connsiteX1" fmla="*/ 1227825 w 3235070"/>
              <a:gd name="connsiteY1" fmla="*/ 153755 h 2678322"/>
              <a:gd name="connsiteX2" fmla="*/ 942074 w 3235070"/>
              <a:gd name="connsiteY2" fmla="*/ 76738 h 2678322"/>
              <a:gd name="connsiteX3" fmla="*/ 419016 w 3235070"/>
              <a:gd name="connsiteY3" fmla="*/ 39727 h 2678322"/>
              <a:gd name="connsiteX4" fmla="*/ 190416 w 3235070"/>
              <a:gd name="connsiteY4" fmla="*/ 11152 h 2678322"/>
              <a:gd name="connsiteX5" fmla="*/ 9441 w 3235070"/>
              <a:gd name="connsiteY5" fmla="*/ 239752 h 2678322"/>
              <a:gd name="connsiteX6" fmla="*/ 57066 w 3235070"/>
              <a:gd name="connsiteY6" fmla="*/ 716002 h 2678322"/>
              <a:gd name="connsiteX7" fmla="*/ 323766 w 3235070"/>
              <a:gd name="connsiteY7" fmla="*/ 1020802 h 2678322"/>
              <a:gd name="connsiteX8" fmla="*/ 628566 w 3235070"/>
              <a:gd name="connsiteY8" fmla="*/ 1192252 h 2678322"/>
              <a:gd name="connsiteX9" fmla="*/ 619041 w 3235070"/>
              <a:gd name="connsiteY9" fmla="*/ 1573252 h 2678322"/>
              <a:gd name="connsiteX10" fmla="*/ 295191 w 3235070"/>
              <a:gd name="connsiteY10" fmla="*/ 1954252 h 2678322"/>
              <a:gd name="connsiteX11" fmla="*/ 247566 w 3235070"/>
              <a:gd name="connsiteY11" fmla="*/ 2373352 h 2678322"/>
              <a:gd name="connsiteX12" fmla="*/ 580941 w 3235070"/>
              <a:gd name="connsiteY12" fmla="*/ 2497177 h 2678322"/>
              <a:gd name="connsiteX13" fmla="*/ 1095291 w 3235070"/>
              <a:gd name="connsiteY13" fmla="*/ 2440027 h 2678322"/>
              <a:gd name="connsiteX14" fmla="*/ 1457241 w 3235070"/>
              <a:gd name="connsiteY14" fmla="*/ 2192377 h 2678322"/>
              <a:gd name="connsiteX15" fmla="*/ 1647741 w 3235070"/>
              <a:gd name="connsiteY15" fmla="*/ 1925677 h 2678322"/>
              <a:gd name="connsiteX16" fmla="*/ 2076366 w 3235070"/>
              <a:gd name="connsiteY16" fmla="*/ 1992352 h 2678322"/>
              <a:gd name="connsiteX17" fmla="*/ 2457366 w 3235070"/>
              <a:gd name="connsiteY17" fmla="*/ 2316202 h 2678322"/>
              <a:gd name="connsiteX18" fmla="*/ 2647866 w 3235070"/>
              <a:gd name="connsiteY18" fmla="*/ 2640052 h 2678322"/>
              <a:gd name="connsiteX19" fmla="*/ 2914566 w 3235070"/>
              <a:gd name="connsiteY19" fmla="*/ 2611477 h 2678322"/>
              <a:gd name="connsiteX20" fmla="*/ 3124116 w 3235070"/>
              <a:gd name="connsiteY20" fmla="*/ 2097127 h 2678322"/>
              <a:gd name="connsiteX21" fmla="*/ 3219366 w 3235070"/>
              <a:gd name="connsiteY21" fmla="*/ 1649452 h 2678322"/>
              <a:gd name="connsiteX22" fmla="*/ 2800266 w 3235070"/>
              <a:gd name="connsiteY22" fmla="*/ 935077 h 2678322"/>
              <a:gd name="connsiteX23" fmla="*/ 2495466 w 3235070"/>
              <a:gd name="connsiteY23" fmla="*/ 439777 h 2678322"/>
              <a:gd name="connsiteX24" fmla="*/ 2043709 w 3235070"/>
              <a:gd name="connsiteY24" fmla="*/ 452023 h 2678322"/>
              <a:gd name="connsiteX25" fmla="*/ 1613451 w 3235070"/>
              <a:gd name="connsiteY25" fmla="*/ 447125 h 2678322"/>
              <a:gd name="connsiteX26" fmla="*/ 1306474 w 3235070"/>
              <a:gd name="connsiteY26" fmla="*/ 358679 h 2678322"/>
              <a:gd name="connsiteX27" fmla="*/ 980991 w 3235070"/>
              <a:gd name="connsiteY27" fmla="*/ 249277 h 2678322"/>
              <a:gd name="connsiteX0" fmla="*/ 1605831 w 3235070"/>
              <a:gd name="connsiteY0" fmla="*/ 321667 h 2678322"/>
              <a:gd name="connsiteX1" fmla="*/ 1227825 w 3235070"/>
              <a:gd name="connsiteY1" fmla="*/ 153755 h 2678322"/>
              <a:gd name="connsiteX2" fmla="*/ 942074 w 3235070"/>
              <a:gd name="connsiteY2" fmla="*/ 76738 h 2678322"/>
              <a:gd name="connsiteX3" fmla="*/ 419016 w 3235070"/>
              <a:gd name="connsiteY3" fmla="*/ 39727 h 2678322"/>
              <a:gd name="connsiteX4" fmla="*/ 190416 w 3235070"/>
              <a:gd name="connsiteY4" fmla="*/ 11152 h 2678322"/>
              <a:gd name="connsiteX5" fmla="*/ 9441 w 3235070"/>
              <a:gd name="connsiteY5" fmla="*/ 239752 h 2678322"/>
              <a:gd name="connsiteX6" fmla="*/ 57066 w 3235070"/>
              <a:gd name="connsiteY6" fmla="*/ 716002 h 2678322"/>
              <a:gd name="connsiteX7" fmla="*/ 323766 w 3235070"/>
              <a:gd name="connsiteY7" fmla="*/ 1020802 h 2678322"/>
              <a:gd name="connsiteX8" fmla="*/ 628566 w 3235070"/>
              <a:gd name="connsiteY8" fmla="*/ 1192252 h 2678322"/>
              <a:gd name="connsiteX9" fmla="*/ 619041 w 3235070"/>
              <a:gd name="connsiteY9" fmla="*/ 1573252 h 2678322"/>
              <a:gd name="connsiteX10" fmla="*/ 295191 w 3235070"/>
              <a:gd name="connsiteY10" fmla="*/ 1954252 h 2678322"/>
              <a:gd name="connsiteX11" fmla="*/ 247566 w 3235070"/>
              <a:gd name="connsiteY11" fmla="*/ 2373352 h 2678322"/>
              <a:gd name="connsiteX12" fmla="*/ 580941 w 3235070"/>
              <a:gd name="connsiteY12" fmla="*/ 2497177 h 2678322"/>
              <a:gd name="connsiteX13" fmla="*/ 1095291 w 3235070"/>
              <a:gd name="connsiteY13" fmla="*/ 2440027 h 2678322"/>
              <a:gd name="connsiteX14" fmla="*/ 1457241 w 3235070"/>
              <a:gd name="connsiteY14" fmla="*/ 2192377 h 2678322"/>
              <a:gd name="connsiteX15" fmla="*/ 1647741 w 3235070"/>
              <a:gd name="connsiteY15" fmla="*/ 1925677 h 2678322"/>
              <a:gd name="connsiteX16" fmla="*/ 2076366 w 3235070"/>
              <a:gd name="connsiteY16" fmla="*/ 1992352 h 2678322"/>
              <a:gd name="connsiteX17" fmla="*/ 2457366 w 3235070"/>
              <a:gd name="connsiteY17" fmla="*/ 2316202 h 2678322"/>
              <a:gd name="connsiteX18" fmla="*/ 2647866 w 3235070"/>
              <a:gd name="connsiteY18" fmla="*/ 2640052 h 2678322"/>
              <a:gd name="connsiteX19" fmla="*/ 2914566 w 3235070"/>
              <a:gd name="connsiteY19" fmla="*/ 2611477 h 2678322"/>
              <a:gd name="connsiteX20" fmla="*/ 3124116 w 3235070"/>
              <a:gd name="connsiteY20" fmla="*/ 2097127 h 2678322"/>
              <a:gd name="connsiteX21" fmla="*/ 3219366 w 3235070"/>
              <a:gd name="connsiteY21" fmla="*/ 1649452 h 2678322"/>
              <a:gd name="connsiteX22" fmla="*/ 2800266 w 3235070"/>
              <a:gd name="connsiteY22" fmla="*/ 935077 h 2678322"/>
              <a:gd name="connsiteX23" fmla="*/ 2512883 w 3235070"/>
              <a:gd name="connsiteY23" fmla="*/ 640074 h 2678322"/>
              <a:gd name="connsiteX24" fmla="*/ 2043709 w 3235070"/>
              <a:gd name="connsiteY24" fmla="*/ 452023 h 2678322"/>
              <a:gd name="connsiteX25" fmla="*/ 1613451 w 3235070"/>
              <a:gd name="connsiteY25" fmla="*/ 447125 h 2678322"/>
              <a:gd name="connsiteX26" fmla="*/ 1306474 w 3235070"/>
              <a:gd name="connsiteY26" fmla="*/ 358679 h 2678322"/>
              <a:gd name="connsiteX27" fmla="*/ 980991 w 3235070"/>
              <a:gd name="connsiteY27" fmla="*/ 249277 h 2678322"/>
              <a:gd name="connsiteX0" fmla="*/ 1605831 w 3236772"/>
              <a:gd name="connsiteY0" fmla="*/ 321667 h 2678322"/>
              <a:gd name="connsiteX1" fmla="*/ 1227825 w 3236772"/>
              <a:gd name="connsiteY1" fmla="*/ 153755 h 2678322"/>
              <a:gd name="connsiteX2" fmla="*/ 942074 w 3236772"/>
              <a:gd name="connsiteY2" fmla="*/ 76738 h 2678322"/>
              <a:gd name="connsiteX3" fmla="*/ 419016 w 3236772"/>
              <a:gd name="connsiteY3" fmla="*/ 39727 h 2678322"/>
              <a:gd name="connsiteX4" fmla="*/ 190416 w 3236772"/>
              <a:gd name="connsiteY4" fmla="*/ 11152 h 2678322"/>
              <a:gd name="connsiteX5" fmla="*/ 9441 w 3236772"/>
              <a:gd name="connsiteY5" fmla="*/ 239752 h 2678322"/>
              <a:gd name="connsiteX6" fmla="*/ 57066 w 3236772"/>
              <a:gd name="connsiteY6" fmla="*/ 716002 h 2678322"/>
              <a:gd name="connsiteX7" fmla="*/ 323766 w 3236772"/>
              <a:gd name="connsiteY7" fmla="*/ 1020802 h 2678322"/>
              <a:gd name="connsiteX8" fmla="*/ 628566 w 3236772"/>
              <a:gd name="connsiteY8" fmla="*/ 1192252 h 2678322"/>
              <a:gd name="connsiteX9" fmla="*/ 619041 w 3236772"/>
              <a:gd name="connsiteY9" fmla="*/ 1573252 h 2678322"/>
              <a:gd name="connsiteX10" fmla="*/ 295191 w 3236772"/>
              <a:gd name="connsiteY10" fmla="*/ 1954252 h 2678322"/>
              <a:gd name="connsiteX11" fmla="*/ 247566 w 3236772"/>
              <a:gd name="connsiteY11" fmla="*/ 2373352 h 2678322"/>
              <a:gd name="connsiteX12" fmla="*/ 580941 w 3236772"/>
              <a:gd name="connsiteY12" fmla="*/ 2497177 h 2678322"/>
              <a:gd name="connsiteX13" fmla="*/ 1095291 w 3236772"/>
              <a:gd name="connsiteY13" fmla="*/ 2440027 h 2678322"/>
              <a:gd name="connsiteX14" fmla="*/ 1457241 w 3236772"/>
              <a:gd name="connsiteY14" fmla="*/ 2192377 h 2678322"/>
              <a:gd name="connsiteX15" fmla="*/ 1647741 w 3236772"/>
              <a:gd name="connsiteY15" fmla="*/ 1925677 h 2678322"/>
              <a:gd name="connsiteX16" fmla="*/ 2076366 w 3236772"/>
              <a:gd name="connsiteY16" fmla="*/ 1992352 h 2678322"/>
              <a:gd name="connsiteX17" fmla="*/ 2457366 w 3236772"/>
              <a:gd name="connsiteY17" fmla="*/ 2316202 h 2678322"/>
              <a:gd name="connsiteX18" fmla="*/ 2647866 w 3236772"/>
              <a:gd name="connsiteY18" fmla="*/ 2640052 h 2678322"/>
              <a:gd name="connsiteX19" fmla="*/ 2914566 w 3236772"/>
              <a:gd name="connsiteY19" fmla="*/ 2611477 h 2678322"/>
              <a:gd name="connsiteX20" fmla="*/ 3124116 w 3236772"/>
              <a:gd name="connsiteY20" fmla="*/ 2097127 h 2678322"/>
              <a:gd name="connsiteX21" fmla="*/ 3219366 w 3236772"/>
              <a:gd name="connsiteY21" fmla="*/ 1649452 h 2678322"/>
              <a:gd name="connsiteX22" fmla="*/ 2774141 w 3236772"/>
              <a:gd name="connsiteY22" fmla="*/ 987328 h 2678322"/>
              <a:gd name="connsiteX23" fmla="*/ 2512883 w 3236772"/>
              <a:gd name="connsiteY23" fmla="*/ 640074 h 2678322"/>
              <a:gd name="connsiteX24" fmla="*/ 2043709 w 3236772"/>
              <a:gd name="connsiteY24" fmla="*/ 452023 h 2678322"/>
              <a:gd name="connsiteX25" fmla="*/ 1613451 w 3236772"/>
              <a:gd name="connsiteY25" fmla="*/ 447125 h 2678322"/>
              <a:gd name="connsiteX26" fmla="*/ 1306474 w 3236772"/>
              <a:gd name="connsiteY26" fmla="*/ 358679 h 2678322"/>
              <a:gd name="connsiteX27" fmla="*/ 980991 w 3236772"/>
              <a:gd name="connsiteY27" fmla="*/ 249277 h 2678322"/>
              <a:gd name="connsiteX0" fmla="*/ 1605831 w 3126515"/>
              <a:gd name="connsiteY0" fmla="*/ 321667 h 2678322"/>
              <a:gd name="connsiteX1" fmla="*/ 1227825 w 3126515"/>
              <a:gd name="connsiteY1" fmla="*/ 153755 h 2678322"/>
              <a:gd name="connsiteX2" fmla="*/ 942074 w 3126515"/>
              <a:gd name="connsiteY2" fmla="*/ 76738 h 2678322"/>
              <a:gd name="connsiteX3" fmla="*/ 419016 w 3126515"/>
              <a:gd name="connsiteY3" fmla="*/ 39727 h 2678322"/>
              <a:gd name="connsiteX4" fmla="*/ 190416 w 3126515"/>
              <a:gd name="connsiteY4" fmla="*/ 11152 h 2678322"/>
              <a:gd name="connsiteX5" fmla="*/ 9441 w 3126515"/>
              <a:gd name="connsiteY5" fmla="*/ 239752 h 2678322"/>
              <a:gd name="connsiteX6" fmla="*/ 57066 w 3126515"/>
              <a:gd name="connsiteY6" fmla="*/ 716002 h 2678322"/>
              <a:gd name="connsiteX7" fmla="*/ 323766 w 3126515"/>
              <a:gd name="connsiteY7" fmla="*/ 1020802 h 2678322"/>
              <a:gd name="connsiteX8" fmla="*/ 628566 w 3126515"/>
              <a:gd name="connsiteY8" fmla="*/ 1192252 h 2678322"/>
              <a:gd name="connsiteX9" fmla="*/ 619041 w 3126515"/>
              <a:gd name="connsiteY9" fmla="*/ 1573252 h 2678322"/>
              <a:gd name="connsiteX10" fmla="*/ 295191 w 3126515"/>
              <a:gd name="connsiteY10" fmla="*/ 1954252 h 2678322"/>
              <a:gd name="connsiteX11" fmla="*/ 247566 w 3126515"/>
              <a:gd name="connsiteY11" fmla="*/ 2373352 h 2678322"/>
              <a:gd name="connsiteX12" fmla="*/ 580941 w 3126515"/>
              <a:gd name="connsiteY12" fmla="*/ 2497177 h 2678322"/>
              <a:gd name="connsiteX13" fmla="*/ 1095291 w 3126515"/>
              <a:gd name="connsiteY13" fmla="*/ 2440027 h 2678322"/>
              <a:gd name="connsiteX14" fmla="*/ 1457241 w 3126515"/>
              <a:gd name="connsiteY14" fmla="*/ 2192377 h 2678322"/>
              <a:gd name="connsiteX15" fmla="*/ 1647741 w 3126515"/>
              <a:gd name="connsiteY15" fmla="*/ 1925677 h 2678322"/>
              <a:gd name="connsiteX16" fmla="*/ 2076366 w 3126515"/>
              <a:gd name="connsiteY16" fmla="*/ 1992352 h 2678322"/>
              <a:gd name="connsiteX17" fmla="*/ 2457366 w 3126515"/>
              <a:gd name="connsiteY17" fmla="*/ 2316202 h 2678322"/>
              <a:gd name="connsiteX18" fmla="*/ 2647866 w 3126515"/>
              <a:gd name="connsiteY18" fmla="*/ 2640052 h 2678322"/>
              <a:gd name="connsiteX19" fmla="*/ 2914566 w 3126515"/>
              <a:gd name="connsiteY19" fmla="*/ 2611477 h 2678322"/>
              <a:gd name="connsiteX20" fmla="*/ 3124116 w 3126515"/>
              <a:gd name="connsiteY20" fmla="*/ 2097127 h 2678322"/>
              <a:gd name="connsiteX21" fmla="*/ 2774141 w 3126515"/>
              <a:gd name="connsiteY21" fmla="*/ 987328 h 2678322"/>
              <a:gd name="connsiteX22" fmla="*/ 2512883 w 3126515"/>
              <a:gd name="connsiteY22" fmla="*/ 640074 h 2678322"/>
              <a:gd name="connsiteX23" fmla="*/ 2043709 w 3126515"/>
              <a:gd name="connsiteY23" fmla="*/ 452023 h 2678322"/>
              <a:gd name="connsiteX24" fmla="*/ 1613451 w 3126515"/>
              <a:gd name="connsiteY24" fmla="*/ 447125 h 2678322"/>
              <a:gd name="connsiteX25" fmla="*/ 1306474 w 3126515"/>
              <a:gd name="connsiteY25" fmla="*/ 358679 h 2678322"/>
              <a:gd name="connsiteX26" fmla="*/ 980991 w 3126515"/>
              <a:gd name="connsiteY26" fmla="*/ 249277 h 2678322"/>
              <a:gd name="connsiteX0" fmla="*/ 1605831 w 3066551"/>
              <a:gd name="connsiteY0" fmla="*/ 321667 h 2678322"/>
              <a:gd name="connsiteX1" fmla="*/ 1227825 w 3066551"/>
              <a:gd name="connsiteY1" fmla="*/ 153755 h 2678322"/>
              <a:gd name="connsiteX2" fmla="*/ 942074 w 3066551"/>
              <a:gd name="connsiteY2" fmla="*/ 76738 h 2678322"/>
              <a:gd name="connsiteX3" fmla="*/ 419016 w 3066551"/>
              <a:gd name="connsiteY3" fmla="*/ 39727 h 2678322"/>
              <a:gd name="connsiteX4" fmla="*/ 190416 w 3066551"/>
              <a:gd name="connsiteY4" fmla="*/ 11152 h 2678322"/>
              <a:gd name="connsiteX5" fmla="*/ 9441 w 3066551"/>
              <a:gd name="connsiteY5" fmla="*/ 239752 h 2678322"/>
              <a:gd name="connsiteX6" fmla="*/ 57066 w 3066551"/>
              <a:gd name="connsiteY6" fmla="*/ 716002 h 2678322"/>
              <a:gd name="connsiteX7" fmla="*/ 323766 w 3066551"/>
              <a:gd name="connsiteY7" fmla="*/ 1020802 h 2678322"/>
              <a:gd name="connsiteX8" fmla="*/ 628566 w 3066551"/>
              <a:gd name="connsiteY8" fmla="*/ 1192252 h 2678322"/>
              <a:gd name="connsiteX9" fmla="*/ 619041 w 3066551"/>
              <a:gd name="connsiteY9" fmla="*/ 1573252 h 2678322"/>
              <a:gd name="connsiteX10" fmla="*/ 295191 w 3066551"/>
              <a:gd name="connsiteY10" fmla="*/ 1954252 h 2678322"/>
              <a:gd name="connsiteX11" fmla="*/ 247566 w 3066551"/>
              <a:gd name="connsiteY11" fmla="*/ 2373352 h 2678322"/>
              <a:gd name="connsiteX12" fmla="*/ 580941 w 3066551"/>
              <a:gd name="connsiteY12" fmla="*/ 2497177 h 2678322"/>
              <a:gd name="connsiteX13" fmla="*/ 1095291 w 3066551"/>
              <a:gd name="connsiteY13" fmla="*/ 2440027 h 2678322"/>
              <a:gd name="connsiteX14" fmla="*/ 1457241 w 3066551"/>
              <a:gd name="connsiteY14" fmla="*/ 2192377 h 2678322"/>
              <a:gd name="connsiteX15" fmla="*/ 1647741 w 3066551"/>
              <a:gd name="connsiteY15" fmla="*/ 1925677 h 2678322"/>
              <a:gd name="connsiteX16" fmla="*/ 2076366 w 3066551"/>
              <a:gd name="connsiteY16" fmla="*/ 1992352 h 2678322"/>
              <a:gd name="connsiteX17" fmla="*/ 2457366 w 3066551"/>
              <a:gd name="connsiteY17" fmla="*/ 2316202 h 2678322"/>
              <a:gd name="connsiteX18" fmla="*/ 2647866 w 3066551"/>
              <a:gd name="connsiteY18" fmla="*/ 2640052 h 2678322"/>
              <a:gd name="connsiteX19" fmla="*/ 2914566 w 3066551"/>
              <a:gd name="connsiteY19" fmla="*/ 2611477 h 2678322"/>
              <a:gd name="connsiteX20" fmla="*/ 3063156 w 3066551"/>
              <a:gd name="connsiteY20" fmla="*/ 2097127 h 2678322"/>
              <a:gd name="connsiteX21" fmla="*/ 2774141 w 3066551"/>
              <a:gd name="connsiteY21" fmla="*/ 987328 h 2678322"/>
              <a:gd name="connsiteX22" fmla="*/ 2512883 w 3066551"/>
              <a:gd name="connsiteY22" fmla="*/ 640074 h 2678322"/>
              <a:gd name="connsiteX23" fmla="*/ 2043709 w 3066551"/>
              <a:gd name="connsiteY23" fmla="*/ 452023 h 2678322"/>
              <a:gd name="connsiteX24" fmla="*/ 1613451 w 3066551"/>
              <a:gd name="connsiteY24" fmla="*/ 447125 h 2678322"/>
              <a:gd name="connsiteX25" fmla="*/ 1306474 w 3066551"/>
              <a:gd name="connsiteY25" fmla="*/ 358679 h 2678322"/>
              <a:gd name="connsiteX26" fmla="*/ 980991 w 3066551"/>
              <a:gd name="connsiteY26" fmla="*/ 249277 h 2678322"/>
              <a:gd name="connsiteX0" fmla="*/ 1605831 w 3066301"/>
              <a:gd name="connsiteY0" fmla="*/ 321667 h 2652915"/>
              <a:gd name="connsiteX1" fmla="*/ 1227825 w 3066301"/>
              <a:gd name="connsiteY1" fmla="*/ 153755 h 2652915"/>
              <a:gd name="connsiteX2" fmla="*/ 942074 w 3066301"/>
              <a:gd name="connsiteY2" fmla="*/ 76738 h 2652915"/>
              <a:gd name="connsiteX3" fmla="*/ 419016 w 3066301"/>
              <a:gd name="connsiteY3" fmla="*/ 39727 h 2652915"/>
              <a:gd name="connsiteX4" fmla="*/ 190416 w 3066301"/>
              <a:gd name="connsiteY4" fmla="*/ 11152 h 2652915"/>
              <a:gd name="connsiteX5" fmla="*/ 9441 w 3066301"/>
              <a:gd name="connsiteY5" fmla="*/ 239752 h 2652915"/>
              <a:gd name="connsiteX6" fmla="*/ 57066 w 3066301"/>
              <a:gd name="connsiteY6" fmla="*/ 716002 h 2652915"/>
              <a:gd name="connsiteX7" fmla="*/ 323766 w 3066301"/>
              <a:gd name="connsiteY7" fmla="*/ 1020802 h 2652915"/>
              <a:gd name="connsiteX8" fmla="*/ 628566 w 3066301"/>
              <a:gd name="connsiteY8" fmla="*/ 1192252 h 2652915"/>
              <a:gd name="connsiteX9" fmla="*/ 619041 w 3066301"/>
              <a:gd name="connsiteY9" fmla="*/ 1573252 h 2652915"/>
              <a:gd name="connsiteX10" fmla="*/ 295191 w 3066301"/>
              <a:gd name="connsiteY10" fmla="*/ 1954252 h 2652915"/>
              <a:gd name="connsiteX11" fmla="*/ 247566 w 3066301"/>
              <a:gd name="connsiteY11" fmla="*/ 2373352 h 2652915"/>
              <a:gd name="connsiteX12" fmla="*/ 580941 w 3066301"/>
              <a:gd name="connsiteY12" fmla="*/ 2497177 h 2652915"/>
              <a:gd name="connsiteX13" fmla="*/ 1095291 w 3066301"/>
              <a:gd name="connsiteY13" fmla="*/ 2440027 h 2652915"/>
              <a:gd name="connsiteX14" fmla="*/ 1457241 w 3066301"/>
              <a:gd name="connsiteY14" fmla="*/ 2192377 h 2652915"/>
              <a:gd name="connsiteX15" fmla="*/ 1647741 w 3066301"/>
              <a:gd name="connsiteY15" fmla="*/ 1925677 h 2652915"/>
              <a:gd name="connsiteX16" fmla="*/ 2076366 w 3066301"/>
              <a:gd name="connsiteY16" fmla="*/ 1992352 h 2652915"/>
              <a:gd name="connsiteX17" fmla="*/ 2457366 w 3066301"/>
              <a:gd name="connsiteY17" fmla="*/ 2316202 h 2652915"/>
              <a:gd name="connsiteX18" fmla="*/ 2708826 w 3066301"/>
              <a:gd name="connsiteY18" fmla="*/ 2587801 h 2652915"/>
              <a:gd name="connsiteX19" fmla="*/ 2914566 w 3066301"/>
              <a:gd name="connsiteY19" fmla="*/ 2611477 h 2652915"/>
              <a:gd name="connsiteX20" fmla="*/ 3063156 w 3066301"/>
              <a:gd name="connsiteY20" fmla="*/ 2097127 h 2652915"/>
              <a:gd name="connsiteX21" fmla="*/ 2774141 w 3066301"/>
              <a:gd name="connsiteY21" fmla="*/ 987328 h 2652915"/>
              <a:gd name="connsiteX22" fmla="*/ 2512883 w 3066301"/>
              <a:gd name="connsiteY22" fmla="*/ 640074 h 2652915"/>
              <a:gd name="connsiteX23" fmla="*/ 2043709 w 3066301"/>
              <a:gd name="connsiteY23" fmla="*/ 452023 h 2652915"/>
              <a:gd name="connsiteX24" fmla="*/ 1613451 w 3066301"/>
              <a:gd name="connsiteY24" fmla="*/ 447125 h 2652915"/>
              <a:gd name="connsiteX25" fmla="*/ 1306474 w 3066301"/>
              <a:gd name="connsiteY25" fmla="*/ 358679 h 2652915"/>
              <a:gd name="connsiteX26" fmla="*/ 980991 w 3066301"/>
              <a:gd name="connsiteY26" fmla="*/ 249277 h 2652915"/>
              <a:gd name="connsiteX0" fmla="*/ 1605831 w 3066301"/>
              <a:gd name="connsiteY0" fmla="*/ 321667 h 2656420"/>
              <a:gd name="connsiteX1" fmla="*/ 1227825 w 3066301"/>
              <a:gd name="connsiteY1" fmla="*/ 153755 h 2656420"/>
              <a:gd name="connsiteX2" fmla="*/ 942074 w 3066301"/>
              <a:gd name="connsiteY2" fmla="*/ 76738 h 2656420"/>
              <a:gd name="connsiteX3" fmla="*/ 419016 w 3066301"/>
              <a:gd name="connsiteY3" fmla="*/ 39727 h 2656420"/>
              <a:gd name="connsiteX4" fmla="*/ 190416 w 3066301"/>
              <a:gd name="connsiteY4" fmla="*/ 11152 h 2656420"/>
              <a:gd name="connsiteX5" fmla="*/ 9441 w 3066301"/>
              <a:gd name="connsiteY5" fmla="*/ 239752 h 2656420"/>
              <a:gd name="connsiteX6" fmla="*/ 57066 w 3066301"/>
              <a:gd name="connsiteY6" fmla="*/ 716002 h 2656420"/>
              <a:gd name="connsiteX7" fmla="*/ 323766 w 3066301"/>
              <a:gd name="connsiteY7" fmla="*/ 1020802 h 2656420"/>
              <a:gd name="connsiteX8" fmla="*/ 628566 w 3066301"/>
              <a:gd name="connsiteY8" fmla="*/ 1192252 h 2656420"/>
              <a:gd name="connsiteX9" fmla="*/ 619041 w 3066301"/>
              <a:gd name="connsiteY9" fmla="*/ 1573252 h 2656420"/>
              <a:gd name="connsiteX10" fmla="*/ 295191 w 3066301"/>
              <a:gd name="connsiteY10" fmla="*/ 1954252 h 2656420"/>
              <a:gd name="connsiteX11" fmla="*/ 247566 w 3066301"/>
              <a:gd name="connsiteY11" fmla="*/ 2373352 h 2656420"/>
              <a:gd name="connsiteX12" fmla="*/ 580941 w 3066301"/>
              <a:gd name="connsiteY12" fmla="*/ 2497177 h 2656420"/>
              <a:gd name="connsiteX13" fmla="*/ 1095291 w 3066301"/>
              <a:gd name="connsiteY13" fmla="*/ 2440027 h 2656420"/>
              <a:gd name="connsiteX14" fmla="*/ 1457241 w 3066301"/>
              <a:gd name="connsiteY14" fmla="*/ 2192377 h 2656420"/>
              <a:gd name="connsiteX15" fmla="*/ 1647741 w 3066301"/>
              <a:gd name="connsiteY15" fmla="*/ 1925677 h 2656420"/>
              <a:gd name="connsiteX16" fmla="*/ 2076366 w 3066301"/>
              <a:gd name="connsiteY16" fmla="*/ 1992352 h 2656420"/>
              <a:gd name="connsiteX17" fmla="*/ 2500909 w 3066301"/>
              <a:gd name="connsiteY17" fmla="*/ 2237825 h 2656420"/>
              <a:gd name="connsiteX18" fmla="*/ 2708826 w 3066301"/>
              <a:gd name="connsiteY18" fmla="*/ 2587801 h 2656420"/>
              <a:gd name="connsiteX19" fmla="*/ 2914566 w 3066301"/>
              <a:gd name="connsiteY19" fmla="*/ 2611477 h 2656420"/>
              <a:gd name="connsiteX20" fmla="*/ 3063156 w 3066301"/>
              <a:gd name="connsiteY20" fmla="*/ 2097127 h 2656420"/>
              <a:gd name="connsiteX21" fmla="*/ 2774141 w 3066301"/>
              <a:gd name="connsiteY21" fmla="*/ 987328 h 2656420"/>
              <a:gd name="connsiteX22" fmla="*/ 2512883 w 3066301"/>
              <a:gd name="connsiteY22" fmla="*/ 640074 h 2656420"/>
              <a:gd name="connsiteX23" fmla="*/ 2043709 w 3066301"/>
              <a:gd name="connsiteY23" fmla="*/ 452023 h 2656420"/>
              <a:gd name="connsiteX24" fmla="*/ 1613451 w 3066301"/>
              <a:gd name="connsiteY24" fmla="*/ 447125 h 2656420"/>
              <a:gd name="connsiteX25" fmla="*/ 1306474 w 3066301"/>
              <a:gd name="connsiteY25" fmla="*/ 358679 h 2656420"/>
              <a:gd name="connsiteX26" fmla="*/ 980991 w 3066301"/>
              <a:gd name="connsiteY26" fmla="*/ 249277 h 2656420"/>
              <a:gd name="connsiteX0" fmla="*/ 1605831 w 3066301"/>
              <a:gd name="connsiteY0" fmla="*/ 321667 h 2656420"/>
              <a:gd name="connsiteX1" fmla="*/ 1227825 w 3066301"/>
              <a:gd name="connsiteY1" fmla="*/ 153755 h 2656420"/>
              <a:gd name="connsiteX2" fmla="*/ 942074 w 3066301"/>
              <a:gd name="connsiteY2" fmla="*/ 76738 h 2656420"/>
              <a:gd name="connsiteX3" fmla="*/ 419016 w 3066301"/>
              <a:gd name="connsiteY3" fmla="*/ 39727 h 2656420"/>
              <a:gd name="connsiteX4" fmla="*/ 190416 w 3066301"/>
              <a:gd name="connsiteY4" fmla="*/ 11152 h 2656420"/>
              <a:gd name="connsiteX5" fmla="*/ 9441 w 3066301"/>
              <a:gd name="connsiteY5" fmla="*/ 239752 h 2656420"/>
              <a:gd name="connsiteX6" fmla="*/ 57066 w 3066301"/>
              <a:gd name="connsiteY6" fmla="*/ 716002 h 2656420"/>
              <a:gd name="connsiteX7" fmla="*/ 323766 w 3066301"/>
              <a:gd name="connsiteY7" fmla="*/ 1020802 h 2656420"/>
              <a:gd name="connsiteX8" fmla="*/ 628566 w 3066301"/>
              <a:gd name="connsiteY8" fmla="*/ 1192252 h 2656420"/>
              <a:gd name="connsiteX9" fmla="*/ 619041 w 3066301"/>
              <a:gd name="connsiteY9" fmla="*/ 1573252 h 2656420"/>
              <a:gd name="connsiteX10" fmla="*/ 295191 w 3066301"/>
              <a:gd name="connsiteY10" fmla="*/ 1954252 h 2656420"/>
              <a:gd name="connsiteX11" fmla="*/ 247566 w 3066301"/>
              <a:gd name="connsiteY11" fmla="*/ 2373352 h 2656420"/>
              <a:gd name="connsiteX12" fmla="*/ 580941 w 3066301"/>
              <a:gd name="connsiteY12" fmla="*/ 2497177 h 2656420"/>
              <a:gd name="connsiteX13" fmla="*/ 1095291 w 3066301"/>
              <a:gd name="connsiteY13" fmla="*/ 2440027 h 2656420"/>
              <a:gd name="connsiteX14" fmla="*/ 1457241 w 3066301"/>
              <a:gd name="connsiteY14" fmla="*/ 2192377 h 2656420"/>
              <a:gd name="connsiteX15" fmla="*/ 1647741 w 3066301"/>
              <a:gd name="connsiteY15" fmla="*/ 1925677 h 2656420"/>
              <a:gd name="connsiteX16" fmla="*/ 2102491 w 3066301"/>
              <a:gd name="connsiteY16" fmla="*/ 1922683 h 2656420"/>
              <a:gd name="connsiteX17" fmla="*/ 2500909 w 3066301"/>
              <a:gd name="connsiteY17" fmla="*/ 2237825 h 2656420"/>
              <a:gd name="connsiteX18" fmla="*/ 2708826 w 3066301"/>
              <a:gd name="connsiteY18" fmla="*/ 2587801 h 2656420"/>
              <a:gd name="connsiteX19" fmla="*/ 2914566 w 3066301"/>
              <a:gd name="connsiteY19" fmla="*/ 2611477 h 2656420"/>
              <a:gd name="connsiteX20" fmla="*/ 3063156 w 3066301"/>
              <a:gd name="connsiteY20" fmla="*/ 2097127 h 2656420"/>
              <a:gd name="connsiteX21" fmla="*/ 2774141 w 3066301"/>
              <a:gd name="connsiteY21" fmla="*/ 987328 h 2656420"/>
              <a:gd name="connsiteX22" fmla="*/ 2512883 w 3066301"/>
              <a:gd name="connsiteY22" fmla="*/ 640074 h 2656420"/>
              <a:gd name="connsiteX23" fmla="*/ 2043709 w 3066301"/>
              <a:gd name="connsiteY23" fmla="*/ 452023 h 2656420"/>
              <a:gd name="connsiteX24" fmla="*/ 1613451 w 3066301"/>
              <a:gd name="connsiteY24" fmla="*/ 447125 h 2656420"/>
              <a:gd name="connsiteX25" fmla="*/ 1306474 w 3066301"/>
              <a:gd name="connsiteY25" fmla="*/ 358679 h 2656420"/>
              <a:gd name="connsiteX26" fmla="*/ 980991 w 3066301"/>
              <a:gd name="connsiteY26" fmla="*/ 249277 h 2656420"/>
              <a:gd name="connsiteX0" fmla="*/ 1605831 w 3066301"/>
              <a:gd name="connsiteY0" fmla="*/ 321667 h 2656420"/>
              <a:gd name="connsiteX1" fmla="*/ 1227825 w 3066301"/>
              <a:gd name="connsiteY1" fmla="*/ 153755 h 2656420"/>
              <a:gd name="connsiteX2" fmla="*/ 942074 w 3066301"/>
              <a:gd name="connsiteY2" fmla="*/ 76738 h 2656420"/>
              <a:gd name="connsiteX3" fmla="*/ 419016 w 3066301"/>
              <a:gd name="connsiteY3" fmla="*/ 39727 h 2656420"/>
              <a:gd name="connsiteX4" fmla="*/ 190416 w 3066301"/>
              <a:gd name="connsiteY4" fmla="*/ 11152 h 2656420"/>
              <a:gd name="connsiteX5" fmla="*/ 9441 w 3066301"/>
              <a:gd name="connsiteY5" fmla="*/ 239752 h 2656420"/>
              <a:gd name="connsiteX6" fmla="*/ 57066 w 3066301"/>
              <a:gd name="connsiteY6" fmla="*/ 716002 h 2656420"/>
              <a:gd name="connsiteX7" fmla="*/ 323766 w 3066301"/>
              <a:gd name="connsiteY7" fmla="*/ 1020802 h 2656420"/>
              <a:gd name="connsiteX8" fmla="*/ 628566 w 3066301"/>
              <a:gd name="connsiteY8" fmla="*/ 1192252 h 2656420"/>
              <a:gd name="connsiteX9" fmla="*/ 619041 w 3066301"/>
              <a:gd name="connsiteY9" fmla="*/ 1573252 h 2656420"/>
              <a:gd name="connsiteX10" fmla="*/ 295191 w 3066301"/>
              <a:gd name="connsiteY10" fmla="*/ 1954252 h 2656420"/>
              <a:gd name="connsiteX11" fmla="*/ 247566 w 3066301"/>
              <a:gd name="connsiteY11" fmla="*/ 2373352 h 2656420"/>
              <a:gd name="connsiteX12" fmla="*/ 580941 w 3066301"/>
              <a:gd name="connsiteY12" fmla="*/ 2497177 h 2656420"/>
              <a:gd name="connsiteX13" fmla="*/ 1095291 w 3066301"/>
              <a:gd name="connsiteY13" fmla="*/ 2440027 h 2656420"/>
              <a:gd name="connsiteX14" fmla="*/ 1457241 w 3066301"/>
              <a:gd name="connsiteY14" fmla="*/ 2192377 h 2656420"/>
              <a:gd name="connsiteX15" fmla="*/ 1534529 w 3066301"/>
              <a:gd name="connsiteY15" fmla="*/ 1829882 h 2656420"/>
              <a:gd name="connsiteX16" fmla="*/ 2102491 w 3066301"/>
              <a:gd name="connsiteY16" fmla="*/ 1922683 h 2656420"/>
              <a:gd name="connsiteX17" fmla="*/ 2500909 w 3066301"/>
              <a:gd name="connsiteY17" fmla="*/ 2237825 h 2656420"/>
              <a:gd name="connsiteX18" fmla="*/ 2708826 w 3066301"/>
              <a:gd name="connsiteY18" fmla="*/ 2587801 h 2656420"/>
              <a:gd name="connsiteX19" fmla="*/ 2914566 w 3066301"/>
              <a:gd name="connsiteY19" fmla="*/ 2611477 h 2656420"/>
              <a:gd name="connsiteX20" fmla="*/ 3063156 w 3066301"/>
              <a:gd name="connsiteY20" fmla="*/ 2097127 h 2656420"/>
              <a:gd name="connsiteX21" fmla="*/ 2774141 w 3066301"/>
              <a:gd name="connsiteY21" fmla="*/ 987328 h 2656420"/>
              <a:gd name="connsiteX22" fmla="*/ 2512883 w 3066301"/>
              <a:gd name="connsiteY22" fmla="*/ 640074 h 2656420"/>
              <a:gd name="connsiteX23" fmla="*/ 2043709 w 3066301"/>
              <a:gd name="connsiteY23" fmla="*/ 452023 h 2656420"/>
              <a:gd name="connsiteX24" fmla="*/ 1613451 w 3066301"/>
              <a:gd name="connsiteY24" fmla="*/ 447125 h 2656420"/>
              <a:gd name="connsiteX25" fmla="*/ 1306474 w 3066301"/>
              <a:gd name="connsiteY25" fmla="*/ 358679 h 2656420"/>
              <a:gd name="connsiteX26" fmla="*/ 980991 w 3066301"/>
              <a:gd name="connsiteY26" fmla="*/ 249277 h 2656420"/>
              <a:gd name="connsiteX0" fmla="*/ 1605831 w 3066301"/>
              <a:gd name="connsiteY0" fmla="*/ 321667 h 2656420"/>
              <a:gd name="connsiteX1" fmla="*/ 1227825 w 3066301"/>
              <a:gd name="connsiteY1" fmla="*/ 153755 h 2656420"/>
              <a:gd name="connsiteX2" fmla="*/ 942074 w 3066301"/>
              <a:gd name="connsiteY2" fmla="*/ 76738 h 2656420"/>
              <a:gd name="connsiteX3" fmla="*/ 419016 w 3066301"/>
              <a:gd name="connsiteY3" fmla="*/ 39727 h 2656420"/>
              <a:gd name="connsiteX4" fmla="*/ 190416 w 3066301"/>
              <a:gd name="connsiteY4" fmla="*/ 11152 h 2656420"/>
              <a:gd name="connsiteX5" fmla="*/ 9441 w 3066301"/>
              <a:gd name="connsiteY5" fmla="*/ 239752 h 2656420"/>
              <a:gd name="connsiteX6" fmla="*/ 57066 w 3066301"/>
              <a:gd name="connsiteY6" fmla="*/ 716002 h 2656420"/>
              <a:gd name="connsiteX7" fmla="*/ 323766 w 3066301"/>
              <a:gd name="connsiteY7" fmla="*/ 1020802 h 2656420"/>
              <a:gd name="connsiteX8" fmla="*/ 628566 w 3066301"/>
              <a:gd name="connsiteY8" fmla="*/ 1192252 h 2656420"/>
              <a:gd name="connsiteX9" fmla="*/ 619041 w 3066301"/>
              <a:gd name="connsiteY9" fmla="*/ 1573252 h 2656420"/>
              <a:gd name="connsiteX10" fmla="*/ 295191 w 3066301"/>
              <a:gd name="connsiteY10" fmla="*/ 1954252 h 2656420"/>
              <a:gd name="connsiteX11" fmla="*/ 247566 w 3066301"/>
              <a:gd name="connsiteY11" fmla="*/ 2373352 h 2656420"/>
              <a:gd name="connsiteX12" fmla="*/ 580941 w 3066301"/>
              <a:gd name="connsiteY12" fmla="*/ 2497177 h 2656420"/>
              <a:gd name="connsiteX13" fmla="*/ 1095291 w 3066301"/>
              <a:gd name="connsiteY13" fmla="*/ 2440027 h 2656420"/>
              <a:gd name="connsiteX14" fmla="*/ 1169858 w 3066301"/>
              <a:gd name="connsiteY14" fmla="*/ 2070457 h 2656420"/>
              <a:gd name="connsiteX15" fmla="*/ 1534529 w 3066301"/>
              <a:gd name="connsiteY15" fmla="*/ 1829882 h 2656420"/>
              <a:gd name="connsiteX16" fmla="*/ 2102491 w 3066301"/>
              <a:gd name="connsiteY16" fmla="*/ 1922683 h 2656420"/>
              <a:gd name="connsiteX17" fmla="*/ 2500909 w 3066301"/>
              <a:gd name="connsiteY17" fmla="*/ 2237825 h 2656420"/>
              <a:gd name="connsiteX18" fmla="*/ 2708826 w 3066301"/>
              <a:gd name="connsiteY18" fmla="*/ 2587801 h 2656420"/>
              <a:gd name="connsiteX19" fmla="*/ 2914566 w 3066301"/>
              <a:gd name="connsiteY19" fmla="*/ 2611477 h 2656420"/>
              <a:gd name="connsiteX20" fmla="*/ 3063156 w 3066301"/>
              <a:gd name="connsiteY20" fmla="*/ 2097127 h 2656420"/>
              <a:gd name="connsiteX21" fmla="*/ 2774141 w 3066301"/>
              <a:gd name="connsiteY21" fmla="*/ 987328 h 2656420"/>
              <a:gd name="connsiteX22" fmla="*/ 2512883 w 3066301"/>
              <a:gd name="connsiteY22" fmla="*/ 640074 h 2656420"/>
              <a:gd name="connsiteX23" fmla="*/ 2043709 w 3066301"/>
              <a:gd name="connsiteY23" fmla="*/ 452023 h 2656420"/>
              <a:gd name="connsiteX24" fmla="*/ 1613451 w 3066301"/>
              <a:gd name="connsiteY24" fmla="*/ 447125 h 2656420"/>
              <a:gd name="connsiteX25" fmla="*/ 1306474 w 3066301"/>
              <a:gd name="connsiteY25" fmla="*/ 358679 h 2656420"/>
              <a:gd name="connsiteX26" fmla="*/ 980991 w 3066301"/>
              <a:gd name="connsiteY26" fmla="*/ 249277 h 2656420"/>
              <a:gd name="connsiteX0" fmla="*/ 1605831 w 3066301"/>
              <a:gd name="connsiteY0" fmla="*/ 321667 h 2656420"/>
              <a:gd name="connsiteX1" fmla="*/ 1227825 w 3066301"/>
              <a:gd name="connsiteY1" fmla="*/ 153755 h 2656420"/>
              <a:gd name="connsiteX2" fmla="*/ 942074 w 3066301"/>
              <a:gd name="connsiteY2" fmla="*/ 76738 h 2656420"/>
              <a:gd name="connsiteX3" fmla="*/ 419016 w 3066301"/>
              <a:gd name="connsiteY3" fmla="*/ 39727 h 2656420"/>
              <a:gd name="connsiteX4" fmla="*/ 190416 w 3066301"/>
              <a:gd name="connsiteY4" fmla="*/ 11152 h 2656420"/>
              <a:gd name="connsiteX5" fmla="*/ 9441 w 3066301"/>
              <a:gd name="connsiteY5" fmla="*/ 239752 h 2656420"/>
              <a:gd name="connsiteX6" fmla="*/ 57066 w 3066301"/>
              <a:gd name="connsiteY6" fmla="*/ 716002 h 2656420"/>
              <a:gd name="connsiteX7" fmla="*/ 323766 w 3066301"/>
              <a:gd name="connsiteY7" fmla="*/ 1020802 h 2656420"/>
              <a:gd name="connsiteX8" fmla="*/ 628566 w 3066301"/>
              <a:gd name="connsiteY8" fmla="*/ 1192252 h 2656420"/>
              <a:gd name="connsiteX9" fmla="*/ 619041 w 3066301"/>
              <a:gd name="connsiteY9" fmla="*/ 1573252 h 2656420"/>
              <a:gd name="connsiteX10" fmla="*/ 295191 w 3066301"/>
              <a:gd name="connsiteY10" fmla="*/ 1954252 h 2656420"/>
              <a:gd name="connsiteX11" fmla="*/ 247566 w 3066301"/>
              <a:gd name="connsiteY11" fmla="*/ 2373352 h 2656420"/>
              <a:gd name="connsiteX12" fmla="*/ 580941 w 3066301"/>
              <a:gd name="connsiteY12" fmla="*/ 2497177 h 2656420"/>
              <a:gd name="connsiteX13" fmla="*/ 1169858 w 3066301"/>
              <a:gd name="connsiteY13" fmla="*/ 2070457 h 2656420"/>
              <a:gd name="connsiteX14" fmla="*/ 1534529 w 3066301"/>
              <a:gd name="connsiteY14" fmla="*/ 1829882 h 2656420"/>
              <a:gd name="connsiteX15" fmla="*/ 2102491 w 3066301"/>
              <a:gd name="connsiteY15" fmla="*/ 1922683 h 2656420"/>
              <a:gd name="connsiteX16" fmla="*/ 2500909 w 3066301"/>
              <a:gd name="connsiteY16" fmla="*/ 2237825 h 2656420"/>
              <a:gd name="connsiteX17" fmla="*/ 2708826 w 3066301"/>
              <a:gd name="connsiteY17" fmla="*/ 2587801 h 2656420"/>
              <a:gd name="connsiteX18" fmla="*/ 2914566 w 3066301"/>
              <a:gd name="connsiteY18" fmla="*/ 2611477 h 2656420"/>
              <a:gd name="connsiteX19" fmla="*/ 3063156 w 3066301"/>
              <a:gd name="connsiteY19" fmla="*/ 2097127 h 2656420"/>
              <a:gd name="connsiteX20" fmla="*/ 2774141 w 3066301"/>
              <a:gd name="connsiteY20" fmla="*/ 987328 h 2656420"/>
              <a:gd name="connsiteX21" fmla="*/ 2512883 w 3066301"/>
              <a:gd name="connsiteY21" fmla="*/ 640074 h 2656420"/>
              <a:gd name="connsiteX22" fmla="*/ 2043709 w 3066301"/>
              <a:gd name="connsiteY22" fmla="*/ 452023 h 2656420"/>
              <a:gd name="connsiteX23" fmla="*/ 1613451 w 3066301"/>
              <a:gd name="connsiteY23" fmla="*/ 447125 h 2656420"/>
              <a:gd name="connsiteX24" fmla="*/ 1306474 w 3066301"/>
              <a:gd name="connsiteY24" fmla="*/ 358679 h 2656420"/>
              <a:gd name="connsiteX25" fmla="*/ 980991 w 3066301"/>
              <a:gd name="connsiteY25" fmla="*/ 249277 h 2656420"/>
              <a:gd name="connsiteX0" fmla="*/ 1605831 w 3066301"/>
              <a:gd name="connsiteY0" fmla="*/ 321667 h 2656420"/>
              <a:gd name="connsiteX1" fmla="*/ 1227825 w 3066301"/>
              <a:gd name="connsiteY1" fmla="*/ 153755 h 2656420"/>
              <a:gd name="connsiteX2" fmla="*/ 942074 w 3066301"/>
              <a:gd name="connsiteY2" fmla="*/ 76738 h 2656420"/>
              <a:gd name="connsiteX3" fmla="*/ 419016 w 3066301"/>
              <a:gd name="connsiteY3" fmla="*/ 39727 h 2656420"/>
              <a:gd name="connsiteX4" fmla="*/ 190416 w 3066301"/>
              <a:gd name="connsiteY4" fmla="*/ 11152 h 2656420"/>
              <a:gd name="connsiteX5" fmla="*/ 9441 w 3066301"/>
              <a:gd name="connsiteY5" fmla="*/ 239752 h 2656420"/>
              <a:gd name="connsiteX6" fmla="*/ 57066 w 3066301"/>
              <a:gd name="connsiteY6" fmla="*/ 716002 h 2656420"/>
              <a:gd name="connsiteX7" fmla="*/ 323766 w 3066301"/>
              <a:gd name="connsiteY7" fmla="*/ 1020802 h 2656420"/>
              <a:gd name="connsiteX8" fmla="*/ 628566 w 3066301"/>
              <a:gd name="connsiteY8" fmla="*/ 1192252 h 2656420"/>
              <a:gd name="connsiteX9" fmla="*/ 619041 w 3066301"/>
              <a:gd name="connsiteY9" fmla="*/ 1573252 h 2656420"/>
              <a:gd name="connsiteX10" fmla="*/ 295191 w 3066301"/>
              <a:gd name="connsiteY10" fmla="*/ 1954252 h 2656420"/>
              <a:gd name="connsiteX11" fmla="*/ 247566 w 3066301"/>
              <a:gd name="connsiteY11" fmla="*/ 2373352 h 2656420"/>
              <a:gd name="connsiteX12" fmla="*/ 720278 w 3066301"/>
              <a:gd name="connsiteY12" fmla="*/ 2383965 h 2656420"/>
              <a:gd name="connsiteX13" fmla="*/ 1169858 w 3066301"/>
              <a:gd name="connsiteY13" fmla="*/ 2070457 h 2656420"/>
              <a:gd name="connsiteX14" fmla="*/ 1534529 w 3066301"/>
              <a:gd name="connsiteY14" fmla="*/ 1829882 h 2656420"/>
              <a:gd name="connsiteX15" fmla="*/ 2102491 w 3066301"/>
              <a:gd name="connsiteY15" fmla="*/ 1922683 h 2656420"/>
              <a:gd name="connsiteX16" fmla="*/ 2500909 w 3066301"/>
              <a:gd name="connsiteY16" fmla="*/ 2237825 h 2656420"/>
              <a:gd name="connsiteX17" fmla="*/ 2708826 w 3066301"/>
              <a:gd name="connsiteY17" fmla="*/ 2587801 h 2656420"/>
              <a:gd name="connsiteX18" fmla="*/ 2914566 w 3066301"/>
              <a:gd name="connsiteY18" fmla="*/ 2611477 h 2656420"/>
              <a:gd name="connsiteX19" fmla="*/ 3063156 w 3066301"/>
              <a:gd name="connsiteY19" fmla="*/ 2097127 h 2656420"/>
              <a:gd name="connsiteX20" fmla="*/ 2774141 w 3066301"/>
              <a:gd name="connsiteY20" fmla="*/ 987328 h 2656420"/>
              <a:gd name="connsiteX21" fmla="*/ 2512883 w 3066301"/>
              <a:gd name="connsiteY21" fmla="*/ 640074 h 2656420"/>
              <a:gd name="connsiteX22" fmla="*/ 2043709 w 3066301"/>
              <a:gd name="connsiteY22" fmla="*/ 452023 h 2656420"/>
              <a:gd name="connsiteX23" fmla="*/ 1613451 w 3066301"/>
              <a:gd name="connsiteY23" fmla="*/ 447125 h 2656420"/>
              <a:gd name="connsiteX24" fmla="*/ 1306474 w 3066301"/>
              <a:gd name="connsiteY24" fmla="*/ 358679 h 2656420"/>
              <a:gd name="connsiteX25" fmla="*/ 980991 w 3066301"/>
              <a:gd name="connsiteY25" fmla="*/ 249277 h 2656420"/>
              <a:gd name="connsiteX0" fmla="*/ 1605831 w 3066301"/>
              <a:gd name="connsiteY0" fmla="*/ 321667 h 2656420"/>
              <a:gd name="connsiteX1" fmla="*/ 1227825 w 3066301"/>
              <a:gd name="connsiteY1" fmla="*/ 153755 h 2656420"/>
              <a:gd name="connsiteX2" fmla="*/ 942074 w 3066301"/>
              <a:gd name="connsiteY2" fmla="*/ 76738 h 2656420"/>
              <a:gd name="connsiteX3" fmla="*/ 419016 w 3066301"/>
              <a:gd name="connsiteY3" fmla="*/ 39727 h 2656420"/>
              <a:gd name="connsiteX4" fmla="*/ 190416 w 3066301"/>
              <a:gd name="connsiteY4" fmla="*/ 11152 h 2656420"/>
              <a:gd name="connsiteX5" fmla="*/ 9441 w 3066301"/>
              <a:gd name="connsiteY5" fmla="*/ 239752 h 2656420"/>
              <a:gd name="connsiteX6" fmla="*/ 57066 w 3066301"/>
              <a:gd name="connsiteY6" fmla="*/ 716002 h 2656420"/>
              <a:gd name="connsiteX7" fmla="*/ 323766 w 3066301"/>
              <a:gd name="connsiteY7" fmla="*/ 1020802 h 2656420"/>
              <a:gd name="connsiteX8" fmla="*/ 628566 w 3066301"/>
              <a:gd name="connsiteY8" fmla="*/ 1192252 h 2656420"/>
              <a:gd name="connsiteX9" fmla="*/ 619041 w 3066301"/>
              <a:gd name="connsiteY9" fmla="*/ 1573252 h 2656420"/>
              <a:gd name="connsiteX10" fmla="*/ 295191 w 3066301"/>
              <a:gd name="connsiteY10" fmla="*/ 1954252 h 2656420"/>
              <a:gd name="connsiteX11" fmla="*/ 369486 w 3066301"/>
              <a:gd name="connsiteY11" fmla="*/ 2329809 h 2656420"/>
              <a:gd name="connsiteX12" fmla="*/ 720278 w 3066301"/>
              <a:gd name="connsiteY12" fmla="*/ 2383965 h 2656420"/>
              <a:gd name="connsiteX13" fmla="*/ 1169858 w 3066301"/>
              <a:gd name="connsiteY13" fmla="*/ 2070457 h 2656420"/>
              <a:gd name="connsiteX14" fmla="*/ 1534529 w 3066301"/>
              <a:gd name="connsiteY14" fmla="*/ 1829882 h 2656420"/>
              <a:gd name="connsiteX15" fmla="*/ 2102491 w 3066301"/>
              <a:gd name="connsiteY15" fmla="*/ 1922683 h 2656420"/>
              <a:gd name="connsiteX16" fmla="*/ 2500909 w 3066301"/>
              <a:gd name="connsiteY16" fmla="*/ 2237825 h 2656420"/>
              <a:gd name="connsiteX17" fmla="*/ 2708826 w 3066301"/>
              <a:gd name="connsiteY17" fmla="*/ 2587801 h 2656420"/>
              <a:gd name="connsiteX18" fmla="*/ 2914566 w 3066301"/>
              <a:gd name="connsiteY18" fmla="*/ 2611477 h 2656420"/>
              <a:gd name="connsiteX19" fmla="*/ 3063156 w 3066301"/>
              <a:gd name="connsiteY19" fmla="*/ 2097127 h 2656420"/>
              <a:gd name="connsiteX20" fmla="*/ 2774141 w 3066301"/>
              <a:gd name="connsiteY20" fmla="*/ 987328 h 2656420"/>
              <a:gd name="connsiteX21" fmla="*/ 2512883 w 3066301"/>
              <a:gd name="connsiteY21" fmla="*/ 640074 h 2656420"/>
              <a:gd name="connsiteX22" fmla="*/ 2043709 w 3066301"/>
              <a:gd name="connsiteY22" fmla="*/ 452023 h 2656420"/>
              <a:gd name="connsiteX23" fmla="*/ 1613451 w 3066301"/>
              <a:gd name="connsiteY23" fmla="*/ 447125 h 2656420"/>
              <a:gd name="connsiteX24" fmla="*/ 1306474 w 3066301"/>
              <a:gd name="connsiteY24" fmla="*/ 358679 h 2656420"/>
              <a:gd name="connsiteX25" fmla="*/ 980991 w 3066301"/>
              <a:gd name="connsiteY25" fmla="*/ 249277 h 2656420"/>
              <a:gd name="connsiteX0" fmla="*/ 1605831 w 3066301"/>
              <a:gd name="connsiteY0" fmla="*/ 321667 h 2656420"/>
              <a:gd name="connsiteX1" fmla="*/ 1227825 w 3066301"/>
              <a:gd name="connsiteY1" fmla="*/ 153755 h 2656420"/>
              <a:gd name="connsiteX2" fmla="*/ 942074 w 3066301"/>
              <a:gd name="connsiteY2" fmla="*/ 76738 h 2656420"/>
              <a:gd name="connsiteX3" fmla="*/ 419016 w 3066301"/>
              <a:gd name="connsiteY3" fmla="*/ 39727 h 2656420"/>
              <a:gd name="connsiteX4" fmla="*/ 190416 w 3066301"/>
              <a:gd name="connsiteY4" fmla="*/ 11152 h 2656420"/>
              <a:gd name="connsiteX5" fmla="*/ 9441 w 3066301"/>
              <a:gd name="connsiteY5" fmla="*/ 239752 h 2656420"/>
              <a:gd name="connsiteX6" fmla="*/ 57066 w 3066301"/>
              <a:gd name="connsiteY6" fmla="*/ 716002 h 2656420"/>
              <a:gd name="connsiteX7" fmla="*/ 323766 w 3066301"/>
              <a:gd name="connsiteY7" fmla="*/ 1020802 h 2656420"/>
              <a:gd name="connsiteX8" fmla="*/ 628566 w 3066301"/>
              <a:gd name="connsiteY8" fmla="*/ 1192252 h 2656420"/>
              <a:gd name="connsiteX9" fmla="*/ 619041 w 3066301"/>
              <a:gd name="connsiteY9" fmla="*/ 1573252 h 2656420"/>
              <a:gd name="connsiteX10" fmla="*/ 181980 w 3066301"/>
              <a:gd name="connsiteY10" fmla="*/ 1971669 h 2656420"/>
              <a:gd name="connsiteX11" fmla="*/ 369486 w 3066301"/>
              <a:gd name="connsiteY11" fmla="*/ 2329809 h 2656420"/>
              <a:gd name="connsiteX12" fmla="*/ 720278 w 3066301"/>
              <a:gd name="connsiteY12" fmla="*/ 2383965 h 2656420"/>
              <a:gd name="connsiteX13" fmla="*/ 1169858 w 3066301"/>
              <a:gd name="connsiteY13" fmla="*/ 2070457 h 2656420"/>
              <a:gd name="connsiteX14" fmla="*/ 1534529 w 3066301"/>
              <a:gd name="connsiteY14" fmla="*/ 1829882 h 2656420"/>
              <a:gd name="connsiteX15" fmla="*/ 2102491 w 3066301"/>
              <a:gd name="connsiteY15" fmla="*/ 1922683 h 2656420"/>
              <a:gd name="connsiteX16" fmla="*/ 2500909 w 3066301"/>
              <a:gd name="connsiteY16" fmla="*/ 2237825 h 2656420"/>
              <a:gd name="connsiteX17" fmla="*/ 2708826 w 3066301"/>
              <a:gd name="connsiteY17" fmla="*/ 2587801 h 2656420"/>
              <a:gd name="connsiteX18" fmla="*/ 2914566 w 3066301"/>
              <a:gd name="connsiteY18" fmla="*/ 2611477 h 2656420"/>
              <a:gd name="connsiteX19" fmla="*/ 3063156 w 3066301"/>
              <a:gd name="connsiteY19" fmla="*/ 2097127 h 2656420"/>
              <a:gd name="connsiteX20" fmla="*/ 2774141 w 3066301"/>
              <a:gd name="connsiteY20" fmla="*/ 987328 h 2656420"/>
              <a:gd name="connsiteX21" fmla="*/ 2512883 w 3066301"/>
              <a:gd name="connsiteY21" fmla="*/ 640074 h 2656420"/>
              <a:gd name="connsiteX22" fmla="*/ 2043709 w 3066301"/>
              <a:gd name="connsiteY22" fmla="*/ 452023 h 2656420"/>
              <a:gd name="connsiteX23" fmla="*/ 1613451 w 3066301"/>
              <a:gd name="connsiteY23" fmla="*/ 447125 h 2656420"/>
              <a:gd name="connsiteX24" fmla="*/ 1306474 w 3066301"/>
              <a:gd name="connsiteY24" fmla="*/ 358679 h 2656420"/>
              <a:gd name="connsiteX25" fmla="*/ 980991 w 3066301"/>
              <a:gd name="connsiteY25" fmla="*/ 249277 h 2656420"/>
              <a:gd name="connsiteX0" fmla="*/ 1605831 w 3066301"/>
              <a:gd name="connsiteY0" fmla="*/ 321667 h 2656420"/>
              <a:gd name="connsiteX1" fmla="*/ 1227825 w 3066301"/>
              <a:gd name="connsiteY1" fmla="*/ 153755 h 2656420"/>
              <a:gd name="connsiteX2" fmla="*/ 942074 w 3066301"/>
              <a:gd name="connsiteY2" fmla="*/ 76738 h 2656420"/>
              <a:gd name="connsiteX3" fmla="*/ 419016 w 3066301"/>
              <a:gd name="connsiteY3" fmla="*/ 39727 h 2656420"/>
              <a:gd name="connsiteX4" fmla="*/ 190416 w 3066301"/>
              <a:gd name="connsiteY4" fmla="*/ 11152 h 2656420"/>
              <a:gd name="connsiteX5" fmla="*/ 9441 w 3066301"/>
              <a:gd name="connsiteY5" fmla="*/ 239752 h 2656420"/>
              <a:gd name="connsiteX6" fmla="*/ 57066 w 3066301"/>
              <a:gd name="connsiteY6" fmla="*/ 716002 h 2656420"/>
              <a:gd name="connsiteX7" fmla="*/ 323766 w 3066301"/>
              <a:gd name="connsiteY7" fmla="*/ 1020802 h 2656420"/>
              <a:gd name="connsiteX8" fmla="*/ 628566 w 3066301"/>
              <a:gd name="connsiteY8" fmla="*/ 1192252 h 2656420"/>
              <a:gd name="connsiteX9" fmla="*/ 462286 w 3066301"/>
              <a:gd name="connsiteY9" fmla="*/ 1538417 h 2656420"/>
              <a:gd name="connsiteX10" fmla="*/ 181980 w 3066301"/>
              <a:gd name="connsiteY10" fmla="*/ 1971669 h 2656420"/>
              <a:gd name="connsiteX11" fmla="*/ 369486 w 3066301"/>
              <a:gd name="connsiteY11" fmla="*/ 2329809 h 2656420"/>
              <a:gd name="connsiteX12" fmla="*/ 720278 w 3066301"/>
              <a:gd name="connsiteY12" fmla="*/ 2383965 h 2656420"/>
              <a:gd name="connsiteX13" fmla="*/ 1169858 w 3066301"/>
              <a:gd name="connsiteY13" fmla="*/ 2070457 h 2656420"/>
              <a:gd name="connsiteX14" fmla="*/ 1534529 w 3066301"/>
              <a:gd name="connsiteY14" fmla="*/ 1829882 h 2656420"/>
              <a:gd name="connsiteX15" fmla="*/ 2102491 w 3066301"/>
              <a:gd name="connsiteY15" fmla="*/ 1922683 h 2656420"/>
              <a:gd name="connsiteX16" fmla="*/ 2500909 w 3066301"/>
              <a:gd name="connsiteY16" fmla="*/ 2237825 h 2656420"/>
              <a:gd name="connsiteX17" fmla="*/ 2708826 w 3066301"/>
              <a:gd name="connsiteY17" fmla="*/ 2587801 h 2656420"/>
              <a:gd name="connsiteX18" fmla="*/ 2914566 w 3066301"/>
              <a:gd name="connsiteY18" fmla="*/ 2611477 h 2656420"/>
              <a:gd name="connsiteX19" fmla="*/ 3063156 w 3066301"/>
              <a:gd name="connsiteY19" fmla="*/ 2097127 h 2656420"/>
              <a:gd name="connsiteX20" fmla="*/ 2774141 w 3066301"/>
              <a:gd name="connsiteY20" fmla="*/ 987328 h 2656420"/>
              <a:gd name="connsiteX21" fmla="*/ 2512883 w 3066301"/>
              <a:gd name="connsiteY21" fmla="*/ 640074 h 2656420"/>
              <a:gd name="connsiteX22" fmla="*/ 2043709 w 3066301"/>
              <a:gd name="connsiteY22" fmla="*/ 452023 h 2656420"/>
              <a:gd name="connsiteX23" fmla="*/ 1613451 w 3066301"/>
              <a:gd name="connsiteY23" fmla="*/ 447125 h 2656420"/>
              <a:gd name="connsiteX24" fmla="*/ 1306474 w 3066301"/>
              <a:gd name="connsiteY24" fmla="*/ 358679 h 2656420"/>
              <a:gd name="connsiteX25" fmla="*/ 980991 w 3066301"/>
              <a:gd name="connsiteY25" fmla="*/ 249277 h 2656420"/>
              <a:gd name="connsiteX0" fmla="*/ 1605831 w 3066301"/>
              <a:gd name="connsiteY0" fmla="*/ 321667 h 2656420"/>
              <a:gd name="connsiteX1" fmla="*/ 1227825 w 3066301"/>
              <a:gd name="connsiteY1" fmla="*/ 153755 h 2656420"/>
              <a:gd name="connsiteX2" fmla="*/ 942074 w 3066301"/>
              <a:gd name="connsiteY2" fmla="*/ 76738 h 2656420"/>
              <a:gd name="connsiteX3" fmla="*/ 419016 w 3066301"/>
              <a:gd name="connsiteY3" fmla="*/ 39727 h 2656420"/>
              <a:gd name="connsiteX4" fmla="*/ 190416 w 3066301"/>
              <a:gd name="connsiteY4" fmla="*/ 11152 h 2656420"/>
              <a:gd name="connsiteX5" fmla="*/ 9441 w 3066301"/>
              <a:gd name="connsiteY5" fmla="*/ 239752 h 2656420"/>
              <a:gd name="connsiteX6" fmla="*/ 57066 w 3066301"/>
              <a:gd name="connsiteY6" fmla="*/ 716002 h 2656420"/>
              <a:gd name="connsiteX7" fmla="*/ 323766 w 3066301"/>
              <a:gd name="connsiteY7" fmla="*/ 1020802 h 2656420"/>
              <a:gd name="connsiteX8" fmla="*/ 506646 w 3066301"/>
              <a:gd name="connsiteY8" fmla="*/ 1192252 h 2656420"/>
              <a:gd name="connsiteX9" fmla="*/ 462286 w 3066301"/>
              <a:gd name="connsiteY9" fmla="*/ 1538417 h 2656420"/>
              <a:gd name="connsiteX10" fmla="*/ 181980 w 3066301"/>
              <a:gd name="connsiteY10" fmla="*/ 1971669 h 2656420"/>
              <a:gd name="connsiteX11" fmla="*/ 369486 w 3066301"/>
              <a:gd name="connsiteY11" fmla="*/ 2329809 h 2656420"/>
              <a:gd name="connsiteX12" fmla="*/ 720278 w 3066301"/>
              <a:gd name="connsiteY12" fmla="*/ 2383965 h 2656420"/>
              <a:gd name="connsiteX13" fmla="*/ 1169858 w 3066301"/>
              <a:gd name="connsiteY13" fmla="*/ 2070457 h 2656420"/>
              <a:gd name="connsiteX14" fmla="*/ 1534529 w 3066301"/>
              <a:gd name="connsiteY14" fmla="*/ 1829882 h 2656420"/>
              <a:gd name="connsiteX15" fmla="*/ 2102491 w 3066301"/>
              <a:gd name="connsiteY15" fmla="*/ 1922683 h 2656420"/>
              <a:gd name="connsiteX16" fmla="*/ 2500909 w 3066301"/>
              <a:gd name="connsiteY16" fmla="*/ 2237825 h 2656420"/>
              <a:gd name="connsiteX17" fmla="*/ 2708826 w 3066301"/>
              <a:gd name="connsiteY17" fmla="*/ 2587801 h 2656420"/>
              <a:gd name="connsiteX18" fmla="*/ 2914566 w 3066301"/>
              <a:gd name="connsiteY18" fmla="*/ 2611477 h 2656420"/>
              <a:gd name="connsiteX19" fmla="*/ 3063156 w 3066301"/>
              <a:gd name="connsiteY19" fmla="*/ 2097127 h 2656420"/>
              <a:gd name="connsiteX20" fmla="*/ 2774141 w 3066301"/>
              <a:gd name="connsiteY20" fmla="*/ 987328 h 2656420"/>
              <a:gd name="connsiteX21" fmla="*/ 2512883 w 3066301"/>
              <a:gd name="connsiteY21" fmla="*/ 640074 h 2656420"/>
              <a:gd name="connsiteX22" fmla="*/ 2043709 w 3066301"/>
              <a:gd name="connsiteY22" fmla="*/ 452023 h 2656420"/>
              <a:gd name="connsiteX23" fmla="*/ 1613451 w 3066301"/>
              <a:gd name="connsiteY23" fmla="*/ 447125 h 2656420"/>
              <a:gd name="connsiteX24" fmla="*/ 1306474 w 3066301"/>
              <a:gd name="connsiteY24" fmla="*/ 358679 h 2656420"/>
              <a:gd name="connsiteX25" fmla="*/ 980991 w 3066301"/>
              <a:gd name="connsiteY25" fmla="*/ 249277 h 2656420"/>
              <a:gd name="connsiteX0" fmla="*/ 1878109 w 3338579"/>
              <a:gd name="connsiteY0" fmla="*/ 321667 h 2656420"/>
              <a:gd name="connsiteX1" fmla="*/ 1500103 w 3338579"/>
              <a:gd name="connsiteY1" fmla="*/ 153755 h 2656420"/>
              <a:gd name="connsiteX2" fmla="*/ 1214352 w 3338579"/>
              <a:gd name="connsiteY2" fmla="*/ 76738 h 2656420"/>
              <a:gd name="connsiteX3" fmla="*/ 691294 w 3338579"/>
              <a:gd name="connsiteY3" fmla="*/ 39727 h 2656420"/>
              <a:gd name="connsiteX4" fmla="*/ 462694 w 3338579"/>
              <a:gd name="connsiteY4" fmla="*/ 11152 h 2656420"/>
              <a:gd name="connsiteX5" fmla="*/ 281719 w 3338579"/>
              <a:gd name="connsiteY5" fmla="*/ 239752 h 2656420"/>
              <a:gd name="connsiteX6" fmla="*/ 7127 w 3338579"/>
              <a:gd name="connsiteY6" fmla="*/ 655042 h 2656420"/>
              <a:gd name="connsiteX7" fmla="*/ 596044 w 3338579"/>
              <a:gd name="connsiteY7" fmla="*/ 1020802 h 2656420"/>
              <a:gd name="connsiteX8" fmla="*/ 778924 w 3338579"/>
              <a:gd name="connsiteY8" fmla="*/ 1192252 h 2656420"/>
              <a:gd name="connsiteX9" fmla="*/ 734564 w 3338579"/>
              <a:gd name="connsiteY9" fmla="*/ 1538417 h 2656420"/>
              <a:gd name="connsiteX10" fmla="*/ 454258 w 3338579"/>
              <a:gd name="connsiteY10" fmla="*/ 1971669 h 2656420"/>
              <a:gd name="connsiteX11" fmla="*/ 641764 w 3338579"/>
              <a:gd name="connsiteY11" fmla="*/ 2329809 h 2656420"/>
              <a:gd name="connsiteX12" fmla="*/ 992556 w 3338579"/>
              <a:gd name="connsiteY12" fmla="*/ 2383965 h 2656420"/>
              <a:gd name="connsiteX13" fmla="*/ 1442136 w 3338579"/>
              <a:gd name="connsiteY13" fmla="*/ 2070457 h 2656420"/>
              <a:gd name="connsiteX14" fmla="*/ 1806807 w 3338579"/>
              <a:gd name="connsiteY14" fmla="*/ 1829882 h 2656420"/>
              <a:gd name="connsiteX15" fmla="*/ 2374769 w 3338579"/>
              <a:gd name="connsiteY15" fmla="*/ 1922683 h 2656420"/>
              <a:gd name="connsiteX16" fmla="*/ 2773187 w 3338579"/>
              <a:gd name="connsiteY16" fmla="*/ 2237825 h 2656420"/>
              <a:gd name="connsiteX17" fmla="*/ 2981104 w 3338579"/>
              <a:gd name="connsiteY17" fmla="*/ 2587801 h 2656420"/>
              <a:gd name="connsiteX18" fmla="*/ 3186844 w 3338579"/>
              <a:gd name="connsiteY18" fmla="*/ 2611477 h 2656420"/>
              <a:gd name="connsiteX19" fmla="*/ 3335434 w 3338579"/>
              <a:gd name="connsiteY19" fmla="*/ 2097127 h 2656420"/>
              <a:gd name="connsiteX20" fmla="*/ 3046419 w 3338579"/>
              <a:gd name="connsiteY20" fmla="*/ 987328 h 2656420"/>
              <a:gd name="connsiteX21" fmla="*/ 2785161 w 3338579"/>
              <a:gd name="connsiteY21" fmla="*/ 640074 h 2656420"/>
              <a:gd name="connsiteX22" fmla="*/ 2315987 w 3338579"/>
              <a:gd name="connsiteY22" fmla="*/ 452023 h 2656420"/>
              <a:gd name="connsiteX23" fmla="*/ 1885729 w 3338579"/>
              <a:gd name="connsiteY23" fmla="*/ 447125 h 2656420"/>
              <a:gd name="connsiteX24" fmla="*/ 1578752 w 3338579"/>
              <a:gd name="connsiteY24" fmla="*/ 358679 h 2656420"/>
              <a:gd name="connsiteX25" fmla="*/ 1253269 w 3338579"/>
              <a:gd name="connsiteY25" fmla="*/ 249277 h 2656420"/>
              <a:gd name="connsiteX0" fmla="*/ 1900326 w 3360796"/>
              <a:gd name="connsiteY0" fmla="*/ 312236 h 2646989"/>
              <a:gd name="connsiteX1" fmla="*/ 1522320 w 3360796"/>
              <a:gd name="connsiteY1" fmla="*/ 144324 h 2646989"/>
              <a:gd name="connsiteX2" fmla="*/ 1236569 w 3360796"/>
              <a:gd name="connsiteY2" fmla="*/ 67307 h 2646989"/>
              <a:gd name="connsiteX3" fmla="*/ 713511 w 3360796"/>
              <a:gd name="connsiteY3" fmla="*/ 30296 h 2646989"/>
              <a:gd name="connsiteX4" fmla="*/ 484911 w 3360796"/>
              <a:gd name="connsiteY4" fmla="*/ 1721 h 2646989"/>
              <a:gd name="connsiteX5" fmla="*/ 129765 w 3360796"/>
              <a:gd name="connsiteY5" fmla="*/ 82275 h 2646989"/>
              <a:gd name="connsiteX6" fmla="*/ 29344 w 3360796"/>
              <a:gd name="connsiteY6" fmla="*/ 645611 h 2646989"/>
              <a:gd name="connsiteX7" fmla="*/ 618261 w 3360796"/>
              <a:gd name="connsiteY7" fmla="*/ 1011371 h 2646989"/>
              <a:gd name="connsiteX8" fmla="*/ 801141 w 3360796"/>
              <a:gd name="connsiteY8" fmla="*/ 1182821 h 2646989"/>
              <a:gd name="connsiteX9" fmla="*/ 756781 w 3360796"/>
              <a:gd name="connsiteY9" fmla="*/ 1528986 h 2646989"/>
              <a:gd name="connsiteX10" fmla="*/ 476475 w 3360796"/>
              <a:gd name="connsiteY10" fmla="*/ 1962238 h 2646989"/>
              <a:gd name="connsiteX11" fmla="*/ 663981 w 3360796"/>
              <a:gd name="connsiteY11" fmla="*/ 2320378 h 2646989"/>
              <a:gd name="connsiteX12" fmla="*/ 1014773 w 3360796"/>
              <a:gd name="connsiteY12" fmla="*/ 2374534 h 2646989"/>
              <a:gd name="connsiteX13" fmla="*/ 1464353 w 3360796"/>
              <a:gd name="connsiteY13" fmla="*/ 2061026 h 2646989"/>
              <a:gd name="connsiteX14" fmla="*/ 1829024 w 3360796"/>
              <a:gd name="connsiteY14" fmla="*/ 1820451 h 2646989"/>
              <a:gd name="connsiteX15" fmla="*/ 2396986 w 3360796"/>
              <a:gd name="connsiteY15" fmla="*/ 1913252 h 2646989"/>
              <a:gd name="connsiteX16" fmla="*/ 2795404 w 3360796"/>
              <a:gd name="connsiteY16" fmla="*/ 2228394 h 2646989"/>
              <a:gd name="connsiteX17" fmla="*/ 3003321 w 3360796"/>
              <a:gd name="connsiteY17" fmla="*/ 2578370 h 2646989"/>
              <a:gd name="connsiteX18" fmla="*/ 3209061 w 3360796"/>
              <a:gd name="connsiteY18" fmla="*/ 2602046 h 2646989"/>
              <a:gd name="connsiteX19" fmla="*/ 3357651 w 3360796"/>
              <a:gd name="connsiteY19" fmla="*/ 2087696 h 2646989"/>
              <a:gd name="connsiteX20" fmla="*/ 3068636 w 3360796"/>
              <a:gd name="connsiteY20" fmla="*/ 977897 h 2646989"/>
              <a:gd name="connsiteX21" fmla="*/ 2807378 w 3360796"/>
              <a:gd name="connsiteY21" fmla="*/ 630643 h 2646989"/>
              <a:gd name="connsiteX22" fmla="*/ 2338204 w 3360796"/>
              <a:gd name="connsiteY22" fmla="*/ 442592 h 2646989"/>
              <a:gd name="connsiteX23" fmla="*/ 1907946 w 3360796"/>
              <a:gd name="connsiteY23" fmla="*/ 437694 h 2646989"/>
              <a:gd name="connsiteX24" fmla="*/ 1600969 w 3360796"/>
              <a:gd name="connsiteY24" fmla="*/ 349248 h 2646989"/>
              <a:gd name="connsiteX25" fmla="*/ 1275486 w 3360796"/>
              <a:gd name="connsiteY25" fmla="*/ 239846 h 2646989"/>
              <a:gd name="connsiteX0" fmla="*/ 1900326 w 3360796"/>
              <a:gd name="connsiteY0" fmla="*/ 353838 h 2688591"/>
              <a:gd name="connsiteX1" fmla="*/ 1522320 w 3360796"/>
              <a:gd name="connsiteY1" fmla="*/ 185926 h 2688591"/>
              <a:gd name="connsiteX2" fmla="*/ 1236569 w 3360796"/>
              <a:gd name="connsiteY2" fmla="*/ 108909 h 2688591"/>
              <a:gd name="connsiteX3" fmla="*/ 783180 w 3360796"/>
              <a:gd name="connsiteY3" fmla="*/ 2230 h 2688591"/>
              <a:gd name="connsiteX4" fmla="*/ 484911 w 3360796"/>
              <a:gd name="connsiteY4" fmla="*/ 43323 h 2688591"/>
              <a:gd name="connsiteX5" fmla="*/ 129765 w 3360796"/>
              <a:gd name="connsiteY5" fmla="*/ 123877 h 2688591"/>
              <a:gd name="connsiteX6" fmla="*/ 29344 w 3360796"/>
              <a:gd name="connsiteY6" fmla="*/ 687213 h 2688591"/>
              <a:gd name="connsiteX7" fmla="*/ 618261 w 3360796"/>
              <a:gd name="connsiteY7" fmla="*/ 1052973 h 2688591"/>
              <a:gd name="connsiteX8" fmla="*/ 801141 w 3360796"/>
              <a:gd name="connsiteY8" fmla="*/ 1224423 h 2688591"/>
              <a:gd name="connsiteX9" fmla="*/ 756781 w 3360796"/>
              <a:gd name="connsiteY9" fmla="*/ 1570588 h 2688591"/>
              <a:gd name="connsiteX10" fmla="*/ 476475 w 3360796"/>
              <a:gd name="connsiteY10" fmla="*/ 2003840 h 2688591"/>
              <a:gd name="connsiteX11" fmla="*/ 663981 w 3360796"/>
              <a:gd name="connsiteY11" fmla="*/ 2361980 h 2688591"/>
              <a:gd name="connsiteX12" fmla="*/ 1014773 w 3360796"/>
              <a:gd name="connsiteY12" fmla="*/ 2416136 h 2688591"/>
              <a:gd name="connsiteX13" fmla="*/ 1464353 w 3360796"/>
              <a:gd name="connsiteY13" fmla="*/ 2102628 h 2688591"/>
              <a:gd name="connsiteX14" fmla="*/ 1829024 w 3360796"/>
              <a:gd name="connsiteY14" fmla="*/ 1862053 h 2688591"/>
              <a:gd name="connsiteX15" fmla="*/ 2396986 w 3360796"/>
              <a:gd name="connsiteY15" fmla="*/ 1954854 h 2688591"/>
              <a:gd name="connsiteX16" fmla="*/ 2795404 w 3360796"/>
              <a:gd name="connsiteY16" fmla="*/ 2269996 h 2688591"/>
              <a:gd name="connsiteX17" fmla="*/ 3003321 w 3360796"/>
              <a:gd name="connsiteY17" fmla="*/ 2619972 h 2688591"/>
              <a:gd name="connsiteX18" fmla="*/ 3209061 w 3360796"/>
              <a:gd name="connsiteY18" fmla="*/ 2643648 h 2688591"/>
              <a:gd name="connsiteX19" fmla="*/ 3357651 w 3360796"/>
              <a:gd name="connsiteY19" fmla="*/ 2129298 h 2688591"/>
              <a:gd name="connsiteX20" fmla="*/ 3068636 w 3360796"/>
              <a:gd name="connsiteY20" fmla="*/ 1019499 h 2688591"/>
              <a:gd name="connsiteX21" fmla="*/ 2807378 w 3360796"/>
              <a:gd name="connsiteY21" fmla="*/ 672245 h 2688591"/>
              <a:gd name="connsiteX22" fmla="*/ 2338204 w 3360796"/>
              <a:gd name="connsiteY22" fmla="*/ 484194 h 2688591"/>
              <a:gd name="connsiteX23" fmla="*/ 1907946 w 3360796"/>
              <a:gd name="connsiteY23" fmla="*/ 479296 h 2688591"/>
              <a:gd name="connsiteX24" fmla="*/ 1600969 w 3360796"/>
              <a:gd name="connsiteY24" fmla="*/ 390850 h 2688591"/>
              <a:gd name="connsiteX25" fmla="*/ 1275486 w 3360796"/>
              <a:gd name="connsiteY25" fmla="*/ 281448 h 2688591"/>
              <a:gd name="connsiteX0" fmla="*/ 1899909 w 3360379"/>
              <a:gd name="connsiteY0" fmla="*/ 373327 h 2708080"/>
              <a:gd name="connsiteX1" fmla="*/ 1521903 w 3360379"/>
              <a:gd name="connsiteY1" fmla="*/ 205415 h 2708080"/>
              <a:gd name="connsiteX2" fmla="*/ 1236152 w 3360379"/>
              <a:gd name="connsiteY2" fmla="*/ 128398 h 2708080"/>
              <a:gd name="connsiteX3" fmla="*/ 782763 w 3360379"/>
              <a:gd name="connsiteY3" fmla="*/ 21719 h 2708080"/>
              <a:gd name="connsiteX4" fmla="*/ 467077 w 3360379"/>
              <a:gd name="connsiteY4" fmla="*/ 10561 h 2708080"/>
              <a:gd name="connsiteX5" fmla="*/ 129348 w 3360379"/>
              <a:gd name="connsiteY5" fmla="*/ 143366 h 2708080"/>
              <a:gd name="connsiteX6" fmla="*/ 28927 w 3360379"/>
              <a:gd name="connsiteY6" fmla="*/ 706702 h 2708080"/>
              <a:gd name="connsiteX7" fmla="*/ 617844 w 3360379"/>
              <a:gd name="connsiteY7" fmla="*/ 1072462 h 2708080"/>
              <a:gd name="connsiteX8" fmla="*/ 800724 w 3360379"/>
              <a:gd name="connsiteY8" fmla="*/ 1243912 h 2708080"/>
              <a:gd name="connsiteX9" fmla="*/ 756364 w 3360379"/>
              <a:gd name="connsiteY9" fmla="*/ 1590077 h 2708080"/>
              <a:gd name="connsiteX10" fmla="*/ 476058 w 3360379"/>
              <a:gd name="connsiteY10" fmla="*/ 2023329 h 2708080"/>
              <a:gd name="connsiteX11" fmla="*/ 663564 w 3360379"/>
              <a:gd name="connsiteY11" fmla="*/ 2381469 h 2708080"/>
              <a:gd name="connsiteX12" fmla="*/ 1014356 w 3360379"/>
              <a:gd name="connsiteY12" fmla="*/ 2435625 h 2708080"/>
              <a:gd name="connsiteX13" fmla="*/ 1463936 w 3360379"/>
              <a:gd name="connsiteY13" fmla="*/ 2122117 h 2708080"/>
              <a:gd name="connsiteX14" fmla="*/ 1828607 w 3360379"/>
              <a:gd name="connsiteY14" fmla="*/ 1881542 h 2708080"/>
              <a:gd name="connsiteX15" fmla="*/ 2396569 w 3360379"/>
              <a:gd name="connsiteY15" fmla="*/ 1974343 h 2708080"/>
              <a:gd name="connsiteX16" fmla="*/ 2794987 w 3360379"/>
              <a:gd name="connsiteY16" fmla="*/ 2289485 h 2708080"/>
              <a:gd name="connsiteX17" fmla="*/ 3002904 w 3360379"/>
              <a:gd name="connsiteY17" fmla="*/ 2639461 h 2708080"/>
              <a:gd name="connsiteX18" fmla="*/ 3208644 w 3360379"/>
              <a:gd name="connsiteY18" fmla="*/ 2663137 h 2708080"/>
              <a:gd name="connsiteX19" fmla="*/ 3357234 w 3360379"/>
              <a:gd name="connsiteY19" fmla="*/ 2148787 h 2708080"/>
              <a:gd name="connsiteX20" fmla="*/ 3068219 w 3360379"/>
              <a:gd name="connsiteY20" fmla="*/ 1038988 h 2708080"/>
              <a:gd name="connsiteX21" fmla="*/ 2806961 w 3360379"/>
              <a:gd name="connsiteY21" fmla="*/ 691734 h 2708080"/>
              <a:gd name="connsiteX22" fmla="*/ 2337787 w 3360379"/>
              <a:gd name="connsiteY22" fmla="*/ 503683 h 2708080"/>
              <a:gd name="connsiteX23" fmla="*/ 1907529 w 3360379"/>
              <a:gd name="connsiteY23" fmla="*/ 498785 h 2708080"/>
              <a:gd name="connsiteX24" fmla="*/ 1600552 w 3360379"/>
              <a:gd name="connsiteY24" fmla="*/ 410339 h 2708080"/>
              <a:gd name="connsiteX25" fmla="*/ 1275069 w 3360379"/>
              <a:gd name="connsiteY25" fmla="*/ 300937 h 2708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360379" h="2708080">
                <a:moveTo>
                  <a:pt x="1899909" y="373327"/>
                </a:moveTo>
                <a:cubicBezTo>
                  <a:pt x="1784815" y="400314"/>
                  <a:pt x="1632529" y="246236"/>
                  <a:pt x="1521903" y="205415"/>
                </a:cubicBezTo>
                <a:cubicBezTo>
                  <a:pt x="1411277" y="164594"/>
                  <a:pt x="1359342" y="159014"/>
                  <a:pt x="1236152" y="128398"/>
                </a:cubicBezTo>
                <a:cubicBezTo>
                  <a:pt x="1112962" y="97782"/>
                  <a:pt x="910942" y="41358"/>
                  <a:pt x="782763" y="21719"/>
                </a:cubicBezTo>
                <a:cubicBezTo>
                  <a:pt x="654584" y="2080"/>
                  <a:pt x="575979" y="-9713"/>
                  <a:pt x="467077" y="10561"/>
                </a:cubicBezTo>
                <a:cubicBezTo>
                  <a:pt x="358175" y="30835"/>
                  <a:pt x="202373" y="27343"/>
                  <a:pt x="129348" y="143366"/>
                </a:cubicBezTo>
                <a:cubicBezTo>
                  <a:pt x="56323" y="259389"/>
                  <a:pt x="-52489" y="551853"/>
                  <a:pt x="28927" y="706702"/>
                </a:cubicBezTo>
                <a:cubicBezTo>
                  <a:pt x="110343" y="861551"/>
                  <a:pt x="489211" y="982927"/>
                  <a:pt x="617844" y="1072462"/>
                </a:cubicBezTo>
                <a:cubicBezTo>
                  <a:pt x="746477" y="1161997"/>
                  <a:pt x="777637" y="1157643"/>
                  <a:pt x="800724" y="1243912"/>
                </a:cubicBezTo>
                <a:cubicBezTo>
                  <a:pt x="823811" y="1330181"/>
                  <a:pt x="810475" y="1460174"/>
                  <a:pt x="756364" y="1590077"/>
                </a:cubicBezTo>
                <a:cubicBezTo>
                  <a:pt x="702253" y="1719980"/>
                  <a:pt x="491525" y="1891430"/>
                  <a:pt x="476058" y="2023329"/>
                </a:cubicBezTo>
                <a:cubicBezTo>
                  <a:pt x="460591" y="2155228"/>
                  <a:pt x="573848" y="2312753"/>
                  <a:pt x="663564" y="2381469"/>
                </a:cubicBezTo>
                <a:cubicBezTo>
                  <a:pt x="753280" y="2450185"/>
                  <a:pt x="880961" y="2478850"/>
                  <a:pt x="1014356" y="2435625"/>
                </a:cubicBezTo>
                <a:cubicBezTo>
                  <a:pt x="1147751" y="2392400"/>
                  <a:pt x="1328228" y="2214464"/>
                  <a:pt x="1463936" y="2122117"/>
                </a:cubicBezTo>
                <a:cubicBezTo>
                  <a:pt x="1599645" y="2029770"/>
                  <a:pt x="1673168" y="1906171"/>
                  <a:pt x="1828607" y="1881542"/>
                </a:cubicBezTo>
                <a:cubicBezTo>
                  <a:pt x="1984046" y="1856913"/>
                  <a:pt x="2235506" y="1906353"/>
                  <a:pt x="2396569" y="1974343"/>
                </a:cubicBezTo>
                <a:cubicBezTo>
                  <a:pt x="2557632" y="2042333"/>
                  <a:pt x="2693931" y="2178632"/>
                  <a:pt x="2794987" y="2289485"/>
                </a:cubicBezTo>
                <a:cubicBezTo>
                  <a:pt x="2896043" y="2400338"/>
                  <a:pt x="2933961" y="2577186"/>
                  <a:pt x="3002904" y="2639461"/>
                </a:cubicBezTo>
                <a:cubicBezTo>
                  <a:pt x="3071847" y="2701736"/>
                  <a:pt x="3149589" y="2744916"/>
                  <a:pt x="3208644" y="2663137"/>
                </a:cubicBezTo>
                <a:cubicBezTo>
                  <a:pt x="3267699" y="2581358"/>
                  <a:pt x="3380638" y="2419479"/>
                  <a:pt x="3357234" y="2148787"/>
                </a:cubicBezTo>
                <a:cubicBezTo>
                  <a:pt x="3333830" y="1878096"/>
                  <a:pt x="3159931" y="1281830"/>
                  <a:pt x="3068219" y="1038988"/>
                </a:cubicBezTo>
                <a:cubicBezTo>
                  <a:pt x="2976507" y="796146"/>
                  <a:pt x="2928700" y="780952"/>
                  <a:pt x="2806961" y="691734"/>
                </a:cubicBezTo>
                <a:cubicBezTo>
                  <a:pt x="2685222" y="602517"/>
                  <a:pt x="2487692" y="535841"/>
                  <a:pt x="2337787" y="503683"/>
                </a:cubicBezTo>
                <a:cubicBezTo>
                  <a:pt x="2187882" y="471525"/>
                  <a:pt x="2030401" y="514342"/>
                  <a:pt x="1907529" y="498785"/>
                </a:cubicBezTo>
                <a:cubicBezTo>
                  <a:pt x="1784657" y="483228"/>
                  <a:pt x="1705962" y="443314"/>
                  <a:pt x="1600552" y="410339"/>
                </a:cubicBezTo>
                <a:cubicBezTo>
                  <a:pt x="1495142" y="377364"/>
                  <a:pt x="1398894" y="331893"/>
                  <a:pt x="1275069" y="300937"/>
                </a:cubicBezTo>
              </a:path>
            </a:pathLst>
          </a:custGeom>
          <a:noFill/>
          <a:ln w="6350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5561577" y="1388961"/>
            <a:ext cx="1318242" cy="461665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ja-JP" altLang="en-US" sz="1200" dirty="0">
                <a:solidFill>
                  <a:srgbClr val="00B050"/>
                </a:solidFill>
              </a:rPr>
              <a:t>緑の</a:t>
            </a:r>
            <a:r>
              <a:rPr kumimoji="1" lang="ja-JP" altLang="en-US" sz="1200" dirty="0" smtClean="0">
                <a:solidFill>
                  <a:srgbClr val="00B050"/>
                </a:solidFill>
              </a:rPr>
              <a:t>粒子が持つ</a:t>
            </a:r>
            <a:endParaRPr kumimoji="1" lang="en-US" altLang="ja-JP" sz="1200" dirty="0" smtClean="0">
              <a:solidFill>
                <a:srgbClr val="00B050"/>
              </a:solidFill>
            </a:endParaRPr>
          </a:p>
          <a:p>
            <a:pPr algn="ctr"/>
            <a:r>
              <a:rPr kumimoji="1" lang="ja-JP" altLang="en-US" sz="1200" dirty="0" smtClean="0">
                <a:solidFill>
                  <a:srgbClr val="00B050"/>
                </a:solidFill>
              </a:rPr>
              <a:t>地図と軌跡</a:t>
            </a:r>
            <a:endParaRPr kumimoji="1" lang="ja-JP" altLang="en-US" sz="1200" dirty="0">
              <a:solidFill>
                <a:srgbClr val="00B050"/>
              </a:solidFill>
            </a:endParaRPr>
          </a:p>
        </p:txBody>
      </p:sp>
      <p:sp>
        <p:nvSpPr>
          <p:cNvPr id="20" name="線吹き出し 1 (枠付き) 19"/>
          <p:cNvSpPr/>
          <p:nvPr/>
        </p:nvSpPr>
        <p:spPr>
          <a:xfrm>
            <a:off x="2268166" y="41546"/>
            <a:ext cx="1619915" cy="540653"/>
          </a:xfrm>
          <a:prstGeom prst="borderCallout1">
            <a:avLst>
              <a:gd name="adj1" fmla="val 52866"/>
              <a:gd name="adj2" fmla="val -714"/>
              <a:gd name="adj3" fmla="val 96673"/>
              <a:gd name="adj4" fmla="val -14378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 smtClean="0">
                <a:solidFill>
                  <a:srgbClr val="FF0000"/>
                </a:solidFill>
              </a:rPr>
              <a:t>重み大</a:t>
            </a:r>
            <a:endParaRPr kumimoji="1" lang="en-US" altLang="ja-JP" dirty="0" smtClean="0">
              <a:solidFill>
                <a:srgbClr val="FF0000"/>
              </a:solidFill>
            </a:endParaRPr>
          </a:p>
          <a:p>
            <a:pPr algn="ctr"/>
            <a:r>
              <a:rPr lang="ja-JP" altLang="en-US" sz="1200" b="1" dirty="0">
                <a:solidFill>
                  <a:srgbClr val="9933FF"/>
                </a:solidFill>
              </a:rPr>
              <a:t>リサンプリング</a:t>
            </a:r>
            <a:r>
              <a:rPr lang="ja-JP" altLang="en-US" sz="1200" dirty="0" smtClean="0">
                <a:solidFill>
                  <a:srgbClr val="9933FF"/>
                </a:solidFill>
              </a:rPr>
              <a:t>が</a:t>
            </a:r>
            <a:r>
              <a:rPr lang="ja-JP" altLang="en-US" sz="1200" dirty="0">
                <a:solidFill>
                  <a:srgbClr val="9933FF"/>
                </a:solidFill>
              </a:rPr>
              <a:t>不</a:t>
            </a:r>
            <a:r>
              <a:rPr lang="ja-JP" altLang="en-US" sz="1200" dirty="0" smtClean="0">
                <a:solidFill>
                  <a:srgbClr val="9933FF"/>
                </a:solidFill>
              </a:rPr>
              <a:t>要</a:t>
            </a:r>
            <a:endParaRPr lang="ja-JP" altLang="en-US" sz="2000" dirty="0">
              <a:solidFill>
                <a:srgbClr val="9933FF"/>
              </a:solidFill>
            </a:endParaRPr>
          </a:p>
        </p:txBody>
      </p:sp>
      <p:sp>
        <p:nvSpPr>
          <p:cNvPr id="21" name="線吹き出し 1 (枠付き) 20"/>
          <p:cNvSpPr/>
          <p:nvPr/>
        </p:nvSpPr>
        <p:spPr>
          <a:xfrm>
            <a:off x="6300909" y="54081"/>
            <a:ext cx="1618753" cy="543939"/>
          </a:xfrm>
          <a:prstGeom prst="borderCallout1">
            <a:avLst>
              <a:gd name="adj1" fmla="val 52866"/>
              <a:gd name="adj2" fmla="val -714"/>
              <a:gd name="adj3" fmla="val 111607"/>
              <a:gd name="adj4" fmla="val -6149"/>
            </a:avLst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 smtClean="0">
                <a:solidFill>
                  <a:srgbClr val="00B050"/>
                </a:solidFill>
              </a:rPr>
              <a:t>重み小</a:t>
            </a:r>
            <a:endParaRPr kumimoji="1" lang="en-US" altLang="ja-JP" dirty="0" smtClean="0">
              <a:solidFill>
                <a:srgbClr val="00B050"/>
              </a:solidFill>
            </a:endParaRPr>
          </a:p>
          <a:p>
            <a:pPr algn="ctr"/>
            <a:r>
              <a:rPr lang="ja-JP" altLang="en-US" sz="1200" b="1" dirty="0" smtClean="0">
                <a:solidFill>
                  <a:srgbClr val="9933FF"/>
                </a:solidFill>
              </a:rPr>
              <a:t>リサンプリング</a:t>
            </a:r>
            <a:r>
              <a:rPr lang="ja-JP" altLang="en-US" sz="1200" dirty="0" smtClean="0">
                <a:solidFill>
                  <a:srgbClr val="9933FF"/>
                </a:solidFill>
              </a:rPr>
              <a:t>が必要</a:t>
            </a:r>
            <a:endParaRPr kumimoji="1" lang="ja-JP" altLang="en-US" sz="1200" dirty="0">
              <a:solidFill>
                <a:srgbClr val="9933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テキスト ボックス 23"/>
              <p:cNvSpPr txBox="1"/>
              <p:nvPr/>
            </p:nvSpPr>
            <p:spPr>
              <a:xfrm>
                <a:off x="690915" y="544720"/>
                <a:ext cx="476028" cy="3470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ja-JP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𝒎</m:t>
                          </m:r>
                        </m:e>
                        <m:sub>
                          <m:r>
                            <a:rPr kumimoji="1" lang="en-US" altLang="ja-JP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kumimoji="1" lang="en-US" altLang="ja-JP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m:rPr>
                              <m:sty m:val="p"/>
                            </m:rPr>
                            <a:rPr kumimoji="1" lang="en-US" altLang="ja-JP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r</m:t>
                          </m:r>
                          <m:r>
                            <a:rPr kumimoji="1" lang="en-US" altLang="ja-JP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bSup>
                    </m:oMath>
                  </m:oMathPara>
                </a14:m>
                <a:endParaRPr kumimoji="1" lang="ja-JP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4" name="テキスト ボックス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915" y="544720"/>
                <a:ext cx="476028" cy="347083"/>
              </a:xfrm>
              <a:prstGeom prst="rect">
                <a:avLst/>
              </a:prstGeom>
              <a:blipFill rotWithShape="0">
                <a:blip r:embed="rId3"/>
                <a:stretch>
                  <a:fillRect l="-6410" t="-3509" r="-11538" b="-1578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直線コネクタ 24"/>
          <p:cNvCxnSpPr>
            <a:stCxn id="24" idx="1"/>
            <a:endCxn id="6" idx="0"/>
          </p:cNvCxnSpPr>
          <p:nvPr/>
        </p:nvCxnSpPr>
        <p:spPr>
          <a:xfrm flipH="1">
            <a:off x="546813" y="718262"/>
            <a:ext cx="144102" cy="15279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テキスト ボックス 25"/>
              <p:cNvSpPr txBox="1"/>
              <p:nvPr/>
            </p:nvSpPr>
            <p:spPr>
              <a:xfrm>
                <a:off x="1130187" y="822999"/>
                <a:ext cx="419602" cy="35227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ja-JP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kumimoji="1" lang="en-US" altLang="ja-JP" b="0" i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kumimoji="1" lang="en-US" altLang="ja-JP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:</m:t>
                          </m:r>
                          <m:r>
                            <a:rPr kumimoji="1" lang="en-US" altLang="ja-JP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kumimoji="1" lang="en-US" altLang="ja-JP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m:rPr>
                              <m:sty m:val="p"/>
                            </m:rPr>
                            <a:rPr kumimoji="1" lang="en-US" altLang="ja-JP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r</m:t>
                          </m:r>
                          <m:r>
                            <a:rPr kumimoji="1" lang="en-US" altLang="ja-JP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bSup>
                    </m:oMath>
                  </m:oMathPara>
                </a14:m>
                <a:endParaRPr kumimoji="1" lang="ja-JP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6" name="テキスト ボックス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0187" y="822999"/>
                <a:ext cx="419602" cy="352276"/>
              </a:xfrm>
              <a:prstGeom prst="rect">
                <a:avLst/>
              </a:prstGeom>
              <a:blipFill rotWithShape="0">
                <a:blip r:embed="rId4"/>
                <a:stretch>
                  <a:fillRect l="-7246" t="-3448" r="-7246" b="-1551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直線コネクタ 26"/>
          <p:cNvCxnSpPr>
            <a:stCxn id="26" idx="1"/>
            <a:endCxn id="10" idx="7"/>
          </p:cNvCxnSpPr>
          <p:nvPr/>
        </p:nvCxnSpPr>
        <p:spPr>
          <a:xfrm flipH="1">
            <a:off x="703077" y="999137"/>
            <a:ext cx="427110" cy="305788"/>
          </a:xfrm>
          <a:prstGeom prst="line">
            <a:avLst/>
          </a:prstGeom>
          <a:ln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テキスト ボックス 27"/>
              <p:cNvSpPr txBox="1"/>
              <p:nvPr/>
            </p:nvSpPr>
            <p:spPr>
              <a:xfrm>
                <a:off x="4757865" y="674099"/>
                <a:ext cx="490454" cy="3470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ja-JP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𝒎</m:t>
                          </m:r>
                        </m:e>
                        <m:sub>
                          <m:r>
                            <a:rPr kumimoji="1" lang="en-US" altLang="ja-JP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kumimoji="1" lang="en-US" altLang="ja-JP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m:rPr>
                              <m:sty m:val="p"/>
                            </m:rPr>
                            <a:rPr kumimoji="1" lang="en-US" altLang="ja-JP" b="0" i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g</m:t>
                          </m:r>
                          <m:r>
                            <a:rPr kumimoji="1" lang="en-US" altLang="ja-JP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bSup>
                    </m:oMath>
                  </m:oMathPara>
                </a14:m>
                <a:endParaRPr kumimoji="1" lang="ja-JP" alt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8" name="テキスト ボックス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7865" y="674099"/>
                <a:ext cx="490454" cy="347083"/>
              </a:xfrm>
              <a:prstGeom prst="rect">
                <a:avLst/>
              </a:prstGeom>
              <a:blipFill rotWithShape="0">
                <a:blip r:embed="rId5"/>
                <a:stretch>
                  <a:fillRect l="-6173" t="-3509" r="-9877" b="-1578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直線コネクタ 28"/>
          <p:cNvCxnSpPr>
            <a:stCxn id="28" idx="1"/>
            <a:endCxn id="14" idx="0"/>
          </p:cNvCxnSpPr>
          <p:nvPr/>
        </p:nvCxnSpPr>
        <p:spPr>
          <a:xfrm flipH="1">
            <a:off x="4476408" y="847641"/>
            <a:ext cx="281457" cy="19062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テキスト ボックス 29"/>
              <p:cNvSpPr txBox="1"/>
              <p:nvPr/>
            </p:nvSpPr>
            <p:spPr>
              <a:xfrm>
                <a:off x="5259849" y="1001485"/>
                <a:ext cx="411074" cy="3484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ja-JP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kumimoji="1" lang="en-US" altLang="ja-JP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1:</m:t>
                          </m:r>
                          <m:r>
                            <a:rPr kumimoji="1" lang="en-US" altLang="ja-JP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kumimoji="1" lang="en-US" altLang="ja-JP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m:rPr>
                              <m:sty m:val="p"/>
                            </m:rPr>
                            <a:rPr kumimoji="1" lang="en-US" altLang="ja-JP" b="0" i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g</m:t>
                          </m:r>
                          <m:r>
                            <a:rPr kumimoji="1" lang="en-US" altLang="ja-JP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bSup>
                    </m:oMath>
                  </m:oMathPara>
                </a14:m>
                <a:endParaRPr kumimoji="1" lang="ja-JP" alt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0" name="テキスト ボックス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9849" y="1001485"/>
                <a:ext cx="411074" cy="348493"/>
              </a:xfrm>
              <a:prstGeom prst="rect">
                <a:avLst/>
              </a:prstGeom>
              <a:blipFill rotWithShape="0">
                <a:blip r:embed="rId6"/>
                <a:stretch>
                  <a:fillRect l="-7463" t="-3509" r="-11940" b="-1754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直線コネクタ 30"/>
          <p:cNvCxnSpPr>
            <a:stCxn id="30" idx="1"/>
            <a:endCxn id="18" idx="7"/>
          </p:cNvCxnSpPr>
          <p:nvPr/>
        </p:nvCxnSpPr>
        <p:spPr>
          <a:xfrm flipH="1">
            <a:off x="4914309" y="1175732"/>
            <a:ext cx="345540" cy="194999"/>
          </a:xfrm>
          <a:prstGeom prst="line">
            <a:avLst/>
          </a:prstGeom>
          <a:ln>
            <a:solidFill>
              <a:srgbClr val="00B05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下矢印 57"/>
          <p:cNvSpPr/>
          <p:nvPr/>
        </p:nvSpPr>
        <p:spPr>
          <a:xfrm>
            <a:off x="195915" y="3357763"/>
            <a:ext cx="507875" cy="400523"/>
          </a:xfrm>
          <a:prstGeom prst="downArrow">
            <a:avLst/>
          </a:prstGeom>
          <a:solidFill>
            <a:srgbClr val="9933FF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テキスト ボックス 58"/>
          <p:cNvSpPr txBox="1"/>
          <p:nvPr/>
        </p:nvSpPr>
        <p:spPr>
          <a:xfrm>
            <a:off x="710398" y="3391985"/>
            <a:ext cx="2494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 dirty="0" smtClean="0">
                <a:solidFill>
                  <a:srgbClr val="9933FF"/>
                </a:solidFill>
              </a:rPr>
              <a:t>リサンプリング</a:t>
            </a:r>
            <a:r>
              <a:rPr lang="ja-JP" altLang="en-US" dirty="0" smtClean="0"/>
              <a:t>は</a:t>
            </a:r>
            <a:r>
              <a:rPr lang="ja-JP" altLang="en-US" dirty="0"/>
              <a:t>し</a:t>
            </a:r>
            <a:r>
              <a:rPr lang="ja-JP" altLang="en-US" dirty="0" smtClean="0"/>
              <a:t>ない</a:t>
            </a:r>
            <a:endParaRPr kumimoji="1" lang="en-US" altLang="ja-JP" dirty="0" smtClean="0"/>
          </a:p>
        </p:txBody>
      </p:sp>
      <p:sp>
        <p:nvSpPr>
          <p:cNvPr id="60" name="正方形/長方形 59"/>
          <p:cNvSpPr/>
          <p:nvPr/>
        </p:nvSpPr>
        <p:spPr>
          <a:xfrm>
            <a:off x="0" y="3885545"/>
            <a:ext cx="3907120" cy="323958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フリーフォーム 60"/>
          <p:cNvSpPr/>
          <p:nvPr/>
        </p:nvSpPr>
        <p:spPr>
          <a:xfrm>
            <a:off x="285278" y="3993339"/>
            <a:ext cx="3384133" cy="3036072"/>
          </a:xfrm>
          <a:custGeom>
            <a:avLst/>
            <a:gdLst>
              <a:gd name="connsiteX0" fmla="*/ 100 w 3476528"/>
              <a:gd name="connsiteY0" fmla="*/ 901817 h 2916469"/>
              <a:gd name="connsiteX1" fmla="*/ 287483 w 3476528"/>
              <a:gd name="connsiteY1" fmla="*/ 48377 h 2916469"/>
              <a:gd name="connsiteX2" fmla="*/ 914500 w 3476528"/>
              <a:gd name="connsiteY2" fmla="*/ 152879 h 2916469"/>
              <a:gd name="connsiteX3" fmla="*/ 1315094 w 3476528"/>
              <a:gd name="connsiteY3" fmla="*/ 544765 h 2916469"/>
              <a:gd name="connsiteX4" fmla="*/ 2133700 w 3476528"/>
              <a:gd name="connsiteY4" fmla="*/ 327051 h 2916469"/>
              <a:gd name="connsiteX5" fmla="*/ 2682340 w 3476528"/>
              <a:gd name="connsiteY5" fmla="*/ 431554 h 2916469"/>
              <a:gd name="connsiteX6" fmla="*/ 3196146 w 3476528"/>
              <a:gd name="connsiteY6" fmla="*/ 1128239 h 2916469"/>
              <a:gd name="connsiteX7" fmla="*/ 3431277 w 3476528"/>
              <a:gd name="connsiteY7" fmla="*/ 1824925 h 2916469"/>
              <a:gd name="connsiteX8" fmla="*/ 3431277 w 3476528"/>
              <a:gd name="connsiteY8" fmla="*/ 2599988 h 2916469"/>
              <a:gd name="connsiteX9" fmla="*/ 2961014 w 3476528"/>
              <a:gd name="connsiteY9" fmla="*/ 2904788 h 2916469"/>
              <a:gd name="connsiteX10" fmla="*/ 2621380 w 3476528"/>
              <a:gd name="connsiteY10" fmla="*/ 2800285 h 2916469"/>
              <a:gd name="connsiteX11" fmla="*/ 2464626 w 3476528"/>
              <a:gd name="connsiteY11" fmla="*/ 2312605 h 2916469"/>
              <a:gd name="connsiteX12" fmla="*/ 1959529 w 3476528"/>
              <a:gd name="connsiteY12" fmla="*/ 2094891 h 2916469"/>
              <a:gd name="connsiteX13" fmla="*/ 1567643 w 3476528"/>
              <a:gd name="connsiteY13" fmla="*/ 2399691 h 2916469"/>
              <a:gd name="connsiteX14" fmla="*/ 1219300 w 3476528"/>
              <a:gd name="connsiteY14" fmla="*/ 2591279 h 2916469"/>
              <a:gd name="connsiteX15" fmla="*/ 783871 w 3476528"/>
              <a:gd name="connsiteY15" fmla="*/ 2556445 h 2916469"/>
              <a:gd name="connsiteX16" fmla="*/ 348443 w 3476528"/>
              <a:gd name="connsiteY16" fmla="*/ 2260354 h 2916469"/>
              <a:gd name="connsiteX17" fmla="*/ 740329 w 3476528"/>
              <a:gd name="connsiteY17" fmla="*/ 1676879 h 2916469"/>
              <a:gd name="connsiteX18" fmla="*/ 749037 w 3476528"/>
              <a:gd name="connsiteY18" fmla="*/ 1215325 h 2916469"/>
              <a:gd name="connsiteX19" fmla="*/ 261357 w 3476528"/>
              <a:gd name="connsiteY19" fmla="*/ 1084697 h 2916469"/>
              <a:gd name="connsiteX20" fmla="*/ 100 w 3476528"/>
              <a:gd name="connsiteY20" fmla="*/ 901817 h 2916469"/>
              <a:gd name="connsiteX0" fmla="*/ 100 w 3476528"/>
              <a:gd name="connsiteY0" fmla="*/ 897498 h 2912150"/>
              <a:gd name="connsiteX1" fmla="*/ 287483 w 3476528"/>
              <a:gd name="connsiteY1" fmla="*/ 44058 h 2912150"/>
              <a:gd name="connsiteX2" fmla="*/ 914500 w 3476528"/>
              <a:gd name="connsiteY2" fmla="*/ 148560 h 2912150"/>
              <a:gd name="connsiteX3" fmla="*/ 1358674 w 3476528"/>
              <a:gd name="connsiteY3" fmla="*/ 373389 h 2912150"/>
              <a:gd name="connsiteX4" fmla="*/ 2133700 w 3476528"/>
              <a:gd name="connsiteY4" fmla="*/ 322732 h 2912150"/>
              <a:gd name="connsiteX5" fmla="*/ 2682340 w 3476528"/>
              <a:gd name="connsiteY5" fmla="*/ 427235 h 2912150"/>
              <a:gd name="connsiteX6" fmla="*/ 3196146 w 3476528"/>
              <a:gd name="connsiteY6" fmla="*/ 1123920 h 2912150"/>
              <a:gd name="connsiteX7" fmla="*/ 3431277 w 3476528"/>
              <a:gd name="connsiteY7" fmla="*/ 1820606 h 2912150"/>
              <a:gd name="connsiteX8" fmla="*/ 3431277 w 3476528"/>
              <a:gd name="connsiteY8" fmla="*/ 2595669 h 2912150"/>
              <a:gd name="connsiteX9" fmla="*/ 2961014 w 3476528"/>
              <a:gd name="connsiteY9" fmla="*/ 2900469 h 2912150"/>
              <a:gd name="connsiteX10" fmla="*/ 2621380 w 3476528"/>
              <a:gd name="connsiteY10" fmla="*/ 2795966 h 2912150"/>
              <a:gd name="connsiteX11" fmla="*/ 2464626 w 3476528"/>
              <a:gd name="connsiteY11" fmla="*/ 2308286 h 2912150"/>
              <a:gd name="connsiteX12" fmla="*/ 1959529 w 3476528"/>
              <a:gd name="connsiteY12" fmla="*/ 2090572 h 2912150"/>
              <a:gd name="connsiteX13" fmla="*/ 1567643 w 3476528"/>
              <a:gd name="connsiteY13" fmla="*/ 2395372 h 2912150"/>
              <a:gd name="connsiteX14" fmla="*/ 1219300 w 3476528"/>
              <a:gd name="connsiteY14" fmla="*/ 2586960 h 2912150"/>
              <a:gd name="connsiteX15" fmla="*/ 783871 w 3476528"/>
              <a:gd name="connsiteY15" fmla="*/ 2552126 h 2912150"/>
              <a:gd name="connsiteX16" fmla="*/ 348443 w 3476528"/>
              <a:gd name="connsiteY16" fmla="*/ 2256035 h 2912150"/>
              <a:gd name="connsiteX17" fmla="*/ 740329 w 3476528"/>
              <a:gd name="connsiteY17" fmla="*/ 1672560 h 2912150"/>
              <a:gd name="connsiteX18" fmla="*/ 749037 w 3476528"/>
              <a:gd name="connsiteY18" fmla="*/ 1211006 h 2912150"/>
              <a:gd name="connsiteX19" fmla="*/ 261357 w 3476528"/>
              <a:gd name="connsiteY19" fmla="*/ 1080378 h 2912150"/>
              <a:gd name="connsiteX20" fmla="*/ 100 w 3476528"/>
              <a:gd name="connsiteY20" fmla="*/ 897498 h 2912150"/>
              <a:gd name="connsiteX0" fmla="*/ 91 w 3476519"/>
              <a:gd name="connsiteY0" fmla="*/ 897498 h 2912150"/>
              <a:gd name="connsiteX1" fmla="*/ 287474 w 3476519"/>
              <a:gd name="connsiteY1" fmla="*/ 44058 h 2912150"/>
              <a:gd name="connsiteX2" fmla="*/ 914491 w 3476519"/>
              <a:gd name="connsiteY2" fmla="*/ 148560 h 2912150"/>
              <a:gd name="connsiteX3" fmla="*/ 1358665 w 3476519"/>
              <a:gd name="connsiteY3" fmla="*/ 373389 h 2912150"/>
              <a:gd name="connsiteX4" fmla="*/ 2133691 w 3476519"/>
              <a:gd name="connsiteY4" fmla="*/ 322732 h 2912150"/>
              <a:gd name="connsiteX5" fmla="*/ 2682331 w 3476519"/>
              <a:gd name="connsiteY5" fmla="*/ 427235 h 2912150"/>
              <a:gd name="connsiteX6" fmla="*/ 3196137 w 3476519"/>
              <a:gd name="connsiteY6" fmla="*/ 1123920 h 2912150"/>
              <a:gd name="connsiteX7" fmla="*/ 3431268 w 3476519"/>
              <a:gd name="connsiteY7" fmla="*/ 1820606 h 2912150"/>
              <a:gd name="connsiteX8" fmla="*/ 3431268 w 3476519"/>
              <a:gd name="connsiteY8" fmla="*/ 2595669 h 2912150"/>
              <a:gd name="connsiteX9" fmla="*/ 2961005 w 3476519"/>
              <a:gd name="connsiteY9" fmla="*/ 2900469 h 2912150"/>
              <a:gd name="connsiteX10" fmla="*/ 2621371 w 3476519"/>
              <a:gd name="connsiteY10" fmla="*/ 2795966 h 2912150"/>
              <a:gd name="connsiteX11" fmla="*/ 2464617 w 3476519"/>
              <a:gd name="connsiteY11" fmla="*/ 2308286 h 2912150"/>
              <a:gd name="connsiteX12" fmla="*/ 1959520 w 3476519"/>
              <a:gd name="connsiteY12" fmla="*/ 2090572 h 2912150"/>
              <a:gd name="connsiteX13" fmla="*/ 1567634 w 3476519"/>
              <a:gd name="connsiteY13" fmla="*/ 2395372 h 2912150"/>
              <a:gd name="connsiteX14" fmla="*/ 1219291 w 3476519"/>
              <a:gd name="connsiteY14" fmla="*/ 2586960 h 2912150"/>
              <a:gd name="connsiteX15" fmla="*/ 783862 w 3476519"/>
              <a:gd name="connsiteY15" fmla="*/ 2552126 h 2912150"/>
              <a:gd name="connsiteX16" fmla="*/ 348434 w 3476519"/>
              <a:gd name="connsiteY16" fmla="*/ 2256035 h 2912150"/>
              <a:gd name="connsiteX17" fmla="*/ 740320 w 3476519"/>
              <a:gd name="connsiteY17" fmla="*/ 1672560 h 2912150"/>
              <a:gd name="connsiteX18" fmla="*/ 669131 w 3476519"/>
              <a:gd name="connsiteY18" fmla="*/ 1421643 h 2912150"/>
              <a:gd name="connsiteX19" fmla="*/ 261348 w 3476519"/>
              <a:gd name="connsiteY19" fmla="*/ 1080378 h 2912150"/>
              <a:gd name="connsiteX20" fmla="*/ 91 w 3476519"/>
              <a:gd name="connsiteY20" fmla="*/ 897498 h 2912150"/>
              <a:gd name="connsiteX0" fmla="*/ 96 w 3476524"/>
              <a:gd name="connsiteY0" fmla="*/ 897498 h 2912150"/>
              <a:gd name="connsiteX1" fmla="*/ 287479 w 3476524"/>
              <a:gd name="connsiteY1" fmla="*/ 44058 h 2912150"/>
              <a:gd name="connsiteX2" fmla="*/ 914496 w 3476524"/>
              <a:gd name="connsiteY2" fmla="*/ 148560 h 2912150"/>
              <a:gd name="connsiteX3" fmla="*/ 1358670 w 3476524"/>
              <a:gd name="connsiteY3" fmla="*/ 373389 h 2912150"/>
              <a:gd name="connsiteX4" fmla="*/ 2133696 w 3476524"/>
              <a:gd name="connsiteY4" fmla="*/ 322732 h 2912150"/>
              <a:gd name="connsiteX5" fmla="*/ 2682336 w 3476524"/>
              <a:gd name="connsiteY5" fmla="*/ 427235 h 2912150"/>
              <a:gd name="connsiteX6" fmla="*/ 3196142 w 3476524"/>
              <a:gd name="connsiteY6" fmla="*/ 1123920 h 2912150"/>
              <a:gd name="connsiteX7" fmla="*/ 3431273 w 3476524"/>
              <a:gd name="connsiteY7" fmla="*/ 1820606 h 2912150"/>
              <a:gd name="connsiteX8" fmla="*/ 3431273 w 3476524"/>
              <a:gd name="connsiteY8" fmla="*/ 2595669 h 2912150"/>
              <a:gd name="connsiteX9" fmla="*/ 2961010 w 3476524"/>
              <a:gd name="connsiteY9" fmla="*/ 2900469 h 2912150"/>
              <a:gd name="connsiteX10" fmla="*/ 2621376 w 3476524"/>
              <a:gd name="connsiteY10" fmla="*/ 2795966 h 2912150"/>
              <a:gd name="connsiteX11" fmla="*/ 2464622 w 3476524"/>
              <a:gd name="connsiteY11" fmla="*/ 2308286 h 2912150"/>
              <a:gd name="connsiteX12" fmla="*/ 1959525 w 3476524"/>
              <a:gd name="connsiteY12" fmla="*/ 2090572 h 2912150"/>
              <a:gd name="connsiteX13" fmla="*/ 1567639 w 3476524"/>
              <a:gd name="connsiteY13" fmla="*/ 2395372 h 2912150"/>
              <a:gd name="connsiteX14" fmla="*/ 1219296 w 3476524"/>
              <a:gd name="connsiteY14" fmla="*/ 2586960 h 2912150"/>
              <a:gd name="connsiteX15" fmla="*/ 783867 w 3476524"/>
              <a:gd name="connsiteY15" fmla="*/ 2552126 h 2912150"/>
              <a:gd name="connsiteX16" fmla="*/ 348439 w 3476524"/>
              <a:gd name="connsiteY16" fmla="*/ 2256035 h 2912150"/>
              <a:gd name="connsiteX17" fmla="*/ 740325 w 3476524"/>
              <a:gd name="connsiteY17" fmla="*/ 1672560 h 2912150"/>
              <a:gd name="connsiteX18" fmla="*/ 727242 w 3476524"/>
              <a:gd name="connsiteY18" fmla="*/ 1319956 h 2912150"/>
              <a:gd name="connsiteX19" fmla="*/ 261353 w 3476524"/>
              <a:gd name="connsiteY19" fmla="*/ 1080378 h 2912150"/>
              <a:gd name="connsiteX20" fmla="*/ 96 w 3476524"/>
              <a:gd name="connsiteY20" fmla="*/ 897498 h 2912150"/>
              <a:gd name="connsiteX0" fmla="*/ 96 w 3476524"/>
              <a:gd name="connsiteY0" fmla="*/ 897498 h 2912150"/>
              <a:gd name="connsiteX1" fmla="*/ 287479 w 3476524"/>
              <a:gd name="connsiteY1" fmla="*/ 44058 h 2912150"/>
              <a:gd name="connsiteX2" fmla="*/ 914496 w 3476524"/>
              <a:gd name="connsiteY2" fmla="*/ 148560 h 2912150"/>
              <a:gd name="connsiteX3" fmla="*/ 1358670 w 3476524"/>
              <a:gd name="connsiteY3" fmla="*/ 373389 h 2912150"/>
              <a:gd name="connsiteX4" fmla="*/ 2133696 w 3476524"/>
              <a:gd name="connsiteY4" fmla="*/ 322732 h 2912150"/>
              <a:gd name="connsiteX5" fmla="*/ 2682336 w 3476524"/>
              <a:gd name="connsiteY5" fmla="*/ 427235 h 2912150"/>
              <a:gd name="connsiteX6" fmla="*/ 3196142 w 3476524"/>
              <a:gd name="connsiteY6" fmla="*/ 1123920 h 2912150"/>
              <a:gd name="connsiteX7" fmla="*/ 3431273 w 3476524"/>
              <a:gd name="connsiteY7" fmla="*/ 1820606 h 2912150"/>
              <a:gd name="connsiteX8" fmla="*/ 3431273 w 3476524"/>
              <a:gd name="connsiteY8" fmla="*/ 2595669 h 2912150"/>
              <a:gd name="connsiteX9" fmla="*/ 2961010 w 3476524"/>
              <a:gd name="connsiteY9" fmla="*/ 2900469 h 2912150"/>
              <a:gd name="connsiteX10" fmla="*/ 2621376 w 3476524"/>
              <a:gd name="connsiteY10" fmla="*/ 2795966 h 2912150"/>
              <a:gd name="connsiteX11" fmla="*/ 2464622 w 3476524"/>
              <a:gd name="connsiteY11" fmla="*/ 2308286 h 2912150"/>
              <a:gd name="connsiteX12" fmla="*/ 1959525 w 3476524"/>
              <a:gd name="connsiteY12" fmla="*/ 2090572 h 2912150"/>
              <a:gd name="connsiteX13" fmla="*/ 1567639 w 3476524"/>
              <a:gd name="connsiteY13" fmla="*/ 2395372 h 2912150"/>
              <a:gd name="connsiteX14" fmla="*/ 1219296 w 3476524"/>
              <a:gd name="connsiteY14" fmla="*/ 2586960 h 2912150"/>
              <a:gd name="connsiteX15" fmla="*/ 703970 w 3476524"/>
              <a:gd name="connsiteY15" fmla="*/ 2740973 h 2912150"/>
              <a:gd name="connsiteX16" fmla="*/ 348439 w 3476524"/>
              <a:gd name="connsiteY16" fmla="*/ 2256035 h 2912150"/>
              <a:gd name="connsiteX17" fmla="*/ 740325 w 3476524"/>
              <a:gd name="connsiteY17" fmla="*/ 1672560 h 2912150"/>
              <a:gd name="connsiteX18" fmla="*/ 727242 w 3476524"/>
              <a:gd name="connsiteY18" fmla="*/ 1319956 h 2912150"/>
              <a:gd name="connsiteX19" fmla="*/ 261353 w 3476524"/>
              <a:gd name="connsiteY19" fmla="*/ 1080378 h 2912150"/>
              <a:gd name="connsiteX20" fmla="*/ 96 w 3476524"/>
              <a:gd name="connsiteY20" fmla="*/ 897498 h 2912150"/>
              <a:gd name="connsiteX0" fmla="*/ 96 w 3476524"/>
              <a:gd name="connsiteY0" fmla="*/ 897498 h 2912150"/>
              <a:gd name="connsiteX1" fmla="*/ 287479 w 3476524"/>
              <a:gd name="connsiteY1" fmla="*/ 44058 h 2912150"/>
              <a:gd name="connsiteX2" fmla="*/ 914496 w 3476524"/>
              <a:gd name="connsiteY2" fmla="*/ 148560 h 2912150"/>
              <a:gd name="connsiteX3" fmla="*/ 1358670 w 3476524"/>
              <a:gd name="connsiteY3" fmla="*/ 373389 h 2912150"/>
              <a:gd name="connsiteX4" fmla="*/ 2133696 w 3476524"/>
              <a:gd name="connsiteY4" fmla="*/ 322732 h 2912150"/>
              <a:gd name="connsiteX5" fmla="*/ 2682336 w 3476524"/>
              <a:gd name="connsiteY5" fmla="*/ 427235 h 2912150"/>
              <a:gd name="connsiteX6" fmla="*/ 3196142 w 3476524"/>
              <a:gd name="connsiteY6" fmla="*/ 1123920 h 2912150"/>
              <a:gd name="connsiteX7" fmla="*/ 3431273 w 3476524"/>
              <a:gd name="connsiteY7" fmla="*/ 1820606 h 2912150"/>
              <a:gd name="connsiteX8" fmla="*/ 3431273 w 3476524"/>
              <a:gd name="connsiteY8" fmla="*/ 2595669 h 2912150"/>
              <a:gd name="connsiteX9" fmla="*/ 2961010 w 3476524"/>
              <a:gd name="connsiteY9" fmla="*/ 2900469 h 2912150"/>
              <a:gd name="connsiteX10" fmla="*/ 2621376 w 3476524"/>
              <a:gd name="connsiteY10" fmla="*/ 2795966 h 2912150"/>
              <a:gd name="connsiteX11" fmla="*/ 2464622 w 3476524"/>
              <a:gd name="connsiteY11" fmla="*/ 2308286 h 2912150"/>
              <a:gd name="connsiteX12" fmla="*/ 1959525 w 3476524"/>
              <a:gd name="connsiteY12" fmla="*/ 2090572 h 2912150"/>
              <a:gd name="connsiteX13" fmla="*/ 1662062 w 3476524"/>
              <a:gd name="connsiteY13" fmla="*/ 2504322 h 2912150"/>
              <a:gd name="connsiteX14" fmla="*/ 1219296 w 3476524"/>
              <a:gd name="connsiteY14" fmla="*/ 2586960 h 2912150"/>
              <a:gd name="connsiteX15" fmla="*/ 703970 w 3476524"/>
              <a:gd name="connsiteY15" fmla="*/ 2740973 h 2912150"/>
              <a:gd name="connsiteX16" fmla="*/ 348439 w 3476524"/>
              <a:gd name="connsiteY16" fmla="*/ 2256035 h 2912150"/>
              <a:gd name="connsiteX17" fmla="*/ 740325 w 3476524"/>
              <a:gd name="connsiteY17" fmla="*/ 1672560 h 2912150"/>
              <a:gd name="connsiteX18" fmla="*/ 727242 w 3476524"/>
              <a:gd name="connsiteY18" fmla="*/ 1319956 h 2912150"/>
              <a:gd name="connsiteX19" fmla="*/ 261353 w 3476524"/>
              <a:gd name="connsiteY19" fmla="*/ 1080378 h 2912150"/>
              <a:gd name="connsiteX20" fmla="*/ 96 w 3476524"/>
              <a:gd name="connsiteY20" fmla="*/ 897498 h 2912150"/>
              <a:gd name="connsiteX0" fmla="*/ 96 w 3476524"/>
              <a:gd name="connsiteY0" fmla="*/ 897498 h 2910267"/>
              <a:gd name="connsiteX1" fmla="*/ 287479 w 3476524"/>
              <a:gd name="connsiteY1" fmla="*/ 44058 h 2910267"/>
              <a:gd name="connsiteX2" fmla="*/ 914496 w 3476524"/>
              <a:gd name="connsiteY2" fmla="*/ 148560 h 2910267"/>
              <a:gd name="connsiteX3" fmla="*/ 1358670 w 3476524"/>
              <a:gd name="connsiteY3" fmla="*/ 373389 h 2910267"/>
              <a:gd name="connsiteX4" fmla="*/ 2133696 w 3476524"/>
              <a:gd name="connsiteY4" fmla="*/ 322732 h 2910267"/>
              <a:gd name="connsiteX5" fmla="*/ 2682336 w 3476524"/>
              <a:gd name="connsiteY5" fmla="*/ 427235 h 2910267"/>
              <a:gd name="connsiteX6" fmla="*/ 3196142 w 3476524"/>
              <a:gd name="connsiteY6" fmla="*/ 1123920 h 2910267"/>
              <a:gd name="connsiteX7" fmla="*/ 3431273 w 3476524"/>
              <a:gd name="connsiteY7" fmla="*/ 1820606 h 2910267"/>
              <a:gd name="connsiteX8" fmla="*/ 3431273 w 3476524"/>
              <a:gd name="connsiteY8" fmla="*/ 2595669 h 2910267"/>
              <a:gd name="connsiteX9" fmla="*/ 2961010 w 3476524"/>
              <a:gd name="connsiteY9" fmla="*/ 2900469 h 2910267"/>
              <a:gd name="connsiteX10" fmla="*/ 2621376 w 3476524"/>
              <a:gd name="connsiteY10" fmla="*/ 2795966 h 2910267"/>
              <a:gd name="connsiteX11" fmla="*/ 2355672 w 3476524"/>
              <a:gd name="connsiteY11" fmla="*/ 2409973 h 2910267"/>
              <a:gd name="connsiteX12" fmla="*/ 1959525 w 3476524"/>
              <a:gd name="connsiteY12" fmla="*/ 2090572 h 2910267"/>
              <a:gd name="connsiteX13" fmla="*/ 1662062 w 3476524"/>
              <a:gd name="connsiteY13" fmla="*/ 2504322 h 2910267"/>
              <a:gd name="connsiteX14" fmla="*/ 1219296 w 3476524"/>
              <a:gd name="connsiteY14" fmla="*/ 2586960 h 2910267"/>
              <a:gd name="connsiteX15" fmla="*/ 703970 w 3476524"/>
              <a:gd name="connsiteY15" fmla="*/ 2740973 h 2910267"/>
              <a:gd name="connsiteX16" fmla="*/ 348439 w 3476524"/>
              <a:gd name="connsiteY16" fmla="*/ 2256035 h 2910267"/>
              <a:gd name="connsiteX17" fmla="*/ 740325 w 3476524"/>
              <a:gd name="connsiteY17" fmla="*/ 1672560 h 2910267"/>
              <a:gd name="connsiteX18" fmla="*/ 727242 w 3476524"/>
              <a:gd name="connsiteY18" fmla="*/ 1319956 h 2910267"/>
              <a:gd name="connsiteX19" fmla="*/ 261353 w 3476524"/>
              <a:gd name="connsiteY19" fmla="*/ 1080378 h 2910267"/>
              <a:gd name="connsiteX20" fmla="*/ 96 w 3476524"/>
              <a:gd name="connsiteY20" fmla="*/ 897498 h 2910267"/>
              <a:gd name="connsiteX0" fmla="*/ 96 w 3431362"/>
              <a:gd name="connsiteY0" fmla="*/ 897498 h 2906652"/>
              <a:gd name="connsiteX1" fmla="*/ 287479 w 3431362"/>
              <a:gd name="connsiteY1" fmla="*/ 44058 h 2906652"/>
              <a:gd name="connsiteX2" fmla="*/ 914496 w 3431362"/>
              <a:gd name="connsiteY2" fmla="*/ 148560 h 2906652"/>
              <a:gd name="connsiteX3" fmla="*/ 1358670 w 3431362"/>
              <a:gd name="connsiteY3" fmla="*/ 373389 h 2906652"/>
              <a:gd name="connsiteX4" fmla="*/ 2133696 w 3431362"/>
              <a:gd name="connsiteY4" fmla="*/ 322732 h 2906652"/>
              <a:gd name="connsiteX5" fmla="*/ 2682336 w 3431362"/>
              <a:gd name="connsiteY5" fmla="*/ 427235 h 2906652"/>
              <a:gd name="connsiteX6" fmla="*/ 3196142 w 3431362"/>
              <a:gd name="connsiteY6" fmla="*/ 1123920 h 2906652"/>
              <a:gd name="connsiteX7" fmla="*/ 3431273 w 3431362"/>
              <a:gd name="connsiteY7" fmla="*/ 1820606 h 2906652"/>
              <a:gd name="connsiteX8" fmla="*/ 3220636 w 3431362"/>
              <a:gd name="connsiteY8" fmla="*/ 2653776 h 2906652"/>
              <a:gd name="connsiteX9" fmla="*/ 2961010 w 3431362"/>
              <a:gd name="connsiteY9" fmla="*/ 2900469 h 2906652"/>
              <a:gd name="connsiteX10" fmla="*/ 2621376 w 3431362"/>
              <a:gd name="connsiteY10" fmla="*/ 2795966 h 2906652"/>
              <a:gd name="connsiteX11" fmla="*/ 2355672 w 3431362"/>
              <a:gd name="connsiteY11" fmla="*/ 2409973 h 2906652"/>
              <a:gd name="connsiteX12" fmla="*/ 1959525 w 3431362"/>
              <a:gd name="connsiteY12" fmla="*/ 2090572 h 2906652"/>
              <a:gd name="connsiteX13" fmla="*/ 1662062 w 3431362"/>
              <a:gd name="connsiteY13" fmla="*/ 2504322 h 2906652"/>
              <a:gd name="connsiteX14" fmla="*/ 1219296 w 3431362"/>
              <a:gd name="connsiteY14" fmla="*/ 2586960 h 2906652"/>
              <a:gd name="connsiteX15" fmla="*/ 703970 w 3431362"/>
              <a:gd name="connsiteY15" fmla="*/ 2740973 h 2906652"/>
              <a:gd name="connsiteX16" fmla="*/ 348439 w 3431362"/>
              <a:gd name="connsiteY16" fmla="*/ 2256035 h 2906652"/>
              <a:gd name="connsiteX17" fmla="*/ 740325 w 3431362"/>
              <a:gd name="connsiteY17" fmla="*/ 1672560 h 2906652"/>
              <a:gd name="connsiteX18" fmla="*/ 727242 w 3431362"/>
              <a:gd name="connsiteY18" fmla="*/ 1319956 h 2906652"/>
              <a:gd name="connsiteX19" fmla="*/ 261353 w 3431362"/>
              <a:gd name="connsiteY19" fmla="*/ 1080378 h 2906652"/>
              <a:gd name="connsiteX20" fmla="*/ 96 w 3431362"/>
              <a:gd name="connsiteY20" fmla="*/ 897498 h 2906652"/>
              <a:gd name="connsiteX0" fmla="*/ 96 w 3431907"/>
              <a:gd name="connsiteY0" fmla="*/ 897498 h 2906652"/>
              <a:gd name="connsiteX1" fmla="*/ 287479 w 3431907"/>
              <a:gd name="connsiteY1" fmla="*/ 44058 h 2906652"/>
              <a:gd name="connsiteX2" fmla="*/ 914496 w 3431907"/>
              <a:gd name="connsiteY2" fmla="*/ 148560 h 2906652"/>
              <a:gd name="connsiteX3" fmla="*/ 1358670 w 3431907"/>
              <a:gd name="connsiteY3" fmla="*/ 373389 h 2906652"/>
              <a:gd name="connsiteX4" fmla="*/ 2133696 w 3431907"/>
              <a:gd name="connsiteY4" fmla="*/ 322732 h 2906652"/>
              <a:gd name="connsiteX5" fmla="*/ 2682336 w 3431907"/>
              <a:gd name="connsiteY5" fmla="*/ 427235 h 2906652"/>
              <a:gd name="connsiteX6" fmla="*/ 3152562 w 3431907"/>
              <a:gd name="connsiteY6" fmla="*/ 1211080 h 2906652"/>
              <a:gd name="connsiteX7" fmla="*/ 3431273 w 3431907"/>
              <a:gd name="connsiteY7" fmla="*/ 1820606 h 2906652"/>
              <a:gd name="connsiteX8" fmla="*/ 3220636 w 3431907"/>
              <a:gd name="connsiteY8" fmla="*/ 2653776 h 2906652"/>
              <a:gd name="connsiteX9" fmla="*/ 2961010 w 3431907"/>
              <a:gd name="connsiteY9" fmla="*/ 2900469 h 2906652"/>
              <a:gd name="connsiteX10" fmla="*/ 2621376 w 3431907"/>
              <a:gd name="connsiteY10" fmla="*/ 2795966 h 2906652"/>
              <a:gd name="connsiteX11" fmla="*/ 2355672 w 3431907"/>
              <a:gd name="connsiteY11" fmla="*/ 2409973 h 2906652"/>
              <a:gd name="connsiteX12" fmla="*/ 1959525 w 3431907"/>
              <a:gd name="connsiteY12" fmla="*/ 2090572 h 2906652"/>
              <a:gd name="connsiteX13" fmla="*/ 1662062 w 3431907"/>
              <a:gd name="connsiteY13" fmla="*/ 2504322 h 2906652"/>
              <a:gd name="connsiteX14" fmla="*/ 1219296 w 3431907"/>
              <a:gd name="connsiteY14" fmla="*/ 2586960 h 2906652"/>
              <a:gd name="connsiteX15" fmla="*/ 703970 w 3431907"/>
              <a:gd name="connsiteY15" fmla="*/ 2740973 h 2906652"/>
              <a:gd name="connsiteX16" fmla="*/ 348439 w 3431907"/>
              <a:gd name="connsiteY16" fmla="*/ 2256035 h 2906652"/>
              <a:gd name="connsiteX17" fmla="*/ 740325 w 3431907"/>
              <a:gd name="connsiteY17" fmla="*/ 1672560 h 2906652"/>
              <a:gd name="connsiteX18" fmla="*/ 727242 w 3431907"/>
              <a:gd name="connsiteY18" fmla="*/ 1319956 h 2906652"/>
              <a:gd name="connsiteX19" fmla="*/ 261353 w 3431907"/>
              <a:gd name="connsiteY19" fmla="*/ 1080378 h 2906652"/>
              <a:gd name="connsiteX20" fmla="*/ 96 w 3431907"/>
              <a:gd name="connsiteY20" fmla="*/ 897498 h 2906652"/>
              <a:gd name="connsiteX0" fmla="*/ 11824 w 3225735"/>
              <a:gd name="connsiteY0" fmla="*/ 703227 h 2893965"/>
              <a:gd name="connsiteX1" fmla="*/ 81307 w 3225735"/>
              <a:gd name="connsiteY1" fmla="*/ 31371 h 2893965"/>
              <a:gd name="connsiteX2" fmla="*/ 708324 w 3225735"/>
              <a:gd name="connsiteY2" fmla="*/ 135873 h 2893965"/>
              <a:gd name="connsiteX3" fmla="*/ 1152498 w 3225735"/>
              <a:gd name="connsiteY3" fmla="*/ 360702 h 2893965"/>
              <a:gd name="connsiteX4" fmla="*/ 1927524 w 3225735"/>
              <a:gd name="connsiteY4" fmla="*/ 310045 h 2893965"/>
              <a:gd name="connsiteX5" fmla="*/ 2476164 w 3225735"/>
              <a:gd name="connsiteY5" fmla="*/ 414548 h 2893965"/>
              <a:gd name="connsiteX6" fmla="*/ 2946390 w 3225735"/>
              <a:gd name="connsiteY6" fmla="*/ 1198393 h 2893965"/>
              <a:gd name="connsiteX7" fmla="*/ 3225101 w 3225735"/>
              <a:gd name="connsiteY7" fmla="*/ 1807919 h 2893965"/>
              <a:gd name="connsiteX8" fmla="*/ 3014464 w 3225735"/>
              <a:gd name="connsiteY8" fmla="*/ 2641089 h 2893965"/>
              <a:gd name="connsiteX9" fmla="*/ 2754838 w 3225735"/>
              <a:gd name="connsiteY9" fmla="*/ 2887782 h 2893965"/>
              <a:gd name="connsiteX10" fmla="*/ 2415204 w 3225735"/>
              <a:gd name="connsiteY10" fmla="*/ 2783279 h 2893965"/>
              <a:gd name="connsiteX11" fmla="*/ 2149500 w 3225735"/>
              <a:gd name="connsiteY11" fmla="*/ 2397286 h 2893965"/>
              <a:gd name="connsiteX12" fmla="*/ 1753353 w 3225735"/>
              <a:gd name="connsiteY12" fmla="*/ 2077885 h 2893965"/>
              <a:gd name="connsiteX13" fmla="*/ 1455890 w 3225735"/>
              <a:gd name="connsiteY13" fmla="*/ 2491635 h 2893965"/>
              <a:gd name="connsiteX14" fmla="*/ 1013124 w 3225735"/>
              <a:gd name="connsiteY14" fmla="*/ 2574273 h 2893965"/>
              <a:gd name="connsiteX15" fmla="*/ 497798 w 3225735"/>
              <a:gd name="connsiteY15" fmla="*/ 2728286 h 2893965"/>
              <a:gd name="connsiteX16" fmla="*/ 142267 w 3225735"/>
              <a:gd name="connsiteY16" fmla="*/ 2243348 h 2893965"/>
              <a:gd name="connsiteX17" fmla="*/ 534153 w 3225735"/>
              <a:gd name="connsiteY17" fmla="*/ 1659873 h 2893965"/>
              <a:gd name="connsiteX18" fmla="*/ 521070 w 3225735"/>
              <a:gd name="connsiteY18" fmla="*/ 1307269 h 2893965"/>
              <a:gd name="connsiteX19" fmla="*/ 55181 w 3225735"/>
              <a:gd name="connsiteY19" fmla="*/ 1067691 h 2893965"/>
              <a:gd name="connsiteX20" fmla="*/ 11824 w 3225735"/>
              <a:gd name="connsiteY20" fmla="*/ 703227 h 28939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225735" h="2893965">
                <a:moveTo>
                  <a:pt x="11824" y="703227"/>
                </a:moveTo>
                <a:cubicBezTo>
                  <a:pt x="16178" y="530507"/>
                  <a:pt x="-34776" y="125930"/>
                  <a:pt x="81307" y="31371"/>
                </a:cubicBezTo>
                <a:cubicBezTo>
                  <a:pt x="197390" y="-63188"/>
                  <a:pt x="529792" y="80984"/>
                  <a:pt x="708324" y="135873"/>
                </a:cubicBezTo>
                <a:cubicBezTo>
                  <a:pt x="886856" y="190762"/>
                  <a:pt x="949298" y="331673"/>
                  <a:pt x="1152498" y="360702"/>
                </a:cubicBezTo>
                <a:cubicBezTo>
                  <a:pt x="1355698" y="389731"/>
                  <a:pt x="1706913" y="301071"/>
                  <a:pt x="1927524" y="310045"/>
                </a:cubicBezTo>
                <a:cubicBezTo>
                  <a:pt x="2148135" y="319019"/>
                  <a:pt x="2306353" y="266490"/>
                  <a:pt x="2476164" y="414548"/>
                </a:cubicBezTo>
                <a:cubicBezTo>
                  <a:pt x="2645975" y="562606"/>
                  <a:pt x="2821567" y="966165"/>
                  <a:pt x="2946390" y="1198393"/>
                </a:cubicBezTo>
                <a:cubicBezTo>
                  <a:pt x="3071213" y="1430621"/>
                  <a:pt x="3213755" y="1567470"/>
                  <a:pt x="3225101" y="1807919"/>
                </a:cubicBezTo>
                <a:cubicBezTo>
                  <a:pt x="3236447" y="2048368"/>
                  <a:pt x="3092841" y="2461112"/>
                  <a:pt x="3014464" y="2641089"/>
                </a:cubicBezTo>
                <a:cubicBezTo>
                  <a:pt x="2936087" y="2821066"/>
                  <a:pt x="2854715" y="2864084"/>
                  <a:pt x="2754838" y="2887782"/>
                </a:cubicBezTo>
                <a:cubicBezTo>
                  <a:pt x="2654961" y="2911480"/>
                  <a:pt x="2516094" y="2865028"/>
                  <a:pt x="2415204" y="2783279"/>
                </a:cubicBezTo>
                <a:cubicBezTo>
                  <a:pt x="2314314" y="2701530"/>
                  <a:pt x="2259808" y="2514852"/>
                  <a:pt x="2149500" y="2397286"/>
                </a:cubicBezTo>
                <a:cubicBezTo>
                  <a:pt x="2039192" y="2279720"/>
                  <a:pt x="1868955" y="2062160"/>
                  <a:pt x="1753353" y="2077885"/>
                </a:cubicBezTo>
                <a:cubicBezTo>
                  <a:pt x="1637751" y="2093610"/>
                  <a:pt x="1579261" y="2408904"/>
                  <a:pt x="1455890" y="2491635"/>
                </a:cubicBezTo>
                <a:cubicBezTo>
                  <a:pt x="1332519" y="2574366"/>
                  <a:pt x="1172806" y="2534831"/>
                  <a:pt x="1013124" y="2574273"/>
                </a:cubicBezTo>
                <a:cubicBezTo>
                  <a:pt x="853442" y="2613715"/>
                  <a:pt x="642941" y="2783440"/>
                  <a:pt x="497798" y="2728286"/>
                </a:cubicBezTo>
                <a:cubicBezTo>
                  <a:pt x="352655" y="2673132"/>
                  <a:pt x="136208" y="2421417"/>
                  <a:pt x="142267" y="2243348"/>
                </a:cubicBezTo>
                <a:cubicBezTo>
                  <a:pt x="148326" y="2065279"/>
                  <a:pt x="471019" y="1815886"/>
                  <a:pt x="534153" y="1659873"/>
                </a:cubicBezTo>
                <a:cubicBezTo>
                  <a:pt x="597287" y="1503860"/>
                  <a:pt x="600899" y="1405966"/>
                  <a:pt x="521070" y="1307269"/>
                </a:cubicBezTo>
                <a:cubicBezTo>
                  <a:pt x="441241" y="1208572"/>
                  <a:pt x="140055" y="1168365"/>
                  <a:pt x="55181" y="1067691"/>
                </a:cubicBezTo>
                <a:cubicBezTo>
                  <a:pt x="-29693" y="967017"/>
                  <a:pt x="7470" y="875947"/>
                  <a:pt x="11824" y="703227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2" name="フリーフォーム 61"/>
          <p:cNvSpPr/>
          <p:nvPr/>
        </p:nvSpPr>
        <p:spPr>
          <a:xfrm>
            <a:off x="511306" y="4277218"/>
            <a:ext cx="2994524" cy="2357413"/>
          </a:xfrm>
          <a:custGeom>
            <a:avLst/>
            <a:gdLst>
              <a:gd name="connsiteX0" fmla="*/ 100 w 3476528"/>
              <a:gd name="connsiteY0" fmla="*/ 901817 h 2916469"/>
              <a:gd name="connsiteX1" fmla="*/ 287483 w 3476528"/>
              <a:gd name="connsiteY1" fmla="*/ 48377 h 2916469"/>
              <a:gd name="connsiteX2" fmla="*/ 914500 w 3476528"/>
              <a:gd name="connsiteY2" fmla="*/ 152879 h 2916469"/>
              <a:gd name="connsiteX3" fmla="*/ 1315094 w 3476528"/>
              <a:gd name="connsiteY3" fmla="*/ 544765 h 2916469"/>
              <a:gd name="connsiteX4" fmla="*/ 2133700 w 3476528"/>
              <a:gd name="connsiteY4" fmla="*/ 327051 h 2916469"/>
              <a:gd name="connsiteX5" fmla="*/ 2682340 w 3476528"/>
              <a:gd name="connsiteY5" fmla="*/ 431554 h 2916469"/>
              <a:gd name="connsiteX6" fmla="*/ 3196146 w 3476528"/>
              <a:gd name="connsiteY6" fmla="*/ 1128239 h 2916469"/>
              <a:gd name="connsiteX7" fmla="*/ 3431277 w 3476528"/>
              <a:gd name="connsiteY7" fmla="*/ 1824925 h 2916469"/>
              <a:gd name="connsiteX8" fmla="*/ 3431277 w 3476528"/>
              <a:gd name="connsiteY8" fmla="*/ 2599988 h 2916469"/>
              <a:gd name="connsiteX9" fmla="*/ 2961014 w 3476528"/>
              <a:gd name="connsiteY9" fmla="*/ 2904788 h 2916469"/>
              <a:gd name="connsiteX10" fmla="*/ 2621380 w 3476528"/>
              <a:gd name="connsiteY10" fmla="*/ 2800285 h 2916469"/>
              <a:gd name="connsiteX11" fmla="*/ 2464626 w 3476528"/>
              <a:gd name="connsiteY11" fmla="*/ 2312605 h 2916469"/>
              <a:gd name="connsiteX12" fmla="*/ 1959529 w 3476528"/>
              <a:gd name="connsiteY12" fmla="*/ 2094891 h 2916469"/>
              <a:gd name="connsiteX13" fmla="*/ 1567643 w 3476528"/>
              <a:gd name="connsiteY13" fmla="*/ 2399691 h 2916469"/>
              <a:gd name="connsiteX14" fmla="*/ 1219300 w 3476528"/>
              <a:gd name="connsiteY14" fmla="*/ 2591279 h 2916469"/>
              <a:gd name="connsiteX15" fmla="*/ 783871 w 3476528"/>
              <a:gd name="connsiteY15" fmla="*/ 2556445 h 2916469"/>
              <a:gd name="connsiteX16" fmla="*/ 348443 w 3476528"/>
              <a:gd name="connsiteY16" fmla="*/ 2260354 h 2916469"/>
              <a:gd name="connsiteX17" fmla="*/ 740329 w 3476528"/>
              <a:gd name="connsiteY17" fmla="*/ 1676879 h 2916469"/>
              <a:gd name="connsiteX18" fmla="*/ 749037 w 3476528"/>
              <a:gd name="connsiteY18" fmla="*/ 1215325 h 2916469"/>
              <a:gd name="connsiteX19" fmla="*/ 261357 w 3476528"/>
              <a:gd name="connsiteY19" fmla="*/ 1084697 h 2916469"/>
              <a:gd name="connsiteX20" fmla="*/ 100 w 3476528"/>
              <a:gd name="connsiteY20" fmla="*/ 901817 h 2916469"/>
              <a:gd name="connsiteX0" fmla="*/ 100 w 3476528"/>
              <a:gd name="connsiteY0" fmla="*/ 903900 h 2918552"/>
              <a:gd name="connsiteX1" fmla="*/ 287483 w 3476528"/>
              <a:gd name="connsiteY1" fmla="*/ 50460 h 2918552"/>
              <a:gd name="connsiteX2" fmla="*/ 650381 w 3476528"/>
              <a:gd name="connsiteY2" fmla="*/ 147149 h 2918552"/>
              <a:gd name="connsiteX3" fmla="*/ 1315094 w 3476528"/>
              <a:gd name="connsiteY3" fmla="*/ 546848 h 2918552"/>
              <a:gd name="connsiteX4" fmla="*/ 2133700 w 3476528"/>
              <a:gd name="connsiteY4" fmla="*/ 329134 h 2918552"/>
              <a:gd name="connsiteX5" fmla="*/ 2682340 w 3476528"/>
              <a:gd name="connsiteY5" fmla="*/ 433637 h 2918552"/>
              <a:gd name="connsiteX6" fmla="*/ 3196146 w 3476528"/>
              <a:gd name="connsiteY6" fmla="*/ 1130322 h 2918552"/>
              <a:gd name="connsiteX7" fmla="*/ 3431277 w 3476528"/>
              <a:gd name="connsiteY7" fmla="*/ 1827008 h 2918552"/>
              <a:gd name="connsiteX8" fmla="*/ 3431277 w 3476528"/>
              <a:gd name="connsiteY8" fmla="*/ 2602071 h 2918552"/>
              <a:gd name="connsiteX9" fmla="*/ 2961014 w 3476528"/>
              <a:gd name="connsiteY9" fmla="*/ 2906871 h 2918552"/>
              <a:gd name="connsiteX10" fmla="*/ 2621380 w 3476528"/>
              <a:gd name="connsiteY10" fmla="*/ 2802368 h 2918552"/>
              <a:gd name="connsiteX11" fmla="*/ 2464626 w 3476528"/>
              <a:gd name="connsiteY11" fmla="*/ 2314688 h 2918552"/>
              <a:gd name="connsiteX12" fmla="*/ 1959529 w 3476528"/>
              <a:gd name="connsiteY12" fmla="*/ 2096974 h 2918552"/>
              <a:gd name="connsiteX13" fmla="*/ 1567643 w 3476528"/>
              <a:gd name="connsiteY13" fmla="*/ 2401774 h 2918552"/>
              <a:gd name="connsiteX14" fmla="*/ 1219300 w 3476528"/>
              <a:gd name="connsiteY14" fmla="*/ 2593362 h 2918552"/>
              <a:gd name="connsiteX15" fmla="*/ 783871 w 3476528"/>
              <a:gd name="connsiteY15" fmla="*/ 2558528 h 2918552"/>
              <a:gd name="connsiteX16" fmla="*/ 348443 w 3476528"/>
              <a:gd name="connsiteY16" fmla="*/ 2262437 h 2918552"/>
              <a:gd name="connsiteX17" fmla="*/ 740329 w 3476528"/>
              <a:gd name="connsiteY17" fmla="*/ 1678962 h 2918552"/>
              <a:gd name="connsiteX18" fmla="*/ 749037 w 3476528"/>
              <a:gd name="connsiteY18" fmla="*/ 1217408 h 2918552"/>
              <a:gd name="connsiteX19" fmla="*/ 261357 w 3476528"/>
              <a:gd name="connsiteY19" fmla="*/ 1086780 h 2918552"/>
              <a:gd name="connsiteX20" fmla="*/ 100 w 3476528"/>
              <a:gd name="connsiteY20" fmla="*/ 903900 h 2918552"/>
              <a:gd name="connsiteX0" fmla="*/ 13293 w 3489721"/>
              <a:gd name="connsiteY0" fmla="*/ 950673 h 2965325"/>
              <a:gd name="connsiteX1" fmla="*/ 104473 w 3489721"/>
              <a:gd name="connsiteY1" fmla="*/ 42540 h 2965325"/>
              <a:gd name="connsiteX2" fmla="*/ 663574 w 3489721"/>
              <a:gd name="connsiteY2" fmla="*/ 193922 h 2965325"/>
              <a:gd name="connsiteX3" fmla="*/ 1328287 w 3489721"/>
              <a:gd name="connsiteY3" fmla="*/ 593621 h 2965325"/>
              <a:gd name="connsiteX4" fmla="*/ 2146893 w 3489721"/>
              <a:gd name="connsiteY4" fmla="*/ 375907 h 2965325"/>
              <a:gd name="connsiteX5" fmla="*/ 2695533 w 3489721"/>
              <a:gd name="connsiteY5" fmla="*/ 480410 h 2965325"/>
              <a:gd name="connsiteX6" fmla="*/ 3209339 w 3489721"/>
              <a:gd name="connsiteY6" fmla="*/ 1177095 h 2965325"/>
              <a:gd name="connsiteX7" fmla="*/ 3444470 w 3489721"/>
              <a:gd name="connsiteY7" fmla="*/ 1873781 h 2965325"/>
              <a:gd name="connsiteX8" fmla="*/ 3444470 w 3489721"/>
              <a:gd name="connsiteY8" fmla="*/ 2648844 h 2965325"/>
              <a:gd name="connsiteX9" fmla="*/ 2974207 w 3489721"/>
              <a:gd name="connsiteY9" fmla="*/ 2953644 h 2965325"/>
              <a:gd name="connsiteX10" fmla="*/ 2634573 w 3489721"/>
              <a:gd name="connsiteY10" fmla="*/ 2849141 h 2965325"/>
              <a:gd name="connsiteX11" fmla="*/ 2477819 w 3489721"/>
              <a:gd name="connsiteY11" fmla="*/ 2361461 h 2965325"/>
              <a:gd name="connsiteX12" fmla="*/ 1972722 w 3489721"/>
              <a:gd name="connsiteY12" fmla="*/ 2143747 h 2965325"/>
              <a:gd name="connsiteX13" fmla="*/ 1580836 w 3489721"/>
              <a:gd name="connsiteY13" fmla="*/ 2448547 h 2965325"/>
              <a:gd name="connsiteX14" fmla="*/ 1232493 w 3489721"/>
              <a:gd name="connsiteY14" fmla="*/ 2640135 h 2965325"/>
              <a:gd name="connsiteX15" fmla="*/ 797064 w 3489721"/>
              <a:gd name="connsiteY15" fmla="*/ 2605301 h 2965325"/>
              <a:gd name="connsiteX16" fmla="*/ 361636 w 3489721"/>
              <a:gd name="connsiteY16" fmla="*/ 2309210 h 2965325"/>
              <a:gd name="connsiteX17" fmla="*/ 753522 w 3489721"/>
              <a:gd name="connsiteY17" fmla="*/ 1725735 h 2965325"/>
              <a:gd name="connsiteX18" fmla="*/ 762230 w 3489721"/>
              <a:gd name="connsiteY18" fmla="*/ 1264181 h 2965325"/>
              <a:gd name="connsiteX19" fmla="*/ 274550 w 3489721"/>
              <a:gd name="connsiteY19" fmla="*/ 1133553 h 2965325"/>
              <a:gd name="connsiteX20" fmla="*/ 13293 w 3489721"/>
              <a:gd name="connsiteY20" fmla="*/ 950673 h 2965325"/>
              <a:gd name="connsiteX0" fmla="*/ 3760 w 3631113"/>
              <a:gd name="connsiteY0" fmla="*/ 625434 h 2944799"/>
              <a:gd name="connsiteX1" fmla="*/ 245865 w 3631113"/>
              <a:gd name="connsiteY1" fmla="*/ 22014 h 2944799"/>
              <a:gd name="connsiteX2" fmla="*/ 804966 w 3631113"/>
              <a:gd name="connsiteY2" fmla="*/ 173396 h 2944799"/>
              <a:gd name="connsiteX3" fmla="*/ 1469679 w 3631113"/>
              <a:gd name="connsiteY3" fmla="*/ 573095 h 2944799"/>
              <a:gd name="connsiteX4" fmla="*/ 2288285 w 3631113"/>
              <a:gd name="connsiteY4" fmla="*/ 355381 h 2944799"/>
              <a:gd name="connsiteX5" fmla="*/ 2836925 w 3631113"/>
              <a:gd name="connsiteY5" fmla="*/ 459884 h 2944799"/>
              <a:gd name="connsiteX6" fmla="*/ 3350731 w 3631113"/>
              <a:gd name="connsiteY6" fmla="*/ 1156569 h 2944799"/>
              <a:gd name="connsiteX7" fmla="*/ 3585862 w 3631113"/>
              <a:gd name="connsiteY7" fmla="*/ 1853255 h 2944799"/>
              <a:gd name="connsiteX8" fmla="*/ 3585862 w 3631113"/>
              <a:gd name="connsiteY8" fmla="*/ 2628318 h 2944799"/>
              <a:gd name="connsiteX9" fmla="*/ 3115599 w 3631113"/>
              <a:gd name="connsiteY9" fmla="*/ 2933118 h 2944799"/>
              <a:gd name="connsiteX10" fmla="*/ 2775965 w 3631113"/>
              <a:gd name="connsiteY10" fmla="*/ 2828615 h 2944799"/>
              <a:gd name="connsiteX11" fmla="*/ 2619211 w 3631113"/>
              <a:gd name="connsiteY11" fmla="*/ 2340935 h 2944799"/>
              <a:gd name="connsiteX12" fmla="*/ 2114114 w 3631113"/>
              <a:gd name="connsiteY12" fmla="*/ 2123221 h 2944799"/>
              <a:gd name="connsiteX13" fmla="*/ 1722228 w 3631113"/>
              <a:gd name="connsiteY13" fmla="*/ 2428021 h 2944799"/>
              <a:gd name="connsiteX14" fmla="*/ 1373885 w 3631113"/>
              <a:gd name="connsiteY14" fmla="*/ 2619609 h 2944799"/>
              <a:gd name="connsiteX15" fmla="*/ 938456 w 3631113"/>
              <a:gd name="connsiteY15" fmla="*/ 2584775 h 2944799"/>
              <a:gd name="connsiteX16" fmla="*/ 503028 w 3631113"/>
              <a:gd name="connsiteY16" fmla="*/ 2288684 h 2944799"/>
              <a:gd name="connsiteX17" fmla="*/ 894914 w 3631113"/>
              <a:gd name="connsiteY17" fmla="*/ 1705209 h 2944799"/>
              <a:gd name="connsiteX18" fmla="*/ 903622 w 3631113"/>
              <a:gd name="connsiteY18" fmla="*/ 1243655 h 2944799"/>
              <a:gd name="connsiteX19" fmla="*/ 415942 w 3631113"/>
              <a:gd name="connsiteY19" fmla="*/ 1113027 h 2944799"/>
              <a:gd name="connsiteX20" fmla="*/ 3760 w 3631113"/>
              <a:gd name="connsiteY20" fmla="*/ 625434 h 2944799"/>
              <a:gd name="connsiteX0" fmla="*/ 3484 w 3630837"/>
              <a:gd name="connsiteY0" fmla="*/ 625434 h 2944799"/>
              <a:gd name="connsiteX1" fmla="*/ 245589 w 3630837"/>
              <a:gd name="connsiteY1" fmla="*/ 22014 h 2944799"/>
              <a:gd name="connsiteX2" fmla="*/ 804690 w 3630837"/>
              <a:gd name="connsiteY2" fmla="*/ 173396 h 2944799"/>
              <a:gd name="connsiteX3" fmla="*/ 1469403 w 3630837"/>
              <a:gd name="connsiteY3" fmla="*/ 573095 h 2944799"/>
              <a:gd name="connsiteX4" fmla="*/ 2288009 w 3630837"/>
              <a:gd name="connsiteY4" fmla="*/ 355381 h 2944799"/>
              <a:gd name="connsiteX5" fmla="*/ 2836649 w 3630837"/>
              <a:gd name="connsiteY5" fmla="*/ 459884 h 2944799"/>
              <a:gd name="connsiteX6" fmla="*/ 3350455 w 3630837"/>
              <a:gd name="connsiteY6" fmla="*/ 1156569 h 2944799"/>
              <a:gd name="connsiteX7" fmla="*/ 3585586 w 3630837"/>
              <a:gd name="connsiteY7" fmla="*/ 1853255 h 2944799"/>
              <a:gd name="connsiteX8" fmla="*/ 3585586 w 3630837"/>
              <a:gd name="connsiteY8" fmla="*/ 2628318 h 2944799"/>
              <a:gd name="connsiteX9" fmla="*/ 3115323 w 3630837"/>
              <a:gd name="connsiteY9" fmla="*/ 2933118 h 2944799"/>
              <a:gd name="connsiteX10" fmla="*/ 2775689 w 3630837"/>
              <a:gd name="connsiteY10" fmla="*/ 2828615 h 2944799"/>
              <a:gd name="connsiteX11" fmla="*/ 2618935 w 3630837"/>
              <a:gd name="connsiteY11" fmla="*/ 2340935 h 2944799"/>
              <a:gd name="connsiteX12" fmla="*/ 2113838 w 3630837"/>
              <a:gd name="connsiteY12" fmla="*/ 2123221 h 2944799"/>
              <a:gd name="connsiteX13" fmla="*/ 1721952 w 3630837"/>
              <a:gd name="connsiteY13" fmla="*/ 2428021 h 2944799"/>
              <a:gd name="connsiteX14" fmla="*/ 1373609 w 3630837"/>
              <a:gd name="connsiteY14" fmla="*/ 2619609 h 2944799"/>
              <a:gd name="connsiteX15" fmla="*/ 938180 w 3630837"/>
              <a:gd name="connsiteY15" fmla="*/ 2584775 h 2944799"/>
              <a:gd name="connsiteX16" fmla="*/ 502752 w 3630837"/>
              <a:gd name="connsiteY16" fmla="*/ 2288684 h 2944799"/>
              <a:gd name="connsiteX17" fmla="*/ 894638 w 3630837"/>
              <a:gd name="connsiteY17" fmla="*/ 1705209 h 2944799"/>
              <a:gd name="connsiteX18" fmla="*/ 903346 w 3630837"/>
              <a:gd name="connsiteY18" fmla="*/ 1243655 h 2944799"/>
              <a:gd name="connsiteX19" fmla="*/ 408120 w 3630837"/>
              <a:gd name="connsiteY19" fmla="*/ 917698 h 2944799"/>
              <a:gd name="connsiteX20" fmla="*/ 3484 w 3630837"/>
              <a:gd name="connsiteY20" fmla="*/ 625434 h 2944799"/>
              <a:gd name="connsiteX0" fmla="*/ 5883 w 3633236"/>
              <a:gd name="connsiteY0" fmla="*/ 625434 h 2944799"/>
              <a:gd name="connsiteX1" fmla="*/ 247988 w 3633236"/>
              <a:gd name="connsiteY1" fmla="*/ 22014 h 2944799"/>
              <a:gd name="connsiteX2" fmla="*/ 807089 w 3633236"/>
              <a:gd name="connsiteY2" fmla="*/ 173396 h 2944799"/>
              <a:gd name="connsiteX3" fmla="*/ 1471802 w 3633236"/>
              <a:gd name="connsiteY3" fmla="*/ 573095 h 2944799"/>
              <a:gd name="connsiteX4" fmla="*/ 2290408 w 3633236"/>
              <a:gd name="connsiteY4" fmla="*/ 355381 h 2944799"/>
              <a:gd name="connsiteX5" fmla="*/ 2839048 w 3633236"/>
              <a:gd name="connsiteY5" fmla="*/ 459884 h 2944799"/>
              <a:gd name="connsiteX6" fmla="*/ 3352854 w 3633236"/>
              <a:gd name="connsiteY6" fmla="*/ 1156569 h 2944799"/>
              <a:gd name="connsiteX7" fmla="*/ 3587985 w 3633236"/>
              <a:gd name="connsiteY7" fmla="*/ 1853255 h 2944799"/>
              <a:gd name="connsiteX8" fmla="*/ 3587985 w 3633236"/>
              <a:gd name="connsiteY8" fmla="*/ 2628318 h 2944799"/>
              <a:gd name="connsiteX9" fmla="*/ 3117722 w 3633236"/>
              <a:gd name="connsiteY9" fmla="*/ 2933118 h 2944799"/>
              <a:gd name="connsiteX10" fmla="*/ 2778088 w 3633236"/>
              <a:gd name="connsiteY10" fmla="*/ 2828615 h 2944799"/>
              <a:gd name="connsiteX11" fmla="*/ 2621334 w 3633236"/>
              <a:gd name="connsiteY11" fmla="*/ 2340935 h 2944799"/>
              <a:gd name="connsiteX12" fmla="*/ 2116237 w 3633236"/>
              <a:gd name="connsiteY12" fmla="*/ 2123221 h 2944799"/>
              <a:gd name="connsiteX13" fmla="*/ 1724351 w 3633236"/>
              <a:gd name="connsiteY13" fmla="*/ 2428021 h 2944799"/>
              <a:gd name="connsiteX14" fmla="*/ 1376008 w 3633236"/>
              <a:gd name="connsiteY14" fmla="*/ 2619609 h 2944799"/>
              <a:gd name="connsiteX15" fmla="*/ 940579 w 3633236"/>
              <a:gd name="connsiteY15" fmla="*/ 2584775 h 2944799"/>
              <a:gd name="connsiteX16" fmla="*/ 505151 w 3633236"/>
              <a:gd name="connsiteY16" fmla="*/ 2288684 h 2944799"/>
              <a:gd name="connsiteX17" fmla="*/ 897037 w 3633236"/>
              <a:gd name="connsiteY17" fmla="*/ 1705209 h 2944799"/>
              <a:gd name="connsiteX18" fmla="*/ 905745 w 3633236"/>
              <a:gd name="connsiteY18" fmla="*/ 1243655 h 2944799"/>
              <a:gd name="connsiteX19" fmla="*/ 470889 w 3633236"/>
              <a:gd name="connsiteY19" fmla="*/ 870819 h 2944799"/>
              <a:gd name="connsiteX20" fmla="*/ 5883 w 3633236"/>
              <a:gd name="connsiteY20" fmla="*/ 625434 h 2944799"/>
              <a:gd name="connsiteX0" fmla="*/ 5883 w 3633236"/>
              <a:gd name="connsiteY0" fmla="*/ 625434 h 2944799"/>
              <a:gd name="connsiteX1" fmla="*/ 247988 w 3633236"/>
              <a:gd name="connsiteY1" fmla="*/ 22014 h 2944799"/>
              <a:gd name="connsiteX2" fmla="*/ 807089 w 3633236"/>
              <a:gd name="connsiteY2" fmla="*/ 173396 h 2944799"/>
              <a:gd name="connsiteX3" fmla="*/ 1471802 w 3633236"/>
              <a:gd name="connsiteY3" fmla="*/ 573095 h 2944799"/>
              <a:gd name="connsiteX4" fmla="*/ 2290408 w 3633236"/>
              <a:gd name="connsiteY4" fmla="*/ 355381 h 2944799"/>
              <a:gd name="connsiteX5" fmla="*/ 2839048 w 3633236"/>
              <a:gd name="connsiteY5" fmla="*/ 459884 h 2944799"/>
              <a:gd name="connsiteX6" fmla="*/ 3352854 w 3633236"/>
              <a:gd name="connsiteY6" fmla="*/ 1156569 h 2944799"/>
              <a:gd name="connsiteX7" fmla="*/ 3587985 w 3633236"/>
              <a:gd name="connsiteY7" fmla="*/ 1853255 h 2944799"/>
              <a:gd name="connsiteX8" fmla="*/ 3587985 w 3633236"/>
              <a:gd name="connsiteY8" fmla="*/ 2628318 h 2944799"/>
              <a:gd name="connsiteX9" fmla="*/ 3117722 w 3633236"/>
              <a:gd name="connsiteY9" fmla="*/ 2933118 h 2944799"/>
              <a:gd name="connsiteX10" fmla="*/ 2778088 w 3633236"/>
              <a:gd name="connsiteY10" fmla="*/ 2828615 h 2944799"/>
              <a:gd name="connsiteX11" fmla="*/ 2621334 w 3633236"/>
              <a:gd name="connsiteY11" fmla="*/ 2340935 h 2944799"/>
              <a:gd name="connsiteX12" fmla="*/ 2116237 w 3633236"/>
              <a:gd name="connsiteY12" fmla="*/ 2123221 h 2944799"/>
              <a:gd name="connsiteX13" fmla="*/ 1724351 w 3633236"/>
              <a:gd name="connsiteY13" fmla="*/ 2428021 h 2944799"/>
              <a:gd name="connsiteX14" fmla="*/ 1376008 w 3633236"/>
              <a:gd name="connsiteY14" fmla="*/ 2619609 h 2944799"/>
              <a:gd name="connsiteX15" fmla="*/ 940579 w 3633236"/>
              <a:gd name="connsiteY15" fmla="*/ 2584775 h 2944799"/>
              <a:gd name="connsiteX16" fmla="*/ 505151 w 3633236"/>
              <a:gd name="connsiteY16" fmla="*/ 2288684 h 2944799"/>
              <a:gd name="connsiteX17" fmla="*/ 897037 w 3633236"/>
              <a:gd name="connsiteY17" fmla="*/ 1705209 h 2944799"/>
              <a:gd name="connsiteX18" fmla="*/ 1018939 w 3633236"/>
              <a:gd name="connsiteY18" fmla="*/ 1142084 h 2944799"/>
              <a:gd name="connsiteX19" fmla="*/ 470889 w 3633236"/>
              <a:gd name="connsiteY19" fmla="*/ 870819 h 2944799"/>
              <a:gd name="connsiteX20" fmla="*/ 5883 w 3633236"/>
              <a:gd name="connsiteY20" fmla="*/ 625434 h 2944799"/>
              <a:gd name="connsiteX0" fmla="*/ 5883 w 3633236"/>
              <a:gd name="connsiteY0" fmla="*/ 625434 h 2944799"/>
              <a:gd name="connsiteX1" fmla="*/ 247988 w 3633236"/>
              <a:gd name="connsiteY1" fmla="*/ 22014 h 2944799"/>
              <a:gd name="connsiteX2" fmla="*/ 807089 w 3633236"/>
              <a:gd name="connsiteY2" fmla="*/ 173396 h 2944799"/>
              <a:gd name="connsiteX3" fmla="*/ 1471802 w 3633236"/>
              <a:gd name="connsiteY3" fmla="*/ 573095 h 2944799"/>
              <a:gd name="connsiteX4" fmla="*/ 2290408 w 3633236"/>
              <a:gd name="connsiteY4" fmla="*/ 355381 h 2944799"/>
              <a:gd name="connsiteX5" fmla="*/ 2839048 w 3633236"/>
              <a:gd name="connsiteY5" fmla="*/ 459884 h 2944799"/>
              <a:gd name="connsiteX6" fmla="*/ 3352854 w 3633236"/>
              <a:gd name="connsiteY6" fmla="*/ 1156569 h 2944799"/>
              <a:gd name="connsiteX7" fmla="*/ 3587985 w 3633236"/>
              <a:gd name="connsiteY7" fmla="*/ 1853255 h 2944799"/>
              <a:gd name="connsiteX8" fmla="*/ 3587985 w 3633236"/>
              <a:gd name="connsiteY8" fmla="*/ 2628318 h 2944799"/>
              <a:gd name="connsiteX9" fmla="*/ 3117722 w 3633236"/>
              <a:gd name="connsiteY9" fmla="*/ 2933118 h 2944799"/>
              <a:gd name="connsiteX10" fmla="*/ 2778088 w 3633236"/>
              <a:gd name="connsiteY10" fmla="*/ 2828615 h 2944799"/>
              <a:gd name="connsiteX11" fmla="*/ 2621334 w 3633236"/>
              <a:gd name="connsiteY11" fmla="*/ 2340935 h 2944799"/>
              <a:gd name="connsiteX12" fmla="*/ 2116237 w 3633236"/>
              <a:gd name="connsiteY12" fmla="*/ 2123221 h 2944799"/>
              <a:gd name="connsiteX13" fmla="*/ 1724351 w 3633236"/>
              <a:gd name="connsiteY13" fmla="*/ 2428021 h 2944799"/>
              <a:gd name="connsiteX14" fmla="*/ 1376008 w 3633236"/>
              <a:gd name="connsiteY14" fmla="*/ 2619609 h 2944799"/>
              <a:gd name="connsiteX15" fmla="*/ 940579 w 3633236"/>
              <a:gd name="connsiteY15" fmla="*/ 2584775 h 2944799"/>
              <a:gd name="connsiteX16" fmla="*/ 505151 w 3633236"/>
              <a:gd name="connsiteY16" fmla="*/ 2288684 h 2944799"/>
              <a:gd name="connsiteX17" fmla="*/ 995138 w 3633236"/>
              <a:gd name="connsiteY17" fmla="*/ 1728649 h 2944799"/>
              <a:gd name="connsiteX18" fmla="*/ 1018939 w 3633236"/>
              <a:gd name="connsiteY18" fmla="*/ 1142084 h 2944799"/>
              <a:gd name="connsiteX19" fmla="*/ 470889 w 3633236"/>
              <a:gd name="connsiteY19" fmla="*/ 870819 h 2944799"/>
              <a:gd name="connsiteX20" fmla="*/ 5883 w 3633236"/>
              <a:gd name="connsiteY20" fmla="*/ 625434 h 2944799"/>
              <a:gd name="connsiteX0" fmla="*/ 5883 w 3633236"/>
              <a:gd name="connsiteY0" fmla="*/ 625434 h 2944799"/>
              <a:gd name="connsiteX1" fmla="*/ 247988 w 3633236"/>
              <a:gd name="connsiteY1" fmla="*/ 22014 h 2944799"/>
              <a:gd name="connsiteX2" fmla="*/ 807089 w 3633236"/>
              <a:gd name="connsiteY2" fmla="*/ 173396 h 2944799"/>
              <a:gd name="connsiteX3" fmla="*/ 1471802 w 3633236"/>
              <a:gd name="connsiteY3" fmla="*/ 573095 h 2944799"/>
              <a:gd name="connsiteX4" fmla="*/ 2290408 w 3633236"/>
              <a:gd name="connsiteY4" fmla="*/ 355381 h 2944799"/>
              <a:gd name="connsiteX5" fmla="*/ 2839048 w 3633236"/>
              <a:gd name="connsiteY5" fmla="*/ 459884 h 2944799"/>
              <a:gd name="connsiteX6" fmla="*/ 3352854 w 3633236"/>
              <a:gd name="connsiteY6" fmla="*/ 1156569 h 2944799"/>
              <a:gd name="connsiteX7" fmla="*/ 3587985 w 3633236"/>
              <a:gd name="connsiteY7" fmla="*/ 1853255 h 2944799"/>
              <a:gd name="connsiteX8" fmla="*/ 3587985 w 3633236"/>
              <a:gd name="connsiteY8" fmla="*/ 2628318 h 2944799"/>
              <a:gd name="connsiteX9" fmla="*/ 3117722 w 3633236"/>
              <a:gd name="connsiteY9" fmla="*/ 2933118 h 2944799"/>
              <a:gd name="connsiteX10" fmla="*/ 2778088 w 3633236"/>
              <a:gd name="connsiteY10" fmla="*/ 2828615 h 2944799"/>
              <a:gd name="connsiteX11" fmla="*/ 2621334 w 3633236"/>
              <a:gd name="connsiteY11" fmla="*/ 2340935 h 2944799"/>
              <a:gd name="connsiteX12" fmla="*/ 2116237 w 3633236"/>
              <a:gd name="connsiteY12" fmla="*/ 2123221 h 2944799"/>
              <a:gd name="connsiteX13" fmla="*/ 1724351 w 3633236"/>
              <a:gd name="connsiteY13" fmla="*/ 2428021 h 2944799"/>
              <a:gd name="connsiteX14" fmla="*/ 1376008 w 3633236"/>
              <a:gd name="connsiteY14" fmla="*/ 2619609 h 2944799"/>
              <a:gd name="connsiteX15" fmla="*/ 940579 w 3633236"/>
              <a:gd name="connsiteY15" fmla="*/ 2584775 h 2944799"/>
              <a:gd name="connsiteX16" fmla="*/ 573067 w 3633236"/>
              <a:gd name="connsiteY16" fmla="*/ 2484013 h 2944799"/>
              <a:gd name="connsiteX17" fmla="*/ 995138 w 3633236"/>
              <a:gd name="connsiteY17" fmla="*/ 1728649 h 2944799"/>
              <a:gd name="connsiteX18" fmla="*/ 1018939 w 3633236"/>
              <a:gd name="connsiteY18" fmla="*/ 1142084 h 2944799"/>
              <a:gd name="connsiteX19" fmla="*/ 470889 w 3633236"/>
              <a:gd name="connsiteY19" fmla="*/ 870819 h 2944799"/>
              <a:gd name="connsiteX20" fmla="*/ 5883 w 3633236"/>
              <a:gd name="connsiteY20" fmla="*/ 625434 h 2944799"/>
              <a:gd name="connsiteX0" fmla="*/ 5883 w 3633236"/>
              <a:gd name="connsiteY0" fmla="*/ 625434 h 2944799"/>
              <a:gd name="connsiteX1" fmla="*/ 247988 w 3633236"/>
              <a:gd name="connsiteY1" fmla="*/ 22014 h 2944799"/>
              <a:gd name="connsiteX2" fmla="*/ 807089 w 3633236"/>
              <a:gd name="connsiteY2" fmla="*/ 173396 h 2944799"/>
              <a:gd name="connsiteX3" fmla="*/ 1471802 w 3633236"/>
              <a:gd name="connsiteY3" fmla="*/ 573095 h 2944799"/>
              <a:gd name="connsiteX4" fmla="*/ 2290408 w 3633236"/>
              <a:gd name="connsiteY4" fmla="*/ 355381 h 2944799"/>
              <a:gd name="connsiteX5" fmla="*/ 2839048 w 3633236"/>
              <a:gd name="connsiteY5" fmla="*/ 459884 h 2944799"/>
              <a:gd name="connsiteX6" fmla="*/ 3352854 w 3633236"/>
              <a:gd name="connsiteY6" fmla="*/ 1156569 h 2944799"/>
              <a:gd name="connsiteX7" fmla="*/ 3587985 w 3633236"/>
              <a:gd name="connsiteY7" fmla="*/ 1853255 h 2944799"/>
              <a:gd name="connsiteX8" fmla="*/ 3587985 w 3633236"/>
              <a:gd name="connsiteY8" fmla="*/ 2628318 h 2944799"/>
              <a:gd name="connsiteX9" fmla="*/ 3117722 w 3633236"/>
              <a:gd name="connsiteY9" fmla="*/ 2933118 h 2944799"/>
              <a:gd name="connsiteX10" fmla="*/ 2778088 w 3633236"/>
              <a:gd name="connsiteY10" fmla="*/ 2828615 h 2944799"/>
              <a:gd name="connsiteX11" fmla="*/ 2621334 w 3633236"/>
              <a:gd name="connsiteY11" fmla="*/ 2340935 h 2944799"/>
              <a:gd name="connsiteX12" fmla="*/ 2116237 w 3633236"/>
              <a:gd name="connsiteY12" fmla="*/ 2123221 h 2944799"/>
              <a:gd name="connsiteX13" fmla="*/ 1724351 w 3633236"/>
              <a:gd name="connsiteY13" fmla="*/ 2428021 h 2944799"/>
              <a:gd name="connsiteX14" fmla="*/ 1376008 w 3633236"/>
              <a:gd name="connsiteY14" fmla="*/ 2619609 h 2944799"/>
              <a:gd name="connsiteX15" fmla="*/ 940579 w 3633236"/>
              <a:gd name="connsiteY15" fmla="*/ 2584775 h 2944799"/>
              <a:gd name="connsiteX16" fmla="*/ 618345 w 3633236"/>
              <a:gd name="connsiteY16" fmla="*/ 2382442 h 2944799"/>
              <a:gd name="connsiteX17" fmla="*/ 995138 w 3633236"/>
              <a:gd name="connsiteY17" fmla="*/ 1728649 h 2944799"/>
              <a:gd name="connsiteX18" fmla="*/ 1018939 w 3633236"/>
              <a:gd name="connsiteY18" fmla="*/ 1142084 h 2944799"/>
              <a:gd name="connsiteX19" fmla="*/ 470889 w 3633236"/>
              <a:gd name="connsiteY19" fmla="*/ 870819 h 2944799"/>
              <a:gd name="connsiteX20" fmla="*/ 5883 w 3633236"/>
              <a:gd name="connsiteY20" fmla="*/ 625434 h 2944799"/>
              <a:gd name="connsiteX0" fmla="*/ 5883 w 3633236"/>
              <a:gd name="connsiteY0" fmla="*/ 625434 h 2944799"/>
              <a:gd name="connsiteX1" fmla="*/ 247988 w 3633236"/>
              <a:gd name="connsiteY1" fmla="*/ 22014 h 2944799"/>
              <a:gd name="connsiteX2" fmla="*/ 807089 w 3633236"/>
              <a:gd name="connsiteY2" fmla="*/ 173396 h 2944799"/>
              <a:gd name="connsiteX3" fmla="*/ 1471802 w 3633236"/>
              <a:gd name="connsiteY3" fmla="*/ 573095 h 2944799"/>
              <a:gd name="connsiteX4" fmla="*/ 2290408 w 3633236"/>
              <a:gd name="connsiteY4" fmla="*/ 355381 h 2944799"/>
              <a:gd name="connsiteX5" fmla="*/ 2839048 w 3633236"/>
              <a:gd name="connsiteY5" fmla="*/ 459884 h 2944799"/>
              <a:gd name="connsiteX6" fmla="*/ 3352854 w 3633236"/>
              <a:gd name="connsiteY6" fmla="*/ 1156569 h 2944799"/>
              <a:gd name="connsiteX7" fmla="*/ 3587985 w 3633236"/>
              <a:gd name="connsiteY7" fmla="*/ 1853255 h 2944799"/>
              <a:gd name="connsiteX8" fmla="*/ 3587985 w 3633236"/>
              <a:gd name="connsiteY8" fmla="*/ 2628318 h 2944799"/>
              <a:gd name="connsiteX9" fmla="*/ 3117722 w 3633236"/>
              <a:gd name="connsiteY9" fmla="*/ 2933118 h 2944799"/>
              <a:gd name="connsiteX10" fmla="*/ 2778088 w 3633236"/>
              <a:gd name="connsiteY10" fmla="*/ 2828615 h 2944799"/>
              <a:gd name="connsiteX11" fmla="*/ 2621334 w 3633236"/>
              <a:gd name="connsiteY11" fmla="*/ 2340935 h 2944799"/>
              <a:gd name="connsiteX12" fmla="*/ 2116237 w 3633236"/>
              <a:gd name="connsiteY12" fmla="*/ 2123221 h 2944799"/>
              <a:gd name="connsiteX13" fmla="*/ 1724351 w 3633236"/>
              <a:gd name="connsiteY13" fmla="*/ 2428021 h 2944799"/>
              <a:gd name="connsiteX14" fmla="*/ 1345823 w 3633236"/>
              <a:gd name="connsiteY14" fmla="*/ 2588357 h 2944799"/>
              <a:gd name="connsiteX15" fmla="*/ 940579 w 3633236"/>
              <a:gd name="connsiteY15" fmla="*/ 2584775 h 2944799"/>
              <a:gd name="connsiteX16" fmla="*/ 618345 w 3633236"/>
              <a:gd name="connsiteY16" fmla="*/ 2382442 h 2944799"/>
              <a:gd name="connsiteX17" fmla="*/ 995138 w 3633236"/>
              <a:gd name="connsiteY17" fmla="*/ 1728649 h 2944799"/>
              <a:gd name="connsiteX18" fmla="*/ 1018939 w 3633236"/>
              <a:gd name="connsiteY18" fmla="*/ 1142084 h 2944799"/>
              <a:gd name="connsiteX19" fmla="*/ 470889 w 3633236"/>
              <a:gd name="connsiteY19" fmla="*/ 870819 h 2944799"/>
              <a:gd name="connsiteX20" fmla="*/ 5883 w 3633236"/>
              <a:gd name="connsiteY20" fmla="*/ 625434 h 2944799"/>
              <a:gd name="connsiteX0" fmla="*/ 5883 w 3633236"/>
              <a:gd name="connsiteY0" fmla="*/ 625434 h 2944799"/>
              <a:gd name="connsiteX1" fmla="*/ 247988 w 3633236"/>
              <a:gd name="connsiteY1" fmla="*/ 22014 h 2944799"/>
              <a:gd name="connsiteX2" fmla="*/ 807089 w 3633236"/>
              <a:gd name="connsiteY2" fmla="*/ 173396 h 2944799"/>
              <a:gd name="connsiteX3" fmla="*/ 1471802 w 3633236"/>
              <a:gd name="connsiteY3" fmla="*/ 573095 h 2944799"/>
              <a:gd name="connsiteX4" fmla="*/ 2290408 w 3633236"/>
              <a:gd name="connsiteY4" fmla="*/ 355381 h 2944799"/>
              <a:gd name="connsiteX5" fmla="*/ 2839048 w 3633236"/>
              <a:gd name="connsiteY5" fmla="*/ 459884 h 2944799"/>
              <a:gd name="connsiteX6" fmla="*/ 3352854 w 3633236"/>
              <a:gd name="connsiteY6" fmla="*/ 1156569 h 2944799"/>
              <a:gd name="connsiteX7" fmla="*/ 3587985 w 3633236"/>
              <a:gd name="connsiteY7" fmla="*/ 1853255 h 2944799"/>
              <a:gd name="connsiteX8" fmla="*/ 3587985 w 3633236"/>
              <a:gd name="connsiteY8" fmla="*/ 2628318 h 2944799"/>
              <a:gd name="connsiteX9" fmla="*/ 3117722 w 3633236"/>
              <a:gd name="connsiteY9" fmla="*/ 2933118 h 2944799"/>
              <a:gd name="connsiteX10" fmla="*/ 2778088 w 3633236"/>
              <a:gd name="connsiteY10" fmla="*/ 2828615 h 2944799"/>
              <a:gd name="connsiteX11" fmla="*/ 2621334 w 3633236"/>
              <a:gd name="connsiteY11" fmla="*/ 2340935 h 2944799"/>
              <a:gd name="connsiteX12" fmla="*/ 2116237 w 3633236"/>
              <a:gd name="connsiteY12" fmla="*/ 2123221 h 2944799"/>
              <a:gd name="connsiteX13" fmla="*/ 1671527 w 3633236"/>
              <a:gd name="connsiteY13" fmla="*/ 2318637 h 2944799"/>
              <a:gd name="connsiteX14" fmla="*/ 1345823 w 3633236"/>
              <a:gd name="connsiteY14" fmla="*/ 2588357 h 2944799"/>
              <a:gd name="connsiteX15" fmla="*/ 940579 w 3633236"/>
              <a:gd name="connsiteY15" fmla="*/ 2584775 h 2944799"/>
              <a:gd name="connsiteX16" fmla="*/ 618345 w 3633236"/>
              <a:gd name="connsiteY16" fmla="*/ 2382442 h 2944799"/>
              <a:gd name="connsiteX17" fmla="*/ 995138 w 3633236"/>
              <a:gd name="connsiteY17" fmla="*/ 1728649 h 2944799"/>
              <a:gd name="connsiteX18" fmla="*/ 1018939 w 3633236"/>
              <a:gd name="connsiteY18" fmla="*/ 1142084 h 2944799"/>
              <a:gd name="connsiteX19" fmla="*/ 470889 w 3633236"/>
              <a:gd name="connsiteY19" fmla="*/ 870819 h 2944799"/>
              <a:gd name="connsiteX20" fmla="*/ 5883 w 3633236"/>
              <a:gd name="connsiteY20" fmla="*/ 625434 h 2944799"/>
              <a:gd name="connsiteX0" fmla="*/ 5883 w 3633236"/>
              <a:gd name="connsiteY0" fmla="*/ 625434 h 2944799"/>
              <a:gd name="connsiteX1" fmla="*/ 247988 w 3633236"/>
              <a:gd name="connsiteY1" fmla="*/ 22014 h 2944799"/>
              <a:gd name="connsiteX2" fmla="*/ 807089 w 3633236"/>
              <a:gd name="connsiteY2" fmla="*/ 173396 h 2944799"/>
              <a:gd name="connsiteX3" fmla="*/ 1471802 w 3633236"/>
              <a:gd name="connsiteY3" fmla="*/ 573095 h 2944799"/>
              <a:gd name="connsiteX4" fmla="*/ 2290408 w 3633236"/>
              <a:gd name="connsiteY4" fmla="*/ 355381 h 2944799"/>
              <a:gd name="connsiteX5" fmla="*/ 2839048 w 3633236"/>
              <a:gd name="connsiteY5" fmla="*/ 459884 h 2944799"/>
              <a:gd name="connsiteX6" fmla="*/ 3352854 w 3633236"/>
              <a:gd name="connsiteY6" fmla="*/ 1156569 h 2944799"/>
              <a:gd name="connsiteX7" fmla="*/ 3587985 w 3633236"/>
              <a:gd name="connsiteY7" fmla="*/ 1853255 h 2944799"/>
              <a:gd name="connsiteX8" fmla="*/ 3587985 w 3633236"/>
              <a:gd name="connsiteY8" fmla="*/ 2628318 h 2944799"/>
              <a:gd name="connsiteX9" fmla="*/ 3117722 w 3633236"/>
              <a:gd name="connsiteY9" fmla="*/ 2933118 h 2944799"/>
              <a:gd name="connsiteX10" fmla="*/ 2778088 w 3633236"/>
              <a:gd name="connsiteY10" fmla="*/ 2828615 h 2944799"/>
              <a:gd name="connsiteX11" fmla="*/ 2621334 w 3633236"/>
              <a:gd name="connsiteY11" fmla="*/ 2340935 h 2944799"/>
              <a:gd name="connsiteX12" fmla="*/ 2116237 w 3633236"/>
              <a:gd name="connsiteY12" fmla="*/ 2123221 h 2944799"/>
              <a:gd name="connsiteX13" fmla="*/ 1671527 w 3633236"/>
              <a:gd name="connsiteY13" fmla="*/ 2318637 h 2944799"/>
              <a:gd name="connsiteX14" fmla="*/ 1345823 w 3633236"/>
              <a:gd name="connsiteY14" fmla="*/ 2588357 h 2944799"/>
              <a:gd name="connsiteX15" fmla="*/ 940579 w 3633236"/>
              <a:gd name="connsiteY15" fmla="*/ 2584775 h 2944799"/>
              <a:gd name="connsiteX16" fmla="*/ 618345 w 3633236"/>
              <a:gd name="connsiteY16" fmla="*/ 2382442 h 2944799"/>
              <a:gd name="connsiteX17" fmla="*/ 995138 w 3633236"/>
              <a:gd name="connsiteY17" fmla="*/ 1728649 h 2944799"/>
              <a:gd name="connsiteX18" fmla="*/ 1018939 w 3633236"/>
              <a:gd name="connsiteY18" fmla="*/ 1142084 h 2944799"/>
              <a:gd name="connsiteX19" fmla="*/ 470889 w 3633236"/>
              <a:gd name="connsiteY19" fmla="*/ 870819 h 2944799"/>
              <a:gd name="connsiteX20" fmla="*/ 5883 w 3633236"/>
              <a:gd name="connsiteY20" fmla="*/ 625434 h 2944799"/>
              <a:gd name="connsiteX0" fmla="*/ 5883 w 3633236"/>
              <a:gd name="connsiteY0" fmla="*/ 625434 h 2945136"/>
              <a:gd name="connsiteX1" fmla="*/ 247988 w 3633236"/>
              <a:gd name="connsiteY1" fmla="*/ 22014 h 2945136"/>
              <a:gd name="connsiteX2" fmla="*/ 807089 w 3633236"/>
              <a:gd name="connsiteY2" fmla="*/ 173396 h 2945136"/>
              <a:gd name="connsiteX3" fmla="*/ 1471802 w 3633236"/>
              <a:gd name="connsiteY3" fmla="*/ 573095 h 2945136"/>
              <a:gd name="connsiteX4" fmla="*/ 2290408 w 3633236"/>
              <a:gd name="connsiteY4" fmla="*/ 355381 h 2945136"/>
              <a:gd name="connsiteX5" fmla="*/ 2839048 w 3633236"/>
              <a:gd name="connsiteY5" fmla="*/ 459884 h 2945136"/>
              <a:gd name="connsiteX6" fmla="*/ 3352854 w 3633236"/>
              <a:gd name="connsiteY6" fmla="*/ 1156569 h 2945136"/>
              <a:gd name="connsiteX7" fmla="*/ 3587985 w 3633236"/>
              <a:gd name="connsiteY7" fmla="*/ 1853255 h 2945136"/>
              <a:gd name="connsiteX8" fmla="*/ 3587985 w 3633236"/>
              <a:gd name="connsiteY8" fmla="*/ 2628318 h 2945136"/>
              <a:gd name="connsiteX9" fmla="*/ 3117722 w 3633236"/>
              <a:gd name="connsiteY9" fmla="*/ 2933118 h 2945136"/>
              <a:gd name="connsiteX10" fmla="*/ 2778088 w 3633236"/>
              <a:gd name="connsiteY10" fmla="*/ 2828615 h 2945136"/>
              <a:gd name="connsiteX11" fmla="*/ 2930731 w 3633236"/>
              <a:gd name="connsiteY11" fmla="*/ 2325309 h 2945136"/>
              <a:gd name="connsiteX12" fmla="*/ 2116237 w 3633236"/>
              <a:gd name="connsiteY12" fmla="*/ 2123221 h 2945136"/>
              <a:gd name="connsiteX13" fmla="*/ 1671527 w 3633236"/>
              <a:gd name="connsiteY13" fmla="*/ 2318637 h 2945136"/>
              <a:gd name="connsiteX14" fmla="*/ 1345823 w 3633236"/>
              <a:gd name="connsiteY14" fmla="*/ 2588357 h 2945136"/>
              <a:gd name="connsiteX15" fmla="*/ 940579 w 3633236"/>
              <a:gd name="connsiteY15" fmla="*/ 2584775 h 2945136"/>
              <a:gd name="connsiteX16" fmla="*/ 618345 w 3633236"/>
              <a:gd name="connsiteY16" fmla="*/ 2382442 h 2945136"/>
              <a:gd name="connsiteX17" fmla="*/ 995138 w 3633236"/>
              <a:gd name="connsiteY17" fmla="*/ 1728649 h 2945136"/>
              <a:gd name="connsiteX18" fmla="*/ 1018939 w 3633236"/>
              <a:gd name="connsiteY18" fmla="*/ 1142084 h 2945136"/>
              <a:gd name="connsiteX19" fmla="*/ 470889 w 3633236"/>
              <a:gd name="connsiteY19" fmla="*/ 870819 h 2945136"/>
              <a:gd name="connsiteX20" fmla="*/ 5883 w 3633236"/>
              <a:gd name="connsiteY20" fmla="*/ 625434 h 2945136"/>
              <a:gd name="connsiteX0" fmla="*/ 5883 w 3633236"/>
              <a:gd name="connsiteY0" fmla="*/ 625434 h 2951245"/>
              <a:gd name="connsiteX1" fmla="*/ 247988 w 3633236"/>
              <a:gd name="connsiteY1" fmla="*/ 22014 h 2951245"/>
              <a:gd name="connsiteX2" fmla="*/ 807089 w 3633236"/>
              <a:gd name="connsiteY2" fmla="*/ 173396 h 2951245"/>
              <a:gd name="connsiteX3" fmla="*/ 1471802 w 3633236"/>
              <a:gd name="connsiteY3" fmla="*/ 573095 h 2951245"/>
              <a:gd name="connsiteX4" fmla="*/ 2290408 w 3633236"/>
              <a:gd name="connsiteY4" fmla="*/ 355381 h 2951245"/>
              <a:gd name="connsiteX5" fmla="*/ 2839048 w 3633236"/>
              <a:gd name="connsiteY5" fmla="*/ 459884 h 2951245"/>
              <a:gd name="connsiteX6" fmla="*/ 3352854 w 3633236"/>
              <a:gd name="connsiteY6" fmla="*/ 1156569 h 2951245"/>
              <a:gd name="connsiteX7" fmla="*/ 3587985 w 3633236"/>
              <a:gd name="connsiteY7" fmla="*/ 1853255 h 2951245"/>
              <a:gd name="connsiteX8" fmla="*/ 3587985 w 3633236"/>
              <a:gd name="connsiteY8" fmla="*/ 2628318 h 2951245"/>
              <a:gd name="connsiteX9" fmla="*/ 3117722 w 3633236"/>
              <a:gd name="connsiteY9" fmla="*/ 2933118 h 2951245"/>
              <a:gd name="connsiteX10" fmla="*/ 3034661 w 3633236"/>
              <a:gd name="connsiteY10" fmla="*/ 2852055 h 2951245"/>
              <a:gd name="connsiteX11" fmla="*/ 2930731 w 3633236"/>
              <a:gd name="connsiteY11" fmla="*/ 2325309 h 2951245"/>
              <a:gd name="connsiteX12" fmla="*/ 2116237 w 3633236"/>
              <a:gd name="connsiteY12" fmla="*/ 2123221 h 2951245"/>
              <a:gd name="connsiteX13" fmla="*/ 1671527 w 3633236"/>
              <a:gd name="connsiteY13" fmla="*/ 2318637 h 2951245"/>
              <a:gd name="connsiteX14" fmla="*/ 1345823 w 3633236"/>
              <a:gd name="connsiteY14" fmla="*/ 2588357 h 2951245"/>
              <a:gd name="connsiteX15" fmla="*/ 940579 w 3633236"/>
              <a:gd name="connsiteY15" fmla="*/ 2584775 h 2951245"/>
              <a:gd name="connsiteX16" fmla="*/ 618345 w 3633236"/>
              <a:gd name="connsiteY16" fmla="*/ 2382442 h 2951245"/>
              <a:gd name="connsiteX17" fmla="*/ 995138 w 3633236"/>
              <a:gd name="connsiteY17" fmla="*/ 1728649 h 2951245"/>
              <a:gd name="connsiteX18" fmla="*/ 1018939 w 3633236"/>
              <a:gd name="connsiteY18" fmla="*/ 1142084 h 2951245"/>
              <a:gd name="connsiteX19" fmla="*/ 470889 w 3633236"/>
              <a:gd name="connsiteY19" fmla="*/ 870819 h 2951245"/>
              <a:gd name="connsiteX20" fmla="*/ 5883 w 3633236"/>
              <a:gd name="connsiteY20" fmla="*/ 625434 h 2951245"/>
              <a:gd name="connsiteX0" fmla="*/ 5883 w 3609014"/>
              <a:gd name="connsiteY0" fmla="*/ 625434 h 2933565"/>
              <a:gd name="connsiteX1" fmla="*/ 247988 w 3609014"/>
              <a:gd name="connsiteY1" fmla="*/ 22014 h 2933565"/>
              <a:gd name="connsiteX2" fmla="*/ 807089 w 3609014"/>
              <a:gd name="connsiteY2" fmla="*/ 173396 h 2933565"/>
              <a:gd name="connsiteX3" fmla="*/ 1471802 w 3609014"/>
              <a:gd name="connsiteY3" fmla="*/ 573095 h 2933565"/>
              <a:gd name="connsiteX4" fmla="*/ 2290408 w 3609014"/>
              <a:gd name="connsiteY4" fmla="*/ 355381 h 2933565"/>
              <a:gd name="connsiteX5" fmla="*/ 2839048 w 3609014"/>
              <a:gd name="connsiteY5" fmla="*/ 459884 h 2933565"/>
              <a:gd name="connsiteX6" fmla="*/ 3352854 w 3609014"/>
              <a:gd name="connsiteY6" fmla="*/ 1156569 h 2933565"/>
              <a:gd name="connsiteX7" fmla="*/ 3587985 w 3609014"/>
              <a:gd name="connsiteY7" fmla="*/ 1853255 h 2933565"/>
              <a:gd name="connsiteX8" fmla="*/ 3587985 w 3609014"/>
              <a:gd name="connsiteY8" fmla="*/ 2628318 h 2933565"/>
              <a:gd name="connsiteX9" fmla="*/ 3502581 w 3609014"/>
              <a:gd name="connsiteY9" fmla="*/ 2909679 h 2933565"/>
              <a:gd name="connsiteX10" fmla="*/ 3034661 w 3609014"/>
              <a:gd name="connsiteY10" fmla="*/ 2852055 h 2933565"/>
              <a:gd name="connsiteX11" fmla="*/ 2930731 w 3609014"/>
              <a:gd name="connsiteY11" fmla="*/ 2325309 h 2933565"/>
              <a:gd name="connsiteX12" fmla="*/ 2116237 w 3609014"/>
              <a:gd name="connsiteY12" fmla="*/ 2123221 h 2933565"/>
              <a:gd name="connsiteX13" fmla="*/ 1671527 w 3609014"/>
              <a:gd name="connsiteY13" fmla="*/ 2318637 h 2933565"/>
              <a:gd name="connsiteX14" fmla="*/ 1345823 w 3609014"/>
              <a:gd name="connsiteY14" fmla="*/ 2588357 h 2933565"/>
              <a:gd name="connsiteX15" fmla="*/ 940579 w 3609014"/>
              <a:gd name="connsiteY15" fmla="*/ 2584775 h 2933565"/>
              <a:gd name="connsiteX16" fmla="*/ 618345 w 3609014"/>
              <a:gd name="connsiteY16" fmla="*/ 2382442 h 2933565"/>
              <a:gd name="connsiteX17" fmla="*/ 995138 w 3609014"/>
              <a:gd name="connsiteY17" fmla="*/ 1728649 h 2933565"/>
              <a:gd name="connsiteX18" fmla="*/ 1018939 w 3609014"/>
              <a:gd name="connsiteY18" fmla="*/ 1142084 h 2933565"/>
              <a:gd name="connsiteX19" fmla="*/ 470889 w 3609014"/>
              <a:gd name="connsiteY19" fmla="*/ 870819 h 2933565"/>
              <a:gd name="connsiteX20" fmla="*/ 5883 w 3609014"/>
              <a:gd name="connsiteY20" fmla="*/ 625434 h 2933565"/>
              <a:gd name="connsiteX0" fmla="*/ 5883 w 3616520"/>
              <a:gd name="connsiteY0" fmla="*/ 625434 h 2940959"/>
              <a:gd name="connsiteX1" fmla="*/ 247988 w 3616520"/>
              <a:gd name="connsiteY1" fmla="*/ 22014 h 2940959"/>
              <a:gd name="connsiteX2" fmla="*/ 807089 w 3616520"/>
              <a:gd name="connsiteY2" fmla="*/ 173396 h 2940959"/>
              <a:gd name="connsiteX3" fmla="*/ 1471802 w 3616520"/>
              <a:gd name="connsiteY3" fmla="*/ 573095 h 2940959"/>
              <a:gd name="connsiteX4" fmla="*/ 2290408 w 3616520"/>
              <a:gd name="connsiteY4" fmla="*/ 355381 h 2940959"/>
              <a:gd name="connsiteX5" fmla="*/ 2839048 w 3616520"/>
              <a:gd name="connsiteY5" fmla="*/ 459884 h 2940959"/>
              <a:gd name="connsiteX6" fmla="*/ 3352854 w 3616520"/>
              <a:gd name="connsiteY6" fmla="*/ 1156569 h 2940959"/>
              <a:gd name="connsiteX7" fmla="*/ 3587985 w 3616520"/>
              <a:gd name="connsiteY7" fmla="*/ 1853255 h 2940959"/>
              <a:gd name="connsiteX8" fmla="*/ 3603078 w 3616520"/>
              <a:gd name="connsiteY8" fmla="*/ 2526747 h 2940959"/>
              <a:gd name="connsiteX9" fmla="*/ 3502581 w 3616520"/>
              <a:gd name="connsiteY9" fmla="*/ 2909679 h 2940959"/>
              <a:gd name="connsiteX10" fmla="*/ 3034661 w 3616520"/>
              <a:gd name="connsiteY10" fmla="*/ 2852055 h 2940959"/>
              <a:gd name="connsiteX11" fmla="*/ 2930731 w 3616520"/>
              <a:gd name="connsiteY11" fmla="*/ 2325309 h 2940959"/>
              <a:gd name="connsiteX12" fmla="*/ 2116237 w 3616520"/>
              <a:gd name="connsiteY12" fmla="*/ 2123221 h 2940959"/>
              <a:gd name="connsiteX13" fmla="*/ 1671527 w 3616520"/>
              <a:gd name="connsiteY13" fmla="*/ 2318637 h 2940959"/>
              <a:gd name="connsiteX14" fmla="*/ 1345823 w 3616520"/>
              <a:gd name="connsiteY14" fmla="*/ 2588357 h 2940959"/>
              <a:gd name="connsiteX15" fmla="*/ 940579 w 3616520"/>
              <a:gd name="connsiteY15" fmla="*/ 2584775 h 2940959"/>
              <a:gd name="connsiteX16" fmla="*/ 618345 w 3616520"/>
              <a:gd name="connsiteY16" fmla="*/ 2382442 h 2940959"/>
              <a:gd name="connsiteX17" fmla="*/ 995138 w 3616520"/>
              <a:gd name="connsiteY17" fmla="*/ 1728649 h 2940959"/>
              <a:gd name="connsiteX18" fmla="*/ 1018939 w 3616520"/>
              <a:gd name="connsiteY18" fmla="*/ 1142084 h 2940959"/>
              <a:gd name="connsiteX19" fmla="*/ 470889 w 3616520"/>
              <a:gd name="connsiteY19" fmla="*/ 870819 h 2940959"/>
              <a:gd name="connsiteX20" fmla="*/ 5883 w 3616520"/>
              <a:gd name="connsiteY20" fmla="*/ 625434 h 2940959"/>
              <a:gd name="connsiteX0" fmla="*/ 5883 w 3616520"/>
              <a:gd name="connsiteY0" fmla="*/ 625434 h 2937990"/>
              <a:gd name="connsiteX1" fmla="*/ 247988 w 3616520"/>
              <a:gd name="connsiteY1" fmla="*/ 22014 h 2937990"/>
              <a:gd name="connsiteX2" fmla="*/ 807089 w 3616520"/>
              <a:gd name="connsiteY2" fmla="*/ 173396 h 2937990"/>
              <a:gd name="connsiteX3" fmla="*/ 1471802 w 3616520"/>
              <a:gd name="connsiteY3" fmla="*/ 573095 h 2937990"/>
              <a:gd name="connsiteX4" fmla="*/ 2290408 w 3616520"/>
              <a:gd name="connsiteY4" fmla="*/ 355381 h 2937990"/>
              <a:gd name="connsiteX5" fmla="*/ 2839048 w 3616520"/>
              <a:gd name="connsiteY5" fmla="*/ 459884 h 2937990"/>
              <a:gd name="connsiteX6" fmla="*/ 3352854 w 3616520"/>
              <a:gd name="connsiteY6" fmla="*/ 1156569 h 2937990"/>
              <a:gd name="connsiteX7" fmla="*/ 3587985 w 3616520"/>
              <a:gd name="connsiteY7" fmla="*/ 1853255 h 2937990"/>
              <a:gd name="connsiteX8" fmla="*/ 3603078 w 3616520"/>
              <a:gd name="connsiteY8" fmla="*/ 2526747 h 2937990"/>
              <a:gd name="connsiteX9" fmla="*/ 3502581 w 3616520"/>
              <a:gd name="connsiteY9" fmla="*/ 2909679 h 2937990"/>
              <a:gd name="connsiteX10" fmla="*/ 3215771 w 3616520"/>
              <a:gd name="connsiteY10" fmla="*/ 2844242 h 2937990"/>
              <a:gd name="connsiteX11" fmla="*/ 2930731 w 3616520"/>
              <a:gd name="connsiteY11" fmla="*/ 2325309 h 2937990"/>
              <a:gd name="connsiteX12" fmla="*/ 2116237 w 3616520"/>
              <a:gd name="connsiteY12" fmla="*/ 2123221 h 2937990"/>
              <a:gd name="connsiteX13" fmla="*/ 1671527 w 3616520"/>
              <a:gd name="connsiteY13" fmla="*/ 2318637 h 2937990"/>
              <a:gd name="connsiteX14" fmla="*/ 1345823 w 3616520"/>
              <a:gd name="connsiteY14" fmla="*/ 2588357 h 2937990"/>
              <a:gd name="connsiteX15" fmla="*/ 940579 w 3616520"/>
              <a:gd name="connsiteY15" fmla="*/ 2584775 h 2937990"/>
              <a:gd name="connsiteX16" fmla="*/ 618345 w 3616520"/>
              <a:gd name="connsiteY16" fmla="*/ 2382442 h 2937990"/>
              <a:gd name="connsiteX17" fmla="*/ 995138 w 3616520"/>
              <a:gd name="connsiteY17" fmla="*/ 1728649 h 2937990"/>
              <a:gd name="connsiteX18" fmla="*/ 1018939 w 3616520"/>
              <a:gd name="connsiteY18" fmla="*/ 1142084 h 2937990"/>
              <a:gd name="connsiteX19" fmla="*/ 470889 w 3616520"/>
              <a:gd name="connsiteY19" fmla="*/ 870819 h 2937990"/>
              <a:gd name="connsiteX20" fmla="*/ 5883 w 3616520"/>
              <a:gd name="connsiteY20" fmla="*/ 625434 h 2937990"/>
              <a:gd name="connsiteX0" fmla="*/ 5883 w 3616520"/>
              <a:gd name="connsiteY0" fmla="*/ 625434 h 2937990"/>
              <a:gd name="connsiteX1" fmla="*/ 247988 w 3616520"/>
              <a:gd name="connsiteY1" fmla="*/ 22014 h 2937990"/>
              <a:gd name="connsiteX2" fmla="*/ 807089 w 3616520"/>
              <a:gd name="connsiteY2" fmla="*/ 173396 h 2937990"/>
              <a:gd name="connsiteX3" fmla="*/ 1471802 w 3616520"/>
              <a:gd name="connsiteY3" fmla="*/ 573095 h 2937990"/>
              <a:gd name="connsiteX4" fmla="*/ 2290408 w 3616520"/>
              <a:gd name="connsiteY4" fmla="*/ 355381 h 2937990"/>
              <a:gd name="connsiteX5" fmla="*/ 2839048 w 3616520"/>
              <a:gd name="connsiteY5" fmla="*/ 459884 h 2937990"/>
              <a:gd name="connsiteX6" fmla="*/ 3352854 w 3616520"/>
              <a:gd name="connsiteY6" fmla="*/ 1156569 h 2937990"/>
              <a:gd name="connsiteX7" fmla="*/ 3587985 w 3616520"/>
              <a:gd name="connsiteY7" fmla="*/ 1853255 h 2937990"/>
              <a:gd name="connsiteX8" fmla="*/ 3603078 w 3616520"/>
              <a:gd name="connsiteY8" fmla="*/ 2526747 h 2937990"/>
              <a:gd name="connsiteX9" fmla="*/ 3502581 w 3616520"/>
              <a:gd name="connsiteY9" fmla="*/ 2909679 h 2937990"/>
              <a:gd name="connsiteX10" fmla="*/ 3215771 w 3616520"/>
              <a:gd name="connsiteY10" fmla="*/ 2844242 h 2937990"/>
              <a:gd name="connsiteX11" fmla="*/ 2930731 w 3616520"/>
              <a:gd name="connsiteY11" fmla="*/ 2325309 h 2937990"/>
              <a:gd name="connsiteX12" fmla="*/ 2116237 w 3616520"/>
              <a:gd name="connsiteY12" fmla="*/ 2123221 h 2937990"/>
              <a:gd name="connsiteX13" fmla="*/ 1656435 w 3616520"/>
              <a:gd name="connsiteY13" fmla="*/ 2224880 h 2937990"/>
              <a:gd name="connsiteX14" fmla="*/ 1345823 w 3616520"/>
              <a:gd name="connsiteY14" fmla="*/ 2588357 h 2937990"/>
              <a:gd name="connsiteX15" fmla="*/ 940579 w 3616520"/>
              <a:gd name="connsiteY15" fmla="*/ 2584775 h 2937990"/>
              <a:gd name="connsiteX16" fmla="*/ 618345 w 3616520"/>
              <a:gd name="connsiteY16" fmla="*/ 2382442 h 2937990"/>
              <a:gd name="connsiteX17" fmla="*/ 995138 w 3616520"/>
              <a:gd name="connsiteY17" fmla="*/ 1728649 h 2937990"/>
              <a:gd name="connsiteX18" fmla="*/ 1018939 w 3616520"/>
              <a:gd name="connsiteY18" fmla="*/ 1142084 h 2937990"/>
              <a:gd name="connsiteX19" fmla="*/ 470889 w 3616520"/>
              <a:gd name="connsiteY19" fmla="*/ 870819 h 2937990"/>
              <a:gd name="connsiteX20" fmla="*/ 5883 w 3616520"/>
              <a:gd name="connsiteY20" fmla="*/ 625434 h 2937990"/>
              <a:gd name="connsiteX0" fmla="*/ 5883 w 3616520"/>
              <a:gd name="connsiteY0" fmla="*/ 625434 h 2937990"/>
              <a:gd name="connsiteX1" fmla="*/ 247988 w 3616520"/>
              <a:gd name="connsiteY1" fmla="*/ 22014 h 2937990"/>
              <a:gd name="connsiteX2" fmla="*/ 807089 w 3616520"/>
              <a:gd name="connsiteY2" fmla="*/ 173396 h 2937990"/>
              <a:gd name="connsiteX3" fmla="*/ 1471802 w 3616520"/>
              <a:gd name="connsiteY3" fmla="*/ 573095 h 2937990"/>
              <a:gd name="connsiteX4" fmla="*/ 2290408 w 3616520"/>
              <a:gd name="connsiteY4" fmla="*/ 355381 h 2937990"/>
              <a:gd name="connsiteX5" fmla="*/ 2839048 w 3616520"/>
              <a:gd name="connsiteY5" fmla="*/ 459884 h 2937990"/>
              <a:gd name="connsiteX6" fmla="*/ 3352854 w 3616520"/>
              <a:gd name="connsiteY6" fmla="*/ 1156569 h 2937990"/>
              <a:gd name="connsiteX7" fmla="*/ 3587985 w 3616520"/>
              <a:gd name="connsiteY7" fmla="*/ 1853255 h 2937990"/>
              <a:gd name="connsiteX8" fmla="*/ 3603078 w 3616520"/>
              <a:gd name="connsiteY8" fmla="*/ 2526747 h 2937990"/>
              <a:gd name="connsiteX9" fmla="*/ 3502581 w 3616520"/>
              <a:gd name="connsiteY9" fmla="*/ 2909679 h 2937990"/>
              <a:gd name="connsiteX10" fmla="*/ 3215771 w 3616520"/>
              <a:gd name="connsiteY10" fmla="*/ 2844242 h 2937990"/>
              <a:gd name="connsiteX11" fmla="*/ 2930731 w 3616520"/>
              <a:gd name="connsiteY11" fmla="*/ 2325309 h 2937990"/>
              <a:gd name="connsiteX12" fmla="*/ 2244523 w 3616520"/>
              <a:gd name="connsiteY12" fmla="*/ 2060716 h 2937990"/>
              <a:gd name="connsiteX13" fmla="*/ 1656435 w 3616520"/>
              <a:gd name="connsiteY13" fmla="*/ 2224880 h 2937990"/>
              <a:gd name="connsiteX14" fmla="*/ 1345823 w 3616520"/>
              <a:gd name="connsiteY14" fmla="*/ 2588357 h 2937990"/>
              <a:gd name="connsiteX15" fmla="*/ 940579 w 3616520"/>
              <a:gd name="connsiteY15" fmla="*/ 2584775 h 2937990"/>
              <a:gd name="connsiteX16" fmla="*/ 618345 w 3616520"/>
              <a:gd name="connsiteY16" fmla="*/ 2382442 h 2937990"/>
              <a:gd name="connsiteX17" fmla="*/ 995138 w 3616520"/>
              <a:gd name="connsiteY17" fmla="*/ 1728649 h 2937990"/>
              <a:gd name="connsiteX18" fmla="*/ 1018939 w 3616520"/>
              <a:gd name="connsiteY18" fmla="*/ 1142084 h 2937990"/>
              <a:gd name="connsiteX19" fmla="*/ 470889 w 3616520"/>
              <a:gd name="connsiteY19" fmla="*/ 870819 h 2937990"/>
              <a:gd name="connsiteX20" fmla="*/ 5883 w 3616520"/>
              <a:gd name="connsiteY20" fmla="*/ 625434 h 2937990"/>
              <a:gd name="connsiteX0" fmla="*/ 5769 w 3616406"/>
              <a:gd name="connsiteY0" fmla="*/ 615240 h 2927796"/>
              <a:gd name="connsiteX1" fmla="*/ 247874 w 3616406"/>
              <a:gd name="connsiteY1" fmla="*/ 11820 h 2927796"/>
              <a:gd name="connsiteX2" fmla="*/ 784336 w 3616406"/>
              <a:gd name="connsiteY2" fmla="*/ 241334 h 2927796"/>
              <a:gd name="connsiteX3" fmla="*/ 1471688 w 3616406"/>
              <a:gd name="connsiteY3" fmla="*/ 562901 h 2927796"/>
              <a:gd name="connsiteX4" fmla="*/ 2290294 w 3616406"/>
              <a:gd name="connsiteY4" fmla="*/ 345187 h 2927796"/>
              <a:gd name="connsiteX5" fmla="*/ 2838934 w 3616406"/>
              <a:gd name="connsiteY5" fmla="*/ 449690 h 2927796"/>
              <a:gd name="connsiteX6" fmla="*/ 3352740 w 3616406"/>
              <a:gd name="connsiteY6" fmla="*/ 1146375 h 2927796"/>
              <a:gd name="connsiteX7" fmla="*/ 3587871 w 3616406"/>
              <a:gd name="connsiteY7" fmla="*/ 1843061 h 2927796"/>
              <a:gd name="connsiteX8" fmla="*/ 3602964 w 3616406"/>
              <a:gd name="connsiteY8" fmla="*/ 2516553 h 2927796"/>
              <a:gd name="connsiteX9" fmla="*/ 3502467 w 3616406"/>
              <a:gd name="connsiteY9" fmla="*/ 2899485 h 2927796"/>
              <a:gd name="connsiteX10" fmla="*/ 3215657 w 3616406"/>
              <a:gd name="connsiteY10" fmla="*/ 2834048 h 2927796"/>
              <a:gd name="connsiteX11" fmla="*/ 2930617 w 3616406"/>
              <a:gd name="connsiteY11" fmla="*/ 2315115 h 2927796"/>
              <a:gd name="connsiteX12" fmla="*/ 2244409 w 3616406"/>
              <a:gd name="connsiteY12" fmla="*/ 2050522 h 2927796"/>
              <a:gd name="connsiteX13" fmla="*/ 1656321 w 3616406"/>
              <a:gd name="connsiteY13" fmla="*/ 2214686 h 2927796"/>
              <a:gd name="connsiteX14" fmla="*/ 1345709 w 3616406"/>
              <a:gd name="connsiteY14" fmla="*/ 2578163 h 2927796"/>
              <a:gd name="connsiteX15" fmla="*/ 940465 w 3616406"/>
              <a:gd name="connsiteY15" fmla="*/ 2574581 h 2927796"/>
              <a:gd name="connsiteX16" fmla="*/ 618231 w 3616406"/>
              <a:gd name="connsiteY16" fmla="*/ 2372248 h 2927796"/>
              <a:gd name="connsiteX17" fmla="*/ 995024 w 3616406"/>
              <a:gd name="connsiteY17" fmla="*/ 1718455 h 2927796"/>
              <a:gd name="connsiteX18" fmla="*/ 1018825 w 3616406"/>
              <a:gd name="connsiteY18" fmla="*/ 1131890 h 2927796"/>
              <a:gd name="connsiteX19" fmla="*/ 470775 w 3616406"/>
              <a:gd name="connsiteY19" fmla="*/ 860625 h 2927796"/>
              <a:gd name="connsiteX20" fmla="*/ 5769 w 3616406"/>
              <a:gd name="connsiteY20" fmla="*/ 615240 h 2927796"/>
              <a:gd name="connsiteX0" fmla="*/ 5769 w 3616406"/>
              <a:gd name="connsiteY0" fmla="*/ 615785 h 2928341"/>
              <a:gd name="connsiteX1" fmla="*/ 247874 w 3616406"/>
              <a:gd name="connsiteY1" fmla="*/ 12365 h 2928341"/>
              <a:gd name="connsiteX2" fmla="*/ 784336 w 3616406"/>
              <a:gd name="connsiteY2" fmla="*/ 241879 h 2928341"/>
              <a:gd name="connsiteX3" fmla="*/ 1350948 w 3616406"/>
              <a:gd name="connsiteY3" fmla="*/ 633764 h 2928341"/>
              <a:gd name="connsiteX4" fmla="*/ 2290294 w 3616406"/>
              <a:gd name="connsiteY4" fmla="*/ 345732 h 2928341"/>
              <a:gd name="connsiteX5" fmla="*/ 2838934 w 3616406"/>
              <a:gd name="connsiteY5" fmla="*/ 450235 h 2928341"/>
              <a:gd name="connsiteX6" fmla="*/ 3352740 w 3616406"/>
              <a:gd name="connsiteY6" fmla="*/ 1146920 h 2928341"/>
              <a:gd name="connsiteX7" fmla="*/ 3587871 w 3616406"/>
              <a:gd name="connsiteY7" fmla="*/ 1843606 h 2928341"/>
              <a:gd name="connsiteX8" fmla="*/ 3602964 w 3616406"/>
              <a:gd name="connsiteY8" fmla="*/ 2517098 h 2928341"/>
              <a:gd name="connsiteX9" fmla="*/ 3502467 w 3616406"/>
              <a:gd name="connsiteY9" fmla="*/ 2900030 h 2928341"/>
              <a:gd name="connsiteX10" fmla="*/ 3215657 w 3616406"/>
              <a:gd name="connsiteY10" fmla="*/ 2834593 h 2928341"/>
              <a:gd name="connsiteX11" fmla="*/ 2930617 w 3616406"/>
              <a:gd name="connsiteY11" fmla="*/ 2315660 h 2928341"/>
              <a:gd name="connsiteX12" fmla="*/ 2244409 w 3616406"/>
              <a:gd name="connsiteY12" fmla="*/ 2051067 h 2928341"/>
              <a:gd name="connsiteX13" fmla="*/ 1656321 w 3616406"/>
              <a:gd name="connsiteY13" fmla="*/ 2215231 h 2928341"/>
              <a:gd name="connsiteX14" fmla="*/ 1345709 w 3616406"/>
              <a:gd name="connsiteY14" fmla="*/ 2578708 h 2928341"/>
              <a:gd name="connsiteX15" fmla="*/ 940465 w 3616406"/>
              <a:gd name="connsiteY15" fmla="*/ 2575126 h 2928341"/>
              <a:gd name="connsiteX16" fmla="*/ 618231 w 3616406"/>
              <a:gd name="connsiteY16" fmla="*/ 2372793 h 2928341"/>
              <a:gd name="connsiteX17" fmla="*/ 995024 w 3616406"/>
              <a:gd name="connsiteY17" fmla="*/ 1719000 h 2928341"/>
              <a:gd name="connsiteX18" fmla="*/ 1018825 w 3616406"/>
              <a:gd name="connsiteY18" fmla="*/ 1132435 h 2928341"/>
              <a:gd name="connsiteX19" fmla="*/ 470775 w 3616406"/>
              <a:gd name="connsiteY19" fmla="*/ 861170 h 2928341"/>
              <a:gd name="connsiteX20" fmla="*/ 5769 w 3616406"/>
              <a:gd name="connsiteY20" fmla="*/ 615785 h 2928341"/>
              <a:gd name="connsiteX0" fmla="*/ 5769 w 3616406"/>
              <a:gd name="connsiteY0" fmla="*/ 615785 h 2928341"/>
              <a:gd name="connsiteX1" fmla="*/ 247874 w 3616406"/>
              <a:gd name="connsiteY1" fmla="*/ 12365 h 2928341"/>
              <a:gd name="connsiteX2" fmla="*/ 784336 w 3616406"/>
              <a:gd name="connsiteY2" fmla="*/ 241879 h 2928341"/>
              <a:gd name="connsiteX3" fmla="*/ 1350948 w 3616406"/>
              <a:gd name="connsiteY3" fmla="*/ 633764 h 2928341"/>
              <a:gd name="connsiteX4" fmla="*/ 2290294 w 3616406"/>
              <a:gd name="connsiteY4" fmla="*/ 345732 h 2928341"/>
              <a:gd name="connsiteX5" fmla="*/ 2838934 w 3616406"/>
              <a:gd name="connsiteY5" fmla="*/ 450235 h 2928341"/>
              <a:gd name="connsiteX6" fmla="*/ 3352740 w 3616406"/>
              <a:gd name="connsiteY6" fmla="*/ 1146920 h 2928341"/>
              <a:gd name="connsiteX7" fmla="*/ 3587871 w 3616406"/>
              <a:gd name="connsiteY7" fmla="*/ 1843606 h 2928341"/>
              <a:gd name="connsiteX8" fmla="*/ 3602964 w 3616406"/>
              <a:gd name="connsiteY8" fmla="*/ 2517098 h 2928341"/>
              <a:gd name="connsiteX9" fmla="*/ 3502467 w 3616406"/>
              <a:gd name="connsiteY9" fmla="*/ 2900030 h 2928341"/>
              <a:gd name="connsiteX10" fmla="*/ 3215657 w 3616406"/>
              <a:gd name="connsiteY10" fmla="*/ 2834593 h 2928341"/>
              <a:gd name="connsiteX11" fmla="*/ 2930617 w 3616406"/>
              <a:gd name="connsiteY11" fmla="*/ 2315660 h 2928341"/>
              <a:gd name="connsiteX12" fmla="*/ 2244409 w 3616406"/>
              <a:gd name="connsiteY12" fmla="*/ 2051067 h 2928341"/>
              <a:gd name="connsiteX13" fmla="*/ 1656321 w 3616406"/>
              <a:gd name="connsiteY13" fmla="*/ 2215231 h 2928341"/>
              <a:gd name="connsiteX14" fmla="*/ 1345709 w 3616406"/>
              <a:gd name="connsiteY14" fmla="*/ 2578708 h 2928341"/>
              <a:gd name="connsiteX15" fmla="*/ 940465 w 3616406"/>
              <a:gd name="connsiteY15" fmla="*/ 2575126 h 2928341"/>
              <a:gd name="connsiteX16" fmla="*/ 618231 w 3616406"/>
              <a:gd name="connsiteY16" fmla="*/ 2372793 h 2928341"/>
              <a:gd name="connsiteX17" fmla="*/ 995024 w 3616406"/>
              <a:gd name="connsiteY17" fmla="*/ 1719000 h 2928341"/>
              <a:gd name="connsiteX18" fmla="*/ 1018825 w 3616406"/>
              <a:gd name="connsiteY18" fmla="*/ 1132435 h 2928341"/>
              <a:gd name="connsiteX19" fmla="*/ 470775 w 3616406"/>
              <a:gd name="connsiteY19" fmla="*/ 861170 h 2928341"/>
              <a:gd name="connsiteX20" fmla="*/ 5769 w 3616406"/>
              <a:gd name="connsiteY20" fmla="*/ 615785 h 2928341"/>
              <a:gd name="connsiteX0" fmla="*/ 5769 w 3616406"/>
              <a:gd name="connsiteY0" fmla="*/ 615785 h 2889040"/>
              <a:gd name="connsiteX1" fmla="*/ 247874 w 3616406"/>
              <a:gd name="connsiteY1" fmla="*/ 12365 h 2889040"/>
              <a:gd name="connsiteX2" fmla="*/ 784336 w 3616406"/>
              <a:gd name="connsiteY2" fmla="*/ 241879 h 2889040"/>
              <a:gd name="connsiteX3" fmla="*/ 1350948 w 3616406"/>
              <a:gd name="connsiteY3" fmla="*/ 633764 h 2889040"/>
              <a:gd name="connsiteX4" fmla="*/ 2290294 w 3616406"/>
              <a:gd name="connsiteY4" fmla="*/ 345732 h 2889040"/>
              <a:gd name="connsiteX5" fmla="*/ 2838934 w 3616406"/>
              <a:gd name="connsiteY5" fmla="*/ 450235 h 2889040"/>
              <a:gd name="connsiteX6" fmla="*/ 3352740 w 3616406"/>
              <a:gd name="connsiteY6" fmla="*/ 1146920 h 2889040"/>
              <a:gd name="connsiteX7" fmla="*/ 3587871 w 3616406"/>
              <a:gd name="connsiteY7" fmla="*/ 1843606 h 2889040"/>
              <a:gd name="connsiteX8" fmla="*/ 3602964 w 3616406"/>
              <a:gd name="connsiteY8" fmla="*/ 2517098 h 2889040"/>
              <a:gd name="connsiteX9" fmla="*/ 3502467 w 3616406"/>
              <a:gd name="connsiteY9" fmla="*/ 2837525 h 2889040"/>
              <a:gd name="connsiteX10" fmla="*/ 3215657 w 3616406"/>
              <a:gd name="connsiteY10" fmla="*/ 2834593 h 2889040"/>
              <a:gd name="connsiteX11" fmla="*/ 2930617 w 3616406"/>
              <a:gd name="connsiteY11" fmla="*/ 2315660 h 2889040"/>
              <a:gd name="connsiteX12" fmla="*/ 2244409 w 3616406"/>
              <a:gd name="connsiteY12" fmla="*/ 2051067 h 2889040"/>
              <a:gd name="connsiteX13" fmla="*/ 1656321 w 3616406"/>
              <a:gd name="connsiteY13" fmla="*/ 2215231 h 2889040"/>
              <a:gd name="connsiteX14" fmla="*/ 1345709 w 3616406"/>
              <a:gd name="connsiteY14" fmla="*/ 2578708 h 2889040"/>
              <a:gd name="connsiteX15" fmla="*/ 940465 w 3616406"/>
              <a:gd name="connsiteY15" fmla="*/ 2575126 h 2889040"/>
              <a:gd name="connsiteX16" fmla="*/ 618231 w 3616406"/>
              <a:gd name="connsiteY16" fmla="*/ 2372793 h 2889040"/>
              <a:gd name="connsiteX17" fmla="*/ 995024 w 3616406"/>
              <a:gd name="connsiteY17" fmla="*/ 1719000 h 2889040"/>
              <a:gd name="connsiteX18" fmla="*/ 1018825 w 3616406"/>
              <a:gd name="connsiteY18" fmla="*/ 1132435 h 2889040"/>
              <a:gd name="connsiteX19" fmla="*/ 470775 w 3616406"/>
              <a:gd name="connsiteY19" fmla="*/ 861170 h 2889040"/>
              <a:gd name="connsiteX20" fmla="*/ 5769 w 3616406"/>
              <a:gd name="connsiteY20" fmla="*/ 615785 h 2889040"/>
              <a:gd name="connsiteX0" fmla="*/ 5769 w 3616406"/>
              <a:gd name="connsiteY0" fmla="*/ 615785 h 2889040"/>
              <a:gd name="connsiteX1" fmla="*/ 247874 w 3616406"/>
              <a:gd name="connsiteY1" fmla="*/ 12365 h 2889040"/>
              <a:gd name="connsiteX2" fmla="*/ 784336 w 3616406"/>
              <a:gd name="connsiteY2" fmla="*/ 241879 h 2889040"/>
              <a:gd name="connsiteX3" fmla="*/ 1350948 w 3616406"/>
              <a:gd name="connsiteY3" fmla="*/ 633764 h 2889040"/>
              <a:gd name="connsiteX4" fmla="*/ 2290294 w 3616406"/>
              <a:gd name="connsiteY4" fmla="*/ 408238 h 2889040"/>
              <a:gd name="connsiteX5" fmla="*/ 2838934 w 3616406"/>
              <a:gd name="connsiteY5" fmla="*/ 450235 h 2889040"/>
              <a:gd name="connsiteX6" fmla="*/ 3352740 w 3616406"/>
              <a:gd name="connsiteY6" fmla="*/ 1146920 h 2889040"/>
              <a:gd name="connsiteX7" fmla="*/ 3587871 w 3616406"/>
              <a:gd name="connsiteY7" fmla="*/ 1843606 h 2889040"/>
              <a:gd name="connsiteX8" fmla="*/ 3602964 w 3616406"/>
              <a:gd name="connsiteY8" fmla="*/ 2517098 h 2889040"/>
              <a:gd name="connsiteX9" fmla="*/ 3502467 w 3616406"/>
              <a:gd name="connsiteY9" fmla="*/ 2837525 h 2889040"/>
              <a:gd name="connsiteX10" fmla="*/ 3215657 w 3616406"/>
              <a:gd name="connsiteY10" fmla="*/ 2834593 h 2889040"/>
              <a:gd name="connsiteX11" fmla="*/ 2930617 w 3616406"/>
              <a:gd name="connsiteY11" fmla="*/ 2315660 h 2889040"/>
              <a:gd name="connsiteX12" fmla="*/ 2244409 w 3616406"/>
              <a:gd name="connsiteY12" fmla="*/ 2051067 h 2889040"/>
              <a:gd name="connsiteX13" fmla="*/ 1656321 w 3616406"/>
              <a:gd name="connsiteY13" fmla="*/ 2215231 h 2889040"/>
              <a:gd name="connsiteX14" fmla="*/ 1345709 w 3616406"/>
              <a:gd name="connsiteY14" fmla="*/ 2578708 h 2889040"/>
              <a:gd name="connsiteX15" fmla="*/ 940465 w 3616406"/>
              <a:gd name="connsiteY15" fmla="*/ 2575126 h 2889040"/>
              <a:gd name="connsiteX16" fmla="*/ 618231 w 3616406"/>
              <a:gd name="connsiteY16" fmla="*/ 2372793 h 2889040"/>
              <a:gd name="connsiteX17" fmla="*/ 995024 w 3616406"/>
              <a:gd name="connsiteY17" fmla="*/ 1719000 h 2889040"/>
              <a:gd name="connsiteX18" fmla="*/ 1018825 w 3616406"/>
              <a:gd name="connsiteY18" fmla="*/ 1132435 h 2889040"/>
              <a:gd name="connsiteX19" fmla="*/ 470775 w 3616406"/>
              <a:gd name="connsiteY19" fmla="*/ 861170 h 2889040"/>
              <a:gd name="connsiteX20" fmla="*/ 5769 w 3616406"/>
              <a:gd name="connsiteY20" fmla="*/ 615785 h 2889040"/>
              <a:gd name="connsiteX0" fmla="*/ 5769 w 3616406"/>
              <a:gd name="connsiteY0" fmla="*/ 615785 h 2889040"/>
              <a:gd name="connsiteX1" fmla="*/ 247874 w 3616406"/>
              <a:gd name="connsiteY1" fmla="*/ 12365 h 2889040"/>
              <a:gd name="connsiteX2" fmla="*/ 784336 w 3616406"/>
              <a:gd name="connsiteY2" fmla="*/ 241879 h 2889040"/>
              <a:gd name="connsiteX3" fmla="*/ 1350948 w 3616406"/>
              <a:gd name="connsiteY3" fmla="*/ 633764 h 2889040"/>
              <a:gd name="connsiteX4" fmla="*/ 2290294 w 3616406"/>
              <a:gd name="connsiteY4" fmla="*/ 408238 h 2889040"/>
              <a:gd name="connsiteX5" fmla="*/ 2861573 w 3616406"/>
              <a:gd name="connsiteY5" fmla="*/ 520554 h 2889040"/>
              <a:gd name="connsiteX6" fmla="*/ 3352740 w 3616406"/>
              <a:gd name="connsiteY6" fmla="*/ 1146920 h 2889040"/>
              <a:gd name="connsiteX7" fmla="*/ 3587871 w 3616406"/>
              <a:gd name="connsiteY7" fmla="*/ 1843606 h 2889040"/>
              <a:gd name="connsiteX8" fmla="*/ 3602964 w 3616406"/>
              <a:gd name="connsiteY8" fmla="*/ 2517098 h 2889040"/>
              <a:gd name="connsiteX9" fmla="*/ 3502467 w 3616406"/>
              <a:gd name="connsiteY9" fmla="*/ 2837525 h 2889040"/>
              <a:gd name="connsiteX10" fmla="*/ 3215657 w 3616406"/>
              <a:gd name="connsiteY10" fmla="*/ 2834593 h 2889040"/>
              <a:gd name="connsiteX11" fmla="*/ 2930617 w 3616406"/>
              <a:gd name="connsiteY11" fmla="*/ 2315660 h 2889040"/>
              <a:gd name="connsiteX12" fmla="*/ 2244409 w 3616406"/>
              <a:gd name="connsiteY12" fmla="*/ 2051067 h 2889040"/>
              <a:gd name="connsiteX13" fmla="*/ 1656321 w 3616406"/>
              <a:gd name="connsiteY13" fmla="*/ 2215231 h 2889040"/>
              <a:gd name="connsiteX14" fmla="*/ 1345709 w 3616406"/>
              <a:gd name="connsiteY14" fmla="*/ 2578708 h 2889040"/>
              <a:gd name="connsiteX15" fmla="*/ 940465 w 3616406"/>
              <a:gd name="connsiteY15" fmla="*/ 2575126 h 2889040"/>
              <a:gd name="connsiteX16" fmla="*/ 618231 w 3616406"/>
              <a:gd name="connsiteY16" fmla="*/ 2372793 h 2889040"/>
              <a:gd name="connsiteX17" fmla="*/ 995024 w 3616406"/>
              <a:gd name="connsiteY17" fmla="*/ 1719000 h 2889040"/>
              <a:gd name="connsiteX18" fmla="*/ 1018825 w 3616406"/>
              <a:gd name="connsiteY18" fmla="*/ 1132435 h 2889040"/>
              <a:gd name="connsiteX19" fmla="*/ 470775 w 3616406"/>
              <a:gd name="connsiteY19" fmla="*/ 861170 h 2889040"/>
              <a:gd name="connsiteX20" fmla="*/ 5769 w 3616406"/>
              <a:gd name="connsiteY20" fmla="*/ 615785 h 2889040"/>
              <a:gd name="connsiteX0" fmla="*/ 5769 w 3603100"/>
              <a:gd name="connsiteY0" fmla="*/ 615785 h 2889040"/>
              <a:gd name="connsiteX1" fmla="*/ 247874 w 3603100"/>
              <a:gd name="connsiteY1" fmla="*/ 12365 h 2889040"/>
              <a:gd name="connsiteX2" fmla="*/ 784336 w 3603100"/>
              <a:gd name="connsiteY2" fmla="*/ 241879 h 2889040"/>
              <a:gd name="connsiteX3" fmla="*/ 1350948 w 3603100"/>
              <a:gd name="connsiteY3" fmla="*/ 633764 h 2889040"/>
              <a:gd name="connsiteX4" fmla="*/ 2290294 w 3603100"/>
              <a:gd name="connsiteY4" fmla="*/ 408238 h 2889040"/>
              <a:gd name="connsiteX5" fmla="*/ 2861573 w 3603100"/>
              <a:gd name="connsiteY5" fmla="*/ 520554 h 2889040"/>
              <a:gd name="connsiteX6" fmla="*/ 3352740 w 3603100"/>
              <a:gd name="connsiteY6" fmla="*/ 1146920 h 2889040"/>
              <a:gd name="connsiteX7" fmla="*/ 3519955 w 3603100"/>
              <a:gd name="connsiteY7" fmla="*/ 1843606 h 2889040"/>
              <a:gd name="connsiteX8" fmla="*/ 3602964 w 3603100"/>
              <a:gd name="connsiteY8" fmla="*/ 2517098 h 2889040"/>
              <a:gd name="connsiteX9" fmla="*/ 3502467 w 3603100"/>
              <a:gd name="connsiteY9" fmla="*/ 2837525 h 2889040"/>
              <a:gd name="connsiteX10" fmla="*/ 3215657 w 3603100"/>
              <a:gd name="connsiteY10" fmla="*/ 2834593 h 2889040"/>
              <a:gd name="connsiteX11" fmla="*/ 2930617 w 3603100"/>
              <a:gd name="connsiteY11" fmla="*/ 2315660 h 2889040"/>
              <a:gd name="connsiteX12" fmla="*/ 2244409 w 3603100"/>
              <a:gd name="connsiteY12" fmla="*/ 2051067 h 2889040"/>
              <a:gd name="connsiteX13" fmla="*/ 1656321 w 3603100"/>
              <a:gd name="connsiteY13" fmla="*/ 2215231 h 2889040"/>
              <a:gd name="connsiteX14" fmla="*/ 1345709 w 3603100"/>
              <a:gd name="connsiteY14" fmla="*/ 2578708 h 2889040"/>
              <a:gd name="connsiteX15" fmla="*/ 940465 w 3603100"/>
              <a:gd name="connsiteY15" fmla="*/ 2575126 h 2889040"/>
              <a:gd name="connsiteX16" fmla="*/ 618231 w 3603100"/>
              <a:gd name="connsiteY16" fmla="*/ 2372793 h 2889040"/>
              <a:gd name="connsiteX17" fmla="*/ 995024 w 3603100"/>
              <a:gd name="connsiteY17" fmla="*/ 1719000 h 2889040"/>
              <a:gd name="connsiteX18" fmla="*/ 1018825 w 3603100"/>
              <a:gd name="connsiteY18" fmla="*/ 1132435 h 2889040"/>
              <a:gd name="connsiteX19" fmla="*/ 470775 w 3603100"/>
              <a:gd name="connsiteY19" fmla="*/ 861170 h 2889040"/>
              <a:gd name="connsiteX20" fmla="*/ 5769 w 3603100"/>
              <a:gd name="connsiteY20" fmla="*/ 615785 h 2889040"/>
              <a:gd name="connsiteX0" fmla="*/ 5769 w 3603112"/>
              <a:gd name="connsiteY0" fmla="*/ 615785 h 2889040"/>
              <a:gd name="connsiteX1" fmla="*/ 247874 w 3603112"/>
              <a:gd name="connsiteY1" fmla="*/ 12365 h 2889040"/>
              <a:gd name="connsiteX2" fmla="*/ 784336 w 3603112"/>
              <a:gd name="connsiteY2" fmla="*/ 241879 h 2889040"/>
              <a:gd name="connsiteX3" fmla="*/ 1350948 w 3603112"/>
              <a:gd name="connsiteY3" fmla="*/ 633764 h 2889040"/>
              <a:gd name="connsiteX4" fmla="*/ 2290294 w 3603112"/>
              <a:gd name="connsiteY4" fmla="*/ 408238 h 2889040"/>
              <a:gd name="connsiteX5" fmla="*/ 2861573 w 3603112"/>
              <a:gd name="connsiteY5" fmla="*/ 520554 h 2889040"/>
              <a:gd name="connsiteX6" fmla="*/ 3330101 w 3603112"/>
              <a:gd name="connsiteY6" fmla="*/ 1170359 h 2889040"/>
              <a:gd name="connsiteX7" fmla="*/ 3519955 w 3603112"/>
              <a:gd name="connsiteY7" fmla="*/ 1843606 h 2889040"/>
              <a:gd name="connsiteX8" fmla="*/ 3602964 w 3603112"/>
              <a:gd name="connsiteY8" fmla="*/ 2517098 h 2889040"/>
              <a:gd name="connsiteX9" fmla="*/ 3502467 w 3603112"/>
              <a:gd name="connsiteY9" fmla="*/ 2837525 h 2889040"/>
              <a:gd name="connsiteX10" fmla="*/ 3215657 w 3603112"/>
              <a:gd name="connsiteY10" fmla="*/ 2834593 h 2889040"/>
              <a:gd name="connsiteX11" fmla="*/ 2930617 w 3603112"/>
              <a:gd name="connsiteY11" fmla="*/ 2315660 h 2889040"/>
              <a:gd name="connsiteX12" fmla="*/ 2244409 w 3603112"/>
              <a:gd name="connsiteY12" fmla="*/ 2051067 h 2889040"/>
              <a:gd name="connsiteX13" fmla="*/ 1656321 w 3603112"/>
              <a:gd name="connsiteY13" fmla="*/ 2215231 h 2889040"/>
              <a:gd name="connsiteX14" fmla="*/ 1345709 w 3603112"/>
              <a:gd name="connsiteY14" fmla="*/ 2578708 h 2889040"/>
              <a:gd name="connsiteX15" fmla="*/ 940465 w 3603112"/>
              <a:gd name="connsiteY15" fmla="*/ 2575126 h 2889040"/>
              <a:gd name="connsiteX16" fmla="*/ 618231 w 3603112"/>
              <a:gd name="connsiteY16" fmla="*/ 2372793 h 2889040"/>
              <a:gd name="connsiteX17" fmla="*/ 995024 w 3603112"/>
              <a:gd name="connsiteY17" fmla="*/ 1719000 h 2889040"/>
              <a:gd name="connsiteX18" fmla="*/ 1018825 w 3603112"/>
              <a:gd name="connsiteY18" fmla="*/ 1132435 h 2889040"/>
              <a:gd name="connsiteX19" fmla="*/ 470775 w 3603112"/>
              <a:gd name="connsiteY19" fmla="*/ 861170 h 2889040"/>
              <a:gd name="connsiteX20" fmla="*/ 5769 w 3603112"/>
              <a:gd name="connsiteY20" fmla="*/ 615785 h 2889040"/>
              <a:gd name="connsiteX0" fmla="*/ 5769 w 3603143"/>
              <a:gd name="connsiteY0" fmla="*/ 615785 h 2889040"/>
              <a:gd name="connsiteX1" fmla="*/ 247874 w 3603143"/>
              <a:gd name="connsiteY1" fmla="*/ 12365 h 2889040"/>
              <a:gd name="connsiteX2" fmla="*/ 784336 w 3603143"/>
              <a:gd name="connsiteY2" fmla="*/ 241879 h 2889040"/>
              <a:gd name="connsiteX3" fmla="*/ 1350948 w 3603143"/>
              <a:gd name="connsiteY3" fmla="*/ 633764 h 2889040"/>
              <a:gd name="connsiteX4" fmla="*/ 2290294 w 3603143"/>
              <a:gd name="connsiteY4" fmla="*/ 408238 h 2889040"/>
              <a:gd name="connsiteX5" fmla="*/ 2861573 w 3603143"/>
              <a:gd name="connsiteY5" fmla="*/ 520554 h 2889040"/>
              <a:gd name="connsiteX6" fmla="*/ 3284824 w 3603143"/>
              <a:gd name="connsiteY6" fmla="*/ 1207862 h 2889040"/>
              <a:gd name="connsiteX7" fmla="*/ 3519955 w 3603143"/>
              <a:gd name="connsiteY7" fmla="*/ 1843606 h 2889040"/>
              <a:gd name="connsiteX8" fmla="*/ 3602964 w 3603143"/>
              <a:gd name="connsiteY8" fmla="*/ 2517098 h 2889040"/>
              <a:gd name="connsiteX9" fmla="*/ 3502467 w 3603143"/>
              <a:gd name="connsiteY9" fmla="*/ 2837525 h 2889040"/>
              <a:gd name="connsiteX10" fmla="*/ 3215657 w 3603143"/>
              <a:gd name="connsiteY10" fmla="*/ 2834593 h 2889040"/>
              <a:gd name="connsiteX11" fmla="*/ 2930617 w 3603143"/>
              <a:gd name="connsiteY11" fmla="*/ 2315660 h 2889040"/>
              <a:gd name="connsiteX12" fmla="*/ 2244409 w 3603143"/>
              <a:gd name="connsiteY12" fmla="*/ 2051067 h 2889040"/>
              <a:gd name="connsiteX13" fmla="*/ 1656321 w 3603143"/>
              <a:gd name="connsiteY13" fmla="*/ 2215231 h 2889040"/>
              <a:gd name="connsiteX14" fmla="*/ 1345709 w 3603143"/>
              <a:gd name="connsiteY14" fmla="*/ 2578708 h 2889040"/>
              <a:gd name="connsiteX15" fmla="*/ 940465 w 3603143"/>
              <a:gd name="connsiteY15" fmla="*/ 2575126 h 2889040"/>
              <a:gd name="connsiteX16" fmla="*/ 618231 w 3603143"/>
              <a:gd name="connsiteY16" fmla="*/ 2372793 h 2889040"/>
              <a:gd name="connsiteX17" fmla="*/ 995024 w 3603143"/>
              <a:gd name="connsiteY17" fmla="*/ 1719000 h 2889040"/>
              <a:gd name="connsiteX18" fmla="*/ 1018825 w 3603143"/>
              <a:gd name="connsiteY18" fmla="*/ 1132435 h 2889040"/>
              <a:gd name="connsiteX19" fmla="*/ 470775 w 3603143"/>
              <a:gd name="connsiteY19" fmla="*/ 861170 h 2889040"/>
              <a:gd name="connsiteX20" fmla="*/ 5769 w 3603143"/>
              <a:gd name="connsiteY20" fmla="*/ 615785 h 2889040"/>
              <a:gd name="connsiteX0" fmla="*/ 5769 w 3748612"/>
              <a:gd name="connsiteY0" fmla="*/ 615785 h 2889040"/>
              <a:gd name="connsiteX1" fmla="*/ 247874 w 3748612"/>
              <a:gd name="connsiteY1" fmla="*/ 12365 h 2889040"/>
              <a:gd name="connsiteX2" fmla="*/ 784336 w 3748612"/>
              <a:gd name="connsiteY2" fmla="*/ 241879 h 2889040"/>
              <a:gd name="connsiteX3" fmla="*/ 1350948 w 3748612"/>
              <a:gd name="connsiteY3" fmla="*/ 633764 h 2889040"/>
              <a:gd name="connsiteX4" fmla="*/ 2290294 w 3748612"/>
              <a:gd name="connsiteY4" fmla="*/ 408238 h 2889040"/>
              <a:gd name="connsiteX5" fmla="*/ 2861573 w 3748612"/>
              <a:gd name="connsiteY5" fmla="*/ 520554 h 2889040"/>
              <a:gd name="connsiteX6" fmla="*/ 3284824 w 3748612"/>
              <a:gd name="connsiteY6" fmla="*/ 1207862 h 2889040"/>
              <a:gd name="connsiteX7" fmla="*/ 3737287 w 3748612"/>
              <a:gd name="connsiteY7" fmla="*/ 1834231 h 2889040"/>
              <a:gd name="connsiteX8" fmla="*/ 3602964 w 3748612"/>
              <a:gd name="connsiteY8" fmla="*/ 2517098 h 2889040"/>
              <a:gd name="connsiteX9" fmla="*/ 3502467 w 3748612"/>
              <a:gd name="connsiteY9" fmla="*/ 2837525 h 2889040"/>
              <a:gd name="connsiteX10" fmla="*/ 3215657 w 3748612"/>
              <a:gd name="connsiteY10" fmla="*/ 2834593 h 2889040"/>
              <a:gd name="connsiteX11" fmla="*/ 2930617 w 3748612"/>
              <a:gd name="connsiteY11" fmla="*/ 2315660 h 2889040"/>
              <a:gd name="connsiteX12" fmla="*/ 2244409 w 3748612"/>
              <a:gd name="connsiteY12" fmla="*/ 2051067 h 2889040"/>
              <a:gd name="connsiteX13" fmla="*/ 1656321 w 3748612"/>
              <a:gd name="connsiteY13" fmla="*/ 2215231 h 2889040"/>
              <a:gd name="connsiteX14" fmla="*/ 1345709 w 3748612"/>
              <a:gd name="connsiteY14" fmla="*/ 2578708 h 2889040"/>
              <a:gd name="connsiteX15" fmla="*/ 940465 w 3748612"/>
              <a:gd name="connsiteY15" fmla="*/ 2575126 h 2889040"/>
              <a:gd name="connsiteX16" fmla="*/ 618231 w 3748612"/>
              <a:gd name="connsiteY16" fmla="*/ 2372793 h 2889040"/>
              <a:gd name="connsiteX17" fmla="*/ 995024 w 3748612"/>
              <a:gd name="connsiteY17" fmla="*/ 1719000 h 2889040"/>
              <a:gd name="connsiteX18" fmla="*/ 1018825 w 3748612"/>
              <a:gd name="connsiteY18" fmla="*/ 1132435 h 2889040"/>
              <a:gd name="connsiteX19" fmla="*/ 470775 w 3748612"/>
              <a:gd name="connsiteY19" fmla="*/ 861170 h 2889040"/>
              <a:gd name="connsiteX20" fmla="*/ 5769 w 3748612"/>
              <a:gd name="connsiteY20" fmla="*/ 615785 h 2889040"/>
              <a:gd name="connsiteX0" fmla="*/ 5769 w 3748612"/>
              <a:gd name="connsiteY0" fmla="*/ 615785 h 2889040"/>
              <a:gd name="connsiteX1" fmla="*/ 247874 w 3748612"/>
              <a:gd name="connsiteY1" fmla="*/ 12365 h 2889040"/>
              <a:gd name="connsiteX2" fmla="*/ 784336 w 3748612"/>
              <a:gd name="connsiteY2" fmla="*/ 241879 h 2889040"/>
              <a:gd name="connsiteX3" fmla="*/ 1350948 w 3748612"/>
              <a:gd name="connsiteY3" fmla="*/ 633764 h 2889040"/>
              <a:gd name="connsiteX4" fmla="*/ 2290294 w 3748612"/>
              <a:gd name="connsiteY4" fmla="*/ 408238 h 2889040"/>
              <a:gd name="connsiteX5" fmla="*/ 2861573 w 3748612"/>
              <a:gd name="connsiteY5" fmla="*/ 520554 h 2889040"/>
              <a:gd name="connsiteX6" fmla="*/ 3284824 w 3748612"/>
              <a:gd name="connsiteY6" fmla="*/ 1207862 h 2889040"/>
              <a:gd name="connsiteX7" fmla="*/ 3737287 w 3748612"/>
              <a:gd name="connsiteY7" fmla="*/ 1834231 h 2889040"/>
              <a:gd name="connsiteX8" fmla="*/ 3602964 w 3748612"/>
              <a:gd name="connsiteY8" fmla="*/ 2517098 h 2889040"/>
              <a:gd name="connsiteX9" fmla="*/ 3502467 w 3748612"/>
              <a:gd name="connsiteY9" fmla="*/ 2837525 h 2889040"/>
              <a:gd name="connsiteX10" fmla="*/ 3215657 w 3748612"/>
              <a:gd name="connsiteY10" fmla="*/ 2834593 h 2889040"/>
              <a:gd name="connsiteX11" fmla="*/ 2930617 w 3748612"/>
              <a:gd name="connsiteY11" fmla="*/ 2315660 h 2889040"/>
              <a:gd name="connsiteX12" fmla="*/ 2244409 w 3748612"/>
              <a:gd name="connsiteY12" fmla="*/ 2051067 h 2889040"/>
              <a:gd name="connsiteX13" fmla="*/ 1656321 w 3748612"/>
              <a:gd name="connsiteY13" fmla="*/ 2215231 h 2889040"/>
              <a:gd name="connsiteX14" fmla="*/ 1345709 w 3748612"/>
              <a:gd name="connsiteY14" fmla="*/ 2578708 h 2889040"/>
              <a:gd name="connsiteX15" fmla="*/ 759355 w 3748612"/>
              <a:gd name="connsiteY15" fmla="*/ 2762642 h 2889040"/>
              <a:gd name="connsiteX16" fmla="*/ 618231 w 3748612"/>
              <a:gd name="connsiteY16" fmla="*/ 2372793 h 2889040"/>
              <a:gd name="connsiteX17" fmla="*/ 995024 w 3748612"/>
              <a:gd name="connsiteY17" fmla="*/ 1719000 h 2889040"/>
              <a:gd name="connsiteX18" fmla="*/ 1018825 w 3748612"/>
              <a:gd name="connsiteY18" fmla="*/ 1132435 h 2889040"/>
              <a:gd name="connsiteX19" fmla="*/ 470775 w 3748612"/>
              <a:gd name="connsiteY19" fmla="*/ 861170 h 2889040"/>
              <a:gd name="connsiteX20" fmla="*/ 5769 w 3748612"/>
              <a:gd name="connsiteY20" fmla="*/ 615785 h 2889040"/>
              <a:gd name="connsiteX0" fmla="*/ 5769 w 3748612"/>
              <a:gd name="connsiteY0" fmla="*/ 615785 h 2889040"/>
              <a:gd name="connsiteX1" fmla="*/ 247874 w 3748612"/>
              <a:gd name="connsiteY1" fmla="*/ 12365 h 2889040"/>
              <a:gd name="connsiteX2" fmla="*/ 784336 w 3748612"/>
              <a:gd name="connsiteY2" fmla="*/ 241879 h 2889040"/>
              <a:gd name="connsiteX3" fmla="*/ 1350948 w 3748612"/>
              <a:gd name="connsiteY3" fmla="*/ 633764 h 2889040"/>
              <a:gd name="connsiteX4" fmla="*/ 2290294 w 3748612"/>
              <a:gd name="connsiteY4" fmla="*/ 408238 h 2889040"/>
              <a:gd name="connsiteX5" fmla="*/ 2861573 w 3748612"/>
              <a:gd name="connsiteY5" fmla="*/ 520554 h 2889040"/>
              <a:gd name="connsiteX6" fmla="*/ 3284824 w 3748612"/>
              <a:gd name="connsiteY6" fmla="*/ 1207862 h 2889040"/>
              <a:gd name="connsiteX7" fmla="*/ 3737287 w 3748612"/>
              <a:gd name="connsiteY7" fmla="*/ 1834231 h 2889040"/>
              <a:gd name="connsiteX8" fmla="*/ 3602964 w 3748612"/>
              <a:gd name="connsiteY8" fmla="*/ 2517098 h 2889040"/>
              <a:gd name="connsiteX9" fmla="*/ 3502467 w 3748612"/>
              <a:gd name="connsiteY9" fmla="*/ 2837525 h 2889040"/>
              <a:gd name="connsiteX10" fmla="*/ 3215657 w 3748612"/>
              <a:gd name="connsiteY10" fmla="*/ 2834593 h 2889040"/>
              <a:gd name="connsiteX11" fmla="*/ 2930617 w 3748612"/>
              <a:gd name="connsiteY11" fmla="*/ 2315660 h 2889040"/>
              <a:gd name="connsiteX12" fmla="*/ 2244409 w 3748612"/>
              <a:gd name="connsiteY12" fmla="*/ 2051067 h 2889040"/>
              <a:gd name="connsiteX13" fmla="*/ 1656321 w 3748612"/>
              <a:gd name="connsiteY13" fmla="*/ 2215231 h 2889040"/>
              <a:gd name="connsiteX14" fmla="*/ 1345709 w 3748612"/>
              <a:gd name="connsiteY14" fmla="*/ 2578708 h 2889040"/>
              <a:gd name="connsiteX15" fmla="*/ 759355 w 3748612"/>
              <a:gd name="connsiteY15" fmla="*/ 2762642 h 2889040"/>
              <a:gd name="connsiteX16" fmla="*/ 500509 w 3748612"/>
              <a:gd name="connsiteY16" fmla="*/ 2372793 h 2889040"/>
              <a:gd name="connsiteX17" fmla="*/ 995024 w 3748612"/>
              <a:gd name="connsiteY17" fmla="*/ 1719000 h 2889040"/>
              <a:gd name="connsiteX18" fmla="*/ 1018825 w 3748612"/>
              <a:gd name="connsiteY18" fmla="*/ 1132435 h 2889040"/>
              <a:gd name="connsiteX19" fmla="*/ 470775 w 3748612"/>
              <a:gd name="connsiteY19" fmla="*/ 861170 h 2889040"/>
              <a:gd name="connsiteX20" fmla="*/ 5769 w 3748612"/>
              <a:gd name="connsiteY20" fmla="*/ 615785 h 2889040"/>
              <a:gd name="connsiteX0" fmla="*/ 5769 w 3748612"/>
              <a:gd name="connsiteY0" fmla="*/ 614484 h 2887739"/>
              <a:gd name="connsiteX1" fmla="*/ 247874 w 3748612"/>
              <a:gd name="connsiteY1" fmla="*/ 11064 h 2887739"/>
              <a:gd name="connsiteX2" fmla="*/ 784336 w 3748612"/>
              <a:gd name="connsiteY2" fmla="*/ 240578 h 2887739"/>
              <a:gd name="connsiteX3" fmla="*/ 1305671 w 3748612"/>
              <a:gd name="connsiteY3" fmla="*/ 454324 h 2887739"/>
              <a:gd name="connsiteX4" fmla="*/ 2290294 w 3748612"/>
              <a:gd name="connsiteY4" fmla="*/ 406937 h 2887739"/>
              <a:gd name="connsiteX5" fmla="*/ 2861573 w 3748612"/>
              <a:gd name="connsiteY5" fmla="*/ 519253 h 2887739"/>
              <a:gd name="connsiteX6" fmla="*/ 3284824 w 3748612"/>
              <a:gd name="connsiteY6" fmla="*/ 1206561 h 2887739"/>
              <a:gd name="connsiteX7" fmla="*/ 3737287 w 3748612"/>
              <a:gd name="connsiteY7" fmla="*/ 1832930 h 2887739"/>
              <a:gd name="connsiteX8" fmla="*/ 3602964 w 3748612"/>
              <a:gd name="connsiteY8" fmla="*/ 2515797 h 2887739"/>
              <a:gd name="connsiteX9" fmla="*/ 3502467 w 3748612"/>
              <a:gd name="connsiteY9" fmla="*/ 2836224 h 2887739"/>
              <a:gd name="connsiteX10" fmla="*/ 3215657 w 3748612"/>
              <a:gd name="connsiteY10" fmla="*/ 2833292 h 2887739"/>
              <a:gd name="connsiteX11" fmla="*/ 2930617 w 3748612"/>
              <a:gd name="connsiteY11" fmla="*/ 2314359 h 2887739"/>
              <a:gd name="connsiteX12" fmla="*/ 2244409 w 3748612"/>
              <a:gd name="connsiteY12" fmla="*/ 2049766 h 2887739"/>
              <a:gd name="connsiteX13" fmla="*/ 1656321 w 3748612"/>
              <a:gd name="connsiteY13" fmla="*/ 2213930 h 2887739"/>
              <a:gd name="connsiteX14" fmla="*/ 1345709 w 3748612"/>
              <a:gd name="connsiteY14" fmla="*/ 2577407 h 2887739"/>
              <a:gd name="connsiteX15" fmla="*/ 759355 w 3748612"/>
              <a:gd name="connsiteY15" fmla="*/ 2761341 h 2887739"/>
              <a:gd name="connsiteX16" fmla="*/ 500509 w 3748612"/>
              <a:gd name="connsiteY16" fmla="*/ 2371492 h 2887739"/>
              <a:gd name="connsiteX17" fmla="*/ 995024 w 3748612"/>
              <a:gd name="connsiteY17" fmla="*/ 1717699 h 2887739"/>
              <a:gd name="connsiteX18" fmla="*/ 1018825 w 3748612"/>
              <a:gd name="connsiteY18" fmla="*/ 1131134 h 2887739"/>
              <a:gd name="connsiteX19" fmla="*/ 470775 w 3748612"/>
              <a:gd name="connsiteY19" fmla="*/ 859869 h 2887739"/>
              <a:gd name="connsiteX20" fmla="*/ 5769 w 3748612"/>
              <a:gd name="connsiteY20" fmla="*/ 614484 h 2887739"/>
              <a:gd name="connsiteX0" fmla="*/ 5859 w 3748702"/>
              <a:gd name="connsiteY0" fmla="*/ 629891 h 2903146"/>
              <a:gd name="connsiteX1" fmla="*/ 247964 w 3748702"/>
              <a:gd name="connsiteY1" fmla="*/ 26471 h 2903146"/>
              <a:gd name="connsiteX2" fmla="*/ 802537 w 3748702"/>
              <a:gd name="connsiteY2" fmla="*/ 143476 h 2903146"/>
              <a:gd name="connsiteX3" fmla="*/ 1305761 w 3748702"/>
              <a:gd name="connsiteY3" fmla="*/ 469731 h 2903146"/>
              <a:gd name="connsiteX4" fmla="*/ 2290384 w 3748702"/>
              <a:gd name="connsiteY4" fmla="*/ 422344 h 2903146"/>
              <a:gd name="connsiteX5" fmla="*/ 2861663 w 3748702"/>
              <a:gd name="connsiteY5" fmla="*/ 534660 h 2903146"/>
              <a:gd name="connsiteX6" fmla="*/ 3284914 w 3748702"/>
              <a:gd name="connsiteY6" fmla="*/ 1221968 h 2903146"/>
              <a:gd name="connsiteX7" fmla="*/ 3737377 w 3748702"/>
              <a:gd name="connsiteY7" fmla="*/ 1848337 h 2903146"/>
              <a:gd name="connsiteX8" fmla="*/ 3603054 w 3748702"/>
              <a:gd name="connsiteY8" fmla="*/ 2531204 h 2903146"/>
              <a:gd name="connsiteX9" fmla="*/ 3502557 w 3748702"/>
              <a:gd name="connsiteY9" fmla="*/ 2851631 h 2903146"/>
              <a:gd name="connsiteX10" fmla="*/ 3215747 w 3748702"/>
              <a:gd name="connsiteY10" fmla="*/ 2848699 h 2903146"/>
              <a:gd name="connsiteX11" fmla="*/ 2930707 w 3748702"/>
              <a:gd name="connsiteY11" fmla="*/ 2329766 h 2903146"/>
              <a:gd name="connsiteX12" fmla="*/ 2244499 w 3748702"/>
              <a:gd name="connsiteY12" fmla="*/ 2065173 h 2903146"/>
              <a:gd name="connsiteX13" fmla="*/ 1656411 w 3748702"/>
              <a:gd name="connsiteY13" fmla="*/ 2229337 h 2903146"/>
              <a:gd name="connsiteX14" fmla="*/ 1345799 w 3748702"/>
              <a:gd name="connsiteY14" fmla="*/ 2592814 h 2903146"/>
              <a:gd name="connsiteX15" fmla="*/ 759445 w 3748702"/>
              <a:gd name="connsiteY15" fmla="*/ 2776748 h 2903146"/>
              <a:gd name="connsiteX16" fmla="*/ 500599 w 3748702"/>
              <a:gd name="connsiteY16" fmla="*/ 2386899 h 2903146"/>
              <a:gd name="connsiteX17" fmla="*/ 995114 w 3748702"/>
              <a:gd name="connsiteY17" fmla="*/ 1733106 h 2903146"/>
              <a:gd name="connsiteX18" fmla="*/ 1018915 w 3748702"/>
              <a:gd name="connsiteY18" fmla="*/ 1146541 h 2903146"/>
              <a:gd name="connsiteX19" fmla="*/ 470865 w 3748702"/>
              <a:gd name="connsiteY19" fmla="*/ 875276 h 2903146"/>
              <a:gd name="connsiteX20" fmla="*/ 5859 w 3748702"/>
              <a:gd name="connsiteY20" fmla="*/ 629891 h 2903146"/>
              <a:gd name="connsiteX0" fmla="*/ 42196 w 3558652"/>
              <a:gd name="connsiteY0" fmla="*/ 589842 h 2900600"/>
              <a:gd name="connsiteX1" fmla="*/ 57914 w 3558652"/>
              <a:gd name="connsiteY1" fmla="*/ 23925 h 2900600"/>
              <a:gd name="connsiteX2" fmla="*/ 612487 w 3558652"/>
              <a:gd name="connsiteY2" fmla="*/ 140930 h 2900600"/>
              <a:gd name="connsiteX3" fmla="*/ 1115711 w 3558652"/>
              <a:gd name="connsiteY3" fmla="*/ 467185 h 2900600"/>
              <a:gd name="connsiteX4" fmla="*/ 2100334 w 3558652"/>
              <a:gd name="connsiteY4" fmla="*/ 419798 h 2900600"/>
              <a:gd name="connsiteX5" fmla="*/ 2671613 w 3558652"/>
              <a:gd name="connsiteY5" fmla="*/ 532114 h 2900600"/>
              <a:gd name="connsiteX6" fmla="*/ 3094864 w 3558652"/>
              <a:gd name="connsiteY6" fmla="*/ 1219422 h 2900600"/>
              <a:gd name="connsiteX7" fmla="*/ 3547327 w 3558652"/>
              <a:gd name="connsiteY7" fmla="*/ 1845791 h 2900600"/>
              <a:gd name="connsiteX8" fmla="*/ 3413004 w 3558652"/>
              <a:gd name="connsiteY8" fmla="*/ 2528658 h 2900600"/>
              <a:gd name="connsiteX9" fmla="*/ 3312507 w 3558652"/>
              <a:gd name="connsiteY9" fmla="*/ 2849085 h 2900600"/>
              <a:gd name="connsiteX10" fmla="*/ 3025697 w 3558652"/>
              <a:gd name="connsiteY10" fmla="*/ 2846153 h 2900600"/>
              <a:gd name="connsiteX11" fmla="*/ 2740657 w 3558652"/>
              <a:gd name="connsiteY11" fmla="*/ 2327220 h 2900600"/>
              <a:gd name="connsiteX12" fmla="*/ 2054449 w 3558652"/>
              <a:gd name="connsiteY12" fmla="*/ 2062627 h 2900600"/>
              <a:gd name="connsiteX13" fmla="*/ 1466361 w 3558652"/>
              <a:gd name="connsiteY13" fmla="*/ 2226791 h 2900600"/>
              <a:gd name="connsiteX14" fmla="*/ 1155749 w 3558652"/>
              <a:gd name="connsiteY14" fmla="*/ 2590268 h 2900600"/>
              <a:gd name="connsiteX15" fmla="*/ 569395 w 3558652"/>
              <a:gd name="connsiteY15" fmla="*/ 2774202 h 2900600"/>
              <a:gd name="connsiteX16" fmla="*/ 310549 w 3558652"/>
              <a:gd name="connsiteY16" fmla="*/ 2384353 h 2900600"/>
              <a:gd name="connsiteX17" fmla="*/ 805064 w 3558652"/>
              <a:gd name="connsiteY17" fmla="*/ 1730560 h 2900600"/>
              <a:gd name="connsiteX18" fmla="*/ 828865 w 3558652"/>
              <a:gd name="connsiteY18" fmla="*/ 1143995 h 2900600"/>
              <a:gd name="connsiteX19" fmla="*/ 280815 w 3558652"/>
              <a:gd name="connsiteY19" fmla="*/ 872730 h 2900600"/>
              <a:gd name="connsiteX20" fmla="*/ 42196 w 3558652"/>
              <a:gd name="connsiteY20" fmla="*/ 589842 h 2900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558652" h="2900600">
                <a:moveTo>
                  <a:pt x="42196" y="589842"/>
                </a:moveTo>
                <a:cubicBezTo>
                  <a:pt x="5046" y="448375"/>
                  <a:pt x="-37134" y="98744"/>
                  <a:pt x="57914" y="23925"/>
                </a:cubicBezTo>
                <a:cubicBezTo>
                  <a:pt x="152962" y="-50894"/>
                  <a:pt x="436188" y="67053"/>
                  <a:pt x="612487" y="140930"/>
                </a:cubicBezTo>
                <a:cubicBezTo>
                  <a:pt x="788787" y="214807"/>
                  <a:pt x="867737" y="420707"/>
                  <a:pt x="1115711" y="467185"/>
                </a:cubicBezTo>
                <a:cubicBezTo>
                  <a:pt x="1363685" y="513663"/>
                  <a:pt x="1841017" y="408977"/>
                  <a:pt x="2100334" y="419798"/>
                </a:cubicBezTo>
                <a:cubicBezTo>
                  <a:pt x="2359651" y="430619"/>
                  <a:pt x="2505858" y="398843"/>
                  <a:pt x="2671613" y="532114"/>
                </a:cubicBezTo>
                <a:cubicBezTo>
                  <a:pt x="2837368" y="665385"/>
                  <a:pt x="2948912" y="1000476"/>
                  <a:pt x="3094864" y="1219422"/>
                </a:cubicBezTo>
                <a:cubicBezTo>
                  <a:pt x="3240816" y="1438368"/>
                  <a:pt x="3494304" y="1627585"/>
                  <a:pt x="3547327" y="1845791"/>
                </a:cubicBezTo>
                <a:cubicBezTo>
                  <a:pt x="3600350" y="2063997"/>
                  <a:pt x="3452141" y="2361442"/>
                  <a:pt x="3413004" y="2528658"/>
                </a:cubicBezTo>
                <a:cubicBezTo>
                  <a:pt x="3373867" y="2695874"/>
                  <a:pt x="3377058" y="2796169"/>
                  <a:pt x="3312507" y="2849085"/>
                </a:cubicBezTo>
                <a:cubicBezTo>
                  <a:pt x="3247956" y="2902001"/>
                  <a:pt x="3121005" y="2933131"/>
                  <a:pt x="3025697" y="2846153"/>
                </a:cubicBezTo>
                <a:cubicBezTo>
                  <a:pt x="2930389" y="2759176"/>
                  <a:pt x="2902532" y="2457808"/>
                  <a:pt x="2740657" y="2327220"/>
                </a:cubicBezTo>
                <a:cubicBezTo>
                  <a:pt x="2578782" y="2196632"/>
                  <a:pt x="2266832" y="2079365"/>
                  <a:pt x="2054449" y="2062627"/>
                </a:cubicBezTo>
                <a:cubicBezTo>
                  <a:pt x="1842066" y="2045889"/>
                  <a:pt x="1616144" y="2138851"/>
                  <a:pt x="1466361" y="2226791"/>
                </a:cubicBezTo>
                <a:cubicBezTo>
                  <a:pt x="1316578" y="2314731"/>
                  <a:pt x="1305243" y="2499033"/>
                  <a:pt x="1155749" y="2590268"/>
                </a:cubicBezTo>
                <a:cubicBezTo>
                  <a:pt x="1006255" y="2681503"/>
                  <a:pt x="710262" y="2808521"/>
                  <a:pt x="569395" y="2774202"/>
                </a:cubicBezTo>
                <a:cubicBezTo>
                  <a:pt x="428528" y="2739883"/>
                  <a:pt x="271271" y="2558293"/>
                  <a:pt x="310549" y="2384353"/>
                </a:cubicBezTo>
                <a:cubicBezTo>
                  <a:pt x="349827" y="2210413"/>
                  <a:pt x="718678" y="1937286"/>
                  <a:pt x="805064" y="1730560"/>
                </a:cubicBezTo>
                <a:cubicBezTo>
                  <a:pt x="891450" y="1523834"/>
                  <a:pt x="908694" y="1242692"/>
                  <a:pt x="828865" y="1143995"/>
                </a:cubicBezTo>
                <a:cubicBezTo>
                  <a:pt x="749036" y="1045298"/>
                  <a:pt x="411926" y="965089"/>
                  <a:pt x="280815" y="872730"/>
                </a:cubicBezTo>
                <a:cubicBezTo>
                  <a:pt x="149704" y="780371"/>
                  <a:pt x="79346" y="731309"/>
                  <a:pt x="42196" y="589842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63" name="円/楕円 62"/>
          <p:cNvSpPr/>
          <p:nvPr/>
        </p:nvSpPr>
        <p:spPr>
          <a:xfrm>
            <a:off x="1853807" y="4569562"/>
            <a:ext cx="95003" cy="95003"/>
          </a:xfrm>
          <a:prstGeom prst="ellipse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4" name="円/楕円 63"/>
          <p:cNvSpPr/>
          <p:nvPr/>
        </p:nvSpPr>
        <p:spPr>
          <a:xfrm>
            <a:off x="1967019" y="4436064"/>
            <a:ext cx="95003" cy="950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5" name="フリーフォーム 64"/>
          <p:cNvSpPr/>
          <p:nvPr/>
        </p:nvSpPr>
        <p:spPr>
          <a:xfrm>
            <a:off x="379311" y="4163843"/>
            <a:ext cx="3235070" cy="2684147"/>
          </a:xfrm>
          <a:custGeom>
            <a:avLst/>
            <a:gdLst>
              <a:gd name="connsiteX0" fmla="*/ 1552491 w 3235070"/>
              <a:gd name="connsiteY0" fmla="*/ 312252 h 2684147"/>
              <a:gd name="connsiteX1" fmla="*/ 1219116 w 3235070"/>
              <a:gd name="connsiteY1" fmla="*/ 359877 h 2684147"/>
              <a:gd name="connsiteX2" fmla="*/ 933366 w 3235070"/>
              <a:gd name="connsiteY2" fmla="*/ 274152 h 2684147"/>
              <a:gd name="connsiteX3" fmla="*/ 419016 w 3235070"/>
              <a:gd name="connsiteY3" fmla="*/ 45552 h 2684147"/>
              <a:gd name="connsiteX4" fmla="*/ 190416 w 3235070"/>
              <a:gd name="connsiteY4" fmla="*/ 16977 h 2684147"/>
              <a:gd name="connsiteX5" fmla="*/ 9441 w 3235070"/>
              <a:gd name="connsiteY5" fmla="*/ 245577 h 2684147"/>
              <a:gd name="connsiteX6" fmla="*/ 57066 w 3235070"/>
              <a:gd name="connsiteY6" fmla="*/ 721827 h 2684147"/>
              <a:gd name="connsiteX7" fmla="*/ 323766 w 3235070"/>
              <a:gd name="connsiteY7" fmla="*/ 1026627 h 2684147"/>
              <a:gd name="connsiteX8" fmla="*/ 628566 w 3235070"/>
              <a:gd name="connsiteY8" fmla="*/ 1198077 h 2684147"/>
              <a:gd name="connsiteX9" fmla="*/ 619041 w 3235070"/>
              <a:gd name="connsiteY9" fmla="*/ 1579077 h 2684147"/>
              <a:gd name="connsiteX10" fmla="*/ 295191 w 3235070"/>
              <a:gd name="connsiteY10" fmla="*/ 1960077 h 2684147"/>
              <a:gd name="connsiteX11" fmla="*/ 247566 w 3235070"/>
              <a:gd name="connsiteY11" fmla="*/ 2379177 h 2684147"/>
              <a:gd name="connsiteX12" fmla="*/ 580941 w 3235070"/>
              <a:gd name="connsiteY12" fmla="*/ 2503002 h 2684147"/>
              <a:gd name="connsiteX13" fmla="*/ 1095291 w 3235070"/>
              <a:gd name="connsiteY13" fmla="*/ 2445852 h 2684147"/>
              <a:gd name="connsiteX14" fmla="*/ 1457241 w 3235070"/>
              <a:gd name="connsiteY14" fmla="*/ 2198202 h 2684147"/>
              <a:gd name="connsiteX15" fmla="*/ 1647741 w 3235070"/>
              <a:gd name="connsiteY15" fmla="*/ 1931502 h 2684147"/>
              <a:gd name="connsiteX16" fmla="*/ 2076366 w 3235070"/>
              <a:gd name="connsiteY16" fmla="*/ 1998177 h 2684147"/>
              <a:gd name="connsiteX17" fmla="*/ 2457366 w 3235070"/>
              <a:gd name="connsiteY17" fmla="*/ 2322027 h 2684147"/>
              <a:gd name="connsiteX18" fmla="*/ 2647866 w 3235070"/>
              <a:gd name="connsiteY18" fmla="*/ 2645877 h 2684147"/>
              <a:gd name="connsiteX19" fmla="*/ 2914566 w 3235070"/>
              <a:gd name="connsiteY19" fmla="*/ 2617302 h 2684147"/>
              <a:gd name="connsiteX20" fmla="*/ 3124116 w 3235070"/>
              <a:gd name="connsiteY20" fmla="*/ 2102952 h 2684147"/>
              <a:gd name="connsiteX21" fmla="*/ 3219366 w 3235070"/>
              <a:gd name="connsiteY21" fmla="*/ 1655277 h 2684147"/>
              <a:gd name="connsiteX22" fmla="*/ 2800266 w 3235070"/>
              <a:gd name="connsiteY22" fmla="*/ 940902 h 2684147"/>
              <a:gd name="connsiteX23" fmla="*/ 2495466 w 3235070"/>
              <a:gd name="connsiteY23" fmla="*/ 445602 h 2684147"/>
              <a:gd name="connsiteX24" fmla="*/ 2000166 w 3235070"/>
              <a:gd name="connsiteY24" fmla="*/ 283677 h 2684147"/>
              <a:gd name="connsiteX25" fmla="*/ 1552491 w 3235070"/>
              <a:gd name="connsiteY25" fmla="*/ 226527 h 2684147"/>
              <a:gd name="connsiteX26" fmla="*/ 1323891 w 3235070"/>
              <a:gd name="connsiteY26" fmla="*/ 312252 h 2684147"/>
              <a:gd name="connsiteX27" fmla="*/ 980991 w 3235070"/>
              <a:gd name="connsiteY27" fmla="*/ 255102 h 2684147"/>
              <a:gd name="connsiteX0" fmla="*/ 1605831 w 3235070"/>
              <a:gd name="connsiteY0" fmla="*/ 327492 h 2684147"/>
              <a:gd name="connsiteX1" fmla="*/ 1219116 w 3235070"/>
              <a:gd name="connsiteY1" fmla="*/ 359877 h 2684147"/>
              <a:gd name="connsiteX2" fmla="*/ 933366 w 3235070"/>
              <a:gd name="connsiteY2" fmla="*/ 274152 h 2684147"/>
              <a:gd name="connsiteX3" fmla="*/ 419016 w 3235070"/>
              <a:gd name="connsiteY3" fmla="*/ 45552 h 2684147"/>
              <a:gd name="connsiteX4" fmla="*/ 190416 w 3235070"/>
              <a:gd name="connsiteY4" fmla="*/ 16977 h 2684147"/>
              <a:gd name="connsiteX5" fmla="*/ 9441 w 3235070"/>
              <a:gd name="connsiteY5" fmla="*/ 245577 h 2684147"/>
              <a:gd name="connsiteX6" fmla="*/ 57066 w 3235070"/>
              <a:gd name="connsiteY6" fmla="*/ 721827 h 2684147"/>
              <a:gd name="connsiteX7" fmla="*/ 323766 w 3235070"/>
              <a:gd name="connsiteY7" fmla="*/ 1026627 h 2684147"/>
              <a:gd name="connsiteX8" fmla="*/ 628566 w 3235070"/>
              <a:gd name="connsiteY8" fmla="*/ 1198077 h 2684147"/>
              <a:gd name="connsiteX9" fmla="*/ 619041 w 3235070"/>
              <a:gd name="connsiteY9" fmla="*/ 1579077 h 2684147"/>
              <a:gd name="connsiteX10" fmla="*/ 295191 w 3235070"/>
              <a:gd name="connsiteY10" fmla="*/ 1960077 h 2684147"/>
              <a:gd name="connsiteX11" fmla="*/ 247566 w 3235070"/>
              <a:gd name="connsiteY11" fmla="*/ 2379177 h 2684147"/>
              <a:gd name="connsiteX12" fmla="*/ 580941 w 3235070"/>
              <a:gd name="connsiteY12" fmla="*/ 2503002 h 2684147"/>
              <a:gd name="connsiteX13" fmla="*/ 1095291 w 3235070"/>
              <a:gd name="connsiteY13" fmla="*/ 2445852 h 2684147"/>
              <a:gd name="connsiteX14" fmla="*/ 1457241 w 3235070"/>
              <a:gd name="connsiteY14" fmla="*/ 2198202 h 2684147"/>
              <a:gd name="connsiteX15" fmla="*/ 1647741 w 3235070"/>
              <a:gd name="connsiteY15" fmla="*/ 1931502 h 2684147"/>
              <a:gd name="connsiteX16" fmla="*/ 2076366 w 3235070"/>
              <a:gd name="connsiteY16" fmla="*/ 1998177 h 2684147"/>
              <a:gd name="connsiteX17" fmla="*/ 2457366 w 3235070"/>
              <a:gd name="connsiteY17" fmla="*/ 2322027 h 2684147"/>
              <a:gd name="connsiteX18" fmla="*/ 2647866 w 3235070"/>
              <a:gd name="connsiteY18" fmla="*/ 2645877 h 2684147"/>
              <a:gd name="connsiteX19" fmla="*/ 2914566 w 3235070"/>
              <a:gd name="connsiteY19" fmla="*/ 2617302 h 2684147"/>
              <a:gd name="connsiteX20" fmla="*/ 3124116 w 3235070"/>
              <a:gd name="connsiteY20" fmla="*/ 2102952 h 2684147"/>
              <a:gd name="connsiteX21" fmla="*/ 3219366 w 3235070"/>
              <a:gd name="connsiteY21" fmla="*/ 1655277 h 2684147"/>
              <a:gd name="connsiteX22" fmla="*/ 2800266 w 3235070"/>
              <a:gd name="connsiteY22" fmla="*/ 940902 h 2684147"/>
              <a:gd name="connsiteX23" fmla="*/ 2495466 w 3235070"/>
              <a:gd name="connsiteY23" fmla="*/ 445602 h 2684147"/>
              <a:gd name="connsiteX24" fmla="*/ 2000166 w 3235070"/>
              <a:gd name="connsiteY24" fmla="*/ 283677 h 2684147"/>
              <a:gd name="connsiteX25" fmla="*/ 1552491 w 3235070"/>
              <a:gd name="connsiteY25" fmla="*/ 226527 h 2684147"/>
              <a:gd name="connsiteX26" fmla="*/ 1323891 w 3235070"/>
              <a:gd name="connsiteY26" fmla="*/ 312252 h 2684147"/>
              <a:gd name="connsiteX27" fmla="*/ 980991 w 3235070"/>
              <a:gd name="connsiteY27" fmla="*/ 255102 h 26841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3235070" h="2684147">
                <a:moveTo>
                  <a:pt x="1605831" y="327492"/>
                </a:moveTo>
                <a:cubicBezTo>
                  <a:pt x="1490737" y="354479"/>
                  <a:pt x="1331194" y="368767"/>
                  <a:pt x="1219116" y="359877"/>
                </a:cubicBezTo>
                <a:cubicBezTo>
                  <a:pt x="1107038" y="350987"/>
                  <a:pt x="1066716" y="326540"/>
                  <a:pt x="933366" y="274152"/>
                </a:cubicBezTo>
                <a:cubicBezTo>
                  <a:pt x="800016" y="221764"/>
                  <a:pt x="542841" y="88414"/>
                  <a:pt x="419016" y="45552"/>
                </a:cubicBezTo>
                <a:cubicBezTo>
                  <a:pt x="295191" y="2690"/>
                  <a:pt x="258678" y="-16360"/>
                  <a:pt x="190416" y="16977"/>
                </a:cubicBezTo>
                <a:cubicBezTo>
                  <a:pt x="122154" y="50314"/>
                  <a:pt x="31666" y="128102"/>
                  <a:pt x="9441" y="245577"/>
                </a:cubicBezTo>
                <a:cubicBezTo>
                  <a:pt x="-12784" y="363052"/>
                  <a:pt x="4678" y="591652"/>
                  <a:pt x="57066" y="721827"/>
                </a:cubicBezTo>
                <a:cubicBezTo>
                  <a:pt x="109453" y="852002"/>
                  <a:pt x="228516" y="947252"/>
                  <a:pt x="323766" y="1026627"/>
                </a:cubicBezTo>
                <a:cubicBezTo>
                  <a:pt x="419016" y="1106002"/>
                  <a:pt x="579354" y="1106002"/>
                  <a:pt x="628566" y="1198077"/>
                </a:cubicBezTo>
                <a:cubicBezTo>
                  <a:pt x="677778" y="1290152"/>
                  <a:pt x="674604" y="1452077"/>
                  <a:pt x="619041" y="1579077"/>
                </a:cubicBezTo>
                <a:cubicBezTo>
                  <a:pt x="563478" y="1706077"/>
                  <a:pt x="357103" y="1826727"/>
                  <a:pt x="295191" y="1960077"/>
                </a:cubicBezTo>
                <a:cubicBezTo>
                  <a:pt x="233279" y="2093427"/>
                  <a:pt x="199941" y="2288690"/>
                  <a:pt x="247566" y="2379177"/>
                </a:cubicBezTo>
                <a:cubicBezTo>
                  <a:pt x="295191" y="2469664"/>
                  <a:pt x="439653" y="2491890"/>
                  <a:pt x="580941" y="2503002"/>
                </a:cubicBezTo>
                <a:cubicBezTo>
                  <a:pt x="722228" y="2514115"/>
                  <a:pt x="949241" y="2496652"/>
                  <a:pt x="1095291" y="2445852"/>
                </a:cubicBezTo>
                <a:cubicBezTo>
                  <a:pt x="1241341" y="2395052"/>
                  <a:pt x="1365166" y="2283927"/>
                  <a:pt x="1457241" y="2198202"/>
                </a:cubicBezTo>
                <a:cubicBezTo>
                  <a:pt x="1549316" y="2112477"/>
                  <a:pt x="1544553" y="1964840"/>
                  <a:pt x="1647741" y="1931502"/>
                </a:cubicBezTo>
                <a:cubicBezTo>
                  <a:pt x="1750929" y="1898165"/>
                  <a:pt x="1941429" y="1933090"/>
                  <a:pt x="2076366" y="1998177"/>
                </a:cubicBezTo>
                <a:cubicBezTo>
                  <a:pt x="2211303" y="2063264"/>
                  <a:pt x="2362116" y="2214077"/>
                  <a:pt x="2457366" y="2322027"/>
                </a:cubicBezTo>
                <a:cubicBezTo>
                  <a:pt x="2552616" y="2429977"/>
                  <a:pt x="2571666" y="2596665"/>
                  <a:pt x="2647866" y="2645877"/>
                </a:cubicBezTo>
                <a:cubicBezTo>
                  <a:pt x="2724066" y="2695089"/>
                  <a:pt x="2835191" y="2707789"/>
                  <a:pt x="2914566" y="2617302"/>
                </a:cubicBezTo>
                <a:cubicBezTo>
                  <a:pt x="2993941" y="2526815"/>
                  <a:pt x="3073316" y="2263289"/>
                  <a:pt x="3124116" y="2102952"/>
                </a:cubicBezTo>
                <a:cubicBezTo>
                  <a:pt x="3174916" y="1942615"/>
                  <a:pt x="3273341" y="1848952"/>
                  <a:pt x="3219366" y="1655277"/>
                </a:cubicBezTo>
                <a:cubicBezTo>
                  <a:pt x="3165391" y="1461602"/>
                  <a:pt x="2920916" y="1142514"/>
                  <a:pt x="2800266" y="940902"/>
                </a:cubicBezTo>
                <a:cubicBezTo>
                  <a:pt x="2679616" y="739290"/>
                  <a:pt x="2628816" y="555139"/>
                  <a:pt x="2495466" y="445602"/>
                </a:cubicBezTo>
                <a:cubicBezTo>
                  <a:pt x="2362116" y="336065"/>
                  <a:pt x="2157328" y="320189"/>
                  <a:pt x="2000166" y="283677"/>
                </a:cubicBezTo>
                <a:cubicBezTo>
                  <a:pt x="1843004" y="247165"/>
                  <a:pt x="1665204" y="221764"/>
                  <a:pt x="1552491" y="226527"/>
                </a:cubicBezTo>
                <a:cubicBezTo>
                  <a:pt x="1439778" y="231289"/>
                  <a:pt x="1419141" y="307490"/>
                  <a:pt x="1323891" y="312252"/>
                </a:cubicBezTo>
                <a:cubicBezTo>
                  <a:pt x="1228641" y="317014"/>
                  <a:pt x="1104816" y="286058"/>
                  <a:pt x="980991" y="255102"/>
                </a:cubicBezTo>
              </a:path>
            </a:pathLst>
          </a:custGeom>
          <a:noFill/>
          <a:ln w="63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6" name="テキスト ボックス 65"/>
          <p:cNvSpPr txBox="1"/>
          <p:nvPr/>
        </p:nvSpPr>
        <p:spPr>
          <a:xfrm>
            <a:off x="1468909" y="5148518"/>
            <a:ext cx="1318242" cy="461665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200" dirty="0" smtClean="0">
                <a:solidFill>
                  <a:srgbClr val="FF0000"/>
                </a:solidFill>
              </a:rPr>
              <a:t>赤の粒子が持つ</a:t>
            </a:r>
            <a:endParaRPr kumimoji="1" lang="en-US" altLang="ja-JP" sz="1200" dirty="0" smtClean="0">
              <a:solidFill>
                <a:srgbClr val="FF0000"/>
              </a:solidFill>
            </a:endParaRPr>
          </a:p>
          <a:p>
            <a:pPr algn="ctr"/>
            <a:r>
              <a:rPr kumimoji="1" lang="ja-JP" altLang="en-US" sz="1200" dirty="0" smtClean="0">
                <a:solidFill>
                  <a:srgbClr val="FF0000"/>
                </a:solidFill>
              </a:rPr>
              <a:t>地図と軌跡</a:t>
            </a:r>
            <a:endParaRPr kumimoji="1" lang="ja-JP" altLang="en-US" sz="12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テキスト ボックス 66"/>
              <p:cNvSpPr txBox="1"/>
              <p:nvPr/>
            </p:nvSpPr>
            <p:spPr>
              <a:xfrm>
                <a:off x="690915" y="4430265"/>
                <a:ext cx="476028" cy="3470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ja-JP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𝒎</m:t>
                          </m:r>
                        </m:e>
                        <m:sub>
                          <m:r>
                            <a:rPr kumimoji="1" lang="en-US" altLang="ja-JP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kumimoji="1" lang="en-US" altLang="ja-JP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m:rPr>
                              <m:sty m:val="p"/>
                            </m:rPr>
                            <a:rPr kumimoji="1" lang="en-US" altLang="ja-JP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r</m:t>
                          </m:r>
                          <m:r>
                            <a:rPr kumimoji="1" lang="en-US" altLang="ja-JP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bSup>
                    </m:oMath>
                  </m:oMathPara>
                </a14:m>
                <a:endParaRPr kumimoji="1" lang="ja-JP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7" name="テキスト ボックス 6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915" y="4430265"/>
                <a:ext cx="476028" cy="347083"/>
              </a:xfrm>
              <a:prstGeom prst="rect">
                <a:avLst/>
              </a:prstGeom>
              <a:blipFill rotWithShape="0">
                <a:blip r:embed="rId7"/>
                <a:stretch>
                  <a:fillRect l="-6410" t="-3509" r="-11538" b="-1578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1" name="直線コネクタ 70"/>
          <p:cNvCxnSpPr>
            <a:stCxn id="67" idx="1"/>
            <a:endCxn id="62" idx="0"/>
          </p:cNvCxnSpPr>
          <p:nvPr/>
        </p:nvCxnSpPr>
        <p:spPr>
          <a:xfrm flipH="1">
            <a:off x="546813" y="4603807"/>
            <a:ext cx="144102" cy="15279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テキスト ボックス 71"/>
              <p:cNvSpPr txBox="1"/>
              <p:nvPr/>
            </p:nvSpPr>
            <p:spPr>
              <a:xfrm>
                <a:off x="1130187" y="4708544"/>
                <a:ext cx="419602" cy="35227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ja-JP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kumimoji="1" lang="en-US" altLang="ja-JP" b="0" i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kumimoji="1" lang="en-US" altLang="ja-JP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:</m:t>
                          </m:r>
                          <m:r>
                            <a:rPr kumimoji="1" lang="en-US" altLang="ja-JP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kumimoji="1" lang="en-US" altLang="ja-JP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m:rPr>
                              <m:sty m:val="p"/>
                            </m:rPr>
                            <a:rPr kumimoji="1" lang="en-US" altLang="ja-JP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r</m:t>
                          </m:r>
                          <m:r>
                            <a:rPr kumimoji="1" lang="en-US" altLang="ja-JP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bSup>
                    </m:oMath>
                  </m:oMathPara>
                </a14:m>
                <a:endParaRPr kumimoji="1" lang="ja-JP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2" name="テキスト ボックス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0187" y="4708544"/>
                <a:ext cx="419602" cy="352276"/>
              </a:xfrm>
              <a:prstGeom prst="rect">
                <a:avLst/>
              </a:prstGeom>
              <a:blipFill rotWithShape="0">
                <a:blip r:embed="rId8"/>
                <a:stretch>
                  <a:fillRect l="-7246" t="-3448" r="-7246" b="-1551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3" name="直線コネクタ 72"/>
          <p:cNvCxnSpPr>
            <a:stCxn id="72" idx="1"/>
            <a:endCxn id="65" idx="7"/>
          </p:cNvCxnSpPr>
          <p:nvPr/>
        </p:nvCxnSpPr>
        <p:spPr>
          <a:xfrm flipH="1">
            <a:off x="703077" y="4884682"/>
            <a:ext cx="427110" cy="305788"/>
          </a:xfrm>
          <a:prstGeom prst="line">
            <a:avLst/>
          </a:prstGeom>
          <a:ln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フリーフォーム 73"/>
          <p:cNvSpPr/>
          <p:nvPr/>
        </p:nvSpPr>
        <p:spPr>
          <a:xfrm>
            <a:off x="3070140" y="3110720"/>
            <a:ext cx="529648" cy="1411339"/>
          </a:xfrm>
          <a:custGeom>
            <a:avLst/>
            <a:gdLst>
              <a:gd name="connsiteX0" fmla="*/ 311150 w 774880"/>
              <a:gd name="connsiteY0" fmla="*/ 32029 h 2044979"/>
              <a:gd name="connsiteX1" fmla="*/ 368300 w 774880"/>
              <a:gd name="connsiteY1" fmla="*/ 76479 h 2044979"/>
              <a:gd name="connsiteX2" fmla="*/ 768350 w 774880"/>
              <a:gd name="connsiteY2" fmla="*/ 698779 h 2044979"/>
              <a:gd name="connsiteX3" fmla="*/ 571500 w 774880"/>
              <a:gd name="connsiteY3" fmla="*/ 1568729 h 2044979"/>
              <a:gd name="connsiteX4" fmla="*/ 0 w 774880"/>
              <a:gd name="connsiteY4" fmla="*/ 2044979 h 2044979"/>
              <a:gd name="connsiteX0" fmla="*/ 368300 w 774880"/>
              <a:gd name="connsiteY0" fmla="*/ 0 h 1968500"/>
              <a:gd name="connsiteX1" fmla="*/ 768350 w 774880"/>
              <a:gd name="connsiteY1" fmla="*/ 622300 h 1968500"/>
              <a:gd name="connsiteX2" fmla="*/ 571500 w 774880"/>
              <a:gd name="connsiteY2" fmla="*/ 1492250 h 1968500"/>
              <a:gd name="connsiteX3" fmla="*/ 0 w 774880"/>
              <a:gd name="connsiteY3" fmla="*/ 1968500 h 1968500"/>
              <a:gd name="connsiteX0" fmla="*/ 368300 w 774880"/>
              <a:gd name="connsiteY0" fmla="*/ 0 h 1968500"/>
              <a:gd name="connsiteX1" fmla="*/ 768350 w 774880"/>
              <a:gd name="connsiteY1" fmla="*/ 654050 h 1968500"/>
              <a:gd name="connsiteX2" fmla="*/ 571500 w 774880"/>
              <a:gd name="connsiteY2" fmla="*/ 1492250 h 1968500"/>
              <a:gd name="connsiteX3" fmla="*/ 0 w 774880"/>
              <a:gd name="connsiteY3" fmla="*/ 1968500 h 1968500"/>
              <a:gd name="connsiteX0" fmla="*/ 368300 w 774880"/>
              <a:gd name="connsiteY0" fmla="*/ 0 h 1968500"/>
              <a:gd name="connsiteX1" fmla="*/ 768350 w 774880"/>
              <a:gd name="connsiteY1" fmla="*/ 695325 h 1968500"/>
              <a:gd name="connsiteX2" fmla="*/ 571500 w 774880"/>
              <a:gd name="connsiteY2" fmla="*/ 1492250 h 1968500"/>
              <a:gd name="connsiteX3" fmla="*/ 0 w 774880"/>
              <a:gd name="connsiteY3" fmla="*/ 1968500 h 1968500"/>
              <a:gd name="connsiteX0" fmla="*/ 368300 w 768385"/>
              <a:gd name="connsiteY0" fmla="*/ 0 h 1968500"/>
              <a:gd name="connsiteX1" fmla="*/ 768350 w 768385"/>
              <a:gd name="connsiteY1" fmla="*/ 695325 h 1968500"/>
              <a:gd name="connsiteX2" fmla="*/ 571500 w 768385"/>
              <a:gd name="connsiteY2" fmla="*/ 1492250 h 1968500"/>
              <a:gd name="connsiteX3" fmla="*/ 0 w 768385"/>
              <a:gd name="connsiteY3" fmla="*/ 1968500 h 1968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68385" h="1968500">
                <a:moveTo>
                  <a:pt x="368300" y="0"/>
                </a:moveTo>
                <a:cubicBezTo>
                  <a:pt x="444500" y="111125"/>
                  <a:pt x="766501" y="446617"/>
                  <a:pt x="768350" y="695325"/>
                </a:cubicBezTo>
                <a:cubicBezTo>
                  <a:pt x="770199" y="944033"/>
                  <a:pt x="699558" y="1280054"/>
                  <a:pt x="571500" y="1492250"/>
                </a:cubicBezTo>
                <a:cubicBezTo>
                  <a:pt x="443442" y="1704446"/>
                  <a:pt x="221721" y="1842558"/>
                  <a:pt x="0" y="1968500"/>
                </a:cubicBezTo>
              </a:path>
            </a:pathLst>
          </a:custGeom>
          <a:noFill/>
          <a:ln>
            <a:solidFill>
              <a:srgbClr val="FF0000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5" name="テキスト ボックス 74"/>
          <p:cNvSpPr txBox="1"/>
          <p:nvPr/>
        </p:nvSpPr>
        <p:spPr>
          <a:xfrm>
            <a:off x="3129701" y="3812163"/>
            <a:ext cx="656258" cy="369332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JP" altLang="en-US" dirty="0" smtClean="0">
                <a:solidFill>
                  <a:srgbClr val="FF0000"/>
                </a:solidFill>
              </a:rPr>
              <a:t>保持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テキスト ボックス 75"/>
              <p:cNvSpPr txBox="1"/>
              <p:nvPr/>
            </p:nvSpPr>
            <p:spPr>
              <a:xfrm>
                <a:off x="6451768" y="4677339"/>
                <a:ext cx="1179425" cy="3084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ja-JP" sz="16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ja-JP" sz="16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𝒎</m:t>
                          </m:r>
                        </m:e>
                        <m:sub>
                          <m:r>
                            <a:rPr lang="en-US" altLang="ja-JP" sz="1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altLang="ja-JP" sz="1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m:rPr>
                              <m:sty m:val="p"/>
                            </m:rPr>
                            <a:rPr lang="en-US" altLang="ja-JP" sz="16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g</m:t>
                          </m:r>
                          <m:r>
                            <a:rPr lang="en-US" altLang="ja-JP" sz="1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bSup>
                      <m:r>
                        <a:rPr lang="ja-JP" altLang="en-US" sz="1600" dirty="0">
                          <a:latin typeface="Cambria Math" panose="02040503050406030204" pitchFamily="18" charset="0"/>
                        </a:rPr>
                        <m:t>⟵</m:t>
                      </m:r>
                      <m:sSubSup>
                        <m:sSubSupPr>
                          <m:ctrlPr>
                            <a:rPr lang="en-US" altLang="ja-JP" sz="16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ja-JP" sz="16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𝒎</m:t>
                          </m:r>
                        </m:e>
                        <m:sub>
                          <m:r>
                            <a:rPr lang="en-US" altLang="ja-JP" sz="1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altLang="ja-JP" sz="1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m:rPr>
                              <m:sty m:val="p"/>
                            </m:rPr>
                            <a:rPr lang="en-US" altLang="ja-JP" sz="16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g</m:t>
                          </m:r>
                          <m:r>
                            <a:rPr lang="en-US" altLang="ja-JP" sz="1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bSup>
                    </m:oMath>
                  </m:oMathPara>
                </a14:m>
                <a:endParaRPr kumimoji="1" lang="ja-JP" altLang="en-US" sz="1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6" name="テキスト ボックス 7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1768" y="4677339"/>
                <a:ext cx="1179425" cy="308482"/>
              </a:xfrm>
              <a:prstGeom prst="rect">
                <a:avLst/>
              </a:prstGeom>
              <a:blipFill rotWithShape="0">
                <a:blip r:embed="rId9"/>
                <a:stretch>
                  <a:fillRect l="-1546" r="-2577" b="-1372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テキスト ボックス 76"/>
              <p:cNvSpPr txBox="1"/>
              <p:nvPr/>
            </p:nvSpPr>
            <p:spPr>
              <a:xfrm>
                <a:off x="6291172" y="4240731"/>
                <a:ext cx="1504506" cy="30976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ja-JP" sz="16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ja-JP" sz="1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ja-JP" sz="160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1:</m:t>
                          </m:r>
                          <m:r>
                            <a:rPr lang="en-US" altLang="ja-JP" sz="160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altLang="ja-JP" sz="16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m:rPr>
                              <m:sty m:val="p"/>
                            </m:rPr>
                            <a:rPr lang="en-US" altLang="ja-JP" sz="16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g</m:t>
                          </m:r>
                          <m:r>
                            <a:rPr lang="en-US" altLang="ja-JP" sz="1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bSup>
                      <m:r>
                        <a:rPr lang="ja-JP" altLang="en-US" sz="16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⟵</m:t>
                      </m:r>
                      <m:sSubSup>
                        <m:sSubSupPr>
                          <m:ctrlPr>
                            <a:rPr lang="en-US" altLang="ja-JP" sz="16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ja-JP" sz="16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ja-JP" sz="16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1:</m:t>
                          </m:r>
                          <m:r>
                            <a:rPr lang="en-US" altLang="ja-JP" sz="16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altLang="ja-JP" sz="1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m:rPr>
                              <m:sty m:val="p"/>
                            </m:rPr>
                            <a:rPr lang="en-US" altLang="ja-JP" sz="16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g</m:t>
                          </m:r>
                          <m:r>
                            <a:rPr lang="en-US" altLang="ja-JP" sz="1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bSup>
                    </m:oMath>
                  </m:oMathPara>
                </a14:m>
                <a:endParaRPr kumimoji="1" lang="ja-JP" altLang="en-US" sz="1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7" name="テキスト ボックス 7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1172" y="4240731"/>
                <a:ext cx="1504506" cy="309765"/>
              </a:xfrm>
              <a:prstGeom prst="rect">
                <a:avLst/>
              </a:prstGeom>
              <a:blipFill rotWithShape="0">
                <a:blip r:embed="rId10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8" name="テキスト ボックス 77"/>
          <p:cNvSpPr txBox="1"/>
          <p:nvPr/>
        </p:nvSpPr>
        <p:spPr>
          <a:xfrm>
            <a:off x="4171816" y="4226336"/>
            <a:ext cx="24130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600" dirty="0" smtClean="0"/>
              <a:t>・</a:t>
            </a:r>
            <a:r>
              <a:rPr lang="ja-JP" altLang="en-US" sz="1600" dirty="0" smtClean="0">
                <a:solidFill>
                  <a:srgbClr val="00B0F0"/>
                </a:solidFill>
              </a:rPr>
              <a:t>過去</a:t>
            </a:r>
            <a:r>
              <a:rPr lang="ja-JP" altLang="en-US" sz="1600" dirty="0">
                <a:solidFill>
                  <a:srgbClr val="00B0F0"/>
                </a:solidFill>
              </a:rPr>
              <a:t>の</a:t>
            </a:r>
            <a:r>
              <a:rPr lang="ja-JP" altLang="en-US" sz="1600" dirty="0" smtClean="0">
                <a:solidFill>
                  <a:srgbClr val="00B0F0"/>
                </a:solidFill>
              </a:rPr>
              <a:t>全軌跡</a:t>
            </a:r>
            <a:r>
              <a:rPr lang="ja-JP" altLang="en-US" sz="1600" dirty="0" smtClean="0"/>
              <a:t>を</a:t>
            </a:r>
            <a:r>
              <a:rPr lang="ja-JP" altLang="en-US" sz="1600" dirty="0" smtClean="0">
                <a:solidFill>
                  <a:srgbClr val="FF0000"/>
                </a:solidFill>
              </a:rPr>
              <a:t>保持</a:t>
            </a:r>
            <a:endParaRPr kumimoji="1" lang="ja-JP" altLang="en-US" sz="1600" dirty="0">
              <a:solidFill>
                <a:srgbClr val="FF0000"/>
              </a:solidFill>
            </a:endParaRPr>
          </a:p>
        </p:txBody>
      </p:sp>
      <p:sp>
        <p:nvSpPr>
          <p:cNvPr id="81" name="テキスト ボックス 80"/>
          <p:cNvSpPr txBox="1"/>
          <p:nvPr/>
        </p:nvSpPr>
        <p:spPr>
          <a:xfrm>
            <a:off x="4158067" y="4539193"/>
            <a:ext cx="24130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600" dirty="0"/>
              <a:t>・</a:t>
            </a:r>
            <a:r>
              <a:rPr lang="ja-JP" altLang="en-US" sz="1600" dirty="0" smtClean="0">
                <a:solidFill>
                  <a:srgbClr val="00B0F0"/>
                </a:solidFill>
              </a:rPr>
              <a:t>過去</a:t>
            </a:r>
            <a:r>
              <a:rPr lang="ja-JP" altLang="en-US" sz="1600" dirty="0">
                <a:solidFill>
                  <a:srgbClr val="00B0F0"/>
                </a:solidFill>
              </a:rPr>
              <a:t>の全軌跡</a:t>
            </a:r>
            <a:r>
              <a:rPr lang="ja-JP" altLang="en-US" sz="1600" dirty="0" smtClean="0"/>
              <a:t>をもとに</a:t>
            </a:r>
            <a:endParaRPr lang="en-US" altLang="ja-JP" sz="1600" dirty="0" smtClean="0"/>
          </a:p>
          <a:p>
            <a:r>
              <a:rPr lang="ja-JP" altLang="en-US" sz="1600" dirty="0" smtClean="0"/>
              <a:t>  作成された地図を</a:t>
            </a:r>
            <a:r>
              <a:rPr lang="ja-JP" altLang="en-US" sz="1600" dirty="0" smtClean="0">
                <a:solidFill>
                  <a:srgbClr val="FF0000"/>
                </a:solidFill>
              </a:rPr>
              <a:t>保持</a:t>
            </a:r>
            <a:endParaRPr kumimoji="1" lang="ja-JP" altLang="en-US" sz="1600" dirty="0">
              <a:solidFill>
                <a:srgbClr val="FF0000"/>
              </a:solidFill>
            </a:endParaRPr>
          </a:p>
        </p:txBody>
      </p:sp>
      <p:sp>
        <p:nvSpPr>
          <p:cNvPr id="82" name="テキスト ボックス 81"/>
          <p:cNvSpPr txBox="1"/>
          <p:nvPr/>
        </p:nvSpPr>
        <p:spPr>
          <a:xfrm>
            <a:off x="4021304" y="3863459"/>
            <a:ext cx="3531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 smtClean="0"/>
              <a:t>■</a:t>
            </a:r>
            <a:r>
              <a:rPr lang="ja-JP" altLang="en-US" dirty="0"/>
              <a:t>非</a:t>
            </a:r>
            <a:r>
              <a:rPr kumimoji="1" lang="ja-JP" altLang="en-US" b="1" dirty="0" smtClean="0">
                <a:solidFill>
                  <a:srgbClr val="9933FF"/>
                </a:solidFill>
              </a:rPr>
              <a:t>リサンプリング</a:t>
            </a:r>
            <a:r>
              <a:rPr kumimoji="1" lang="ja-JP" altLang="en-US" dirty="0" smtClean="0"/>
              <a:t>時</a:t>
            </a:r>
            <a:endParaRPr kumimoji="1" lang="ja-JP" altLang="en-US" dirty="0"/>
          </a:p>
        </p:txBody>
      </p:sp>
      <p:sp>
        <p:nvSpPr>
          <p:cNvPr id="83" name="下矢印 82"/>
          <p:cNvSpPr/>
          <p:nvPr/>
        </p:nvSpPr>
        <p:spPr>
          <a:xfrm rot="16200000">
            <a:off x="4252156" y="5321046"/>
            <a:ext cx="419732" cy="33101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4" name="テキスト ボックス 83"/>
          <p:cNvSpPr txBox="1"/>
          <p:nvPr/>
        </p:nvSpPr>
        <p:spPr>
          <a:xfrm>
            <a:off x="4657974" y="5071053"/>
            <a:ext cx="316979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600" dirty="0" smtClean="0">
                <a:solidFill>
                  <a:srgbClr val="00B0F0"/>
                </a:solidFill>
              </a:rPr>
              <a:t>過去</a:t>
            </a:r>
            <a:r>
              <a:rPr lang="ja-JP" altLang="en-US" sz="1600" dirty="0">
                <a:solidFill>
                  <a:srgbClr val="00B0F0"/>
                </a:solidFill>
              </a:rPr>
              <a:t>の</a:t>
            </a:r>
            <a:r>
              <a:rPr lang="ja-JP" altLang="en-US" sz="1600" dirty="0" smtClean="0">
                <a:solidFill>
                  <a:srgbClr val="00B0F0"/>
                </a:solidFill>
              </a:rPr>
              <a:t>全軌跡</a:t>
            </a:r>
            <a:r>
              <a:rPr lang="ja-JP" altLang="en-US" sz="1600" dirty="0" smtClean="0"/>
              <a:t>を</a:t>
            </a:r>
            <a:r>
              <a:rPr lang="ja-JP" altLang="en-US" sz="1600" b="1" dirty="0" smtClean="0">
                <a:solidFill>
                  <a:srgbClr val="FF0000"/>
                </a:solidFill>
              </a:rPr>
              <a:t>自身のもつ情報</a:t>
            </a:r>
            <a:r>
              <a:rPr lang="ja-JP" altLang="en-US" sz="1600" dirty="0" smtClean="0">
                <a:solidFill>
                  <a:srgbClr val="FF0000"/>
                </a:solidFill>
              </a:rPr>
              <a:t>で</a:t>
            </a:r>
            <a:endParaRPr lang="en-US" altLang="ja-JP" sz="1600" dirty="0" smtClean="0">
              <a:solidFill>
                <a:srgbClr val="FF0000"/>
              </a:solidFill>
            </a:endParaRPr>
          </a:p>
          <a:p>
            <a:r>
              <a:rPr lang="ja-JP" altLang="en-US" sz="1600" dirty="0" smtClean="0">
                <a:solidFill>
                  <a:srgbClr val="FF0000"/>
                </a:solidFill>
              </a:rPr>
              <a:t>保持する</a:t>
            </a:r>
            <a:r>
              <a:rPr lang="ja-JP" altLang="en-US" sz="1600" dirty="0"/>
              <a:t>，</a:t>
            </a:r>
            <a:r>
              <a:rPr lang="ja-JP" altLang="en-US" sz="1600" dirty="0" smtClean="0"/>
              <a:t>という</a:t>
            </a:r>
            <a:r>
              <a:rPr lang="ja-JP" altLang="en-US" sz="1600" b="1" dirty="0" smtClean="0">
                <a:solidFill>
                  <a:srgbClr val="9933FF"/>
                </a:solidFill>
              </a:rPr>
              <a:t>選択を行う</a:t>
            </a:r>
            <a:r>
              <a:rPr lang="ja-JP" altLang="en-US" sz="1600" dirty="0" smtClean="0"/>
              <a:t>ことで</a:t>
            </a:r>
            <a:endParaRPr lang="en-US" altLang="ja-JP" sz="1600" dirty="0" smtClean="0"/>
          </a:p>
          <a:p>
            <a:r>
              <a:rPr lang="ja-JP" altLang="en-US" sz="1600" b="1" dirty="0" smtClean="0">
                <a:solidFill>
                  <a:srgbClr val="00B0F0"/>
                </a:solidFill>
              </a:rPr>
              <a:t>完全</a:t>
            </a:r>
            <a:r>
              <a:rPr lang="en-US" altLang="ja-JP" sz="1600" b="1" dirty="0" smtClean="0">
                <a:solidFill>
                  <a:srgbClr val="00B0F0"/>
                </a:solidFill>
              </a:rPr>
              <a:t>SLAM</a:t>
            </a:r>
            <a:r>
              <a:rPr lang="ja-JP" altLang="en-US" sz="1600" b="1" dirty="0" smtClean="0">
                <a:solidFill>
                  <a:srgbClr val="00B0F0"/>
                </a:solidFill>
              </a:rPr>
              <a:t>問題</a:t>
            </a:r>
            <a:r>
              <a:rPr lang="ja-JP" altLang="en-US" sz="1600" dirty="0" smtClean="0"/>
              <a:t>を解いている</a:t>
            </a:r>
            <a:endParaRPr kumimoji="1" lang="ja-JP" altLang="en-US" sz="1600" dirty="0"/>
          </a:p>
        </p:txBody>
      </p:sp>
      <p:sp>
        <p:nvSpPr>
          <p:cNvPr id="87" name="正方形/長方形 86"/>
          <p:cNvSpPr/>
          <p:nvPr/>
        </p:nvSpPr>
        <p:spPr>
          <a:xfrm>
            <a:off x="4064794" y="3867313"/>
            <a:ext cx="3848865" cy="20347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7453151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/>
          <p:cNvSpPr/>
          <p:nvPr/>
        </p:nvSpPr>
        <p:spPr>
          <a:xfrm>
            <a:off x="0" y="0"/>
            <a:ext cx="3907120" cy="323958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フリーフォーム 4"/>
          <p:cNvSpPr/>
          <p:nvPr/>
        </p:nvSpPr>
        <p:spPr>
          <a:xfrm>
            <a:off x="285278" y="107794"/>
            <a:ext cx="3384133" cy="3036072"/>
          </a:xfrm>
          <a:custGeom>
            <a:avLst/>
            <a:gdLst>
              <a:gd name="connsiteX0" fmla="*/ 100 w 3476528"/>
              <a:gd name="connsiteY0" fmla="*/ 901817 h 2916469"/>
              <a:gd name="connsiteX1" fmla="*/ 287483 w 3476528"/>
              <a:gd name="connsiteY1" fmla="*/ 48377 h 2916469"/>
              <a:gd name="connsiteX2" fmla="*/ 914500 w 3476528"/>
              <a:gd name="connsiteY2" fmla="*/ 152879 h 2916469"/>
              <a:gd name="connsiteX3" fmla="*/ 1315094 w 3476528"/>
              <a:gd name="connsiteY3" fmla="*/ 544765 h 2916469"/>
              <a:gd name="connsiteX4" fmla="*/ 2133700 w 3476528"/>
              <a:gd name="connsiteY4" fmla="*/ 327051 h 2916469"/>
              <a:gd name="connsiteX5" fmla="*/ 2682340 w 3476528"/>
              <a:gd name="connsiteY5" fmla="*/ 431554 h 2916469"/>
              <a:gd name="connsiteX6" fmla="*/ 3196146 w 3476528"/>
              <a:gd name="connsiteY6" fmla="*/ 1128239 h 2916469"/>
              <a:gd name="connsiteX7" fmla="*/ 3431277 w 3476528"/>
              <a:gd name="connsiteY7" fmla="*/ 1824925 h 2916469"/>
              <a:gd name="connsiteX8" fmla="*/ 3431277 w 3476528"/>
              <a:gd name="connsiteY8" fmla="*/ 2599988 h 2916469"/>
              <a:gd name="connsiteX9" fmla="*/ 2961014 w 3476528"/>
              <a:gd name="connsiteY9" fmla="*/ 2904788 h 2916469"/>
              <a:gd name="connsiteX10" fmla="*/ 2621380 w 3476528"/>
              <a:gd name="connsiteY10" fmla="*/ 2800285 h 2916469"/>
              <a:gd name="connsiteX11" fmla="*/ 2464626 w 3476528"/>
              <a:gd name="connsiteY11" fmla="*/ 2312605 h 2916469"/>
              <a:gd name="connsiteX12" fmla="*/ 1959529 w 3476528"/>
              <a:gd name="connsiteY12" fmla="*/ 2094891 h 2916469"/>
              <a:gd name="connsiteX13" fmla="*/ 1567643 w 3476528"/>
              <a:gd name="connsiteY13" fmla="*/ 2399691 h 2916469"/>
              <a:gd name="connsiteX14" fmla="*/ 1219300 w 3476528"/>
              <a:gd name="connsiteY14" fmla="*/ 2591279 h 2916469"/>
              <a:gd name="connsiteX15" fmla="*/ 783871 w 3476528"/>
              <a:gd name="connsiteY15" fmla="*/ 2556445 h 2916469"/>
              <a:gd name="connsiteX16" fmla="*/ 348443 w 3476528"/>
              <a:gd name="connsiteY16" fmla="*/ 2260354 h 2916469"/>
              <a:gd name="connsiteX17" fmla="*/ 740329 w 3476528"/>
              <a:gd name="connsiteY17" fmla="*/ 1676879 h 2916469"/>
              <a:gd name="connsiteX18" fmla="*/ 749037 w 3476528"/>
              <a:gd name="connsiteY18" fmla="*/ 1215325 h 2916469"/>
              <a:gd name="connsiteX19" fmla="*/ 261357 w 3476528"/>
              <a:gd name="connsiteY19" fmla="*/ 1084697 h 2916469"/>
              <a:gd name="connsiteX20" fmla="*/ 100 w 3476528"/>
              <a:gd name="connsiteY20" fmla="*/ 901817 h 2916469"/>
              <a:gd name="connsiteX0" fmla="*/ 100 w 3476528"/>
              <a:gd name="connsiteY0" fmla="*/ 897498 h 2912150"/>
              <a:gd name="connsiteX1" fmla="*/ 287483 w 3476528"/>
              <a:gd name="connsiteY1" fmla="*/ 44058 h 2912150"/>
              <a:gd name="connsiteX2" fmla="*/ 914500 w 3476528"/>
              <a:gd name="connsiteY2" fmla="*/ 148560 h 2912150"/>
              <a:gd name="connsiteX3" fmla="*/ 1358674 w 3476528"/>
              <a:gd name="connsiteY3" fmla="*/ 373389 h 2912150"/>
              <a:gd name="connsiteX4" fmla="*/ 2133700 w 3476528"/>
              <a:gd name="connsiteY4" fmla="*/ 322732 h 2912150"/>
              <a:gd name="connsiteX5" fmla="*/ 2682340 w 3476528"/>
              <a:gd name="connsiteY5" fmla="*/ 427235 h 2912150"/>
              <a:gd name="connsiteX6" fmla="*/ 3196146 w 3476528"/>
              <a:gd name="connsiteY6" fmla="*/ 1123920 h 2912150"/>
              <a:gd name="connsiteX7" fmla="*/ 3431277 w 3476528"/>
              <a:gd name="connsiteY7" fmla="*/ 1820606 h 2912150"/>
              <a:gd name="connsiteX8" fmla="*/ 3431277 w 3476528"/>
              <a:gd name="connsiteY8" fmla="*/ 2595669 h 2912150"/>
              <a:gd name="connsiteX9" fmla="*/ 2961014 w 3476528"/>
              <a:gd name="connsiteY9" fmla="*/ 2900469 h 2912150"/>
              <a:gd name="connsiteX10" fmla="*/ 2621380 w 3476528"/>
              <a:gd name="connsiteY10" fmla="*/ 2795966 h 2912150"/>
              <a:gd name="connsiteX11" fmla="*/ 2464626 w 3476528"/>
              <a:gd name="connsiteY11" fmla="*/ 2308286 h 2912150"/>
              <a:gd name="connsiteX12" fmla="*/ 1959529 w 3476528"/>
              <a:gd name="connsiteY12" fmla="*/ 2090572 h 2912150"/>
              <a:gd name="connsiteX13" fmla="*/ 1567643 w 3476528"/>
              <a:gd name="connsiteY13" fmla="*/ 2395372 h 2912150"/>
              <a:gd name="connsiteX14" fmla="*/ 1219300 w 3476528"/>
              <a:gd name="connsiteY14" fmla="*/ 2586960 h 2912150"/>
              <a:gd name="connsiteX15" fmla="*/ 783871 w 3476528"/>
              <a:gd name="connsiteY15" fmla="*/ 2552126 h 2912150"/>
              <a:gd name="connsiteX16" fmla="*/ 348443 w 3476528"/>
              <a:gd name="connsiteY16" fmla="*/ 2256035 h 2912150"/>
              <a:gd name="connsiteX17" fmla="*/ 740329 w 3476528"/>
              <a:gd name="connsiteY17" fmla="*/ 1672560 h 2912150"/>
              <a:gd name="connsiteX18" fmla="*/ 749037 w 3476528"/>
              <a:gd name="connsiteY18" fmla="*/ 1211006 h 2912150"/>
              <a:gd name="connsiteX19" fmla="*/ 261357 w 3476528"/>
              <a:gd name="connsiteY19" fmla="*/ 1080378 h 2912150"/>
              <a:gd name="connsiteX20" fmla="*/ 100 w 3476528"/>
              <a:gd name="connsiteY20" fmla="*/ 897498 h 2912150"/>
              <a:gd name="connsiteX0" fmla="*/ 91 w 3476519"/>
              <a:gd name="connsiteY0" fmla="*/ 897498 h 2912150"/>
              <a:gd name="connsiteX1" fmla="*/ 287474 w 3476519"/>
              <a:gd name="connsiteY1" fmla="*/ 44058 h 2912150"/>
              <a:gd name="connsiteX2" fmla="*/ 914491 w 3476519"/>
              <a:gd name="connsiteY2" fmla="*/ 148560 h 2912150"/>
              <a:gd name="connsiteX3" fmla="*/ 1358665 w 3476519"/>
              <a:gd name="connsiteY3" fmla="*/ 373389 h 2912150"/>
              <a:gd name="connsiteX4" fmla="*/ 2133691 w 3476519"/>
              <a:gd name="connsiteY4" fmla="*/ 322732 h 2912150"/>
              <a:gd name="connsiteX5" fmla="*/ 2682331 w 3476519"/>
              <a:gd name="connsiteY5" fmla="*/ 427235 h 2912150"/>
              <a:gd name="connsiteX6" fmla="*/ 3196137 w 3476519"/>
              <a:gd name="connsiteY6" fmla="*/ 1123920 h 2912150"/>
              <a:gd name="connsiteX7" fmla="*/ 3431268 w 3476519"/>
              <a:gd name="connsiteY7" fmla="*/ 1820606 h 2912150"/>
              <a:gd name="connsiteX8" fmla="*/ 3431268 w 3476519"/>
              <a:gd name="connsiteY8" fmla="*/ 2595669 h 2912150"/>
              <a:gd name="connsiteX9" fmla="*/ 2961005 w 3476519"/>
              <a:gd name="connsiteY9" fmla="*/ 2900469 h 2912150"/>
              <a:gd name="connsiteX10" fmla="*/ 2621371 w 3476519"/>
              <a:gd name="connsiteY10" fmla="*/ 2795966 h 2912150"/>
              <a:gd name="connsiteX11" fmla="*/ 2464617 w 3476519"/>
              <a:gd name="connsiteY11" fmla="*/ 2308286 h 2912150"/>
              <a:gd name="connsiteX12" fmla="*/ 1959520 w 3476519"/>
              <a:gd name="connsiteY12" fmla="*/ 2090572 h 2912150"/>
              <a:gd name="connsiteX13" fmla="*/ 1567634 w 3476519"/>
              <a:gd name="connsiteY13" fmla="*/ 2395372 h 2912150"/>
              <a:gd name="connsiteX14" fmla="*/ 1219291 w 3476519"/>
              <a:gd name="connsiteY14" fmla="*/ 2586960 h 2912150"/>
              <a:gd name="connsiteX15" fmla="*/ 783862 w 3476519"/>
              <a:gd name="connsiteY15" fmla="*/ 2552126 h 2912150"/>
              <a:gd name="connsiteX16" fmla="*/ 348434 w 3476519"/>
              <a:gd name="connsiteY16" fmla="*/ 2256035 h 2912150"/>
              <a:gd name="connsiteX17" fmla="*/ 740320 w 3476519"/>
              <a:gd name="connsiteY17" fmla="*/ 1672560 h 2912150"/>
              <a:gd name="connsiteX18" fmla="*/ 669131 w 3476519"/>
              <a:gd name="connsiteY18" fmla="*/ 1421643 h 2912150"/>
              <a:gd name="connsiteX19" fmla="*/ 261348 w 3476519"/>
              <a:gd name="connsiteY19" fmla="*/ 1080378 h 2912150"/>
              <a:gd name="connsiteX20" fmla="*/ 91 w 3476519"/>
              <a:gd name="connsiteY20" fmla="*/ 897498 h 2912150"/>
              <a:gd name="connsiteX0" fmla="*/ 96 w 3476524"/>
              <a:gd name="connsiteY0" fmla="*/ 897498 h 2912150"/>
              <a:gd name="connsiteX1" fmla="*/ 287479 w 3476524"/>
              <a:gd name="connsiteY1" fmla="*/ 44058 h 2912150"/>
              <a:gd name="connsiteX2" fmla="*/ 914496 w 3476524"/>
              <a:gd name="connsiteY2" fmla="*/ 148560 h 2912150"/>
              <a:gd name="connsiteX3" fmla="*/ 1358670 w 3476524"/>
              <a:gd name="connsiteY3" fmla="*/ 373389 h 2912150"/>
              <a:gd name="connsiteX4" fmla="*/ 2133696 w 3476524"/>
              <a:gd name="connsiteY4" fmla="*/ 322732 h 2912150"/>
              <a:gd name="connsiteX5" fmla="*/ 2682336 w 3476524"/>
              <a:gd name="connsiteY5" fmla="*/ 427235 h 2912150"/>
              <a:gd name="connsiteX6" fmla="*/ 3196142 w 3476524"/>
              <a:gd name="connsiteY6" fmla="*/ 1123920 h 2912150"/>
              <a:gd name="connsiteX7" fmla="*/ 3431273 w 3476524"/>
              <a:gd name="connsiteY7" fmla="*/ 1820606 h 2912150"/>
              <a:gd name="connsiteX8" fmla="*/ 3431273 w 3476524"/>
              <a:gd name="connsiteY8" fmla="*/ 2595669 h 2912150"/>
              <a:gd name="connsiteX9" fmla="*/ 2961010 w 3476524"/>
              <a:gd name="connsiteY9" fmla="*/ 2900469 h 2912150"/>
              <a:gd name="connsiteX10" fmla="*/ 2621376 w 3476524"/>
              <a:gd name="connsiteY10" fmla="*/ 2795966 h 2912150"/>
              <a:gd name="connsiteX11" fmla="*/ 2464622 w 3476524"/>
              <a:gd name="connsiteY11" fmla="*/ 2308286 h 2912150"/>
              <a:gd name="connsiteX12" fmla="*/ 1959525 w 3476524"/>
              <a:gd name="connsiteY12" fmla="*/ 2090572 h 2912150"/>
              <a:gd name="connsiteX13" fmla="*/ 1567639 w 3476524"/>
              <a:gd name="connsiteY13" fmla="*/ 2395372 h 2912150"/>
              <a:gd name="connsiteX14" fmla="*/ 1219296 w 3476524"/>
              <a:gd name="connsiteY14" fmla="*/ 2586960 h 2912150"/>
              <a:gd name="connsiteX15" fmla="*/ 783867 w 3476524"/>
              <a:gd name="connsiteY15" fmla="*/ 2552126 h 2912150"/>
              <a:gd name="connsiteX16" fmla="*/ 348439 w 3476524"/>
              <a:gd name="connsiteY16" fmla="*/ 2256035 h 2912150"/>
              <a:gd name="connsiteX17" fmla="*/ 740325 w 3476524"/>
              <a:gd name="connsiteY17" fmla="*/ 1672560 h 2912150"/>
              <a:gd name="connsiteX18" fmla="*/ 727242 w 3476524"/>
              <a:gd name="connsiteY18" fmla="*/ 1319956 h 2912150"/>
              <a:gd name="connsiteX19" fmla="*/ 261353 w 3476524"/>
              <a:gd name="connsiteY19" fmla="*/ 1080378 h 2912150"/>
              <a:gd name="connsiteX20" fmla="*/ 96 w 3476524"/>
              <a:gd name="connsiteY20" fmla="*/ 897498 h 2912150"/>
              <a:gd name="connsiteX0" fmla="*/ 96 w 3476524"/>
              <a:gd name="connsiteY0" fmla="*/ 897498 h 2912150"/>
              <a:gd name="connsiteX1" fmla="*/ 287479 w 3476524"/>
              <a:gd name="connsiteY1" fmla="*/ 44058 h 2912150"/>
              <a:gd name="connsiteX2" fmla="*/ 914496 w 3476524"/>
              <a:gd name="connsiteY2" fmla="*/ 148560 h 2912150"/>
              <a:gd name="connsiteX3" fmla="*/ 1358670 w 3476524"/>
              <a:gd name="connsiteY3" fmla="*/ 373389 h 2912150"/>
              <a:gd name="connsiteX4" fmla="*/ 2133696 w 3476524"/>
              <a:gd name="connsiteY4" fmla="*/ 322732 h 2912150"/>
              <a:gd name="connsiteX5" fmla="*/ 2682336 w 3476524"/>
              <a:gd name="connsiteY5" fmla="*/ 427235 h 2912150"/>
              <a:gd name="connsiteX6" fmla="*/ 3196142 w 3476524"/>
              <a:gd name="connsiteY6" fmla="*/ 1123920 h 2912150"/>
              <a:gd name="connsiteX7" fmla="*/ 3431273 w 3476524"/>
              <a:gd name="connsiteY7" fmla="*/ 1820606 h 2912150"/>
              <a:gd name="connsiteX8" fmla="*/ 3431273 w 3476524"/>
              <a:gd name="connsiteY8" fmla="*/ 2595669 h 2912150"/>
              <a:gd name="connsiteX9" fmla="*/ 2961010 w 3476524"/>
              <a:gd name="connsiteY9" fmla="*/ 2900469 h 2912150"/>
              <a:gd name="connsiteX10" fmla="*/ 2621376 w 3476524"/>
              <a:gd name="connsiteY10" fmla="*/ 2795966 h 2912150"/>
              <a:gd name="connsiteX11" fmla="*/ 2464622 w 3476524"/>
              <a:gd name="connsiteY11" fmla="*/ 2308286 h 2912150"/>
              <a:gd name="connsiteX12" fmla="*/ 1959525 w 3476524"/>
              <a:gd name="connsiteY12" fmla="*/ 2090572 h 2912150"/>
              <a:gd name="connsiteX13" fmla="*/ 1567639 w 3476524"/>
              <a:gd name="connsiteY13" fmla="*/ 2395372 h 2912150"/>
              <a:gd name="connsiteX14" fmla="*/ 1219296 w 3476524"/>
              <a:gd name="connsiteY14" fmla="*/ 2586960 h 2912150"/>
              <a:gd name="connsiteX15" fmla="*/ 703970 w 3476524"/>
              <a:gd name="connsiteY15" fmla="*/ 2740973 h 2912150"/>
              <a:gd name="connsiteX16" fmla="*/ 348439 w 3476524"/>
              <a:gd name="connsiteY16" fmla="*/ 2256035 h 2912150"/>
              <a:gd name="connsiteX17" fmla="*/ 740325 w 3476524"/>
              <a:gd name="connsiteY17" fmla="*/ 1672560 h 2912150"/>
              <a:gd name="connsiteX18" fmla="*/ 727242 w 3476524"/>
              <a:gd name="connsiteY18" fmla="*/ 1319956 h 2912150"/>
              <a:gd name="connsiteX19" fmla="*/ 261353 w 3476524"/>
              <a:gd name="connsiteY19" fmla="*/ 1080378 h 2912150"/>
              <a:gd name="connsiteX20" fmla="*/ 96 w 3476524"/>
              <a:gd name="connsiteY20" fmla="*/ 897498 h 2912150"/>
              <a:gd name="connsiteX0" fmla="*/ 96 w 3476524"/>
              <a:gd name="connsiteY0" fmla="*/ 897498 h 2912150"/>
              <a:gd name="connsiteX1" fmla="*/ 287479 w 3476524"/>
              <a:gd name="connsiteY1" fmla="*/ 44058 h 2912150"/>
              <a:gd name="connsiteX2" fmla="*/ 914496 w 3476524"/>
              <a:gd name="connsiteY2" fmla="*/ 148560 h 2912150"/>
              <a:gd name="connsiteX3" fmla="*/ 1358670 w 3476524"/>
              <a:gd name="connsiteY3" fmla="*/ 373389 h 2912150"/>
              <a:gd name="connsiteX4" fmla="*/ 2133696 w 3476524"/>
              <a:gd name="connsiteY4" fmla="*/ 322732 h 2912150"/>
              <a:gd name="connsiteX5" fmla="*/ 2682336 w 3476524"/>
              <a:gd name="connsiteY5" fmla="*/ 427235 h 2912150"/>
              <a:gd name="connsiteX6" fmla="*/ 3196142 w 3476524"/>
              <a:gd name="connsiteY6" fmla="*/ 1123920 h 2912150"/>
              <a:gd name="connsiteX7" fmla="*/ 3431273 w 3476524"/>
              <a:gd name="connsiteY7" fmla="*/ 1820606 h 2912150"/>
              <a:gd name="connsiteX8" fmla="*/ 3431273 w 3476524"/>
              <a:gd name="connsiteY8" fmla="*/ 2595669 h 2912150"/>
              <a:gd name="connsiteX9" fmla="*/ 2961010 w 3476524"/>
              <a:gd name="connsiteY9" fmla="*/ 2900469 h 2912150"/>
              <a:gd name="connsiteX10" fmla="*/ 2621376 w 3476524"/>
              <a:gd name="connsiteY10" fmla="*/ 2795966 h 2912150"/>
              <a:gd name="connsiteX11" fmla="*/ 2464622 w 3476524"/>
              <a:gd name="connsiteY11" fmla="*/ 2308286 h 2912150"/>
              <a:gd name="connsiteX12" fmla="*/ 1959525 w 3476524"/>
              <a:gd name="connsiteY12" fmla="*/ 2090572 h 2912150"/>
              <a:gd name="connsiteX13" fmla="*/ 1662062 w 3476524"/>
              <a:gd name="connsiteY13" fmla="*/ 2504322 h 2912150"/>
              <a:gd name="connsiteX14" fmla="*/ 1219296 w 3476524"/>
              <a:gd name="connsiteY14" fmla="*/ 2586960 h 2912150"/>
              <a:gd name="connsiteX15" fmla="*/ 703970 w 3476524"/>
              <a:gd name="connsiteY15" fmla="*/ 2740973 h 2912150"/>
              <a:gd name="connsiteX16" fmla="*/ 348439 w 3476524"/>
              <a:gd name="connsiteY16" fmla="*/ 2256035 h 2912150"/>
              <a:gd name="connsiteX17" fmla="*/ 740325 w 3476524"/>
              <a:gd name="connsiteY17" fmla="*/ 1672560 h 2912150"/>
              <a:gd name="connsiteX18" fmla="*/ 727242 w 3476524"/>
              <a:gd name="connsiteY18" fmla="*/ 1319956 h 2912150"/>
              <a:gd name="connsiteX19" fmla="*/ 261353 w 3476524"/>
              <a:gd name="connsiteY19" fmla="*/ 1080378 h 2912150"/>
              <a:gd name="connsiteX20" fmla="*/ 96 w 3476524"/>
              <a:gd name="connsiteY20" fmla="*/ 897498 h 2912150"/>
              <a:gd name="connsiteX0" fmla="*/ 96 w 3476524"/>
              <a:gd name="connsiteY0" fmla="*/ 897498 h 2910267"/>
              <a:gd name="connsiteX1" fmla="*/ 287479 w 3476524"/>
              <a:gd name="connsiteY1" fmla="*/ 44058 h 2910267"/>
              <a:gd name="connsiteX2" fmla="*/ 914496 w 3476524"/>
              <a:gd name="connsiteY2" fmla="*/ 148560 h 2910267"/>
              <a:gd name="connsiteX3" fmla="*/ 1358670 w 3476524"/>
              <a:gd name="connsiteY3" fmla="*/ 373389 h 2910267"/>
              <a:gd name="connsiteX4" fmla="*/ 2133696 w 3476524"/>
              <a:gd name="connsiteY4" fmla="*/ 322732 h 2910267"/>
              <a:gd name="connsiteX5" fmla="*/ 2682336 w 3476524"/>
              <a:gd name="connsiteY5" fmla="*/ 427235 h 2910267"/>
              <a:gd name="connsiteX6" fmla="*/ 3196142 w 3476524"/>
              <a:gd name="connsiteY6" fmla="*/ 1123920 h 2910267"/>
              <a:gd name="connsiteX7" fmla="*/ 3431273 w 3476524"/>
              <a:gd name="connsiteY7" fmla="*/ 1820606 h 2910267"/>
              <a:gd name="connsiteX8" fmla="*/ 3431273 w 3476524"/>
              <a:gd name="connsiteY8" fmla="*/ 2595669 h 2910267"/>
              <a:gd name="connsiteX9" fmla="*/ 2961010 w 3476524"/>
              <a:gd name="connsiteY9" fmla="*/ 2900469 h 2910267"/>
              <a:gd name="connsiteX10" fmla="*/ 2621376 w 3476524"/>
              <a:gd name="connsiteY10" fmla="*/ 2795966 h 2910267"/>
              <a:gd name="connsiteX11" fmla="*/ 2355672 w 3476524"/>
              <a:gd name="connsiteY11" fmla="*/ 2409973 h 2910267"/>
              <a:gd name="connsiteX12" fmla="*/ 1959525 w 3476524"/>
              <a:gd name="connsiteY12" fmla="*/ 2090572 h 2910267"/>
              <a:gd name="connsiteX13" fmla="*/ 1662062 w 3476524"/>
              <a:gd name="connsiteY13" fmla="*/ 2504322 h 2910267"/>
              <a:gd name="connsiteX14" fmla="*/ 1219296 w 3476524"/>
              <a:gd name="connsiteY14" fmla="*/ 2586960 h 2910267"/>
              <a:gd name="connsiteX15" fmla="*/ 703970 w 3476524"/>
              <a:gd name="connsiteY15" fmla="*/ 2740973 h 2910267"/>
              <a:gd name="connsiteX16" fmla="*/ 348439 w 3476524"/>
              <a:gd name="connsiteY16" fmla="*/ 2256035 h 2910267"/>
              <a:gd name="connsiteX17" fmla="*/ 740325 w 3476524"/>
              <a:gd name="connsiteY17" fmla="*/ 1672560 h 2910267"/>
              <a:gd name="connsiteX18" fmla="*/ 727242 w 3476524"/>
              <a:gd name="connsiteY18" fmla="*/ 1319956 h 2910267"/>
              <a:gd name="connsiteX19" fmla="*/ 261353 w 3476524"/>
              <a:gd name="connsiteY19" fmla="*/ 1080378 h 2910267"/>
              <a:gd name="connsiteX20" fmla="*/ 96 w 3476524"/>
              <a:gd name="connsiteY20" fmla="*/ 897498 h 2910267"/>
              <a:gd name="connsiteX0" fmla="*/ 96 w 3431362"/>
              <a:gd name="connsiteY0" fmla="*/ 897498 h 2906652"/>
              <a:gd name="connsiteX1" fmla="*/ 287479 w 3431362"/>
              <a:gd name="connsiteY1" fmla="*/ 44058 h 2906652"/>
              <a:gd name="connsiteX2" fmla="*/ 914496 w 3431362"/>
              <a:gd name="connsiteY2" fmla="*/ 148560 h 2906652"/>
              <a:gd name="connsiteX3" fmla="*/ 1358670 w 3431362"/>
              <a:gd name="connsiteY3" fmla="*/ 373389 h 2906652"/>
              <a:gd name="connsiteX4" fmla="*/ 2133696 w 3431362"/>
              <a:gd name="connsiteY4" fmla="*/ 322732 h 2906652"/>
              <a:gd name="connsiteX5" fmla="*/ 2682336 w 3431362"/>
              <a:gd name="connsiteY5" fmla="*/ 427235 h 2906652"/>
              <a:gd name="connsiteX6" fmla="*/ 3196142 w 3431362"/>
              <a:gd name="connsiteY6" fmla="*/ 1123920 h 2906652"/>
              <a:gd name="connsiteX7" fmla="*/ 3431273 w 3431362"/>
              <a:gd name="connsiteY7" fmla="*/ 1820606 h 2906652"/>
              <a:gd name="connsiteX8" fmla="*/ 3220636 w 3431362"/>
              <a:gd name="connsiteY8" fmla="*/ 2653776 h 2906652"/>
              <a:gd name="connsiteX9" fmla="*/ 2961010 w 3431362"/>
              <a:gd name="connsiteY9" fmla="*/ 2900469 h 2906652"/>
              <a:gd name="connsiteX10" fmla="*/ 2621376 w 3431362"/>
              <a:gd name="connsiteY10" fmla="*/ 2795966 h 2906652"/>
              <a:gd name="connsiteX11" fmla="*/ 2355672 w 3431362"/>
              <a:gd name="connsiteY11" fmla="*/ 2409973 h 2906652"/>
              <a:gd name="connsiteX12" fmla="*/ 1959525 w 3431362"/>
              <a:gd name="connsiteY12" fmla="*/ 2090572 h 2906652"/>
              <a:gd name="connsiteX13" fmla="*/ 1662062 w 3431362"/>
              <a:gd name="connsiteY13" fmla="*/ 2504322 h 2906652"/>
              <a:gd name="connsiteX14" fmla="*/ 1219296 w 3431362"/>
              <a:gd name="connsiteY14" fmla="*/ 2586960 h 2906652"/>
              <a:gd name="connsiteX15" fmla="*/ 703970 w 3431362"/>
              <a:gd name="connsiteY15" fmla="*/ 2740973 h 2906652"/>
              <a:gd name="connsiteX16" fmla="*/ 348439 w 3431362"/>
              <a:gd name="connsiteY16" fmla="*/ 2256035 h 2906652"/>
              <a:gd name="connsiteX17" fmla="*/ 740325 w 3431362"/>
              <a:gd name="connsiteY17" fmla="*/ 1672560 h 2906652"/>
              <a:gd name="connsiteX18" fmla="*/ 727242 w 3431362"/>
              <a:gd name="connsiteY18" fmla="*/ 1319956 h 2906652"/>
              <a:gd name="connsiteX19" fmla="*/ 261353 w 3431362"/>
              <a:gd name="connsiteY19" fmla="*/ 1080378 h 2906652"/>
              <a:gd name="connsiteX20" fmla="*/ 96 w 3431362"/>
              <a:gd name="connsiteY20" fmla="*/ 897498 h 2906652"/>
              <a:gd name="connsiteX0" fmla="*/ 96 w 3431907"/>
              <a:gd name="connsiteY0" fmla="*/ 897498 h 2906652"/>
              <a:gd name="connsiteX1" fmla="*/ 287479 w 3431907"/>
              <a:gd name="connsiteY1" fmla="*/ 44058 h 2906652"/>
              <a:gd name="connsiteX2" fmla="*/ 914496 w 3431907"/>
              <a:gd name="connsiteY2" fmla="*/ 148560 h 2906652"/>
              <a:gd name="connsiteX3" fmla="*/ 1358670 w 3431907"/>
              <a:gd name="connsiteY3" fmla="*/ 373389 h 2906652"/>
              <a:gd name="connsiteX4" fmla="*/ 2133696 w 3431907"/>
              <a:gd name="connsiteY4" fmla="*/ 322732 h 2906652"/>
              <a:gd name="connsiteX5" fmla="*/ 2682336 w 3431907"/>
              <a:gd name="connsiteY5" fmla="*/ 427235 h 2906652"/>
              <a:gd name="connsiteX6" fmla="*/ 3152562 w 3431907"/>
              <a:gd name="connsiteY6" fmla="*/ 1211080 h 2906652"/>
              <a:gd name="connsiteX7" fmla="*/ 3431273 w 3431907"/>
              <a:gd name="connsiteY7" fmla="*/ 1820606 h 2906652"/>
              <a:gd name="connsiteX8" fmla="*/ 3220636 w 3431907"/>
              <a:gd name="connsiteY8" fmla="*/ 2653776 h 2906652"/>
              <a:gd name="connsiteX9" fmla="*/ 2961010 w 3431907"/>
              <a:gd name="connsiteY9" fmla="*/ 2900469 h 2906652"/>
              <a:gd name="connsiteX10" fmla="*/ 2621376 w 3431907"/>
              <a:gd name="connsiteY10" fmla="*/ 2795966 h 2906652"/>
              <a:gd name="connsiteX11" fmla="*/ 2355672 w 3431907"/>
              <a:gd name="connsiteY11" fmla="*/ 2409973 h 2906652"/>
              <a:gd name="connsiteX12" fmla="*/ 1959525 w 3431907"/>
              <a:gd name="connsiteY12" fmla="*/ 2090572 h 2906652"/>
              <a:gd name="connsiteX13" fmla="*/ 1662062 w 3431907"/>
              <a:gd name="connsiteY13" fmla="*/ 2504322 h 2906652"/>
              <a:gd name="connsiteX14" fmla="*/ 1219296 w 3431907"/>
              <a:gd name="connsiteY14" fmla="*/ 2586960 h 2906652"/>
              <a:gd name="connsiteX15" fmla="*/ 703970 w 3431907"/>
              <a:gd name="connsiteY15" fmla="*/ 2740973 h 2906652"/>
              <a:gd name="connsiteX16" fmla="*/ 348439 w 3431907"/>
              <a:gd name="connsiteY16" fmla="*/ 2256035 h 2906652"/>
              <a:gd name="connsiteX17" fmla="*/ 740325 w 3431907"/>
              <a:gd name="connsiteY17" fmla="*/ 1672560 h 2906652"/>
              <a:gd name="connsiteX18" fmla="*/ 727242 w 3431907"/>
              <a:gd name="connsiteY18" fmla="*/ 1319956 h 2906652"/>
              <a:gd name="connsiteX19" fmla="*/ 261353 w 3431907"/>
              <a:gd name="connsiteY19" fmla="*/ 1080378 h 2906652"/>
              <a:gd name="connsiteX20" fmla="*/ 96 w 3431907"/>
              <a:gd name="connsiteY20" fmla="*/ 897498 h 2906652"/>
              <a:gd name="connsiteX0" fmla="*/ 11824 w 3225735"/>
              <a:gd name="connsiteY0" fmla="*/ 703227 h 2893965"/>
              <a:gd name="connsiteX1" fmla="*/ 81307 w 3225735"/>
              <a:gd name="connsiteY1" fmla="*/ 31371 h 2893965"/>
              <a:gd name="connsiteX2" fmla="*/ 708324 w 3225735"/>
              <a:gd name="connsiteY2" fmla="*/ 135873 h 2893965"/>
              <a:gd name="connsiteX3" fmla="*/ 1152498 w 3225735"/>
              <a:gd name="connsiteY3" fmla="*/ 360702 h 2893965"/>
              <a:gd name="connsiteX4" fmla="*/ 1927524 w 3225735"/>
              <a:gd name="connsiteY4" fmla="*/ 310045 h 2893965"/>
              <a:gd name="connsiteX5" fmla="*/ 2476164 w 3225735"/>
              <a:gd name="connsiteY5" fmla="*/ 414548 h 2893965"/>
              <a:gd name="connsiteX6" fmla="*/ 2946390 w 3225735"/>
              <a:gd name="connsiteY6" fmla="*/ 1198393 h 2893965"/>
              <a:gd name="connsiteX7" fmla="*/ 3225101 w 3225735"/>
              <a:gd name="connsiteY7" fmla="*/ 1807919 h 2893965"/>
              <a:gd name="connsiteX8" fmla="*/ 3014464 w 3225735"/>
              <a:gd name="connsiteY8" fmla="*/ 2641089 h 2893965"/>
              <a:gd name="connsiteX9" fmla="*/ 2754838 w 3225735"/>
              <a:gd name="connsiteY9" fmla="*/ 2887782 h 2893965"/>
              <a:gd name="connsiteX10" fmla="*/ 2415204 w 3225735"/>
              <a:gd name="connsiteY10" fmla="*/ 2783279 h 2893965"/>
              <a:gd name="connsiteX11" fmla="*/ 2149500 w 3225735"/>
              <a:gd name="connsiteY11" fmla="*/ 2397286 h 2893965"/>
              <a:gd name="connsiteX12" fmla="*/ 1753353 w 3225735"/>
              <a:gd name="connsiteY12" fmla="*/ 2077885 h 2893965"/>
              <a:gd name="connsiteX13" fmla="*/ 1455890 w 3225735"/>
              <a:gd name="connsiteY13" fmla="*/ 2491635 h 2893965"/>
              <a:gd name="connsiteX14" fmla="*/ 1013124 w 3225735"/>
              <a:gd name="connsiteY14" fmla="*/ 2574273 h 2893965"/>
              <a:gd name="connsiteX15" fmla="*/ 497798 w 3225735"/>
              <a:gd name="connsiteY15" fmla="*/ 2728286 h 2893965"/>
              <a:gd name="connsiteX16" fmla="*/ 142267 w 3225735"/>
              <a:gd name="connsiteY16" fmla="*/ 2243348 h 2893965"/>
              <a:gd name="connsiteX17" fmla="*/ 534153 w 3225735"/>
              <a:gd name="connsiteY17" fmla="*/ 1659873 h 2893965"/>
              <a:gd name="connsiteX18" fmla="*/ 521070 w 3225735"/>
              <a:gd name="connsiteY18" fmla="*/ 1307269 h 2893965"/>
              <a:gd name="connsiteX19" fmla="*/ 55181 w 3225735"/>
              <a:gd name="connsiteY19" fmla="*/ 1067691 h 2893965"/>
              <a:gd name="connsiteX20" fmla="*/ 11824 w 3225735"/>
              <a:gd name="connsiteY20" fmla="*/ 703227 h 28939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225735" h="2893965">
                <a:moveTo>
                  <a:pt x="11824" y="703227"/>
                </a:moveTo>
                <a:cubicBezTo>
                  <a:pt x="16178" y="530507"/>
                  <a:pt x="-34776" y="125930"/>
                  <a:pt x="81307" y="31371"/>
                </a:cubicBezTo>
                <a:cubicBezTo>
                  <a:pt x="197390" y="-63188"/>
                  <a:pt x="529792" y="80984"/>
                  <a:pt x="708324" y="135873"/>
                </a:cubicBezTo>
                <a:cubicBezTo>
                  <a:pt x="886856" y="190762"/>
                  <a:pt x="949298" y="331673"/>
                  <a:pt x="1152498" y="360702"/>
                </a:cubicBezTo>
                <a:cubicBezTo>
                  <a:pt x="1355698" y="389731"/>
                  <a:pt x="1706913" y="301071"/>
                  <a:pt x="1927524" y="310045"/>
                </a:cubicBezTo>
                <a:cubicBezTo>
                  <a:pt x="2148135" y="319019"/>
                  <a:pt x="2306353" y="266490"/>
                  <a:pt x="2476164" y="414548"/>
                </a:cubicBezTo>
                <a:cubicBezTo>
                  <a:pt x="2645975" y="562606"/>
                  <a:pt x="2821567" y="966165"/>
                  <a:pt x="2946390" y="1198393"/>
                </a:cubicBezTo>
                <a:cubicBezTo>
                  <a:pt x="3071213" y="1430621"/>
                  <a:pt x="3213755" y="1567470"/>
                  <a:pt x="3225101" y="1807919"/>
                </a:cubicBezTo>
                <a:cubicBezTo>
                  <a:pt x="3236447" y="2048368"/>
                  <a:pt x="3092841" y="2461112"/>
                  <a:pt x="3014464" y="2641089"/>
                </a:cubicBezTo>
                <a:cubicBezTo>
                  <a:pt x="2936087" y="2821066"/>
                  <a:pt x="2854715" y="2864084"/>
                  <a:pt x="2754838" y="2887782"/>
                </a:cubicBezTo>
                <a:cubicBezTo>
                  <a:pt x="2654961" y="2911480"/>
                  <a:pt x="2516094" y="2865028"/>
                  <a:pt x="2415204" y="2783279"/>
                </a:cubicBezTo>
                <a:cubicBezTo>
                  <a:pt x="2314314" y="2701530"/>
                  <a:pt x="2259808" y="2514852"/>
                  <a:pt x="2149500" y="2397286"/>
                </a:cubicBezTo>
                <a:cubicBezTo>
                  <a:pt x="2039192" y="2279720"/>
                  <a:pt x="1868955" y="2062160"/>
                  <a:pt x="1753353" y="2077885"/>
                </a:cubicBezTo>
                <a:cubicBezTo>
                  <a:pt x="1637751" y="2093610"/>
                  <a:pt x="1579261" y="2408904"/>
                  <a:pt x="1455890" y="2491635"/>
                </a:cubicBezTo>
                <a:cubicBezTo>
                  <a:pt x="1332519" y="2574366"/>
                  <a:pt x="1172806" y="2534831"/>
                  <a:pt x="1013124" y="2574273"/>
                </a:cubicBezTo>
                <a:cubicBezTo>
                  <a:pt x="853442" y="2613715"/>
                  <a:pt x="642941" y="2783440"/>
                  <a:pt x="497798" y="2728286"/>
                </a:cubicBezTo>
                <a:cubicBezTo>
                  <a:pt x="352655" y="2673132"/>
                  <a:pt x="136208" y="2421417"/>
                  <a:pt x="142267" y="2243348"/>
                </a:cubicBezTo>
                <a:cubicBezTo>
                  <a:pt x="148326" y="2065279"/>
                  <a:pt x="471019" y="1815886"/>
                  <a:pt x="534153" y="1659873"/>
                </a:cubicBezTo>
                <a:cubicBezTo>
                  <a:pt x="597287" y="1503860"/>
                  <a:pt x="600899" y="1405966"/>
                  <a:pt x="521070" y="1307269"/>
                </a:cubicBezTo>
                <a:cubicBezTo>
                  <a:pt x="441241" y="1208572"/>
                  <a:pt x="140055" y="1168365"/>
                  <a:pt x="55181" y="1067691"/>
                </a:cubicBezTo>
                <a:cubicBezTo>
                  <a:pt x="-29693" y="967017"/>
                  <a:pt x="7470" y="875947"/>
                  <a:pt x="11824" y="703227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フリーフォーム 5"/>
          <p:cNvSpPr/>
          <p:nvPr/>
        </p:nvSpPr>
        <p:spPr>
          <a:xfrm>
            <a:off x="511306" y="391673"/>
            <a:ext cx="2994524" cy="2357413"/>
          </a:xfrm>
          <a:custGeom>
            <a:avLst/>
            <a:gdLst>
              <a:gd name="connsiteX0" fmla="*/ 100 w 3476528"/>
              <a:gd name="connsiteY0" fmla="*/ 901817 h 2916469"/>
              <a:gd name="connsiteX1" fmla="*/ 287483 w 3476528"/>
              <a:gd name="connsiteY1" fmla="*/ 48377 h 2916469"/>
              <a:gd name="connsiteX2" fmla="*/ 914500 w 3476528"/>
              <a:gd name="connsiteY2" fmla="*/ 152879 h 2916469"/>
              <a:gd name="connsiteX3" fmla="*/ 1315094 w 3476528"/>
              <a:gd name="connsiteY3" fmla="*/ 544765 h 2916469"/>
              <a:gd name="connsiteX4" fmla="*/ 2133700 w 3476528"/>
              <a:gd name="connsiteY4" fmla="*/ 327051 h 2916469"/>
              <a:gd name="connsiteX5" fmla="*/ 2682340 w 3476528"/>
              <a:gd name="connsiteY5" fmla="*/ 431554 h 2916469"/>
              <a:gd name="connsiteX6" fmla="*/ 3196146 w 3476528"/>
              <a:gd name="connsiteY6" fmla="*/ 1128239 h 2916469"/>
              <a:gd name="connsiteX7" fmla="*/ 3431277 w 3476528"/>
              <a:gd name="connsiteY7" fmla="*/ 1824925 h 2916469"/>
              <a:gd name="connsiteX8" fmla="*/ 3431277 w 3476528"/>
              <a:gd name="connsiteY8" fmla="*/ 2599988 h 2916469"/>
              <a:gd name="connsiteX9" fmla="*/ 2961014 w 3476528"/>
              <a:gd name="connsiteY9" fmla="*/ 2904788 h 2916469"/>
              <a:gd name="connsiteX10" fmla="*/ 2621380 w 3476528"/>
              <a:gd name="connsiteY10" fmla="*/ 2800285 h 2916469"/>
              <a:gd name="connsiteX11" fmla="*/ 2464626 w 3476528"/>
              <a:gd name="connsiteY11" fmla="*/ 2312605 h 2916469"/>
              <a:gd name="connsiteX12" fmla="*/ 1959529 w 3476528"/>
              <a:gd name="connsiteY12" fmla="*/ 2094891 h 2916469"/>
              <a:gd name="connsiteX13" fmla="*/ 1567643 w 3476528"/>
              <a:gd name="connsiteY13" fmla="*/ 2399691 h 2916469"/>
              <a:gd name="connsiteX14" fmla="*/ 1219300 w 3476528"/>
              <a:gd name="connsiteY14" fmla="*/ 2591279 h 2916469"/>
              <a:gd name="connsiteX15" fmla="*/ 783871 w 3476528"/>
              <a:gd name="connsiteY15" fmla="*/ 2556445 h 2916469"/>
              <a:gd name="connsiteX16" fmla="*/ 348443 w 3476528"/>
              <a:gd name="connsiteY16" fmla="*/ 2260354 h 2916469"/>
              <a:gd name="connsiteX17" fmla="*/ 740329 w 3476528"/>
              <a:gd name="connsiteY17" fmla="*/ 1676879 h 2916469"/>
              <a:gd name="connsiteX18" fmla="*/ 749037 w 3476528"/>
              <a:gd name="connsiteY18" fmla="*/ 1215325 h 2916469"/>
              <a:gd name="connsiteX19" fmla="*/ 261357 w 3476528"/>
              <a:gd name="connsiteY19" fmla="*/ 1084697 h 2916469"/>
              <a:gd name="connsiteX20" fmla="*/ 100 w 3476528"/>
              <a:gd name="connsiteY20" fmla="*/ 901817 h 2916469"/>
              <a:gd name="connsiteX0" fmla="*/ 100 w 3476528"/>
              <a:gd name="connsiteY0" fmla="*/ 903900 h 2918552"/>
              <a:gd name="connsiteX1" fmla="*/ 287483 w 3476528"/>
              <a:gd name="connsiteY1" fmla="*/ 50460 h 2918552"/>
              <a:gd name="connsiteX2" fmla="*/ 650381 w 3476528"/>
              <a:gd name="connsiteY2" fmla="*/ 147149 h 2918552"/>
              <a:gd name="connsiteX3" fmla="*/ 1315094 w 3476528"/>
              <a:gd name="connsiteY3" fmla="*/ 546848 h 2918552"/>
              <a:gd name="connsiteX4" fmla="*/ 2133700 w 3476528"/>
              <a:gd name="connsiteY4" fmla="*/ 329134 h 2918552"/>
              <a:gd name="connsiteX5" fmla="*/ 2682340 w 3476528"/>
              <a:gd name="connsiteY5" fmla="*/ 433637 h 2918552"/>
              <a:gd name="connsiteX6" fmla="*/ 3196146 w 3476528"/>
              <a:gd name="connsiteY6" fmla="*/ 1130322 h 2918552"/>
              <a:gd name="connsiteX7" fmla="*/ 3431277 w 3476528"/>
              <a:gd name="connsiteY7" fmla="*/ 1827008 h 2918552"/>
              <a:gd name="connsiteX8" fmla="*/ 3431277 w 3476528"/>
              <a:gd name="connsiteY8" fmla="*/ 2602071 h 2918552"/>
              <a:gd name="connsiteX9" fmla="*/ 2961014 w 3476528"/>
              <a:gd name="connsiteY9" fmla="*/ 2906871 h 2918552"/>
              <a:gd name="connsiteX10" fmla="*/ 2621380 w 3476528"/>
              <a:gd name="connsiteY10" fmla="*/ 2802368 h 2918552"/>
              <a:gd name="connsiteX11" fmla="*/ 2464626 w 3476528"/>
              <a:gd name="connsiteY11" fmla="*/ 2314688 h 2918552"/>
              <a:gd name="connsiteX12" fmla="*/ 1959529 w 3476528"/>
              <a:gd name="connsiteY12" fmla="*/ 2096974 h 2918552"/>
              <a:gd name="connsiteX13" fmla="*/ 1567643 w 3476528"/>
              <a:gd name="connsiteY13" fmla="*/ 2401774 h 2918552"/>
              <a:gd name="connsiteX14" fmla="*/ 1219300 w 3476528"/>
              <a:gd name="connsiteY14" fmla="*/ 2593362 h 2918552"/>
              <a:gd name="connsiteX15" fmla="*/ 783871 w 3476528"/>
              <a:gd name="connsiteY15" fmla="*/ 2558528 h 2918552"/>
              <a:gd name="connsiteX16" fmla="*/ 348443 w 3476528"/>
              <a:gd name="connsiteY16" fmla="*/ 2262437 h 2918552"/>
              <a:gd name="connsiteX17" fmla="*/ 740329 w 3476528"/>
              <a:gd name="connsiteY17" fmla="*/ 1678962 h 2918552"/>
              <a:gd name="connsiteX18" fmla="*/ 749037 w 3476528"/>
              <a:gd name="connsiteY18" fmla="*/ 1217408 h 2918552"/>
              <a:gd name="connsiteX19" fmla="*/ 261357 w 3476528"/>
              <a:gd name="connsiteY19" fmla="*/ 1086780 h 2918552"/>
              <a:gd name="connsiteX20" fmla="*/ 100 w 3476528"/>
              <a:gd name="connsiteY20" fmla="*/ 903900 h 2918552"/>
              <a:gd name="connsiteX0" fmla="*/ 13293 w 3489721"/>
              <a:gd name="connsiteY0" fmla="*/ 950673 h 2965325"/>
              <a:gd name="connsiteX1" fmla="*/ 104473 w 3489721"/>
              <a:gd name="connsiteY1" fmla="*/ 42540 h 2965325"/>
              <a:gd name="connsiteX2" fmla="*/ 663574 w 3489721"/>
              <a:gd name="connsiteY2" fmla="*/ 193922 h 2965325"/>
              <a:gd name="connsiteX3" fmla="*/ 1328287 w 3489721"/>
              <a:gd name="connsiteY3" fmla="*/ 593621 h 2965325"/>
              <a:gd name="connsiteX4" fmla="*/ 2146893 w 3489721"/>
              <a:gd name="connsiteY4" fmla="*/ 375907 h 2965325"/>
              <a:gd name="connsiteX5" fmla="*/ 2695533 w 3489721"/>
              <a:gd name="connsiteY5" fmla="*/ 480410 h 2965325"/>
              <a:gd name="connsiteX6" fmla="*/ 3209339 w 3489721"/>
              <a:gd name="connsiteY6" fmla="*/ 1177095 h 2965325"/>
              <a:gd name="connsiteX7" fmla="*/ 3444470 w 3489721"/>
              <a:gd name="connsiteY7" fmla="*/ 1873781 h 2965325"/>
              <a:gd name="connsiteX8" fmla="*/ 3444470 w 3489721"/>
              <a:gd name="connsiteY8" fmla="*/ 2648844 h 2965325"/>
              <a:gd name="connsiteX9" fmla="*/ 2974207 w 3489721"/>
              <a:gd name="connsiteY9" fmla="*/ 2953644 h 2965325"/>
              <a:gd name="connsiteX10" fmla="*/ 2634573 w 3489721"/>
              <a:gd name="connsiteY10" fmla="*/ 2849141 h 2965325"/>
              <a:gd name="connsiteX11" fmla="*/ 2477819 w 3489721"/>
              <a:gd name="connsiteY11" fmla="*/ 2361461 h 2965325"/>
              <a:gd name="connsiteX12" fmla="*/ 1972722 w 3489721"/>
              <a:gd name="connsiteY12" fmla="*/ 2143747 h 2965325"/>
              <a:gd name="connsiteX13" fmla="*/ 1580836 w 3489721"/>
              <a:gd name="connsiteY13" fmla="*/ 2448547 h 2965325"/>
              <a:gd name="connsiteX14" fmla="*/ 1232493 w 3489721"/>
              <a:gd name="connsiteY14" fmla="*/ 2640135 h 2965325"/>
              <a:gd name="connsiteX15" fmla="*/ 797064 w 3489721"/>
              <a:gd name="connsiteY15" fmla="*/ 2605301 h 2965325"/>
              <a:gd name="connsiteX16" fmla="*/ 361636 w 3489721"/>
              <a:gd name="connsiteY16" fmla="*/ 2309210 h 2965325"/>
              <a:gd name="connsiteX17" fmla="*/ 753522 w 3489721"/>
              <a:gd name="connsiteY17" fmla="*/ 1725735 h 2965325"/>
              <a:gd name="connsiteX18" fmla="*/ 762230 w 3489721"/>
              <a:gd name="connsiteY18" fmla="*/ 1264181 h 2965325"/>
              <a:gd name="connsiteX19" fmla="*/ 274550 w 3489721"/>
              <a:gd name="connsiteY19" fmla="*/ 1133553 h 2965325"/>
              <a:gd name="connsiteX20" fmla="*/ 13293 w 3489721"/>
              <a:gd name="connsiteY20" fmla="*/ 950673 h 2965325"/>
              <a:gd name="connsiteX0" fmla="*/ 3760 w 3631113"/>
              <a:gd name="connsiteY0" fmla="*/ 625434 h 2944799"/>
              <a:gd name="connsiteX1" fmla="*/ 245865 w 3631113"/>
              <a:gd name="connsiteY1" fmla="*/ 22014 h 2944799"/>
              <a:gd name="connsiteX2" fmla="*/ 804966 w 3631113"/>
              <a:gd name="connsiteY2" fmla="*/ 173396 h 2944799"/>
              <a:gd name="connsiteX3" fmla="*/ 1469679 w 3631113"/>
              <a:gd name="connsiteY3" fmla="*/ 573095 h 2944799"/>
              <a:gd name="connsiteX4" fmla="*/ 2288285 w 3631113"/>
              <a:gd name="connsiteY4" fmla="*/ 355381 h 2944799"/>
              <a:gd name="connsiteX5" fmla="*/ 2836925 w 3631113"/>
              <a:gd name="connsiteY5" fmla="*/ 459884 h 2944799"/>
              <a:gd name="connsiteX6" fmla="*/ 3350731 w 3631113"/>
              <a:gd name="connsiteY6" fmla="*/ 1156569 h 2944799"/>
              <a:gd name="connsiteX7" fmla="*/ 3585862 w 3631113"/>
              <a:gd name="connsiteY7" fmla="*/ 1853255 h 2944799"/>
              <a:gd name="connsiteX8" fmla="*/ 3585862 w 3631113"/>
              <a:gd name="connsiteY8" fmla="*/ 2628318 h 2944799"/>
              <a:gd name="connsiteX9" fmla="*/ 3115599 w 3631113"/>
              <a:gd name="connsiteY9" fmla="*/ 2933118 h 2944799"/>
              <a:gd name="connsiteX10" fmla="*/ 2775965 w 3631113"/>
              <a:gd name="connsiteY10" fmla="*/ 2828615 h 2944799"/>
              <a:gd name="connsiteX11" fmla="*/ 2619211 w 3631113"/>
              <a:gd name="connsiteY11" fmla="*/ 2340935 h 2944799"/>
              <a:gd name="connsiteX12" fmla="*/ 2114114 w 3631113"/>
              <a:gd name="connsiteY12" fmla="*/ 2123221 h 2944799"/>
              <a:gd name="connsiteX13" fmla="*/ 1722228 w 3631113"/>
              <a:gd name="connsiteY13" fmla="*/ 2428021 h 2944799"/>
              <a:gd name="connsiteX14" fmla="*/ 1373885 w 3631113"/>
              <a:gd name="connsiteY14" fmla="*/ 2619609 h 2944799"/>
              <a:gd name="connsiteX15" fmla="*/ 938456 w 3631113"/>
              <a:gd name="connsiteY15" fmla="*/ 2584775 h 2944799"/>
              <a:gd name="connsiteX16" fmla="*/ 503028 w 3631113"/>
              <a:gd name="connsiteY16" fmla="*/ 2288684 h 2944799"/>
              <a:gd name="connsiteX17" fmla="*/ 894914 w 3631113"/>
              <a:gd name="connsiteY17" fmla="*/ 1705209 h 2944799"/>
              <a:gd name="connsiteX18" fmla="*/ 903622 w 3631113"/>
              <a:gd name="connsiteY18" fmla="*/ 1243655 h 2944799"/>
              <a:gd name="connsiteX19" fmla="*/ 415942 w 3631113"/>
              <a:gd name="connsiteY19" fmla="*/ 1113027 h 2944799"/>
              <a:gd name="connsiteX20" fmla="*/ 3760 w 3631113"/>
              <a:gd name="connsiteY20" fmla="*/ 625434 h 2944799"/>
              <a:gd name="connsiteX0" fmla="*/ 3484 w 3630837"/>
              <a:gd name="connsiteY0" fmla="*/ 625434 h 2944799"/>
              <a:gd name="connsiteX1" fmla="*/ 245589 w 3630837"/>
              <a:gd name="connsiteY1" fmla="*/ 22014 h 2944799"/>
              <a:gd name="connsiteX2" fmla="*/ 804690 w 3630837"/>
              <a:gd name="connsiteY2" fmla="*/ 173396 h 2944799"/>
              <a:gd name="connsiteX3" fmla="*/ 1469403 w 3630837"/>
              <a:gd name="connsiteY3" fmla="*/ 573095 h 2944799"/>
              <a:gd name="connsiteX4" fmla="*/ 2288009 w 3630837"/>
              <a:gd name="connsiteY4" fmla="*/ 355381 h 2944799"/>
              <a:gd name="connsiteX5" fmla="*/ 2836649 w 3630837"/>
              <a:gd name="connsiteY5" fmla="*/ 459884 h 2944799"/>
              <a:gd name="connsiteX6" fmla="*/ 3350455 w 3630837"/>
              <a:gd name="connsiteY6" fmla="*/ 1156569 h 2944799"/>
              <a:gd name="connsiteX7" fmla="*/ 3585586 w 3630837"/>
              <a:gd name="connsiteY7" fmla="*/ 1853255 h 2944799"/>
              <a:gd name="connsiteX8" fmla="*/ 3585586 w 3630837"/>
              <a:gd name="connsiteY8" fmla="*/ 2628318 h 2944799"/>
              <a:gd name="connsiteX9" fmla="*/ 3115323 w 3630837"/>
              <a:gd name="connsiteY9" fmla="*/ 2933118 h 2944799"/>
              <a:gd name="connsiteX10" fmla="*/ 2775689 w 3630837"/>
              <a:gd name="connsiteY10" fmla="*/ 2828615 h 2944799"/>
              <a:gd name="connsiteX11" fmla="*/ 2618935 w 3630837"/>
              <a:gd name="connsiteY11" fmla="*/ 2340935 h 2944799"/>
              <a:gd name="connsiteX12" fmla="*/ 2113838 w 3630837"/>
              <a:gd name="connsiteY12" fmla="*/ 2123221 h 2944799"/>
              <a:gd name="connsiteX13" fmla="*/ 1721952 w 3630837"/>
              <a:gd name="connsiteY13" fmla="*/ 2428021 h 2944799"/>
              <a:gd name="connsiteX14" fmla="*/ 1373609 w 3630837"/>
              <a:gd name="connsiteY14" fmla="*/ 2619609 h 2944799"/>
              <a:gd name="connsiteX15" fmla="*/ 938180 w 3630837"/>
              <a:gd name="connsiteY15" fmla="*/ 2584775 h 2944799"/>
              <a:gd name="connsiteX16" fmla="*/ 502752 w 3630837"/>
              <a:gd name="connsiteY16" fmla="*/ 2288684 h 2944799"/>
              <a:gd name="connsiteX17" fmla="*/ 894638 w 3630837"/>
              <a:gd name="connsiteY17" fmla="*/ 1705209 h 2944799"/>
              <a:gd name="connsiteX18" fmla="*/ 903346 w 3630837"/>
              <a:gd name="connsiteY18" fmla="*/ 1243655 h 2944799"/>
              <a:gd name="connsiteX19" fmla="*/ 408120 w 3630837"/>
              <a:gd name="connsiteY19" fmla="*/ 917698 h 2944799"/>
              <a:gd name="connsiteX20" fmla="*/ 3484 w 3630837"/>
              <a:gd name="connsiteY20" fmla="*/ 625434 h 2944799"/>
              <a:gd name="connsiteX0" fmla="*/ 5883 w 3633236"/>
              <a:gd name="connsiteY0" fmla="*/ 625434 h 2944799"/>
              <a:gd name="connsiteX1" fmla="*/ 247988 w 3633236"/>
              <a:gd name="connsiteY1" fmla="*/ 22014 h 2944799"/>
              <a:gd name="connsiteX2" fmla="*/ 807089 w 3633236"/>
              <a:gd name="connsiteY2" fmla="*/ 173396 h 2944799"/>
              <a:gd name="connsiteX3" fmla="*/ 1471802 w 3633236"/>
              <a:gd name="connsiteY3" fmla="*/ 573095 h 2944799"/>
              <a:gd name="connsiteX4" fmla="*/ 2290408 w 3633236"/>
              <a:gd name="connsiteY4" fmla="*/ 355381 h 2944799"/>
              <a:gd name="connsiteX5" fmla="*/ 2839048 w 3633236"/>
              <a:gd name="connsiteY5" fmla="*/ 459884 h 2944799"/>
              <a:gd name="connsiteX6" fmla="*/ 3352854 w 3633236"/>
              <a:gd name="connsiteY6" fmla="*/ 1156569 h 2944799"/>
              <a:gd name="connsiteX7" fmla="*/ 3587985 w 3633236"/>
              <a:gd name="connsiteY7" fmla="*/ 1853255 h 2944799"/>
              <a:gd name="connsiteX8" fmla="*/ 3587985 w 3633236"/>
              <a:gd name="connsiteY8" fmla="*/ 2628318 h 2944799"/>
              <a:gd name="connsiteX9" fmla="*/ 3117722 w 3633236"/>
              <a:gd name="connsiteY9" fmla="*/ 2933118 h 2944799"/>
              <a:gd name="connsiteX10" fmla="*/ 2778088 w 3633236"/>
              <a:gd name="connsiteY10" fmla="*/ 2828615 h 2944799"/>
              <a:gd name="connsiteX11" fmla="*/ 2621334 w 3633236"/>
              <a:gd name="connsiteY11" fmla="*/ 2340935 h 2944799"/>
              <a:gd name="connsiteX12" fmla="*/ 2116237 w 3633236"/>
              <a:gd name="connsiteY12" fmla="*/ 2123221 h 2944799"/>
              <a:gd name="connsiteX13" fmla="*/ 1724351 w 3633236"/>
              <a:gd name="connsiteY13" fmla="*/ 2428021 h 2944799"/>
              <a:gd name="connsiteX14" fmla="*/ 1376008 w 3633236"/>
              <a:gd name="connsiteY14" fmla="*/ 2619609 h 2944799"/>
              <a:gd name="connsiteX15" fmla="*/ 940579 w 3633236"/>
              <a:gd name="connsiteY15" fmla="*/ 2584775 h 2944799"/>
              <a:gd name="connsiteX16" fmla="*/ 505151 w 3633236"/>
              <a:gd name="connsiteY16" fmla="*/ 2288684 h 2944799"/>
              <a:gd name="connsiteX17" fmla="*/ 897037 w 3633236"/>
              <a:gd name="connsiteY17" fmla="*/ 1705209 h 2944799"/>
              <a:gd name="connsiteX18" fmla="*/ 905745 w 3633236"/>
              <a:gd name="connsiteY18" fmla="*/ 1243655 h 2944799"/>
              <a:gd name="connsiteX19" fmla="*/ 470889 w 3633236"/>
              <a:gd name="connsiteY19" fmla="*/ 870819 h 2944799"/>
              <a:gd name="connsiteX20" fmla="*/ 5883 w 3633236"/>
              <a:gd name="connsiteY20" fmla="*/ 625434 h 2944799"/>
              <a:gd name="connsiteX0" fmla="*/ 5883 w 3633236"/>
              <a:gd name="connsiteY0" fmla="*/ 625434 h 2944799"/>
              <a:gd name="connsiteX1" fmla="*/ 247988 w 3633236"/>
              <a:gd name="connsiteY1" fmla="*/ 22014 h 2944799"/>
              <a:gd name="connsiteX2" fmla="*/ 807089 w 3633236"/>
              <a:gd name="connsiteY2" fmla="*/ 173396 h 2944799"/>
              <a:gd name="connsiteX3" fmla="*/ 1471802 w 3633236"/>
              <a:gd name="connsiteY3" fmla="*/ 573095 h 2944799"/>
              <a:gd name="connsiteX4" fmla="*/ 2290408 w 3633236"/>
              <a:gd name="connsiteY4" fmla="*/ 355381 h 2944799"/>
              <a:gd name="connsiteX5" fmla="*/ 2839048 w 3633236"/>
              <a:gd name="connsiteY5" fmla="*/ 459884 h 2944799"/>
              <a:gd name="connsiteX6" fmla="*/ 3352854 w 3633236"/>
              <a:gd name="connsiteY6" fmla="*/ 1156569 h 2944799"/>
              <a:gd name="connsiteX7" fmla="*/ 3587985 w 3633236"/>
              <a:gd name="connsiteY7" fmla="*/ 1853255 h 2944799"/>
              <a:gd name="connsiteX8" fmla="*/ 3587985 w 3633236"/>
              <a:gd name="connsiteY8" fmla="*/ 2628318 h 2944799"/>
              <a:gd name="connsiteX9" fmla="*/ 3117722 w 3633236"/>
              <a:gd name="connsiteY9" fmla="*/ 2933118 h 2944799"/>
              <a:gd name="connsiteX10" fmla="*/ 2778088 w 3633236"/>
              <a:gd name="connsiteY10" fmla="*/ 2828615 h 2944799"/>
              <a:gd name="connsiteX11" fmla="*/ 2621334 w 3633236"/>
              <a:gd name="connsiteY11" fmla="*/ 2340935 h 2944799"/>
              <a:gd name="connsiteX12" fmla="*/ 2116237 w 3633236"/>
              <a:gd name="connsiteY12" fmla="*/ 2123221 h 2944799"/>
              <a:gd name="connsiteX13" fmla="*/ 1724351 w 3633236"/>
              <a:gd name="connsiteY13" fmla="*/ 2428021 h 2944799"/>
              <a:gd name="connsiteX14" fmla="*/ 1376008 w 3633236"/>
              <a:gd name="connsiteY14" fmla="*/ 2619609 h 2944799"/>
              <a:gd name="connsiteX15" fmla="*/ 940579 w 3633236"/>
              <a:gd name="connsiteY15" fmla="*/ 2584775 h 2944799"/>
              <a:gd name="connsiteX16" fmla="*/ 505151 w 3633236"/>
              <a:gd name="connsiteY16" fmla="*/ 2288684 h 2944799"/>
              <a:gd name="connsiteX17" fmla="*/ 897037 w 3633236"/>
              <a:gd name="connsiteY17" fmla="*/ 1705209 h 2944799"/>
              <a:gd name="connsiteX18" fmla="*/ 1018939 w 3633236"/>
              <a:gd name="connsiteY18" fmla="*/ 1142084 h 2944799"/>
              <a:gd name="connsiteX19" fmla="*/ 470889 w 3633236"/>
              <a:gd name="connsiteY19" fmla="*/ 870819 h 2944799"/>
              <a:gd name="connsiteX20" fmla="*/ 5883 w 3633236"/>
              <a:gd name="connsiteY20" fmla="*/ 625434 h 2944799"/>
              <a:gd name="connsiteX0" fmla="*/ 5883 w 3633236"/>
              <a:gd name="connsiteY0" fmla="*/ 625434 h 2944799"/>
              <a:gd name="connsiteX1" fmla="*/ 247988 w 3633236"/>
              <a:gd name="connsiteY1" fmla="*/ 22014 h 2944799"/>
              <a:gd name="connsiteX2" fmla="*/ 807089 w 3633236"/>
              <a:gd name="connsiteY2" fmla="*/ 173396 h 2944799"/>
              <a:gd name="connsiteX3" fmla="*/ 1471802 w 3633236"/>
              <a:gd name="connsiteY3" fmla="*/ 573095 h 2944799"/>
              <a:gd name="connsiteX4" fmla="*/ 2290408 w 3633236"/>
              <a:gd name="connsiteY4" fmla="*/ 355381 h 2944799"/>
              <a:gd name="connsiteX5" fmla="*/ 2839048 w 3633236"/>
              <a:gd name="connsiteY5" fmla="*/ 459884 h 2944799"/>
              <a:gd name="connsiteX6" fmla="*/ 3352854 w 3633236"/>
              <a:gd name="connsiteY6" fmla="*/ 1156569 h 2944799"/>
              <a:gd name="connsiteX7" fmla="*/ 3587985 w 3633236"/>
              <a:gd name="connsiteY7" fmla="*/ 1853255 h 2944799"/>
              <a:gd name="connsiteX8" fmla="*/ 3587985 w 3633236"/>
              <a:gd name="connsiteY8" fmla="*/ 2628318 h 2944799"/>
              <a:gd name="connsiteX9" fmla="*/ 3117722 w 3633236"/>
              <a:gd name="connsiteY9" fmla="*/ 2933118 h 2944799"/>
              <a:gd name="connsiteX10" fmla="*/ 2778088 w 3633236"/>
              <a:gd name="connsiteY10" fmla="*/ 2828615 h 2944799"/>
              <a:gd name="connsiteX11" fmla="*/ 2621334 w 3633236"/>
              <a:gd name="connsiteY11" fmla="*/ 2340935 h 2944799"/>
              <a:gd name="connsiteX12" fmla="*/ 2116237 w 3633236"/>
              <a:gd name="connsiteY12" fmla="*/ 2123221 h 2944799"/>
              <a:gd name="connsiteX13" fmla="*/ 1724351 w 3633236"/>
              <a:gd name="connsiteY13" fmla="*/ 2428021 h 2944799"/>
              <a:gd name="connsiteX14" fmla="*/ 1376008 w 3633236"/>
              <a:gd name="connsiteY14" fmla="*/ 2619609 h 2944799"/>
              <a:gd name="connsiteX15" fmla="*/ 940579 w 3633236"/>
              <a:gd name="connsiteY15" fmla="*/ 2584775 h 2944799"/>
              <a:gd name="connsiteX16" fmla="*/ 505151 w 3633236"/>
              <a:gd name="connsiteY16" fmla="*/ 2288684 h 2944799"/>
              <a:gd name="connsiteX17" fmla="*/ 995138 w 3633236"/>
              <a:gd name="connsiteY17" fmla="*/ 1728649 h 2944799"/>
              <a:gd name="connsiteX18" fmla="*/ 1018939 w 3633236"/>
              <a:gd name="connsiteY18" fmla="*/ 1142084 h 2944799"/>
              <a:gd name="connsiteX19" fmla="*/ 470889 w 3633236"/>
              <a:gd name="connsiteY19" fmla="*/ 870819 h 2944799"/>
              <a:gd name="connsiteX20" fmla="*/ 5883 w 3633236"/>
              <a:gd name="connsiteY20" fmla="*/ 625434 h 2944799"/>
              <a:gd name="connsiteX0" fmla="*/ 5883 w 3633236"/>
              <a:gd name="connsiteY0" fmla="*/ 625434 h 2944799"/>
              <a:gd name="connsiteX1" fmla="*/ 247988 w 3633236"/>
              <a:gd name="connsiteY1" fmla="*/ 22014 h 2944799"/>
              <a:gd name="connsiteX2" fmla="*/ 807089 w 3633236"/>
              <a:gd name="connsiteY2" fmla="*/ 173396 h 2944799"/>
              <a:gd name="connsiteX3" fmla="*/ 1471802 w 3633236"/>
              <a:gd name="connsiteY3" fmla="*/ 573095 h 2944799"/>
              <a:gd name="connsiteX4" fmla="*/ 2290408 w 3633236"/>
              <a:gd name="connsiteY4" fmla="*/ 355381 h 2944799"/>
              <a:gd name="connsiteX5" fmla="*/ 2839048 w 3633236"/>
              <a:gd name="connsiteY5" fmla="*/ 459884 h 2944799"/>
              <a:gd name="connsiteX6" fmla="*/ 3352854 w 3633236"/>
              <a:gd name="connsiteY6" fmla="*/ 1156569 h 2944799"/>
              <a:gd name="connsiteX7" fmla="*/ 3587985 w 3633236"/>
              <a:gd name="connsiteY7" fmla="*/ 1853255 h 2944799"/>
              <a:gd name="connsiteX8" fmla="*/ 3587985 w 3633236"/>
              <a:gd name="connsiteY8" fmla="*/ 2628318 h 2944799"/>
              <a:gd name="connsiteX9" fmla="*/ 3117722 w 3633236"/>
              <a:gd name="connsiteY9" fmla="*/ 2933118 h 2944799"/>
              <a:gd name="connsiteX10" fmla="*/ 2778088 w 3633236"/>
              <a:gd name="connsiteY10" fmla="*/ 2828615 h 2944799"/>
              <a:gd name="connsiteX11" fmla="*/ 2621334 w 3633236"/>
              <a:gd name="connsiteY11" fmla="*/ 2340935 h 2944799"/>
              <a:gd name="connsiteX12" fmla="*/ 2116237 w 3633236"/>
              <a:gd name="connsiteY12" fmla="*/ 2123221 h 2944799"/>
              <a:gd name="connsiteX13" fmla="*/ 1724351 w 3633236"/>
              <a:gd name="connsiteY13" fmla="*/ 2428021 h 2944799"/>
              <a:gd name="connsiteX14" fmla="*/ 1376008 w 3633236"/>
              <a:gd name="connsiteY14" fmla="*/ 2619609 h 2944799"/>
              <a:gd name="connsiteX15" fmla="*/ 940579 w 3633236"/>
              <a:gd name="connsiteY15" fmla="*/ 2584775 h 2944799"/>
              <a:gd name="connsiteX16" fmla="*/ 573067 w 3633236"/>
              <a:gd name="connsiteY16" fmla="*/ 2484013 h 2944799"/>
              <a:gd name="connsiteX17" fmla="*/ 995138 w 3633236"/>
              <a:gd name="connsiteY17" fmla="*/ 1728649 h 2944799"/>
              <a:gd name="connsiteX18" fmla="*/ 1018939 w 3633236"/>
              <a:gd name="connsiteY18" fmla="*/ 1142084 h 2944799"/>
              <a:gd name="connsiteX19" fmla="*/ 470889 w 3633236"/>
              <a:gd name="connsiteY19" fmla="*/ 870819 h 2944799"/>
              <a:gd name="connsiteX20" fmla="*/ 5883 w 3633236"/>
              <a:gd name="connsiteY20" fmla="*/ 625434 h 2944799"/>
              <a:gd name="connsiteX0" fmla="*/ 5883 w 3633236"/>
              <a:gd name="connsiteY0" fmla="*/ 625434 h 2944799"/>
              <a:gd name="connsiteX1" fmla="*/ 247988 w 3633236"/>
              <a:gd name="connsiteY1" fmla="*/ 22014 h 2944799"/>
              <a:gd name="connsiteX2" fmla="*/ 807089 w 3633236"/>
              <a:gd name="connsiteY2" fmla="*/ 173396 h 2944799"/>
              <a:gd name="connsiteX3" fmla="*/ 1471802 w 3633236"/>
              <a:gd name="connsiteY3" fmla="*/ 573095 h 2944799"/>
              <a:gd name="connsiteX4" fmla="*/ 2290408 w 3633236"/>
              <a:gd name="connsiteY4" fmla="*/ 355381 h 2944799"/>
              <a:gd name="connsiteX5" fmla="*/ 2839048 w 3633236"/>
              <a:gd name="connsiteY5" fmla="*/ 459884 h 2944799"/>
              <a:gd name="connsiteX6" fmla="*/ 3352854 w 3633236"/>
              <a:gd name="connsiteY6" fmla="*/ 1156569 h 2944799"/>
              <a:gd name="connsiteX7" fmla="*/ 3587985 w 3633236"/>
              <a:gd name="connsiteY7" fmla="*/ 1853255 h 2944799"/>
              <a:gd name="connsiteX8" fmla="*/ 3587985 w 3633236"/>
              <a:gd name="connsiteY8" fmla="*/ 2628318 h 2944799"/>
              <a:gd name="connsiteX9" fmla="*/ 3117722 w 3633236"/>
              <a:gd name="connsiteY9" fmla="*/ 2933118 h 2944799"/>
              <a:gd name="connsiteX10" fmla="*/ 2778088 w 3633236"/>
              <a:gd name="connsiteY10" fmla="*/ 2828615 h 2944799"/>
              <a:gd name="connsiteX11" fmla="*/ 2621334 w 3633236"/>
              <a:gd name="connsiteY11" fmla="*/ 2340935 h 2944799"/>
              <a:gd name="connsiteX12" fmla="*/ 2116237 w 3633236"/>
              <a:gd name="connsiteY12" fmla="*/ 2123221 h 2944799"/>
              <a:gd name="connsiteX13" fmla="*/ 1724351 w 3633236"/>
              <a:gd name="connsiteY13" fmla="*/ 2428021 h 2944799"/>
              <a:gd name="connsiteX14" fmla="*/ 1376008 w 3633236"/>
              <a:gd name="connsiteY14" fmla="*/ 2619609 h 2944799"/>
              <a:gd name="connsiteX15" fmla="*/ 940579 w 3633236"/>
              <a:gd name="connsiteY15" fmla="*/ 2584775 h 2944799"/>
              <a:gd name="connsiteX16" fmla="*/ 618345 w 3633236"/>
              <a:gd name="connsiteY16" fmla="*/ 2382442 h 2944799"/>
              <a:gd name="connsiteX17" fmla="*/ 995138 w 3633236"/>
              <a:gd name="connsiteY17" fmla="*/ 1728649 h 2944799"/>
              <a:gd name="connsiteX18" fmla="*/ 1018939 w 3633236"/>
              <a:gd name="connsiteY18" fmla="*/ 1142084 h 2944799"/>
              <a:gd name="connsiteX19" fmla="*/ 470889 w 3633236"/>
              <a:gd name="connsiteY19" fmla="*/ 870819 h 2944799"/>
              <a:gd name="connsiteX20" fmla="*/ 5883 w 3633236"/>
              <a:gd name="connsiteY20" fmla="*/ 625434 h 2944799"/>
              <a:gd name="connsiteX0" fmla="*/ 5883 w 3633236"/>
              <a:gd name="connsiteY0" fmla="*/ 625434 h 2944799"/>
              <a:gd name="connsiteX1" fmla="*/ 247988 w 3633236"/>
              <a:gd name="connsiteY1" fmla="*/ 22014 h 2944799"/>
              <a:gd name="connsiteX2" fmla="*/ 807089 w 3633236"/>
              <a:gd name="connsiteY2" fmla="*/ 173396 h 2944799"/>
              <a:gd name="connsiteX3" fmla="*/ 1471802 w 3633236"/>
              <a:gd name="connsiteY3" fmla="*/ 573095 h 2944799"/>
              <a:gd name="connsiteX4" fmla="*/ 2290408 w 3633236"/>
              <a:gd name="connsiteY4" fmla="*/ 355381 h 2944799"/>
              <a:gd name="connsiteX5" fmla="*/ 2839048 w 3633236"/>
              <a:gd name="connsiteY5" fmla="*/ 459884 h 2944799"/>
              <a:gd name="connsiteX6" fmla="*/ 3352854 w 3633236"/>
              <a:gd name="connsiteY6" fmla="*/ 1156569 h 2944799"/>
              <a:gd name="connsiteX7" fmla="*/ 3587985 w 3633236"/>
              <a:gd name="connsiteY7" fmla="*/ 1853255 h 2944799"/>
              <a:gd name="connsiteX8" fmla="*/ 3587985 w 3633236"/>
              <a:gd name="connsiteY8" fmla="*/ 2628318 h 2944799"/>
              <a:gd name="connsiteX9" fmla="*/ 3117722 w 3633236"/>
              <a:gd name="connsiteY9" fmla="*/ 2933118 h 2944799"/>
              <a:gd name="connsiteX10" fmla="*/ 2778088 w 3633236"/>
              <a:gd name="connsiteY10" fmla="*/ 2828615 h 2944799"/>
              <a:gd name="connsiteX11" fmla="*/ 2621334 w 3633236"/>
              <a:gd name="connsiteY11" fmla="*/ 2340935 h 2944799"/>
              <a:gd name="connsiteX12" fmla="*/ 2116237 w 3633236"/>
              <a:gd name="connsiteY12" fmla="*/ 2123221 h 2944799"/>
              <a:gd name="connsiteX13" fmla="*/ 1724351 w 3633236"/>
              <a:gd name="connsiteY13" fmla="*/ 2428021 h 2944799"/>
              <a:gd name="connsiteX14" fmla="*/ 1345823 w 3633236"/>
              <a:gd name="connsiteY14" fmla="*/ 2588357 h 2944799"/>
              <a:gd name="connsiteX15" fmla="*/ 940579 w 3633236"/>
              <a:gd name="connsiteY15" fmla="*/ 2584775 h 2944799"/>
              <a:gd name="connsiteX16" fmla="*/ 618345 w 3633236"/>
              <a:gd name="connsiteY16" fmla="*/ 2382442 h 2944799"/>
              <a:gd name="connsiteX17" fmla="*/ 995138 w 3633236"/>
              <a:gd name="connsiteY17" fmla="*/ 1728649 h 2944799"/>
              <a:gd name="connsiteX18" fmla="*/ 1018939 w 3633236"/>
              <a:gd name="connsiteY18" fmla="*/ 1142084 h 2944799"/>
              <a:gd name="connsiteX19" fmla="*/ 470889 w 3633236"/>
              <a:gd name="connsiteY19" fmla="*/ 870819 h 2944799"/>
              <a:gd name="connsiteX20" fmla="*/ 5883 w 3633236"/>
              <a:gd name="connsiteY20" fmla="*/ 625434 h 2944799"/>
              <a:gd name="connsiteX0" fmla="*/ 5883 w 3633236"/>
              <a:gd name="connsiteY0" fmla="*/ 625434 h 2944799"/>
              <a:gd name="connsiteX1" fmla="*/ 247988 w 3633236"/>
              <a:gd name="connsiteY1" fmla="*/ 22014 h 2944799"/>
              <a:gd name="connsiteX2" fmla="*/ 807089 w 3633236"/>
              <a:gd name="connsiteY2" fmla="*/ 173396 h 2944799"/>
              <a:gd name="connsiteX3" fmla="*/ 1471802 w 3633236"/>
              <a:gd name="connsiteY3" fmla="*/ 573095 h 2944799"/>
              <a:gd name="connsiteX4" fmla="*/ 2290408 w 3633236"/>
              <a:gd name="connsiteY4" fmla="*/ 355381 h 2944799"/>
              <a:gd name="connsiteX5" fmla="*/ 2839048 w 3633236"/>
              <a:gd name="connsiteY5" fmla="*/ 459884 h 2944799"/>
              <a:gd name="connsiteX6" fmla="*/ 3352854 w 3633236"/>
              <a:gd name="connsiteY6" fmla="*/ 1156569 h 2944799"/>
              <a:gd name="connsiteX7" fmla="*/ 3587985 w 3633236"/>
              <a:gd name="connsiteY7" fmla="*/ 1853255 h 2944799"/>
              <a:gd name="connsiteX8" fmla="*/ 3587985 w 3633236"/>
              <a:gd name="connsiteY8" fmla="*/ 2628318 h 2944799"/>
              <a:gd name="connsiteX9" fmla="*/ 3117722 w 3633236"/>
              <a:gd name="connsiteY9" fmla="*/ 2933118 h 2944799"/>
              <a:gd name="connsiteX10" fmla="*/ 2778088 w 3633236"/>
              <a:gd name="connsiteY10" fmla="*/ 2828615 h 2944799"/>
              <a:gd name="connsiteX11" fmla="*/ 2621334 w 3633236"/>
              <a:gd name="connsiteY11" fmla="*/ 2340935 h 2944799"/>
              <a:gd name="connsiteX12" fmla="*/ 2116237 w 3633236"/>
              <a:gd name="connsiteY12" fmla="*/ 2123221 h 2944799"/>
              <a:gd name="connsiteX13" fmla="*/ 1671527 w 3633236"/>
              <a:gd name="connsiteY13" fmla="*/ 2318637 h 2944799"/>
              <a:gd name="connsiteX14" fmla="*/ 1345823 w 3633236"/>
              <a:gd name="connsiteY14" fmla="*/ 2588357 h 2944799"/>
              <a:gd name="connsiteX15" fmla="*/ 940579 w 3633236"/>
              <a:gd name="connsiteY15" fmla="*/ 2584775 h 2944799"/>
              <a:gd name="connsiteX16" fmla="*/ 618345 w 3633236"/>
              <a:gd name="connsiteY16" fmla="*/ 2382442 h 2944799"/>
              <a:gd name="connsiteX17" fmla="*/ 995138 w 3633236"/>
              <a:gd name="connsiteY17" fmla="*/ 1728649 h 2944799"/>
              <a:gd name="connsiteX18" fmla="*/ 1018939 w 3633236"/>
              <a:gd name="connsiteY18" fmla="*/ 1142084 h 2944799"/>
              <a:gd name="connsiteX19" fmla="*/ 470889 w 3633236"/>
              <a:gd name="connsiteY19" fmla="*/ 870819 h 2944799"/>
              <a:gd name="connsiteX20" fmla="*/ 5883 w 3633236"/>
              <a:gd name="connsiteY20" fmla="*/ 625434 h 2944799"/>
              <a:gd name="connsiteX0" fmla="*/ 5883 w 3633236"/>
              <a:gd name="connsiteY0" fmla="*/ 625434 h 2944799"/>
              <a:gd name="connsiteX1" fmla="*/ 247988 w 3633236"/>
              <a:gd name="connsiteY1" fmla="*/ 22014 h 2944799"/>
              <a:gd name="connsiteX2" fmla="*/ 807089 w 3633236"/>
              <a:gd name="connsiteY2" fmla="*/ 173396 h 2944799"/>
              <a:gd name="connsiteX3" fmla="*/ 1471802 w 3633236"/>
              <a:gd name="connsiteY3" fmla="*/ 573095 h 2944799"/>
              <a:gd name="connsiteX4" fmla="*/ 2290408 w 3633236"/>
              <a:gd name="connsiteY4" fmla="*/ 355381 h 2944799"/>
              <a:gd name="connsiteX5" fmla="*/ 2839048 w 3633236"/>
              <a:gd name="connsiteY5" fmla="*/ 459884 h 2944799"/>
              <a:gd name="connsiteX6" fmla="*/ 3352854 w 3633236"/>
              <a:gd name="connsiteY6" fmla="*/ 1156569 h 2944799"/>
              <a:gd name="connsiteX7" fmla="*/ 3587985 w 3633236"/>
              <a:gd name="connsiteY7" fmla="*/ 1853255 h 2944799"/>
              <a:gd name="connsiteX8" fmla="*/ 3587985 w 3633236"/>
              <a:gd name="connsiteY8" fmla="*/ 2628318 h 2944799"/>
              <a:gd name="connsiteX9" fmla="*/ 3117722 w 3633236"/>
              <a:gd name="connsiteY9" fmla="*/ 2933118 h 2944799"/>
              <a:gd name="connsiteX10" fmla="*/ 2778088 w 3633236"/>
              <a:gd name="connsiteY10" fmla="*/ 2828615 h 2944799"/>
              <a:gd name="connsiteX11" fmla="*/ 2621334 w 3633236"/>
              <a:gd name="connsiteY11" fmla="*/ 2340935 h 2944799"/>
              <a:gd name="connsiteX12" fmla="*/ 2116237 w 3633236"/>
              <a:gd name="connsiteY12" fmla="*/ 2123221 h 2944799"/>
              <a:gd name="connsiteX13" fmla="*/ 1671527 w 3633236"/>
              <a:gd name="connsiteY13" fmla="*/ 2318637 h 2944799"/>
              <a:gd name="connsiteX14" fmla="*/ 1345823 w 3633236"/>
              <a:gd name="connsiteY14" fmla="*/ 2588357 h 2944799"/>
              <a:gd name="connsiteX15" fmla="*/ 940579 w 3633236"/>
              <a:gd name="connsiteY15" fmla="*/ 2584775 h 2944799"/>
              <a:gd name="connsiteX16" fmla="*/ 618345 w 3633236"/>
              <a:gd name="connsiteY16" fmla="*/ 2382442 h 2944799"/>
              <a:gd name="connsiteX17" fmla="*/ 995138 w 3633236"/>
              <a:gd name="connsiteY17" fmla="*/ 1728649 h 2944799"/>
              <a:gd name="connsiteX18" fmla="*/ 1018939 w 3633236"/>
              <a:gd name="connsiteY18" fmla="*/ 1142084 h 2944799"/>
              <a:gd name="connsiteX19" fmla="*/ 470889 w 3633236"/>
              <a:gd name="connsiteY19" fmla="*/ 870819 h 2944799"/>
              <a:gd name="connsiteX20" fmla="*/ 5883 w 3633236"/>
              <a:gd name="connsiteY20" fmla="*/ 625434 h 2944799"/>
              <a:gd name="connsiteX0" fmla="*/ 5883 w 3633236"/>
              <a:gd name="connsiteY0" fmla="*/ 625434 h 2945136"/>
              <a:gd name="connsiteX1" fmla="*/ 247988 w 3633236"/>
              <a:gd name="connsiteY1" fmla="*/ 22014 h 2945136"/>
              <a:gd name="connsiteX2" fmla="*/ 807089 w 3633236"/>
              <a:gd name="connsiteY2" fmla="*/ 173396 h 2945136"/>
              <a:gd name="connsiteX3" fmla="*/ 1471802 w 3633236"/>
              <a:gd name="connsiteY3" fmla="*/ 573095 h 2945136"/>
              <a:gd name="connsiteX4" fmla="*/ 2290408 w 3633236"/>
              <a:gd name="connsiteY4" fmla="*/ 355381 h 2945136"/>
              <a:gd name="connsiteX5" fmla="*/ 2839048 w 3633236"/>
              <a:gd name="connsiteY5" fmla="*/ 459884 h 2945136"/>
              <a:gd name="connsiteX6" fmla="*/ 3352854 w 3633236"/>
              <a:gd name="connsiteY6" fmla="*/ 1156569 h 2945136"/>
              <a:gd name="connsiteX7" fmla="*/ 3587985 w 3633236"/>
              <a:gd name="connsiteY7" fmla="*/ 1853255 h 2945136"/>
              <a:gd name="connsiteX8" fmla="*/ 3587985 w 3633236"/>
              <a:gd name="connsiteY8" fmla="*/ 2628318 h 2945136"/>
              <a:gd name="connsiteX9" fmla="*/ 3117722 w 3633236"/>
              <a:gd name="connsiteY9" fmla="*/ 2933118 h 2945136"/>
              <a:gd name="connsiteX10" fmla="*/ 2778088 w 3633236"/>
              <a:gd name="connsiteY10" fmla="*/ 2828615 h 2945136"/>
              <a:gd name="connsiteX11" fmla="*/ 2930731 w 3633236"/>
              <a:gd name="connsiteY11" fmla="*/ 2325309 h 2945136"/>
              <a:gd name="connsiteX12" fmla="*/ 2116237 w 3633236"/>
              <a:gd name="connsiteY12" fmla="*/ 2123221 h 2945136"/>
              <a:gd name="connsiteX13" fmla="*/ 1671527 w 3633236"/>
              <a:gd name="connsiteY13" fmla="*/ 2318637 h 2945136"/>
              <a:gd name="connsiteX14" fmla="*/ 1345823 w 3633236"/>
              <a:gd name="connsiteY14" fmla="*/ 2588357 h 2945136"/>
              <a:gd name="connsiteX15" fmla="*/ 940579 w 3633236"/>
              <a:gd name="connsiteY15" fmla="*/ 2584775 h 2945136"/>
              <a:gd name="connsiteX16" fmla="*/ 618345 w 3633236"/>
              <a:gd name="connsiteY16" fmla="*/ 2382442 h 2945136"/>
              <a:gd name="connsiteX17" fmla="*/ 995138 w 3633236"/>
              <a:gd name="connsiteY17" fmla="*/ 1728649 h 2945136"/>
              <a:gd name="connsiteX18" fmla="*/ 1018939 w 3633236"/>
              <a:gd name="connsiteY18" fmla="*/ 1142084 h 2945136"/>
              <a:gd name="connsiteX19" fmla="*/ 470889 w 3633236"/>
              <a:gd name="connsiteY19" fmla="*/ 870819 h 2945136"/>
              <a:gd name="connsiteX20" fmla="*/ 5883 w 3633236"/>
              <a:gd name="connsiteY20" fmla="*/ 625434 h 2945136"/>
              <a:gd name="connsiteX0" fmla="*/ 5883 w 3633236"/>
              <a:gd name="connsiteY0" fmla="*/ 625434 h 2951245"/>
              <a:gd name="connsiteX1" fmla="*/ 247988 w 3633236"/>
              <a:gd name="connsiteY1" fmla="*/ 22014 h 2951245"/>
              <a:gd name="connsiteX2" fmla="*/ 807089 w 3633236"/>
              <a:gd name="connsiteY2" fmla="*/ 173396 h 2951245"/>
              <a:gd name="connsiteX3" fmla="*/ 1471802 w 3633236"/>
              <a:gd name="connsiteY3" fmla="*/ 573095 h 2951245"/>
              <a:gd name="connsiteX4" fmla="*/ 2290408 w 3633236"/>
              <a:gd name="connsiteY4" fmla="*/ 355381 h 2951245"/>
              <a:gd name="connsiteX5" fmla="*/ 2839048 w 3633236"/>
              <a:gd name="connsiteY5" fmla="*/ 459884 h 2951245"/>
              <a:gd name="connsiteX6" fmla="*/ 3352854 w 3633236"/>
              <a:gd name="connsiteY6" fmla="*/ 1156569 h 2951245"/>
              <a:gd name="connsiteX7" fmla="*/ 3587985 w 3633236"/>
              <a:gd name="connsiteY7" fmla="*/ 1853255 h 2951245"/>
              <a:gd name="connsiteX8" fmla="*/ 3587985 w 3633236"/>
              <a:gd name="connsiteY8" fmla="*/ 2628318 h 2951245"/>
              <a:gd name="connsiteX9" fmla="*/ 3117722 w 3633236"/>
              <a:gd name="connsiteY9" fmla="*/ 2933118 h 2951245"/>
              <a:gd name="connsiteX10" fmla="*/ 3034661 w 3633236"/>
              <a:gd name="connsiteY10" fmla="*/ 2852055 h 2951245"/>
              <a:gd name="connsiteX11" fmla="*/ 2930731 w 3633236"/>
              <a:gd name="connsiteY11" fmla="*/ 2325309 h 2951245"/>
              <a:gd name="connsiteX12" fmla="*/ 2116237 w 3633236"/>
              <a:gd name="connsiteY12" fmla="*/ 2123221 h 2951245"/>
              <a:gd name="connsiteX13" fmla="*/ 1671527 w 3633236"/>
              <a:gd name="connsiteY13" fmla="*/ 2318637 h 2951245"/>
              <a:gd name="connsiteX14" fmla="*/ 1345823 w 3633236"/>
              <a:gd name="connsiteY14" fmla="*/ 2588357 h 2951245"/>
              <a:gd name="connsiteX15" fmla="*/ 940579 w 3633236"/>
              <a:gd name="connsiteY15" fmla="*/ 2584775 h 2951245"/>
              <a:gd name="connsiteX16" fmla="*/ 618345 w 3633236"/>
              <a:gd name="connsiteY16" fmla="*/ 2382442 h 2951245"/>
              <a:gd name="connsiteX17" fmla="*/ 995138 w 3633236"/>
              <a:gd name="connsiteY17" fmla="*/ 1728649 h 2951245"/>
              <a:gd name="connsiteX18" fmla="*/ 1018939 w 3633236"/>
              <a:gd name="connsiteY18" fmla="*/ 1142084 h 2951245"/>
              <a:gd name="connsiteX19" fmla="*/ 470889 w 3633236"/>
              <a:gd name="connsiteY19" fmla="*/ 870819 h 2951245"/>
              <a:gd name="connsiteX20" fmla="*/ 5883 w 3633236"/>
              <a:gd name="connsiteY20" fmla="*/ 625434 h 2951245"/>
              <a:gd name="connsiteX0" fmla="*/ 5883 w 3609014"/>
              <a:gd name="connsiteY0" fmla="*/ 625434 h 2933565"/>
              <a:gd name="connsiteX1" fmla="*/ 247988 w 3609014"/>
              <a:gd name="connsiteY1" fmla="*/ 22014 h 2933565"/>
              <a:gd name="connsiteX2" fmla="*/ 807089 w 3609014"/>
              <a:gd name="connsiteY2" fmla="*/ 173396 h 2933565"/>
              <a:gd name="connsiteX3" fmla="*/ 1471802 w 3609014"/>
              <a:gd name="connsiteY3" fmla="*/ 573095 h 2933565"/>
              <a:gd name="connsiteX4" fmla="*/ 2290408 w 3609014"/>
              <a:gd name="connsiteY4" fmla="*/ 355381 h 2933565"/>
              <a:gd name="connsiteX5" fmla="*/ 2839048 w 3609014"/>
              <a:gd name="connsiteY5" fmla="*/ 459884 h 2933565"/>
              <a:gd name="connsiteX6" fmla="*/ 3352854 w 3609014"/>
              <a:gd name="connsiteY6" fmla="*/ 1156569 h 2933565"/>
              <a:gd name="connsiteX7" fmla="*/ 3587985 w 3609014"/>
              <a:gd name="connsiteY7" fmla="*/ 1853255 h 2933565"/>
              <a:gd name="connsiteX8" fmla="*/ 3587985 w 3609014"/>
              <a:gd name="connsiteY8" fmla="*/ 2628318 h 2933565"/>
              <a:gd name="connsiteX9" fmla="*/ 3502581 w 3609014"/>
              <a:gd name="connsiteY9" fmla="*/ 2909679 h 2933565"/>
              <a:gd name="connsiteX10" fmla="*/ 3034661 w 3609014"/>
              <a:gd name="connsiteY10" fmla="*/ 2852055 h 2933565"/>
              <a:gd name="connsiteX11" fmla="*/ 2930731 w 3609014"/>
              <a:gd name="connsiteY11" fmla="*/ 2325309 h 2933565"/>
              <a:gd name="connsiteX12" fmla="*/ 2116237 w 3609014"/>
              <a:gd name="connsiteY12" fmla="*/ 2123221 h 2933565"/>
              <a:gd name="connsiteX13" fmla="*/ 1671527 w 3609014"/>
              <a:gd name="connsiteY13" fmla="*/ 2318637 h 2933565"/>
              <a:gd name="connsiteX14" fmla="*/ 1345823 w 3609014"/>
              <a:gd name="connsiteY14" fmla="*/ 2588357 h 2933565"/>
              <a:gd name="connsiteX15" fmla="*/ 940579 w 3609014"/>
              <a:gd name="connsiteY15" fmla="*/ 2584775 h 2933565"/>
              <a:gd name="connsiteX16" fmla="*/ 618345 w 3609014"/>
              <a:gd name="connsiteY16" fmla="*/ 2382442 h 2933565"/>
              <a:gd name="connsiteX17" fmla="*/ 995138 w 3609014"/>
              <a:gd name="connsiteY17" fmla="*/ 1728649 h 2933565"/>
              <a:gd name="connsiteX18" fmla="*/ 1018939 w 3609014"/>
              <a:gd name="connsiteY18" fmla="*/ 1142084 h 2933565"/>
              <a:gd name="connsiteX19" fmla="*/ 470889 w 3609014"/>
              <a:gd name="connsiteY19" fmla="*/ 870819 h 2933565"/>
              <a:gd name="connsiteX20" fmla="*/ 5883 w 3609014"/>
              <a:gd name="connsiteY20" fmla="*/ 625434 h 2933565"/>
              <a:gd name="connsiteX0" fmla="*/ 5883 w 3616520"/>
              <a:gd name="connsiteY0" fmla="*/ 625434 h 2940959"/>
              <a:gd name="connsiteX1" fmla="*/ 247988 w 3616520"/>
              <a:gd name="connsiteY1" fmla="*/ 22014 h 2940959"/>
              <a:gd name="connsiteX2" fmla="*/ 807089 w 3616520"/>
              <a:gd name="connsiteY2" fmla="*/ 173396 h 2940959"/>
              <a:gd name="connsiteX3" fmla="*/ 1471802 w 3616520"/>
              <a:gd name="connsiteY3" fmla="*/ 573095 h 2940959"/>
              <a:gd name="connsiteX4" fmla="*/ 2290408 w 3616520"/>
              <a:gd name="connsiteY4" fmla="*/ 355381 h 2940959"/>
              <a:gd name="connsiteX5" fmla="*/ 2839048 w 3616520"/>
              <a:gd name="connsiteY5" fmla="*/ 459884 h 2940959"/>
              <a:gd name="connsiteX6" fmla="*/ 3352854 w 3616520"/>
              <a:gd name="connsiteY6" fmla="*/ 1156569 h 2940959"/>
              <a:gd name="connsiteX7" fmla="*/ 3587985 w 3616520"/>
              <a:gd name="connsiteY7" fmla="*/ 1853255 h 2940959"/>
              <a:gd name="connsiteX8" fmla="*/ 3603078 w 3616520"/>
              <a:gd name="connsiteY8" fmla="*/ 2526747 h 2940959"/>
              <a:gd name="connsiteX9" fmla="*/ 3502581 w 3616520"/>
              <a:gd name="connsiteY9" fmla="*/ 2909679 h 2940959"/>
              <a:gd name="connsiteX10" fmla="*/ 3034661 w 3616520"/>
              <a:gd name="connsiteY10" fmla="*/ 2852055 h 2940959"/>
              <a:gd name="connsiteX11" fmla="*/ 2930731 w 3616520"/>
              <a:gd name="connsiteY11" fmla="*/ 2325309 h 2940959"/>
              <a:gd name="connsiteX12" fmla="*/ 2116237 w 3616520"/>
              <a:gd name="connsiteY12" fmla="*/ 2123221 h 2940959"/>
              <a:gd name="connsiteX13" fmla="*/ 1671527 w 3616520"/>
              <a:gd name="connsiteY13" fmla="*/ 2318637 h 2940959"/>
              <a:gd name="connsiteX14" fmla="*/ 1345823 w 3616520"/>
              <a:gd name="connsiteY14" fmla="*/ 2588357 h 2940959"/>
              <a:gd name="connsiteX15" fmla="*/ 940579 w 3616520"/>
              <a:gd name="connsiteY15" fmla="*/ 2584775 h 2940959"/>
              <a:gd name="connsiteX16" fmla="*/ 618345 w 3616520"/>
              <a:gd name="connsiteY16" fmla="*/ 2382442 h 2940959"/>
              <a:gd name="connsiteX17" fmla="*/ 995138 w 3616520"/>
              <a:gd name="connsiteY17" fmla="*/ 1728649 h 2940959"/>
              <a:gd name="connsiteX18" fmla="*/ 1018939 w 3616520"/>
              <a:gd name="connsiteY18" fmla="*/ 1142084 h 2940959"/>
              <a:gd name="connsiteX19" fmla="*/ 470889 w 3616520"/>
              <a:gd name="connsiteY19" fmla="*/ 870819 h 2940959"/>
              <a:gd name="connsiteX20" fmla="*/ 5883 w 3616520"/>
              <a:gd name="connsiteY20" fmla="*/ 625434 h 2940959"/>
              <a:gd name="connsiteX0" fmla="*/ 5883 w 3616520"/>
              <a:gd name="connsiteY0" fmla="*/ 625434 h 2937990"/>
              <a:gd name="connsiteX1" fmla="*/ 247988 w 3616520"/>
              <a:gd name="connsiteY1" fmla="*/ 22014 h 2937990"/>
              <a:gd name="connsiteX2" fmla="*/ 807089 w 3616520"/>
              <a:gd name="connsiteY2" fmla="*/ 173396 h 2937990"/>
              <a:gd name="connsiteX3" fmla="*/ 1471802 w 3616520"/>
              <a:gd name="connsiteY3" fmla="*/ 573095 h 2937990"/>
              <a:gd name="connsiteX4" fmla="*/ 2290408 w 3616520"/>
              <a:gd name="connsiteY4" fmla="*/ 355381 h 2937990"/>
              <a:gd name="connsiteX5" fmla="*/ 2839048 w 3616520"/>
              <a:gd name="connsiteY5" fmla="*/ 459884 h 2937990"/>
              <a:gd name="connsiteX6" fmla="*/ 3352854 w 3616520"/>
              <a:gd name="connsiteY6" fmla="*/ 1156569 h 2937990"/>
              <a:gd name="connsiteX7" fmla="*/ 3587985 w 3616520"/>
              <a:gd name="connsiteY7" fmla="*/ 1853255 h 2937990"/>
              <a:gd name="connsiteX8" fmla="*/ 3603078 w 3616520"/>
              <a:gd name="connsiteY8" fmla="*/ 2526747 h 2937990"/>
              <a:gd name="connsiteX9" fmla="*/ 3502581 w 3616520"/>
              <a:gd name="connsiteY9" fmla="*/ 2909679 h 2937990"/>
              <a:gd name="connsiteX10" fmla="*/ 3215771 w 3616520"/>
              <a:gd name="connsiteY10" fmla="*/ 2844242 h 2937990"/>
              <a:gd name="connsiteX11" fmla="*/ 2930731 w 3616520"/>
              <a:gd name="connsiteY11" fmla="*/ 2325309 h 2937990"/>
              <a:gd name="connsiteX12" fmla="*/ 2116237 w 3616520"/>
              <a:gd name="connsiteY12" fmla="*/ 2123221 h 2937990"/>
              <a:gd name="connsiteX13" fmla="*/ 1671527 w 3616520"/>
              <a:gd name="connsiteY13" fmla="*/ 2318637 h 2937990"/>
              <a:gd name="connsiteX14" fmla="*/ 1345823 w 3616520"/>
              <a:gd name="connsiteY14" fmla="*/ 2588357 h 2937990"/>
              <a:gd name="connsiteX15" fmla="*/ 940579 w 3616520"/>
              <a:gd name="connsiteY15" fmla="*/ 2584775 h 2937990"/>
              <a:gd name="connsiteX16" fmla="*/ 618345 w 3616520"/>
              <a:gd name="connsiteY16" fmla="*/ 2382442 h 2937990"/>
              <a:gd name="connsiteX17" fmla="*/ 995138 w 3616520"/>
              <a:gd name="connsiteY17" fmla="*/ 1728649 h 2937990"/>
              <a:gd name="connsiteX18" fmla="*/ 1018939 w 3616520"/>
              <a:gd name="connsiteY18" fmla="*/ 1142084 h 2937990"/>
              <a:gd name="connsiteX19" fmla="*/ 470889 w 3616520"/>
              <a:gd name="connsiteY19" fmla="*/ 870819 h 2937990"/>
              <a:gd name="connsiteX20" fmla="*/ 5883 w 3616520"/>
              <a:gd name="connsiteY20" fmla="*/ 625434 h 2937990"/>
              <a:gd name="connsiteX0" fmla="*/ 5883 w 3616520"/>
              <a:gd name="connsiteY0" fmla="*/ 625434 h 2937990"/>
              <a:gd name="connsiteX1" fmla="*/ 247988 w 3616520"/>
              <a:gd name="connsiteY1" fmla="*/ 22014 h 2937990"/>
              <a:gd name="connsiteX2" fmla="*/ 807089 w 3616520"/>
              <a:gd name="connsiteY2" fmla="*/ 173396 h 2937990"/>
              <a:gd name="connsiteX3" fmla="*/ 1471802 w 3616520"/>
              <a:gd name="connsiteY3" fmla="*/ 573095 h 2937990"/>
              <a:gd name="connsiteX4" fmla="*/ 2290408 w 3616520"/>
              <a:gd name="connsiteY4" fmla="*/ 355381 h 2937990"/>
              <a:gd name="connsiteX5" fmla="*/ 2839048 w 3616520"/>
              <a:gd name="connsiteY5" fmla="*/ 459884 h 2937990"/>
              <a:gd name="connsiteX6" fmla="*/ 3352854 w 3616520"/>
              <a:gd name="connsiteY6" fmla="*/ 1156569 h 2937990"/>
              <a:gd name="connsiteX7" fmla="*/ 3587985 w 3616520"/>
              <a:gd name="connsiteY7" fmla="*/ 1853255 h 2937990"/>
              <a:gd name="connsiteX8" fmla="*/ 3603078 w 3616520"/>
              <a:gd name="connsiteY8" fmla="*/ 2526747 h 2937990"/>
              <a:gd name="connsiteX9" fmla="*/ 3502581 w 3616520"/>
              <a:gd name="connsiteY9" fmla="*/ 2909679 h 2937990"/>
              <a:gd name="connsiteX10" fmla="*/ 3215771 w 3616520"/>
              <a:gd name="connsiteY10" fmla="*/ 2844242 h 2937990"/>
              <a:gd name="connsiteX11" fmla="*/ 2930731 w 3616520"/>
              <a:gd name="connsiteY11" fmla="*/ 2325309 h 2937990"/>
              <a:gd name="connsiteX12" fmla="*/ 2116237 w 3616520"/>
              <a:gd name="connsiteY12" fmla="*/ 2123221 h 2937990"/>
              <a:gd name="connsiteX13" fmla="*/ 1656435 w 3616520"/>
              <a:gd name="connsiteY13" fmla="*/ 2224880 h 2937990"/>
              <a:gd name="connsiteX14" fmla="*/ 1345823 w 3616520"/>
              <a:gd name="connsiteY14" fmla="*/ 2588357 h 2937990"/>
              <a:gd name="connsiteX15" fmla="*/ 940579 w 3616520"/>
              <a:gd name="connsiteY15" fmla="*/ 2584775 h 2937990"/>
              <a:gd name="connsiteX16" fmla="*/ 618345 w 3616520"/>
              <a:gd name="connsiteY16" fmla="*/ 2382442 h 2937990"/>
              <a:gd name="connsiteX17" fmla="*/ 995138 w 3616520"/>
              <a:gd name="connsiteY17" fmla="*/ 1728649 h 2937990"/>
              <a:gd name="connsiteX18" fmla="*/ 1018939 w 3616520"/>
              <a:gd name="connsiteY18" fmla="*/ 1142084 h 2937990"/>
              <a:gd name="connsiteX19" fmla="*/ 470889 w 3616520"/>
              <a:gd name="connsiteY19" fmla="*/ 870819 h 2937990"/>
              <a:gd name="connsiteX20" fmla="*/ 5883 w 3616520"/>
              <a:gd name="connsiteY20" fmla="*/ 625434 h 2937990"/>
              <a:gd name="connsiteX0" fmla="*/ 5883 w 3616520"/>
              <a:gd name="connsiteY0" fmla="*/ 625434 h 2937990"/>
              <a:gd name="connsiteX1" fmla="*/ 247988 w 3616520"/>
              <a:gd name="connsiteY1" fmla="*/ 22014 h 2937990"/>
              <a:gd name="connsiteX2" fmla="*/ 807089 w 3616520"/>
              <a:gd name="connsiteY2" fmla="*/ 173396 h 2937990"/>
              <a:gd name="connsiteX3" fmla="*/ 1471802 w 3616520"/>
              <a:gd name="connsiteY3" fmla="*/ 573095 h 2937990"/>
              <a:gd name="connsiteX4" fmla="*/ 2290408 w 3616520"/>
              <a:gd name="connsiteY4" fmla="*/ 355381 h 2937990"/>
              <a:gd name="connsiteX5" fmla="*/ 2839048 w 3616520"/>
              <a:gd name="connsiteY5" fmla="*/ 459884 h 2937990"/>
              <a:gd name="connsiteX6" fmla="*/ 3352854 w 3616520"/>
              <a:gd name="connsiteY6" fmla="*/ 1156569 h 2937990"/>
              <a:gd name="connsiteX7" fmla="*/ 3587985 w 3616520"/>
              <a:gd name="connsiteY7" fmla="*/ 1853255 h 2937990"/>
              <a:gd name="connsiteX8" fmla="*/ 3603078 w 3616520"/>
              <a:gd name="connsiteY8" fmla="*/ 2526747 h 2937990"/>
              <a:gd name="connsiteX9" fmla="*/ 3502581 w 3616520"/>
              <a:gd name="connsiteY9" fmla="*/ 2909679 h 2937990"/>
              <a:gd name="connsiteX10" fmla="*/ 3215771 w 3616520"/>
              <a:gd name="connsiteY10" fmla="*/ 2844242 h 2937990"/>
              <a:gd name="connsiteX11" fmla="*/ 2930731 w 3616520"/>
              <a:gd name="connsiteY11" fmla="*/ 2325309 h 2937990"/>
              <a:gd name="connsiteX12" fmla="*/ 2244523 w 3616520"/>
              <a:gd name="connsiteY12" fmla="*/ 2060716 h 2937990"/>
              <a:gd name="connsiteX13" fmla="*/ 1656435 w 3616520"/>
              <a:gd name="connsiteY13" fmla="*/ 2224880 h 2937990"/>
              <a:gd name="connsiteX14" fmla="*/ 1345823 w 3616520"/>
              <a:gd name="connsiteY14" fmla="*/ 2588357 h 2937990"/>
              <a:gd name="connsiteX15" fmla="*/ 940579 w 3616520"/>
              <a:gd name="connsiteY15" fmla="*/ 2584775 h 2937990"/>
              <a:gd name="connsiteX16" fmla="*/ 618345 w 3616520"/>
              <a:gd name="connsiteY16" fmla="*/ 2382442 h 2937990"/>
              <a:gd name="connsiteX17" fmla="*/ 995138 w 3616520"/>
              <a:gd name="connsiteY17" fmla="*/ 1728649 h 2937990"/>
              <a:gd name="connsiteX18" fmla="*/ 1018939 w 3616520"/>
              <a:gd name="connsiteY18" fmla="*/ 1142084 h 2937990"/>
              <a:gd name="connsiteX19" fmla="*/ 470889 w 3616520"/>
              <a:gd name="connsiteY19" fmla="*/ 870819 h 2937990"/>
              <a:gd name="connsiteX20" fmla="*/ 5883 w 3616520"/>
              <a:gd name="connsiteY20" fmla="*/ 625434 h 2937990"/>
              <a:gd name="connsiteX0" fmla="*/ 5769 w 3616406"/>
              <a:gd name="connsiteY0" fmla="*/ 615240 h 2927796"/>
              <a:gd name="connsiteX1" fmla="*/ 247874 w 3616406"/>
              <a:gd name="connsiteY1" fmla="*/ 11820 h 2927796"/>
              <a:gd name="connsiteX2" fmla="*/ 784336 w 3616406"/>
              <a:gd name="connsiteY2" fmla="*/ 241334 h 2927796"/>
              <a:gd name="connsiteX3" fmla="*/ 1471688 w 3616406"/>
              <a:gd name="connsiteY3" fmla="*/ 562901 h 2927796"/>
              <a:gd name="connsiteX4" fmla="*/ 2290294 w 3616406"/>
              <a:gd name="connsiteY4" fmla="*/ 345187 h 2927796"/>
              <a:gd name="connsiteX5" fmla="*/ 2838934 w 3616406"/>
              <a:gd name="connsiteY5" fmla="*/ 449690 h 2927796"/>
              <a:gd name="connsiteX6" fmla="*/ 3352740 w 3616406"/>
              <a:gd name="connsiteY6" fmla="*/ 1146375 h 2927796"/>
              <a:gd name="connsiteX7" fmla="*/ 3587871 w 3616406"/>
              <a:gd name="connsiteY7" fmla="*/ 1843061 h 2927796"/>
              <a:gd name="connsiteX8" fmla="*/ 3602964 w 3616406"/>
              <a:gd name="connsiteY8" fmla="*/ 2516553 h 2927796"/>
              <a:gd name="connsiteX9" fmla="*/ 3502467 w 3616406"/>
              <a:gd name="connsiteY9" fmla="*/ 2899485 h 2927796"/>
              <a:gd name="connsiteX10" fmla="*/ 3215657 w 3616406"/>
              <a:gd name="connsiteY10" fmla="*/ 2834048 h 2927796"/>
              <a:gd name="connsiteX11" fmla="*/ 2930617 w 3616406"/>
              <a:gd name="connsiteY11" fmla="*/ 2315115 h 2927796"/>
              <a:gd name="connsiteX12" fmla="*/ 2244409 w 3616406"/>
              <a:gd name="connsiteY12" fmla="*/ 2050522 h 2927796"/>
              <a:gd name="connsiteX13" fmla="*/ 1656321 w 3616406"/>
              <a:gd name="connsiteY13" fmla="*/ 2214686 h 2927796"/>
              <a:gd name="connsiteX14" fmla="*/ 1345709 w 3616406"/>
              <a:gd name="connsiteY14" fmla="*/ 2578163 h 2927796"/>
              <a:gd name="connsiteX15" fmla="*/ 940465 w 3616406"/>
              <a:gd name="connsiteY15" fmla="*/ 2574581 h 2927796"/>
              <a:gd name="connsiteX16" fmla="*/ 618231 w 3616406"/>
              <a:gd name="connsiteY16" fmla="*/ 2372248 h 2927796"/>
              <a:gd name="connsiteX17" fmla="*/ 995024 w 3616406"/>
              <a:gd name="connsiteY17" fmla="*/ 1718455 h 2927796"/>
              <a:gd name="connsiteX18" fmla="*/ 1018825 w 3616406"/>
              <a:gd name="connsiteY18" fmla="*/ 1131890 h 2927796"/>
              <a:gd name="connsiteX19" fmla="*/ 470775 w 3616406"/>
              <a:gd name="connsiteY19" fmla="*/ 860625 h 2927796"/>
              <a:gd name="connsiteX20" fmla="*/ 5769 w 3616406"/>
              <a:gd name="connsiteY20" fmla="*/ 615240 h 2927796"/>
              <a:gd name="connsiteX0" fmla="*/ 5769 w 3616406"/>
              <a:gd name="connsiteY0" fmla="*/ 615785 h 2928341"/>
              <a:gd name="connsiteX1" fmla="*/ 247874 w 3616406"/>
              <a:gd name="connsiteY1" fmla="*/ 12365 h 2928341"/>
              <a:gd name="connsiteX2" fmla="*/ 784336 w 3616406"/>
              <a:gd name="connsiteY2" fmla="*/ 241879 h 2928341"/>
              <a:gd name="connsiteX3" fmla="*/ 1350948 w 3616406"/>
              <a:gd name="connsiteY3" fmla="*/ 633764 h 2928341"/>
              <a:gd name="connsiteX4" fmla="*/ 2290294 w 3616406"/>
              <a:gd name="connsiteY4" fmla="*/ 345732 h 2928341"/>
              <a:gd name="connsiteX5" fmla="*/ 2838934 w 3616406"/>
              <a:gd name="connsiteY5" fmla="*/ 450235 h 2928341"/>
              <a:gd name="connsiteX6" fmla="*/ 3352740 w 3616406"/>
              <a:gd name="connsiteY6" fmla="*/ 1146920 h 2928341"/>
              <a:gd name="connsiteX7" fmla="*/ 3587871 w 3616406"/>
              <a:gd name="connsiteY7" fmla="*/ 1843606 h 2928341"/>
              <a:gd name="connsiteX8" fmla="*/ 3602964 w 3616406"/>
              <a:gd name="connsiteY8" fmla="*/ 2517098 h 2928341"/>
              <a:gd name="connsiteX9" fmla="*/ 3502467 w 3616406"/>
              <a:gd name="connsiteY9" fmla="*/ 2900030 h 2928341"/>
              <a:gd name="connsiteX10" fmla="*/ 3215657 w 3616406"/>
              <a:gd name="connsiteY10" fmla="*/ 2834593 h 2928341"/>
              <a:gd name="connsiteX11" fmla="*/ 2930617 w 3616406"/>
              <a:gd name="connsiteY11" fmla="*/ 2315660 h 2928341"/>
              <a:gd name="connsiteX12" fmla="*/ 2244409 w 3616406"/>
              <a:gd name="connsiteY12" fmla="*/ 2051067 h 2928341"/>
              <a:gd name="connsiteX13" fmla="*/ 1656321 w 3616406"/>
              <a:gd name="connsiteY13" fmla="*/ 2215231 h 2928341"/>
              <a:gd name="connsiteX14" fmla="*/ 1345709 w 3616406"/>
              <a:gd name="connsiteY14" fmla="*/ 2578708 h 2928341"/>
              <a:gd name="connsiteX15" fmla="*/ 940465 w 3616406"/>
              <a:gd name="connsiteY15" fmla="*/ 2575126 h 2928341"/>
              <a:gd name="connsiteX16" fmla="*/ 618231 w 3616406"/>
              <a:gd name="connsiteY16" fmla="*/ 2372793 h 2928341"/>
              <a:gd name="connsiteX17" fmla="*/ 995024 w 3616406"/>
              <a:gd name="connsiteY17" fmla="*/ 1719000 h 2928341"/>
              <a:gd name="connsiteX18" fmla="*/ 1018825 w 3616406"/>
              <a:gd name="connsiteY18" fmla="*/ 1132435 h 2928341"/>
              <a:gd name="connsiteX19" fmla="*/ 470775 w 3616406"/>
              <a:gd name="connsiteY19" fmla="*/ 861170 h 2928341"/>
              <a:gd name="connsiteX20" fmla="*/ 5769 w 3616406"/>
              <a:gd name="connsiteY20" fmla="*/ 615785 h 2928341"/>
              <a:gd name="connsiteX0" fmla="*/ 5769 w 3616406"/>
              <a:gd name="connsiteY0" fmla="*/ 615785 h 2928341"/>
              <a:gd name="connsiteX1" fmla="*/ 247874 w 3616406"/>
              <a:gd name="connsiteY1" fmla="*/ 12365 h 2928341"/>
              <a:gd name="connsiteX2" fmla="*/ 784336 w 3616406"/>
              <a:gd name="connsiteY2" fmla="*/ 241879 h 2928341"/>
              <a:gd name="connsiteX3" fmla="*/ 1350948 w 3616406"/>
              <a:gd name="connsiteY3" fmla="*/ 633764 h 2928341"/>
              <a:gd name="connsiteX4" fmla="*/ 2290294 w 3616406"/>
              <a:gd name="connsiteY4" fmla="*/ 345732 h 2928341"/>
              <a:gd name="connsiteX5" fmla="*/ 2838934 w 3616406"/>
              <a:gd name="connsiteY5" fmla="*/ 450235 h 2928341"/>
              <a:gd name="connsiteX6" fmla="*/ 3352740 w 3616406"/>
              <a:gd name="connsiteY6" fmla="*/ 1146920 h 2928341"/>
              <a:gd name="connsiteX7" fmla="*/ 3587871 w 3616406"/>
              <a:gd name="connsiteY7" fmla="*/ 1843606 h 2928341"/>
              <a:gd name="connsiteX8" fmla="*/ 3602964 w 3616406"/>
              <a:gd name="connsiteY8" fmla="*/ 2517098 h 2928341"/>
              <a:gd name="connsiteX9" fmla="*/ 3502467 w 3616406"/>
              <a:gd name="connsiteY9" fmla="*/ 2900030 h 2928341"/>
              <a:gd name="connsiteX10" fmla="*/ 3215657 w 3616406"/>
              <a:gd name="connsiteY10" fmla="*/ 2834593 h 2928341"/>
              <a:gd name="connsiteX11" fmla="*/ 2930617 w 3616406"/>
              <a:gd name="connsiteY11" fmla="*/ 2315660 h 2928341"/>
              <a:gd name="connsiteX12" fmla="*/ 2244409 w 3616406"/>
              <a:gd name="connsiteY12" fmla="*/ 2051067 h 2928341"/>
              <a:gd name="connsiteX13" fmla="*/ 1656321 w 3616406"/>
              <a:gd name="connsiteY13" fmla="*/ 2215231 h 2928341"/>
              <a:gd name="connsiteX14" fmla="*/ 1345709 w 3616406"/>
              <a:gd name="connsiteY14" fmla="*/ 2578708 h 2928341"/>
              <a:gd name="connsiteX15" fmla="*/ 940465 w 3616406"/>
              <a:gd name="connsiteY15" fmla="*/ 2575126 h 2928341"/>
              <a:gd name="connsiteX16" fmla="*/ 618231 w 3616406"/>
              <a:gd name="connsiteY16" fmla="*/ 2372793 h 2928341"/>
              <a:gd name="connsiteX17" fmla="*/ 995024 w 3616406"/>
              <a:gd name="connsiteY17" fmla="*/ 1719000 h 2928341"/>
              <a:gd name="connsiteX18" fmla="*/ 1018825 w 3616406"/>
              <a:gd name="connsiteY18" fmla="*/ 1132435 h 2928341"/>
              <a:gd name="connsiteX19" fmla="*/ 470775 w 3616406"/>
              <a:gd name="connsiteY19" fmla="*/ 861170 h 2928341"/>
              <a:gd name="connsiteX20" fmla="*/ 5769 w 3616406"/>
              <a:gd name="connsiteY20" fmla="*/ 615785 h 2928341"/>
              <a:gd name="connsiteX0" fmla="*/ 5769 w 3616406"/>
              <a:gd name="connsiteY0" fmla="*/ 615785 h 2889040"/>
              <a:gd name="connsiteX1" fmla="*/ 247874 w 3616406"/>
              <a:gd name="connsiteY1" fmla="*/ 12365 h 2889040"/>
              <a:gd name="connsiteX2" fmla="*/ 784336 w 3616406"/>
              <a:gd name="connsiteY2" fmla="*/ 241879 h 2889040"/>
              <a:gd name="connsiteX3" fmla="*/ 1350948 w 3616406"/>
              <a:gd name="connsiteY3" fmla="*/ 633764 h 2889040"/>
              <a:gd name="connsiteX4" fmla="*/ 2290294 w 3616406"/>
              <a:gd name="connsiteY4" fmla="*/ 345732 h 2889040"/>
              <a:gd name="connsiteX5" fmla="*/ 2838934 w 3616406"/>
              <a:gd name="connsiteY5" fmla="*/ 450235 h 2889040"/>
              <a:gd name="connsiteX6" fmla="*/ 3352740 w 3616406"/>
              <a:gd name="connsiteY6" fmla="*/ 1146920 h 2889040"/>
              <a:gd name="connsiteX7" fmla="*/ 3587871 w 3616406"/>
              <a:gd name="connsiteY7" fmla="*/ 1843606 h 2889040"/>
              <a:gd name="connsiteX8" fmla="*/ 3602964 w 3616406"/>
              <a:gd name="connsiteY8" fmla="*/ 2517098 h 2889040"/>
              <a:gd name="connsiteX9" fmla="*/ 3502467 w 3616406"/>
              <a:gd name="connsiteY9" fmla="*/ 2837525 h 2889040"/>
              <a:gd name="connsiteX10" fmla="*/ 3215657 w 3616406"/>
              <a:gd name="connsiteY10" fmla="*/ 2834593 h 2889040"/>
              <a:gd name="connsiteX11" fmla="*/ 2930617 w 3616406"/>
              <a:gd name="connsiteY11" fmla="*/ 2315660 h 2889040"/>
              <a:gd name="connsiteX12" fmla="*/ 2244409 w 3616406"/>
              <a:gd name="connsiteY12" fmla="*/ 2051067 h 2889040"/>
              <a:gd name="connsiteX13" fmla="*/ 1656321 w 3616406"/>
              <a:gd name="connsiteY13" fmla="*/ 2215231 h 2889040"/>
              <a:gd name="connsiteX14" fmla="*/ 1345709 w 3616406"/>
              <a:gd name="connsiteY14" fmla="*/ 2578708 h 2889040"/>
              <a:gd name="connsiteX15" fmla="*/ 940465 w 3616406"/>
              <a:gd name="connsiteY15" fmla="*/ 2575126 h 2889040"/>
              <a:gd name="connsiteX16" fmla="*/ 618231 w 3616406"/>
              <a:gd name="connsiteY16" fmla="*/ 2372793 h 2889040"/>
              <a:gd name="connsiteX17" fmla="*/ 995024 w 3616406"/>
              <a:gd name="connsiteY17" fmla="*/ 1719000 h 2889040"/>
              <a:gd name="connsiteX18" fmla="*/ 1018825 w 3616406"/>
              <a:gd name="connsiteY18" fmla="*/ 1132435 h 2889040"/>
              <a:gd name="connsiteX19" fmla="*/ 470775 w 3616406"/>
              <a:gd name="connsiteY19" fmla="*/ 861170 h 2889040"/>
              <a:gd name="connsiteX20" fmla="*/ 5769 w 3616406"/>
              <a:gd name="connsiteY20" fmla="*/ 615785 h 2889040"/>
              <a:gd name="connsiteX0" fmla="*/ 5769 w 3616406"/>
              <a:gd name="connsiteY0" fmla="*/ 615785 h 2889040"/>
              <a:gd name="connsiteX1" fmla="*/ 247874 w 3616406"/>
              <a:gd name="connsiteY1" fmla="*/ 12365 h 2889040"/>
              <a:gd name="connsiteX2" fmla="*/ 784336 w 3616406"/>
              <a:gd name="connsiteY2" fmla="*/ 241879 h 2889040"/>
              <a:gd name="connsiteX3" fmla="*/ 1350948 w 3616406"/>
              <a:gd name="connsiteY3" fmla="*/ 633764 h 2889040"/>
              <a:gd name="connsiteX4" fmla="*/ 2290294 w 3616406"/>
              <a:gd name="connsiteY4" fmla="*/ 408238 h 2889040"/>
              <a:gd name="connsiteX5" fmla="*/ 2838934 w 3616406"/>
              <a:gd name="connsiteY5" fmla="*/ 450235 h 2889040"/>
              <a:gd name="connsiteX6" fmla="*/ 3352740 w 3616406"/>
              <a:gd name="connsiteY6" fmla="*/ 1146920 h 2889040"/>
              <a:gd name="connsiteX7" fmla="*/ 3587871 w 3616406"/>
              <a:gd name="connsiteY7" fmla="*/ 1843606 h 2889040"/>
              <a:gd name="connsiteX8" fmla="*/ 3602964 w 3616406"/>
              <a:gd name="connsiteY8" fmla="*/ 2517098 h 2889040"/>
              <a:gd name="connsiteX9" fmla="*/ 3502467 w 3616406"/>
              <a:gd name="connsiteY9" fmla="*/ 2837525 h 2889040"/>
              <a:gd name="connsiteX10" fmla="*/ 3215657 w 3616406"/>
              <a:gd name="connsiteY10" fmla="*/ 2834593 h 2889040"/>
              <a:gd name="connsiteX11" fmla="*/ 2930617 w 3616406"/>
              <a:gd name="connsiteY11" fmla="*/ 2315660 h 2889040"/>
              <a:gd name="connsiteX12" fmla="*/ 2244409 w 3616406"/>
              <a:gd name="connsiteY12" fmla="*/ 2051067 h 2889040"/>
              <a:gd name="connsiteX13" fmla="*/ 1656321 w 3616406"/>
              <a:gd name="connsiteY13" fmla="*/ 2215231 h 2889040"/>
              <a:gd name="connsiteX14" fmla="*/ 1345709 w 3616406"/>
              <a:gd name="connsiteY14" fmla="*/ 2578708 h 2889040"/>
              <a:gd name="connsiteX15" fmla="*/ 940465 w 3616406"/>
              <a:gd name="connsiteY15" fmla="*/ 2575126 h 2889040"/>
              <a:gd name="connsiteX16" fmla="*/ 618231 w 3616406"/>
              <a:gd name="connsiteY16" fmla="*/ 2372793 h 2889040"/>
              <a:gd name="connsiteX17" fmla="*/ 995024 w 3616406"/>
              <a:gd name="connsiteY17" fmla="*/ 1719000 h 2889040"/>
              <a:gd name="connsiteX18" fmla="*/ 1018825 w 3616406"/>
              <a:gd name="connsiteY18" fmla="*/ 1132435 h 2889040"/>
              <a:gd name="connsiteX19" fmla="*/ 470775 w 3616406"/>
              <a:gd name="connsiteY19" fmla="*/ 861170 h 2889040"/>
              <a:gd name="connsiteX20" fmla="*/ 5769 w 3616406"/>
              <a:gd name="connsiteY20" fmla="*/ 615785 h 2889040"/>
              <a:gd name="connsiteX0" fmla="*/ 5769 w 3616406"/>
              <a:gd name="connsiteY0" fmla="*/ 615785 h 2889040"/>
              <a:gd name="connsiteX1" fmla="*/ 247874 w 3616406"/>
              <a:gd name="connsiteY1" fmla="*/ 12365 h 2889040"/>
              <a:gd name="connsiteX2" fmla="*/ 784336 w 3616406"/>
              <a:gd name="connsiteY2" fmla="*/ 241879 h 2889040"/>
              <a:gd name="connsiteX3" fmla="*/ 1350948 w 3616406"/>
              <a:gd name="connsiteY3" fmla="*/ 633764 h 2889040"/>
              <a:gd name="connsiteX4" fmla="*/ 2290294 w 3616406"/>
              <a:gd name="connsiteY4" fmla="*/ 408238 h 2889040"/>
              <a:gd name="connsiteX5" fmla="*/ 2861573 w 3616406"/>
              <a:gd name="connsiteY5" fmla="*/ 520554 h 2889040"/>
              <a:gd name="connsiteX6" fmla="*/ 3352740 w 3616406"/>
              <a:gd name="connsiteY6" fmla="*/ 1146920 h 2889040"/>
              <a:gd name="connsiteX7" fmla="*/ 3587871 w 3616406"/>
              <a:gd name="connsiteY7" fmla="*/ 1843606 h 2889040"/>
              <a:gd name="connsiteX8" fmla="*/ 3602964 w 3616406"/>
              <a:gd name="connsiteY8" fmla="*/ 2517098 h 2889040"/>
              <a:gd name="connsiteX9" fmla="*/ 3502467 w 3616406"/>
              <a:gd name="connsiteY9" fmla="*/ 2837525 h 2889040"/>
              <a:gd name="connsiteX10" fmla="*/ 3215657 w 3616406"/>
              <a:gd name="connsiteY10" fmla="*/ 2834593 h 2889040"/>
              <a:gd name="connsiteX11" fmla="*/ 2930617 w 3616406"/>
              <a:gd name="connsiteY11" fmla="*/ 2315660 h 2889040"/>
              <a:gd name="connsiteX12" fmla="*/ 2244409 w 3616406"/>
              <a:gd name="connsiteY12" fmla="*/ 2051067 h 2889040"/>
              <a:gd name="connsiteX13" fmla="*/ 1656321 w 3616406"/>
              <a:gd name="connsiteY13" fmla="*/ 2215231 h 2889040"/>
              <a:gd name="connsiteX14" fmla="*/ 1345709 w 3616406"/>
              <a:gd name="connsiteY14" fmla="*/ 2578708 h 2889040"/>
              <a:gd name="connsiteX15" fmla="*/ 940465 w 3616406"/>
              <a:gd name="connsiteY15" fmla="*/ 2575126 h 2889040"/>
              <a:gd name="connsiteX16" fmla="*/ 618231 w 3616406"/>
              <a:gd name="connsiteY16" fmla="*/ 2372793 h 2889040"/>
              <a:gd name="connsiteX17" fmla="*/ 995024 w 3616406"/>
              <a:gd name="connsiteY17" fmla="*/ 1719000 h 2889040"/>
              <a:gd name="connsiteX18" fmla="*/ 1018825 w 3616406"/>
              <a:gd name="connsiteY18" fmla="*/ 1132435 h 2889040"/>
              <a:gd name="connsiteX19" fmla="*/ 470775 w 3616406"/>
              <a:gd name="connsiteY19" fmla="*/ 861170 h 2889040"/>
              <a:gd name="connsiteX20" fmla="*/ 5769 w 3616406"/>
              <a:gd name="connsiteY20" fmla="*/ 615785 h 2889040"/>
              <a:gd name="connsiteX0" fmla="*/ 5769 w 3603100"/>
              <a:gd name="connsiteY0" fmla="*/ 615785 h 2889040"/>
              <a:gd name="connsiteX1" fmla="*/ 247874 w 3603100"/>
              <a:gd name="connsiteY1" fmla="*/ 12365 h 2889040"/>
              <a:gd name="connsiteX2" fmla="*/ 784336 w 3603100"/>
              <a:gd name="connsiteY2" fmla="*/ 241879 h 2889040"/>
              <a:gd name="connsiteX3" fmla="*/ 1350948 w 3603100"/>
              <a:gd name="connsiteY3" fmla="*/ 633764 h 2889040"/>
              <a:gd name="connsiteX4" fmla="*/ 2290294 w 3603100"/>
              <a:gd name="connsiteY4" fmla="*/ 408238 h 2889040"/>
              <a:gd name="connsiteX5" fmla="*/ 2861573 w 3603100"/>
              <a:gd name="connsiteY5" fmla="*/ 520554 h 2889040"/>
              <a:gd name="connsiteX6" fmla="*/ 3352740 w 3603100"/>
              <a:gd name="connsiteY6" fmla="*/ 1146920 h 2889040"/>
              <a:gd name="connsiteX7" fmla="*/ 3519955 w 3603100"/>
              <a:gd name="connsiteY7" fmla="*/ 1843606 h 2889040"/>
              <a:gd name="connsiteX8" fmla="*/ 3602964 w 3603100"/>
              <a:gd name="connsiteY8" fmla="*/ 2517098 h 2889040"/>
              <a:gd name="connsiteX9" fmla="*/ 3502467 w 3603100"/>
              <a:gd name="connsiteY9" fmla="*/ 2837525 h 2889040"/>
              <a:gd name="connsiteX10" fmla="*/ 3215657 w 3603100"/>
              <a:gd name="connsiteY10" fmla="*/ 2834593 h 2889040"/>
              <a:gd name="connsiteX11" fmla="*/ 2930617 w 3603100"/>
              <a:gd name="connsiteY11" fmla="*/ 2315660 h 2889040"/>
              <a:gd name="connsiteX12" fmla="*/ 2244409 w 3603100"/>
              <a:gd name="connsiteY12" fmla="*/ 2051067 h 2889040"/>
              <a:gd name="connsiteX13" fmla="*/ 1656321 w 3603100"/>
              <a:gd name="connsiteY13" fmla="*/ 2215231 h 2889040"/>
              <a:gd name="connsiteX14" fmla="*/ 1345709 w 3603100"/>
              <a:gd name="connsiteY14" fmla="*/ 2578708 h 2889040"/>
              <a:gd name="connsiteX15" fmla="*/ 940465 w 3603100"/>
              <a:gd name="connsiteY15" fmla="*/ 2575126 h 2889040"/>
              <a:gd name="connsiteX16" fmla="*/ 618231 w 3603100"/>
              <a:gd name="connsiteY16" fmla="*/ 2372793 h 2889040"/>
              <a:gd name="connsiteX17" fmla="*/ 995024 w 3603100"/>
              <a:gd name="connsiteY17" fmla="*/ 1719000 h 2889040"/>
              <a:gd name="connsiteX18" fmla="*/ 1018825 w 3603100"/>
              <a:gd name="connsiteY18" fmla="*/ 1132435 h 2889040"/>
              <a:gd name="connsiteX19" fmla="*/ 470775 w 3603100"/>
              <a:gd name="connsiteY19" fmla="*/ 861170 h 2889040"/>
              <a:gd name="connsiteX20" fmla="*/ 5769 w 3603100"/>
              <a:gd name="connsiteY20" fmla="*/ 615785 h 2889040"/>
              <a:gd name="connsiteX0" fmla="*/ 5769 w 3603112"/>
              <a:gd name="connsiteY0" fmla="*/ 615785 h 2889040"/>
              <a:gd name="connsiteX1" fmla="*/ 247874 w 3603112"/>
              <a:gd name="connsiteY1" fmla="*/ 12365 h 2889040"/>
              <a:gd name="connsiteX2" fmla="*/ 784336 w 3603112"/>
              <a:gd name="connsiteY2" fmla="*/ 241879 h 2889040"/>
              <a:gd name="connsiteX3" fmla="*/ 1350948 w 3603112"/>
              <a:gd name="connsiteY3" fmla="*/ 633764 h 2889040"/>
              <a:gd name="connsiteX4" fmla="*/ 2290294 w 3603112"/>
              <a:gd name="connsiteY4" fmla="*/ 408238 h 2889040"/>
              <a:gd name="connsiteX5" fmla="*/ 2861573 w 3603112"/>
              <a:gd name="connsiteY5" fmla="*/ 520554 h 2889040"/>
              <a:gd name="connsiteX6" fmla="*/ 3330101 w 3603112"/>
              <a:gd name="connsiteY6" fmla="*/ 1170359 h 2889040"/>
              <a:gd name="connsiteX7" fmla="*/ 3519955 w 3603112"/>
              <a:gd name="connsiteY7" fmla="*/ 1843606 h 2889040"/>
              <a:gd name="connsiteX8" fmla="*/ 3602964 w 3603112"/>
              <a:gd name="connsiteY8" fmla="*/ 2517098 h 2889040"/>
              <a:gd name="connsiteX9" fmla="*/ 3502467 w 3603112"/>
              <a:gd name="connsiteY9" fmla="*/ 2837525 h 2889040"/>
              <a:gd name="connsiteX10" fmla="*/ 3215657 w 3603112"/>
              <a:gd name="connsiteY10" fmla="*/ 2834593 h 2889040"/>
              <a:gd name="connsiteX11" fmla="*/ 2930617 w 3603112"/>
              <a:gd name="connsiteY11" fmla="*/ 2315660 h 2889040"/>
              <a:gd name="connsiteX12" fmla="*/ 2244409 w 3603112"/>
              <a:gd name="connsiteY12" fmla="*/ 2051067 h 2889040"/>
              <a:gd name="connsiteX13" fmla="*/ 1656321 w 3603112"/>
              <a:gd name="connsiteY13" fmla="*/ 2215231 h 2889040"/>
              <a:gd name="connsiteX14" fmla="*/ 1345709 w 3603112"/>
              <a:gd name="connsiteY14" fmla="*/ 2578708 h 2889040"/>
              <a:gd name="connsiteX15" fmla="*/ 940465 w 3603112"/>
              <a:gd name="connsiteY15" fmla="*/ 2575126 h 2889040"/>
              <a:gd name="connsiteX16" fmla="*/ 618231 w 3603112"/>
              <a:gd name="connsiteY16" fmla="*/ 2372793 h 2889040"/>
              <a:gd name="connsiteX17" fmla="*/ 995024 w 3603112"/>
              <a:gd name="connsiteY17" fmla="*/ 1719000 h 2889040"/>
              <a:gd name="connsiteX18" fmla="*/ 1018825 w 3603112"/>
              <a:gd name="connsiteY18" fmla="*/ 1132435 h 2889040"/>
              <a:gd name="connsiteX19" fmla="*/ 470775 w 3603112"/>
              <a:gd name="connsiteY19" fmla="*/ 861170 h 2889040"/>
              <a:gd name="connsiteX20" fmla="*/ 5769 w 3603112"/>
              <a:gd name="connsiteY20" fmla="*/ 615785 h 2889040"/>
              <a:gd name="connsiteX0" fmla="*/ 5769 w 3603143"/>
              <a:gd name="connsiteY0" fmla="*/ 615785 h 2889040"/>
              <a:gd name="connsiteX1" fmla="*/ 247874 w 3603143"/>
              <a:gd name="connsiteY1" fmla="*/ 12365 h 2889040"/>
              <a:gd name="connsiteX2" fmla="*/ 784336 w 3603143"/>
              <a:gd name="connsiteY2" fmla="*/ 241879 h 2889040"/>
              <a:gd name="connsiteX3" fmla="*/ 1350948 w 3603143"/>
              <a:gd name="connsiteY3" fmla="*/ 633764 h 2889040"/>
              <a:gd name="connsiteX4" fmla="*/ 2290294 w 3603143"/>
              <a:gd name="connsiteY4" fmla="*/ 408238 h 2889040"/>
              <a:gd name="connsiteX5" fmla="*/ 2861573 w 3603143"/>
              <a:gd name="connsiteY5" fmla="*/ 520554 h 2889040"/>
              <a:gd name="connsiteX6" fmla="*/ 3284824 w 3603143"/>
              <a:gd name="connsiteY6" fmla="*/ 1207862 h 2889040"/>
              <a:gd name="connsiteX7" fmla="*/ 3519955 w 3603143"/>
              <a:gd name="connsiteY7" fmla="*/ 1843606 h 2889040"/>
              <a:gd name="connsiteX8" fmla="*/ 3602964 w 3603143"/>
              <a:gd name="connsiteY8" fmla="*/ 2517098 h 2889040"/>
              <a:gd name="connsiteX9" fmla="*/ 3502467 w 3603143"/>
              <a:gd name="connsiteY9" fmla="*/ 2837525 h 2889040"/>
              <a:gd name="connsiteX10" fmla="*/ 3215657 w 3603143"/>
              <a:gd name="connsiteY10" fmla="*/ 2834593 h 2889040"/>
              <a:gd name="connsiteX11" fmla="*/ 2930617 w 3603143"/>
              <a:gd name="connsiteY11" fmla="*/ 2315660 h 2889040"/>
              <a:gd name="connsiteX12" fmla="*/ 2244409 w 3603143"/>
              <a:gd name="connsiteY12" fmla="*/ 2051067 h 2889040"/>
              <a:gd name="connsiteX13" fmla="*/ 1656321 w 3603143"/>
              <a:gd name="connsiteY13" fmla="*/ 2215231 h 2889040"/>
              <a:gd name="connsiteX14" fmla="*/ 1345709 w 3603143"/>
              <a:gd name="connsiteY14" fmla="*/ 2578708 h 2889040"/>
              <a:gd name="connsiteX15" fmla="*/ 940465 w 3603143"/>
              <a:gd name="connsiteY15" fmla="*/ 2575126 h 2889040"/>
              <a:gd name="connsiteX16" fmla="*/ 618231 w 3603143"/>
              <a:gd name="connsiteY16" fmla="*/ 2372793 h 2889040"/>
              <a:gd name="connsiteX17" fmla="*/ 995024 w 3603143"/>
              <a:gd name="connsiteY17" fmla="*/ 1719000 h 2889040"/>
              <a:gd name="connsiteX18" fmla="*/ 1018825 w 3603143"/>
              <a:gd name="connsiteY18" fmla="*/ 1132435 h 2889040"/>
              <a:gd name="connsiteX19" fmla="*/ 470775 w 3603143"/>
              <a:gd name="connsiteY19" fmla="*/ 861170 h 2889040"/>
              <a:gd name="connsiteX20" fmla="*/ 5769 w 3603143"/>
              <a:gd name="connsiteY20" fmla="*/ 615785 h 2889040"/>
              <a:gd name="connsiteX0" fmla="*/ 5769 w 3748612"/>
              <a:gd name="connsiteY0" fmla="*/ 615785 h 2889040"/>
              <a:gd name="connsiteX1" fmla="*/ 247874 w 3748612"/>
              <a:gd name="connsiteY1" fmla="*/ 12365 h 2889040"/>
              <a:gd name="connsiteX2" fmla="*/ 784336 w 3748612"/>
              <a:gd name="connsiteY2" fmla="*/ 241879 h 2889040"/>
              <a:gd name="connsiteX3" fmla="*/ 1350948 w 3748612"/>
              <a:gd name="connsiteY3" fmla="*/ 633764 h 2889040"/>
              <a:gd name="connsiteX4" fmla="*/ 2290294 w 3748612"/>
              <a:gd name="connsiteY4" fmla="*/ 408238 h 2889040"/>
              <a:gd name="connsiteX5" fmla="*/ 2861573 w 3748612"/>
              <a:gd name="connsiteY5" fmla="*/ 520554 h 2889040"/>
              <a:gd name="connsiteX6" fmla="*/ 3284824 w 3748612"/>
              <a:gd name="connsiteY6" fmla="*/ 1207862 h 2889040"/>
              <a:gd name="connsiteX7" fmla="*/ 3737287 w 3748612"/>
              <a:gd name="connsiteY7" fmla="*/ 1834231 h 2889040"/>
              <a:gd name="connsiteX8" fmla="*/ 3602964 w 3748612"/>
              <a:gd name="connsiteY8" fmla="*/ 2517098 h 2889040"/>
              <a:gd name="connsiteX9" fmla="*/ 3502467 w 3748612"/>
              <a:gd name="connsiteY9" fmla="*/ 2837525 h 2889040"/>
              <a:gd name="connsiteX10" fmla="*/ 3215657 w 3748612"/>
              <a:gd name="connsiteY10" fmla="*/ 2834593 h 2889040"/>
              <a:gd name="connsiteX11" fmla="*/ 2930617 w 3748612"/>
              <a:gd name="connsiteY11" fmla="*/ 2315660 h 2889040"/>
              <a:gd name="connsiteX12" fmla="*/ 2244409 w 3748612"/>
              <a:gd name="connsiteY12" fmla="*/ 2051067 h 2889040"/>
              <a:gd name="connsiteX13" fmla="*/ 1656321 w 3748612"/>
              <a:gd name="connsiteY13" fmla="*/ 2215231 h 2889040"/>
              <a:gd name="connsiteX14" fmla="*/ 1345709 w 3748612"/>
              <a:gd name="connsiteY14" fmla="*/ 2578708 h 2889040"/>
              <a:gd name="connsiteX15" fmla="*/ 940465 w 3748612"/>
              <a:gd name="connsiteY15" fmla="*/ 2575126 h 2889040"/>
              <a:gd name="connsiteX16" fmla="*/ 618231 w 3748612"/>
              <a:gd name="connsiteY16" fmla="*/ 2372793 h 2889040"/>
              <a:gd name="connsiteX17" fmla="*/ 995024 w 3748612"/>
              <a:gd name="connsiteY17" fmla="*/ 1719000 h 2889040"/>
              <a:gd name="connsiteX18" fmla="*/ 1018825 w 3748612"/>
              <a:gd name="connsiteY18" fmla="*/ 1132435 h 2889040"/>
              <a:gd name="connsiteX19" fmla="*/ 470775 w 3748612"/>
              <a:gd name="connsiteY19" fmla="*/ 861170 h 2889040"/>
              <a:gd name="connsiteX20" fmla="*/ 5769 w 3748612"/>
              <a:gd name="connsiteY20" fmla="*/ 615785 h 2889040"/>
              <a:gd name="connsiteX0" fmla="*/ 5769 w 3748612"/>
              <a:gd name="connsiteY0" fmla="*/ 615785 h 2889040"/>
              <a:gd name="connsiteX1" fmla="*/ 247874 w 3748612"/>
              <a:gd name="connsiteY1" fmla="*/ 12365 h 2889040"/>
              <a:gd name="connsiteX2" fmla="*/ 784336 w 3748612"/>
              <a:gd name="connsiteY2" fmla="*/ 241879 h 2889040"/>
              <a:gd name="connsiteX3" fmla="*/ 1350948 w 3748612"/>
              <a:gd name="connsiteY3" fmla="*/ 633764 h 2889040"/>
              <a:gd name="connsiteX4" fmla="*/ 2290294 w 3748612"/>
              <a:gd name="connsiteY4" fmla="*/ 408238 h 2889040"/>
              <a:gd name="connsiteX5" fmla="*/ 2861573 w 3748612"/>
              <a:gd name="connsiteY5" fmla="*/ 520554 h 2889040"/>
              <a:gd name="connsiteX6" fmla="*/ 3284824 w 3748612"/>
              <a:gd name="connsiteY6" fmla="*/ 1207862 h 2889040"/>
              <a:gd name="connsiteX7" fmla="*/ 3737287 w 3748612"/>
              <a:gd name="connsiteY7" fmla="*/ 1834231 h 2889040"/>
              <a:gd name="connsiteX8" fmla="*/ 3602964 w 3748612"/>
              <a:gd name="connsiteY8" fmla="*/ 2517098 h 2889040"/>
              <a:gd name="connsiteX9" fmla="*/ 3502467 w 3748612"/>
              <a:gd name="connsiteY9" fmla="*/ 2837525 h 2889040"/>
              <a:gd name="connsiteX10" fmla="*/ 3215657 w 3748612"/>
              <a:gd name="connsiteY10" fmla="*/ 2834593 h 2889040"/>
              <a:gd name="connsiteX11" fmla="*/ 2930617 w 3748612"/>
              <a:gd name="connsiteY11" fmla="*/ 2315660 h 2889040"/>
              <a:gd name="connsiteX12" fmla="*/ 2244409 w 3748612"/>
              <a:gd name="connsiteY12" fmla="*/ 2051067 h 2889040"/>
              <a:gd name="connsiteX13" fmla="*/ 1656321 w 3748612"/>
              <a:gd name="connsiteY13" fmla="*/ 2215231 h 2889040"/>
              <a:gd name="connsiteX14" fmla="*/ 1345709 w 3748612"/>
              <a:gd name="connsiteY14" fmla="*/ 2578708 h 2889040"/>
              <a:gd name="connsiteX15" fmla="*/ 759355 w 3748612"/>
              <a:gd name="connsiteY15" fmla="*/ 2762642 h 2889040"/>
              <a:gd name="connsiteX16" fmla="*/ 618231 w 3748612"/>
              <a:gd name="connsiteY16" fmla="*/ 2372793 h 2889040"/>
              <a:gd name="connsiteX17" fmla="*/ 995024 w 3748612"/>
              <a:gd name="connsiteY17" fmla="*/ 1719000 h 2889040"/>
              <a:gd name="connsiteX18" fmla="*/ 1018825 w 3748612"/>
              <a:gd name="connsiteY18" fmla="*/ 1132435 h 2889040"/>
              <a:gd name="connsiteX19" fmla="*/ 470775 w 3748612"/>
              <a:gd name="connsiteY19" fmla="*/ 861170 h 2889040"/>
              <a:gd name="connsiteX20" fmla="*/ 5769 w 3748612"/>
              <a:gd name="connsiteY20" fmla="*/ 615785 h 2889040"/>
              <a:gd name="connsiteX0" fmla="*/ 5769 w 3748612"/>
              <a:gd name="connsiteY0" fmla="*/ 615785 h 2889040"/>
              <a:gd name="connsiteX1" fmla="*/ 247874 w 3748612"/>
              <a:gd name="connsiteY1" fmla="*/ 12365 h 2889040"/>
              <a:gd name="connsiteX2" fmla="*/ 784336 w 3748612"/>
              <a:gd name="connsiteY2" fmla="*/ 241879 h 2889040"/>
              <a:gd name="connsiteX3" fmla="*/ 1350948 w 3748612"/>
              <a:gd name="connsiteY3" fmla="*/ 633764 h 2889040"/>
              <a:gd name="connsiteX4" fmla="*/ 2290294 w 3748612"/>
              <a:gd name="connsiteY4" fmla="*/ 408238 h 2889040"/>
              <a:gd name="connsiteX5" fmla="*/ 2861573 w 3748612"/>
              <a:gd name="connsiteY5" fmla="*/ 520554 h 2889040"/>
              <a:gd name="connsiteX6" fmla="*/ 3284824 w 3748612"/>
              <a:gd name="connsiteY6" fmla="*/ 1207862 h 2889040"/>
              <a:gd name="connsiteX7" fmla="*/ 3737287 w 3748612"/>
              <a:gd name="connsiteY7" fmla="*/ 1834231 h 2889040"/>
              <a:gd name="connsiteX8" fmla="*/ 3602964 w 3748612"/>
              <a:gd name="connsiteY8" fmla="*/ 2517098 h 2889040"/>
              <a:gd name="connsiteX9" fmla="*/ 3502467 w 3748612"/>
              <a:gd name="connsiteY9" fmla="*/ 2837525 h 2889040"/>
              <a:gd name="connsiteX10" fmla="*/ 3215657 w 3748612"/>
              <a:gd name="connsiteY10" fmla="*/ 2834593 h 2889040"/>
              <a:gd name="connsiteX11" fmla="*/ 2930617 w 3748612"/>
              <a:gd name="connsiteY11" fmla="*/ 2315660 h 2889040"/>
              <a:gd name="connsiteX12" fmla="*/ 2244409 w 3748612"/>
              <a:gd name="connsiteY12" fmla="*/ 2051067 h 2889040"/>
              <a:gd name="connsiteX13" fmla="*/ 1656321 w 3748612"/>
              <a:gd name="connsiteY13" fmla="*/ 2215231 h 2889040"/>
              <a:gd name="connsiteX14" fmla="*/ 1345709 w 3748612"/>
              <a:gd name="connsiteY14" fmla="*/ 2578708 h 2889040"/>
              <a:gd name="connsiteX15" fmla="*/ 759355 w 3748612"/>
              <a:gd name="connsiteY15" fmla="*/ 2762642 h 2889040"/>
              <a:gd name="connsiteX16" fmla="*/ 500509 w 3748612"/>
              <a:gd name="connsiteY16" fmla="*/ 2372793 h 2889040"/>
              <a:gd name="connsiteX17" fmla="*/ 995024 w 3748612"/>
              <a:gd name="connsiteY17" fmla="*/ 1719000 h 2889040"/>
              <a:gd name="connsiteX18" fmla="*/ 1018825 w 3748612"/>
              <a:gd name="connsiteY18" fmla="*/ 1132435 h 2889040"/>
              <a:gd name="connsiteX19" fmla="*/ 470775 w 3748612"/>
              <a:gd name="connsiteY19" fmla="*/ 861170 h 2889040"/>
              <a:gd name="connsiteX20" fmla="*/ 5769 w 3748612"/>
              <a:gd name="connsiteY20" fmla="*/ 615785 h 2889040"/>
              <a:gd name="connsiteX0" fmla="*/ 5769 w 3748612"/>
              <a:gd name="connsiteY0" fmla="*/ 614484 h 2887739"/>
              <a:gd name="connsiteX1" fmla="*/ 247874 w 3748612"/>
              <a:gd name="connsiteY1" fmla="*/ 11064 h 2887739"/>
              <a:gd name="connsiteX2" fmla="*/ 784336 w 3748612"/>
              <a:gd name="connsiteY2" fmla="*/ 240578 h 2887739"/>
              <a:gd name="connsiteX3" fmla="*/ 1305671 w 3748612"/>
              <a:gd name="connsiteY3" fmla="*/ 454324 h 2887739"/>
              <a:gd name="connsiteX4" fmla="*/ 2290294 w 3748612"/>
              <a:gd name="connsiteY4" fmla="*/ 406937 h 2887739"/>
              <a:gd name="connsiteX5" fmla="*/ 2861573 w 3748612"/>
              <a:gd name="connsiteY5" fmla="*/ 519253 h 2887739"/>
              <a:gd name="connsiteX6" fmla="*/ 3284824 w 3748612"/>
              <a:gd name="connsiteY6" fmla="*/ 1206561 h 2887739"/>
              <a:gd name="connsiteX7" fmla="*/ 3737287 w 3748612"/>
              <a:gd name="connsiteY7" fmla="*/ 1832930 h 2887739"/>
              <a:gd name="connsiteX8" fmla="*/ 3602964 w 3748612"/>
              <a:gd name="connsiteY8" fmla="*/ 2515797 h 2887739"/>
              <a:gd name="connsiteX9" fmla="*/ 3502467 w 3748612"/>
              <a:gd name="connsiteY9" fmla="*/ 2836224 h 2887739"/>
              <a:gd name="connsiteX10" fmla="*/ 3215657 w 3748612"/>
              <a:gd name="connsiteY10" fmla="*/ 2833292 h 2887739"/>
              <a:gd name="connsiteX11" fmla="*/ 2930617 w 3748612"/>
              <a:gd name="connsiteY11" fmla="*/ 2314359 h 2887739"/>
              <a:gd name="connsiteX12" fmla="*/ 2244409 w 3748612"/>
              <a:gd name="connsiteY12" fmla="*/ 2049766 h 2887739"/>
              <a:gd name="connsiteX13" fmla="*/ 1656321 w 3748612"/>
              <a:gd name="connsiteY13" fmla="*/ 2213930 h 2887739"/>
              <a:gd name="connsiteX14" fmla="*/ 1345709 w 3748612"/>
              <a:gd name="connsiteY14" fmla="*/ 2577407 h 2887739"/>
              <a:gd name="connsiteX15" fmla="*/ 759355 w 3748612"/>
              <a:gd name="connsiteY15" fmla="*/ 2761341 h 2887739"/>
              <a:gd name="connsiteX16" fmla="*/ 500509 w 3748612"/>
              <a:gd name="connsiteY16" fmla="*/ 2371492 h 2887739"/>
              <a:gd name="connsiteX17" fmla="*/ 995024 w 3748612"/>
              <a:gd name="connsiteY17" fmla="*/ 1717699 h 2887739"/>
              <a:gd name="connsiteX18" fmla="*/ 1018825 w 3748612"/>
              <a:gd name="connsiteY18" fmla="*/ 1131134 h 2887739"/>
              <a:gd name="connsiteX19" fmla="*/ 470775 w 3748612"/>
              <a:gd name="connsiteY19" fmla="*/ 859869 h 2887739"/>
              <a:gd name="connsiteX20" fmla="*/ 5769 w 3748612"/>
              <a:gd name="connsiteY20" fmla="*/ 614484 h 2887739"/>
              <a:gd name="connsiteX0" fmla="*/ 5859 w 3748702"/>
              <a:gd name="connsiteY0" fmla="*/ 629891 h 2903146"/>
              <a:gd name="connsiteX1" fmla="*/ 247964 w 3748702"/>
              <a:gd name="connsiteY1" fmla="*/ 26471 h 2903146"/>
              <a:gd name="connsiteX2" fmla="*/ 802537 w 3748702"/>
              <a:gd name="connsiteY2" fmla="*/ 143476 h 2903146"/>
              <a:gd name="connsiteX3" fmla="*/ 1305761 w 3748702"/>
              <a:gd name="connsiteY3" fmla="*/ 469731 h 2903146"/>
              <a:gd name="connsiteX4" fmla="*/ 2290384 w 3748702"/>
              <a:gd name="connsiteY4" fmla="*/ 422344 h 2903146"/>
              <a:gd name="connsiteX5" fmla="*/ 2861663 w 3748702"/>
              <a:gd name="connsiteY5" fmla="*/ 534660 h 2903146"/>
              <a:gd name="connsiteX6" fmla="*/ 3284914 w 3748702"/>
              <a:gd name="connsiteY6" fmla="*/ 1221968 h 2903146"/>
              <a:gd name="connsiteX7" fmla="*/ 3737377 w 3748702"/>
              <a:gd name="connsiteY7" fmla="*/ 1848337 h 2903146"/>
              <a:gd name="connsiteX8" fmla="*/ 3603054 w 3748702"/>
              <a:gd name="connsiteY8" fmla="*/ 2531204 h 2903146"/>
              <a:gd name="connsiteX9" fmla="*/ 3502557 w 3748702"/>
              <a:gd name="connsiteY9" fmla="*/ 2851631 h 2903146"/>
              <a:gd name="connsiteX10" fmla="*/ 3215747 w 3748702"/>
              <a:gd name="connsiteY10" fmla="*/ 2848699 h 2903146"/>
              <a:gd name="connsiteX11" fmla="*/ 2930707 w 3748702"/>
              <a:gd name="connsiteY11" fmla="*/ 2329766 h 2903146"/>
              <a:gd name="connsiteX12" fmla="*/ 2244499 w 3748702"/>
              <a:gd name="connsiteY12" fmla="*/ 2065173 h 2903146"/>
              <a:gd name="connsiteX13" fmla="*/ 1656411 w 3748702"/>
              <a:gd name="connsiteY13" fmla="*/ 2229337 h 2903146"/>
              <a:gd name="connsiteX14" fmla="*/ 1345799 w 3748702"/>
              <a:gd name="connsiteY14" fmla="*/ 2592814 h 2903146"/>
              <a:gd name="connsiteX15" fmla="*/ 759445 w 3748702"/>
              <a:gd name="connsiteY15" fmla="*/ 2776748 h 2903146"/>
              <a:gd name="connsiteX16" fmla="*/ 500599 w 3748702"/>
              <a:gd name="connsiteY16" fmla="*/ 2386899 h 2903146"/>
              <a:gd name="connsiteX17" fmla="*/ 995114 w 3748702"/>
              <a:gd name="connsiteY17" fmla="*/ 1733106 h 2903146"/>
              <a:gd name="connsiteX18" fmla="*/ 1018915 w 3748702"/>
              <a:gd name="connsiteY18" fmla="*/ 1146541 h 2903146"/>
              <a:gd name="connsiteX19" fmla="*/ 470865 w 3748702"/>
              <a:gd name="connsiteY19" fmla="*/ 875276 h 2903146"/>
              <a:gd name="connsiteX20" fmla="*/ 5859 w 3748702"/>
              <a:gd name="connsiteY20" fmla="*/ 629891 h 2903146"/>
              <a:gd name="connsiteX0" fmla="*/ 42196 w 3558652"/>
              <a:gd name="connsiteY0" fmla="*/ 589842 h 2900600"/>
              <a:gd name="connsiteX1" fmla="*/ 57914 w 3558652"/>
              <a:gd name="connsiteY1" fmla="*/ 23925 h 2900600"/>
              <a:gd name="connsiteX2" fmla="*/ 612487 w 3558652"/>
              <a:gd name="connsiteY2" fmla="*/ 140930 h 2900600"/>
              <a:gd name="connsiteX3" fmla="*/ 1115711 w 3558652"/>
              <a:gd name="connsiteY3" fmla="*/ 467185 h 2900600"/>
              <a:gd name="connsiteX4" fmla="*/ 2100334 w 3558652"/>
              <a:gd name="connsiteY4" fmla="*/ 419798 h 2900600"/>
              <a:gd name="connsiteX5" fmla="*/ 2671613 w 3558652"/>
              <a:gd name="connsiteY5" fmla="*/ 532114 h 2900600"/>
              <a:gd name="connsiteX6" fmla="*/ 3094864 w 3558652"/>
              <a:gd name="connsiteY6" fmla="*/ 1219422 h 2900600"/>
              <a:gd name="connsiteX7" fmla="*/ 3547327 w 3558652"/>
              <a:gd name="connsiteY7" fmla="*/ 1845791 h 2900600"/>
              <a:gd name="connsiteX8" fmla="*/ 3413004 w 3558652"/>
              <a:gd name="connsiteY8" fmla="*/ 2528658 h 2900600"/>
              <a:gd name="connsiteX9" fmla="*/ 3312507 w 3558652"/>
              <a:gd name="connsiteY9" fmla="*/ 2849085 h 2900600"/>
              <a:gd name="connsiteX10" fmla="*/ 3025697 w 3558652"/>
              <a:gd name="connsiteY10" fmla="*/ 2846153 h 2900600"/>
              <a:gd name="connsiteX11" fmla="*/ 2740657 w 3558652"/>
              <a:gd name="connsiteY11" fmla="*/ 2327220 h 2900600"/>
              <a:gd name="connsiteX12" fmla="*/ 2054449 w 3558652"/>
              <a:gd name="connsiteY12" fmla="*/ 2062627 h 2900600"/>
              <a:gd name="connsiteX13" fmla="*/ 1466361 w 3558652"/>
              <a:gd name="connsiteY13" fmla="*/ 2226791 h 2900600"/>
              <a:gd name="connsiteX14" fmla="*/ 1155749 w 3558652"/>
              <a:gd name="connsiteY14" fmla="*/ 2590268 h 2900600"/>
              <a:gd name="connsiteX15" fmla="*/ 569395 w 3558652"/>
              <a:gd name="connsiteY15" fmla="*/ 2774202 h 2900600"/>
              <a:gd name="connsiteX16" fmla="*/ 310549 w 3558652"/>
              <a:gd name="connsiteY16" fmla="*/ 2384353 h 2900600"/>
              <a:gd name="connsiteX17" fmla="*/ 805064 w 3558652"/>
              <a:gd name="connsiteY17" fmla="*/ 1730560 h 2900600"/>
              <a:gd name="connsiteX18" fmla="*/ 828865 w 3558652"/>
              <a:gd name="connsiteY18" fmla="*/ 1143995 h 2900600"/>
              <a:gd name="connsiteX19" fmla="*/ 280815 w 3558652"/>
              <a:gd name="connsiteY19" fmla="*/ 872730 h 2900600"/>
              <a:gd name="connsiteX20" fmla="*/ 42196 w 3558652"/>
              <a:gd name="connsiteY20" fmla="*/ 589842 h 2900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558652" h="2900600">
                <a:moveTo>
                  <a:pt x="42196" y="589842"/>
                </a:moveTo>
                <a:cubicBezTo>
                  <a:pt x="5046" y="448375"/>
                  <a:pt x="-37134" y="98744"/>
                  <a:pt x="57914" y="23925"/>
                </a:cubicBezTo>
                <a:cubicBezTo>
                  <a:pt x="152962" y="-50894"/>
                  <a:pt x="436188" y="67053"/>
                  <a:pt x="612487" y="140930"/>
                </a:cubicBezTo>
                <a:cubicBezTo>
                  <a:pt x="788787" y="214807"/>
                  <a:pt x="867737" y="420707"/>
                  <a:pt x="1115711" y="467185"/>
                </a:cubicBezTo>
                <a:cubicBezTo>
                  <a:pt x="1363685" y="513663"/>
                  <a:pt x="1841017" y="408977"/>
                  <a:pt x="2100334" y="419798"/>
                </a:cubicBezTo>
                <a:cubicBezTo>
                  <a:pt x="2359651" y="430619"/>
                  <a:pt x="2505858" y="398843"/>
                  <a:pt x="2671613" y="532114"/>
                </a:cubicBezTo>
                <a:cubicBezTo>
                  <a:pt x="2837368" y="665385"/>
                  <a:pt x="2948912" y="1000476"/>
                  <a:pt x="3094864" y="1219422"/>
                </a:cubicBezTo>
                <a:cubicBezTo>
                  <a:pt x="3240816" y="1438368"/>
                  <a:pt x="3494304" y="1627585"/>
                  <a:pt x="3547327" y="1845791"/>
                </a:cubicBezTo>
                <a:cubicBezTo>
                  <a:pt x="3600350" y="2063997"/>
                  <a:pt x="3452141" y="2361442"/>
                  <a:pt x="3413004" y="2528658"/>
                </a:cubicBezTo>
                <a:cubicBezTo>
                  <a:pt x="3373867" y="2695874"/>
                  <a:pt x="3377058" y="2796169"/>
                  <a:pt x="3312507" y="2849085"/>
                </a:cubicBezTo>
                <a:cubicBezTo>
                  <a:pt x="3247956" y="2902001"/>
                  <a:pt x="3121005" y="2933131"/>
                  <a:pt x="3025697" y="2846153"/>
                </a:cubicBezTo>
                <a:cubicBezTo>
                  <a:pt x="2930389" y="2759176"/>
                  <a:pt x="2902532" y="2457808"/>
                  <a:pt x="2740657" y="2327220"/>
                </a:cubicBezTo>
                <a:cubicBezTo>
                  <a:pt x="2578782" y="2196632"/>
                  <a:pt x="2266832" y="2079365"/>
                  <a:pt x="2054449" y="2062627"/>
                </a:cubicBezTo>
                <a:cubicBezTo>
                  <a:pt x="1842066" y="2045889"/>
                  <a:pt x="1616144" y="2138851"/>
                  <a:pt x="1466361" y="2226791"/>
                </a:cubicBezTo>
                <a:cubicBezTo>
                  <a:pt x="1316578" y="2314731"/>
                  <a:pt x="1305243" y="2499033"/>
                  <a:pt x="1155749" y="2590268"/>
                </a:cubicBezTo>
                <a:cubicBezTo>
                  <a:pt x="1006255" y="2681503"/>
                  <a:pt x="710262" y="2808521"/>
                  <a:pt x="569395" y="2774202"/>
                </a:cubicBezTo>
                <a:cubicBezTo>
                  <a:pt x="428528" y="2739883"/>
                  <a:pt x="271271" y="2558293"/>
                  <a:pt x="310549" y="2384353"/>
                </a:cubicBezTo>
                <a:cubicBezTo>
                  <a:pt x="349827" y="2210413"/>
                  <a:pt x="718678" y="1937286"/>
                  <a:pt x="805064" y="1730560"/>
                </a:cubicBezTo>
                <a:cubicBezTo>
                  <a:pt x="891450" y="1523834"/>
                  <a:pt x="908694" y="1242692"/>
                  <a:pt x="828865" y="1143995"/>
                </a:cubicBezTo>
                <a:cubicBezTo>
                  <a:pt x="749036" y="1045298"/>
                  <a:pt x="411926" y="965089"/>
                  <a:pt x="280815" y="872730"/>
                </a:cubicBezTo>
                <a:cubicBezTo>
                  <a:pt x="149704" y="780371"/>
                  <a:pt x="79346" y="731309"/>
                  <a:pt x="42196" y="589842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7" name="円/楕円 6"/>
          <p:cNvSpPr/>
          <p:nvPr/>
        </p:nvSpPr>
        <p:spPr>
          <a:xfrm>
            <a:off x="1853807" y="684017"/>
            <a:ext cx="95003" cy="95003"/>
          </a:xfrm>
          <a:prstGeom prst="ellipse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円/楕円 7"/>
          <p:cNvSpPr/>
          <p:nvPr/>
        </p:nvSpPr>
        <p:spPr>
          <a:xfrm>
            <a:off x="1967019" y="550519"/>
            <a:ext cx="95003" cy="950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円/楕円 8"/>
          <p:cNvSpPr/>
          <p:nvPr/>
        </p:nvSpPr>
        <p:spPr>
          <a:xfrm>
            <a:off x="2132780" y="636515"/>
            <a:ext cx="95003" cy="95003"/>
          </a:xfrm>
          <a:prstGeom prst="ellipse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フリーフォーム 9"/>
          <p:cNvSpPr/>
          <p:nvPr/>
        </p:nvSpPr>
        <p:spPr>
          <a:xfrm>
            <a:off x="379311" y="278298"/>
            <a:ext cx="3235070" cy="2684147"/>
          </a:xfrm>
          <a:custGeom>
            <a:avLst/>
            <a:gdLst>
              <a:gd name="connsiteX0" fmla="*/ 1552491 w 3235070"/>
              <a:gd name="connsiteY0" fmla="*/ 312252 h 2684147"/>
              <a:gd name="connsiteX1" fmla="*/ 1219116 w 3235070"/>
              <a:gd name="connsiteY1" fmla="*/ 359877 h 2684147"/>
              <a:gd name="connsiteX2" fmla="*/ 933366 w 3235070"/>
              <a:gd name="connsiteY2" fmla="*/ 274152 h 2684147"/>
              <a:gd name="connsiteX3" fmla="*/ 419016 w 3235070"/>
              <a:gd name="connsiteY3" fmla="*/ 45552 h 2684147"/>
              <a:gd name="connsiteX4" fmla="*/ 190416 w 3235070"/>
              <a:gd name="connsiteY4" fmla="*/ 16977 h 2684147"/>
              <a:gd name="connsiteX5" fmla="*/ 9441 w 3235070"/>
              <a:gd name="connsiteY5" fmla="*/ 245577 h 2684147"/>
              <a:gd name="connsiteX6" fmla="*/ 57066 w 3235070"/>
              <a:gd name="connsiteY6" fmla="*/ 721827 h 2684147"/>
              <a:gd name="connsiteX7" fmla="*/ 323766 w 3235070"/>
              <a:gd name="connsiteY7" fmla="*/ 1026627 h 2684147"/>
              <a:gd name="connsiteX8" fmla="*/ 628566 w 3235070"/>
              <a:gd name="connsiteY8" fmla="*/ 1198077 h 2684147"/>
              <a:gd name="connsiteX9" fmla="*/ 619041 w 3235070"/>
              <a:gd name="connsiteY9" fmla="*/ 1579077 h 2684147"/>
              <a:gd name="connsiteX10" fmla="*/ 295191 w 3235070"/>
              <a:gd name="connsiteY10" fmla="*/ 1960077 h 2684147"/>
              <a:gd name="connsiteX11" fmla="*/ 247566 w 3235070"/>
              <a:gd name="connsiteY11" fmla="*/ 2379177 h 2684147"/>
              <a:gd name="connsiteX12" fmla="*/ 580941 w 3235070"/>
              <a:gd name="connsiteY12" fmla="*/ 2503002 h 2684147"/>
              <a:gd name="connsiteX13" fmla="*/ 1095291 w 3235070"/>
              <a:gd name="connsiteY13" fmla="*/ 2445852 h 2684147"/>
              <a:gd name="connsiteX14" fmla="*/ 1457241 w 3235070"/>
              <a:gd name="connsiteY14" fmla="*/ 2198202 h 2684147"/>
              <a:gd name="connsiteX15" fmla="*/ 1647741 w 3235070"/>
              <a:gd name="connsiteY15" fmla="*/ 1931502 h 2684147"/>
              <a:gd name="connsiteX16" fmla="*/ 2076366 w 3235070"/>
              <a:gd name="connsiteY16" fmla="*/ 1998177 h 2684147"/>
              <a:gd name="connsiteX17" fmla="*/ 2457366 w 3235070"/>
              <a:gd name="connsiteY17" fmla="*/ 2322027 h 2684147"/>
              <a:gd name="connsiteX18" fmla="*/ 2647866 w 3235070"/>
              <a:gd name="connsiteY18" fmla="*/ 2645877 h 2684147"/>
              <a:gd name="connsiteX19" fmla="*/ 2914566 w 3235070"/>
              <a:gd name="connsiteY19" fmla="*/ 2617302 h 2684147"/>
              <a:gd name="connsiteX20" fmla="*/ 3124116 w 3235070"/>
              <a:gd name="connsiteY20" fmla="*/ 2102952 h 2684147"/>
              <a:gd name="connsiteX21" fmla="*/ 3219366 w 3235070"/>
              <a:gd name="connsiteY21" fmla="*/ 1655277 h 2684147"/>
              <a:gd name="connsiteX22" fmla="*/ 2800266 w 3235070"/>
              <a:gd name="connsiteY22" fmla="*/ 940902 h 2684147"/>
              <a:gd name="connsiteX23" fmla="*/ 2495466 w 3235070"/>
              <a:gd name="connsiteY23" fmla="*/ 445602 h 2684147"/>
              <a:gd name="connsiteX24" fmla="*/ 2000166 w 3235070"/>
              <a:gd name="connsiteY24" fmla="*/ 283677 h 2684147"/>
              <a:gd name="connsiteX25" fmla="*/ 1552491 w 3235070"/>
              <a:gd name="connsiteY25" fmla="*/ 226527 h 2684147"/>
              <a:gd name="connsiteX26" fmla="*/ 1323891 w 3235070"/>
              <a:gd name="connsiteY26" fmla="*/ 312252 h 2684147"/>
              <a:gd name="connsiteX27" fmla="*/ 980991 w 3235070"/>
              <a:gd name="connsiteY27" fmla="*/ 255102 h 2684147"/>
              <a:gd name="connsiteX0" fmla="*/ 1605831 w 3235070"/>
              <a:gd name="connsiteY0" fmla="*/ 327492 h 2684147"/>
              <a:gd name="connsiteX1" fmla="*/ 1219116 w 3235070"/>
              <a:gd name="connsiteY1" fmla="*/ 359877 h 2684147"/>
              <a:gd name="connsiteX2" fmla="*/ 933366 w 3235070"/>
              <a:gd name="connsiteY2" fmla="*/ 274152 h 2684147"/>
              <a:gd name="connsiteX3" fmla="*/ 419016 w 3235070"/>
              <a:gd name="connsiteY3" fmla="*/ 45552 h 2684147"/>
              <a:gd name="connsiteX4" fmla="*/ 190416 w 3235070"/>
              <a:gd name="connsiteY4" fmla="*/ 16977 h 2684147"/>
              <a:gd name="connsiteX5" fmla="*/ 9441 w 3235070"/>
              <a:gd name="connsiteY5" fmla="*/ 245577 h 2684147"/>
              <a:gd name="connsiteX6" fmla="*/ 57066 w 3235070"/>
              <a:gd name="connsiteY6" fmla="*/ 721827 h 2684147"/>
              <a:gd name="connsiteX7" fmla="*/ 323766 w 3235070"/>
              <a:gd name="connsiteY7" fmla="*/ 1026627 h 2684147"/>
              <a:gd name="connsiteX8" fmla="*/ 628566 w 3235070"/>
              <a:gd name="connsiteY8" fmla="*/ 1198077 h 2684147"/>
              <a:gd name="connsiteX9" fmla="*/ 619041 w 3235070"/>
              <a:gd name="connsiteY9" fmla="*/ 1579077 h 2684147"/>
              <a:gd name="connsiteX10" fmla="*/ 295191 w 3235070"/>
              <a:gd name="connsiteY10" fmla="*/ 1960077 h 2684147"/>
              <a:gd name="connsiteX11" fmla="*/ 247566 w 3235070"/>
              <a:gd name="connsiteY11" fmla="*/ 2379177 h 2684147"/>
              <a:gd name="connsiteX12" fmla="*/ 580941 w 3235070"/>
              <a:gd name="connsiteY12" fmla="*/ 2503002 h 2684147"/>
              <a:gd name="connsiteX13" fmla="*/ 1095291 w 3235070"/>
              <a:gd name="connsiteY13" fmla="*/ 2445852 h 2684147"/>
              <a:gd name="connsiteX14" fmla="*/ 1457241 w 3235070"/>
              <a:gd name="connsiteY14" fmla="*/ 2198202 h 2684147"/>
              <a:gd name="connsiteX15" fmla="*/ 1647741 w 3235070"/>
              <a:gd name="connsiteY15" fmla="*/ 1931502 h 2684147"/>
              <a:gd name="connsiteX16" fmla="*/ 2076366 w 3235070"/>
              <a:gd name="connsiteY16" fmla="*/ 1998177 h 2684147"/>
              <a:gd name="connsiteX17" fmla="*/ 2457366 w 3235070"/>
              <a:gd name="connsiteY17" fmla="*/ 2322027 h 2684147"/>
              <a:gd name="connsiteX18" fmla="*/ 2647866 w 3235070"/>
              <a:gd name="connsiteY18" fmla="*/ 2645877 h 2684147"/>
              <a:gd name="connsiteX19" fmla="*/ 2914566 w 3235070"/>
              <a:gd name="connsiteY19" fmla="*/ 2617302 h 2684147"/>
              <a:gd name="connsiteX20" fmla="*/ 3124116 w 3235070"/>
              <a:gd name="connsiteY20" fmla="*/ 2102952 h 2684147"/>
              <a:gd name="connsiteX21" fmla="*/ 3219366 w 3235070"/>
              <a:gd name="connsiteY21" fmla="*/ 1655277 h 2684147"/>
              <a:gd name="connsiteX22" fmla="*/ 2800266 w 3235070"/>
              <a:gd name="connsiteY22" fmla="*/ 940902 h 2684147"/>
              <a:gd name="connsiteX23" fmla="*/ 2495466 w 3235070"/>
              <a:gd name="connsiteY23" fmla="*/ 445602 h 2684147"/>
              <a:gd name="connsiteX24" fmla="*/ 2000166 w 3235070"/>
              <a:gd name="connsiteY24" fmla="*/ 283677 h 2684147"/>
              <a:gd name="connsiteX25" fmla="*/ 1552491 w 3235070"/>
              <a:gd name="connsiteY25" fmla="*/ 226527 h 2684147"/>
              <a:gd name="connsiteX26" fmla="*/ 1323891 w 3235070"/>
              <a:gd name="connsiteY26" fmla="*/ 312252 h 2684147"/>
              <a:gd name="connsiteX27" fmla="*/ 980991 w 3235070"/>
              <a:gd name="connsiteY27" fmla="*/ 255102 h 26841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3235070" h="2684147">
                <a:moveTo>
                  <a:pt x="1605831" y="327492"/>
                </a:moveTo>
                <a:cubicBezTo>
                  <a:pt x="1490737" y="354479"/>
                  <a:pt x="1331194" y="368767"/>
                  <a:pt x="1219116" y="359877"/>
                </a:cubicBezTo>
                <a:cubicBezTo>
                  <a:pt x="1107038" y="350987"/>
                  <a:pt x="1066716" y="326540"/>
                  <a:pt x="933366" y="274152"/>
                </a:cubicBezTo>
                <a:cubicBezTo>
                  <a:pt x="800016" y="221764"/>
                  <a:pt x="542841" y="88414"/>
                  <a:pt x="419016" y="45552"/>
                </a:cubicBezTo>
                <a:cubicBezTo>
                  <a:pt x="295191" y="2690"/>
                  <a:pt x="258678" y="-16360"/>
                  <a:pt x="190416" y="16977"/>
                </a:cubicBezTo>
                <a:cubicBezTo>
                  <a:pt x="122154" y="50314"/>
                  <a:pt x="31666" y="128102"/>
                  <a:pt x="9441" y="245577"/>
                </a:cubicBezTo>
                <a:cubicBezTo>
                  <a:pt x="-12784" y="363052"/>
                  <a:pt x="4678" y="591652"/>
                  <a:pt x="57066" y="721827"/>
                </a:cubicBezTo>
                <a:cubicBezTo>
                  <a:pt x="109453" y="852002"/>
                  <a:pt x="228516" y="947252"/>
                  <a:pt x="323766" y="1026627"/>
                </a:cubicBezTo>
                <a:cubicBezTo>
                  <a:pt x="419016" y="1106002"/>
                  <a:pt x="579354" y="1106002"/>
                  <a:pt x="628566" y="1198077"/>
                </a:cubicBezTo>
                <a:cubicBezTo>
                  <a:pt x="677778" y="1290152"/>
                  <a:pt x="674604" y="1452077"/>
                  <a:pt x="619041" y="1579077"/>
                </a:cubicBezTo>
                <a:cubicBezTo>
                  <a:pt x="563478" y="1706077"/>
                  <a:pt x="357103" y="1826727"/>
                  <a:pt x="295191" y="1960077"/>
                </a:cubicBezTo>
                <a:cubicBezTo>
                  <a:pt x="233279" y="2093427"/>
                  <a:pt x="199941" y="2288690"/>
                  <a:pt x="247566" y="2379177"/>
                </a:cubicBezTo>
                <a:cubicBezTo>
                  <a:pt x="295191" y="2469664"/>
                  <a:pt x="439653" y="2491890"/>
                  <a:pt x="580941" y="2503002"/>
                </a:cubicBezTo>
                <a:cubicBezTo>
                  <a:pt x="722228" y="2514115"/>
                  <a:pt x="949241" y="2496652"/>
                  <a:pt x="1095291" y="2445852"/>
                </a:cubicBezTo>
                <a:cubicBezTo>
                  <a:pt x="1241341" y="2395052"/>
                  <a:pt x="1365166" y="2283927"/>
                  <a:pt x="1457241" y="2198202"/>
                </a:cubicBezTo>
                <a:cubicBezTo>
                  <a:pt x="1549316" y="2112477"/>
                  <a:pt x="1544553" y="1964840"/>
                  <a:pt x="1647741" y="1931502"/>
                </a:cubicBezTo>
                <a:cubicBezTo>
                  <a:pt x="1750929" y="1898165"/>
                  <a:pt x="1941429" y="1933090"/>
                  <a:pt x="2076366" y="1998177"/>
                </a:cubicBezTo>
                <a:cubicBezTo>
                  <a:pt x="2211303" y="2063264"/>
                  <a:pt x="2362116" y="2214077"/>
                  <a:pt x="2457366" y="2322027"/>
                </a:cubicBezTo>
                <a:cubicBezTo>
                  <a:pt x="2552616" y="2429977"/>
                  <a:pt x="2571666" y="2596665"/>
                  <a:pt x="2647866" y="2645877"/>
                </a:cubicBezTo>
                <a:cubicBezTo>
                  <a:pt x="2724066" y="2695089"/>
                  <a:pt x="2835191" y="2707789"/>
                  <a:pt x="2914566" y="2617302"/>
                </a:cubicBezTo>
                <a:cubicBezTo>
                  <a:pt x="2993941" y="2526815"/>
                  <a:pt x="3073316" y="2263289"/>
                  <a:pt x="3124116" y="2102952"/>
                </a:cubicBezTo>
                <a:cubicBezTo>
                  <a:pt x="3174916" y="1942615"/>
                  <a:pt x="3273341" y="1848952"/>
                  <a:pt x="3219366" y="1655277"/>
                </a:cubicBezTo>
                <a:cubicBezTo>
                  <a:pt x="3165391" y="1461602"/>
                  <a:pt x="2920916" y="1142514"/>
                  <a:pt x="2800266" y="940902"/>
                </a:cubicBezTo>
                <a:cubicBezTo>
                  <a:pt x="2679616" y="739290"/>
                  <a:pt x="2628816" y="555139"/>
                  <a:pt x="2495466" y="445602"/>
                </a:cubicBezTo>
                <a:cubicBezTo>
                  <a:pt x="2362116" y="336065"/>
                  <a:pt x="2157328" y="320189"/>
                  <a:pt x="2000166" y="283677"/>
                </a:cubicBezTo>
                <a:cubicBezTo>
                  <a:pt x="1843004" y="247165"/>
                  <a:pt x="1665204" y="221764"/>
                  <a:pt x="1552491" y="226527"/>
                </a:cubicBezTo>
                <a:cubicBezTo>
                  <a:pt x="1439778" y="231289"/>
                  <a:pt x="1419141" y="307490"/>
                  <a:pt x="1323891" y="312252"/>
                </a:cubicBezTo>
                <a:cubicBezTo>
                  <a:pt x="1228641" y="317014"/>
                  <a:pt x="1104816" y="286058"/>
                  <a:pt x="980991" y="255102"/>
                </a:cubicBezTo>
              </a:path>
            </a:pathLst>
          </a:custGeom>
          <a:noFill/>
          <a:ln w="63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1468909" y="1262973"/>
            <a:ext cx="1318242" cy="461665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200" dirty="0" smtClean="0">
                <a:solidFill>
                  <a:srgbClr val="FF0000"/>
                </a:solidFill>
              </a:rPr>
              <a:t>赤の粒子が持つ</a:t>
            </a:r>
            <a:endParaRPr kumimoji="1" lang="en-US" altLang="ja-JP" sz="1200" dirty="0" smtClean="0">
              <a:solidFill>
                <a:srgbClr val="FF0000"/>
              </a:solidFill>
            </a:endParaRPr>
          </a:p>
          <a:p>
            <a:pPr algn="ctr"/>
            <a:r>
              <a:rPr kumimoji="1" lang="ja-JP" altLang="en-US" sz="1200" dirty="0" smtClean="0">
                <a:solidFill>
                  <a:srgbClr val="FF0000"/>
                </a:solidFill>
              </a:rPr>
              <a:t>地図と軌跡</a:t>
            </a:r>
            <a:endParaRPr kumimoji="1" lang="ja-JP" altLang="en-US" sz="1200" dirty="0">
              <a:solidFill>
                <a:srgbClr val="FF0000"/>
              </a:solidFill>
            </a:endParaRPr>
          </a:p>
        </p:txBody>
      </p:sp>
      <p:sp>
        <p:nvSpPr>
          <p:cNvPr id="12" name="正方形/長方形 11"/>
          <p:cNvSpPr/>
          <p:nvPr/>
        </p:nvSpPr>
        <p:spPr>
          <a:xfrm>
            <a:off x="4040417" y="0"/>
            <a:ext cx="3907120" cy="323958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フリーフォーム 12"/>
          <p:cNvSpPr/>
          <p:nvPr/>
        </p:nvSpPr>
        <p:spPr>
          <a:xfrm>
            <a:off x="4161619" y="88618"/>
            <a:ext cx="3579658" cy="3005907"/>
          </a:xfrm>
          <a:custGeom>
            <a:avLst/>
            <a:gdLst>
              <a:gd name="connsiteX0" fmla="*/ 100 w 3476528"/>
              <a:gd name="connsiteY0" fmla="*/ 901817 h 2916469"/>
              <a:gd name="connsiteX1" fmla="*/ 287483 w 3476528"/>
              <a:gd name="connsiteY1" fmla="*/ 48377 h 2916469"/>
              <a:gd name="connsiteX2" fmla="*/ 914500 w 3476528"/>
              <a:gd name="connsiteY2" fmla="*/ 152879 h 2916469"/>
              <a:gd name="connsiteX3" fmla="*/ 1315094 w 3476528"/>
              <a:gd name="connsiteY3" fmla="*/ 544765 h 2916469"/>
              <a:gd name="connsiteX4" fmla="*/ 2133700 w 3476528"/>
              <a:gd name="connsiteY4" fmla="*/ 327051 h 2916469"/>
              <a:gd name="connsiteX5" fmla="*/ 2682340 w 3476528"/>
              <a:gd name="connsiteY5" fmla="*/ 431554 h 2916469"/>
              <a:gd name="connsiteX6" fmla="*/ 3196146 w 3476528"/>
              <a:gd name="connsiteY6" fmla="*/ 1128239 h 2916469"/>
              <a:gd name="connsiteX7" fmla="*/ 3431277 w 3476528"/>
              <a:gd name="connsiteY7" fmla="*/ 1824925 h 2916469"/>
              <a:gd name="connsiteX8" fmla="*/ 3431277 w 3476528"/>
              <a:gd name="connsiteY8" fmla="*/ 2599988 h 2916469"/>
              <a:gd name="connsiteX9" fmla="*/ 2961014 w 3476528"/>
              <a:gd name="connsiteY9" fmla="*/ 2904788 h 2916469"/>
              <a:gd name="connsiteX10" fmla="*/ 2621380 w 3476528"/>
              <a:gd name="connsiteY10" fmla="*/ 2800285 h 2916469"/>
              <a:gd name="connsiteX11" fmla="*/ 2464626 w 3476528"/>
              <a:gd name="connsiteY11" fmla="*/ 2312605 h 2916469"/>
              <a:gd name="connsiteX12" fmla="*/ 1959529 w 3476528"/>
              <a:gd name="connsiteY12" fmla="*/ 2094891 h 2916469"/>
              <a:gd name="connsiteX13" fmla="*/ 1567643 w 3476528"/>
              <a:gd name="connsiteY13" fmla="*/ 2399691 h 2916469"/>
              <a:gd name="connsiteX14" fmla="*/ 1219300 w 3476528"/>
              <a:gd name="connsiteY14" fmla="*/ 2591279 h 2916469"/>
              <a:gd name="connsiteX15" fmla="*/ 783871 w 3476528"/>
              <a:gd name="connsiteY15" fmla="*/ 2556445 h 2916469"/>
              <a:gd name="connsiteX16" fmla="*/ 348443 w 3476528"/>
              <a:gd name="connsiteY16" fmla="*/ 2260354 h 2916469"/>
              <a:gd name="connsiteX17" fmla="*/ 740329 w 3476528"/>
              <a:gd name="connsiteY17" fmla="*/ 1676879 h 2916469"/>
              <a:gd name="connsiteX18" fmla="*/ 749037 w 3476528"/>
              <a:gd name="connsiteY18" fmla="*/ 1215325 h 2916469"/>
              <a:gd name="connsiteX19" fmla="*/ 261357 w 3476528"/>
              <a:gd name="connsiteY19" fmla="*/ 1084697 h 2916469"/>
              <a:gd name="connsiteX20" fmla="*/ 100 w 3476528"/>
              <a:gd name="connsiteY20" fmla="*/ 901817 h 2916469"/>
              <a:gd name="connsiteX0" fmla="*/ 100 w 3476528"/>
              <a:gd name="connsiteY0" fmla="*/ 893644 h 2908296"/>
              <a:gd name="connsiteX1" fmla="*/ 287483 w 3476528"/>
              <a:gd name="connsiteY1" fmla="*/ 40204 h 2908296"/>
              <a:gd name="connsiteX2" fmla="*/ 914500 w 3476528"/>
              <a:gd name="connsiteY2" fmla="*/ 144706 h 2908296"/>
              <a:gd name="connsiteX3" fmla="*/ 1439609 w 3476528"/>
              <a:gd name="connsiteY3" fmla="*/ 196252 h 2908296"/>
              <a:gd name="connsiteX4" fmla="*/ 2133700 w 3476528"/>
              <a:gd name="connsiteY4" fmla="*/ 318878 h 2908296"/>
              <a:gd name="connsiteX5" fmla="*/ 2682340 w 3476528"/>
              <a:gd name="connsiteY5" fmla="*/ 423381 h 2908296"/>
              <a:gd name="connsiteX6" fmla="*/ 3196146 w 3476528"/>
              <a:gd name="connsiteY6" fmla="*/ 1120066 h 2908296"/>
              <a:gd name="connsiteX7" fmla="*/ 3431277 w 3476528"/>
              <a:gd name="connsiteY7" fmla="*/ 1816752 h 2908296"/>
              <a:gd name="connsiteX8" fmla="*/ 3431277 w 3476528"/>
              <a:gd name="connsiteY8" fmla="*/ 2591815 h 2908296"/>
              <a:gd name="connsiteX9" fmla="*/ 2961014 w 3476528"/>
              <a:gd name="connsiteY9" fmla="*/ 2896615 h 2908296"/>
              <a:gd name="connsiteX10" fmla="*/ 2621380 w 3476528"/>
              <a:gd name="connsiteY10" fmla="*/ 2792112 h 2908296"/>
              <a:gd name="connsiteX11" fmla="*/ 2464626 w 3476528"/>
              <a:gd name="connsiteY11" fmla="*/ 2304432 h 2908296"/>
              <a:gd name="connsiteX12" fmla="*/ 1959529 w 3476528"/>
              <a:gd name="connsiteY12" fmla="*/ 2086718 h 2908296"/>
              <a:gd name="connsiteX13" fmla="*/ 1567643 w 3476528"/>
              <a:gd name="connsiteY13" fmla="*/ 2391518 h 2908296"/>
              <a:gd name="connsiteX14" fmla="*/ 1219300 w 3476528"/>
              <a:gd name="connsiteY14" fmla="*/ 2583106 h 2908296"/>
              <a:gd name="connsiteX15" fmla="*/ 783871 w 3476528"/>
              <a:gd name="connsiteY15" fmla="*/ 2548272 h 2908296"/>
              <a:gd name="connsiteX16" fmla="*/ 348443 w 3476528"/>
              <a:gd name="connsiteY16" fmla="*/ 2252181 h 2908296"/>
              <a:gd name="connsiteX17" fmla="*/ 740329 w 3476528"/>
              <a:gd name="connsiteY17" fmla="*/ 1668706 h 2908296"/>
              <a:gd name="connsiteX18" fmla="*/ 749037 w 3476528"/>
              <a:gd name="connsiteY18" fmla="*/ 1207152 h 2908296"/>
              <a:gd name="connsiteX19" fmla="*/ 261357 w 3476528"/>
              <a:gd name="connsiteY19" fmla="*/ 1076524 h 2908296"/>
              <a:gd name="connsiteX20" fmla="*/ 100 w 3476528"/>
              <a:gd name="connsiteY20" fmla="*/ 893644 h 2908296"/>
              <a:gd name="connsiteX0" fmla="*/ 100 w 3476528"/>
              <a:gd name="connsiteY0" fmla="*/ 893644 h 2908296"/>
              <a:gd name="connsiteX1" fmla="*/ 287483 w 3476528"/>
              <a:gd name="connsiteY1" fmla="*/ 40204 h 2908296"/>
              <a:gd name="connsiteX2" fmla="*/ 914500 w 3476528"/>
              <a:gd name="connsiteY2" fmla="*/ 144706 h 2908296"/>
              <a:gd name="connsiteX3" fmla="*/ 1439609 w 3476528"/>
              <a:gd name="connsiteY3" fmla="*/ 196252 h 2908296"/>
              <a:gd name="connsiteX4" fmla="*/ 2083894 w 3476528"/>
              <a:gd name="connsiteY4" fmla="*/ 484896 h 2908296"/>
              <a:gd name="connsiteX5" fmla="*/ 2682340 w 3476528"/>
              <a:gd name="connsiteY5" fmla="*/ 423381 h 2908296"/>
              <a:gd name="connsiteX6" fmla="*/ 3196146 w 3476528"/>
              <a:gd name="connsiteY6" fmla="*/ 1120066 h 2908296"/>
              <a:gd name="connsiteX7" fmla="*/ 3431277 w 3476528"/>
              <a:gd name="connsiteY7" fmla="*/ 1816752 h 2908296"/>
              <a:gd name="connsiteX8" fmla="*/ 3431277 w 3476528"/>
              <a:gd name="connsiteY8" fmla="*/ 2591815 h 2908296"/>
              <a:gd name="connsiteX9" fmla="*/ 2961014 w 3476528"/>
              <a:gd name="connsiteY9" fmla="*/ 2896615 h 2908296"/>
              <a:gd name="connsiteX10" fmla="*/ 2621380 w 3476528"/>
              <a:gd name="connsiteY10" fmla="*/ 2792112 h 2908296"/>
              <a:gd name="connsiteX11" fmla="*/ 2464626 w 3476528"/>
              <a:gd name="connsiteY11" fmla="*/ 2304432 h 2908296"/>
              <a:gd name="connsiteX12" fmla="*/ 1959529 w 3476528"/>
              <a:gd name="connsiteY12" fmla="*/ 2086718 h 2908296"/>
              <a:gd name="connsiteX13" fmla="*/ 1567643 w 3476528"/>
              <a:gd name="connsiteY13" fmla="*/ 2391518 h 2908296"/>
              <a:gd name="connsiteX14" fmla="*/ 1219300 w 3476528"/>
              <a:gd name="connsiteY14" fmla="*/ 2583106 h 2908296"/>
              <a:gd name="connsiteX15" fmla="*/ 783871 w 3476528"/>
              <a:gd name="connsiteY15" fmla="*/ 2548272 h 2908296"/>
              <a:gd name="connsiteX16" fmla="*/ 348443 w 3476528"/>
              <a:gd name="connsiteY16" fmla="*/ 2252181 h 2908296"/>
              <a:gd name="connsiteX17" fmla="*/ 740329 w 3476528"/>
              <a:gd name="connsiteY17" fmla="*/ 1668706 h 2908296"/>
              <a:gd name="connsiteX18" fmla="*/ 749037 w 3476528"/>
              <a:gd name="connsiteY18" fmla="*/ 1207152 h 2908296"/>
              <a:gd name="connsiteX19" fmla="*/ 261357 w 3476528"/>
              <a:gd name="connsiteY19" fmla="*/ 1076524 h 2908296"/>
              <a:gd name="connsiteX20" fmla="*/ 100 w 3476528"/>
              <a:gd name="connsiteY20" fmla="*/ 893644 h 2908296"/>
              <a:gd name="connsiteX0" fmla="*/ 100 w 3476528"/>
              <a:gd name="connsiteY0" fmla="*/ 893644 h 2908296"/>
              <a:gd name="connsiteX1" fmla="*/ 287483 w 3476528"/>
              <a:gd name="connsiteY1" fmla="*/ 40204 h 2908296"/>
              <a:gd name="connsiteX2" fmla="*/ 914500 w 3476528"/>
              <a:gd name="connsiteY2" fmla="*/ 144706 h 2908296"/>
              <a:gd name="connsiteX3" fmla="*/ 1439609 w 3476528"/>
              <a:gd name="connsiteY3" fmla="*/ 196252 h 2908296"/>
              <a:gd name="connsiteX4" fmla="*/ 2083894 w 3476528"/>
              <a:gd name="connsiteY4" fmla="*/ 484896 h 2908296"/>
              <a:gd name="connsiteX5" fmla="*/ 2806855 w 3476528"/>
              <a:gd name="connsiteY5" fmla="*/ 705614 h 2908296"/>
              <a:gd name="connsiteX6" fmla="*/ 3196146 w 3476528"/>
              <a:gd name="connsiteY6" fmla="*/ 1120066 h 2908296"/>
              <a:gd name="connsiteX7" fmla="*/ 3431277 w 3476528"/>
              <a:gd name="connsiteY7" fmla="*/ 1816752 h 2908296"/>
              <a:gd name="connsiteX8" fmla="*/ 3431277 w 3476528"/>
              <a:gd name="connsiteY8" fmla="*/ 2591815 h 2908296"/>
              <a:gd name="connsiteX9" fmla="*/ 2961014 w 3476528"/>
              <a:gd name="connsiteY9" fmla="*/ 2896615 h 2908296"/>
              <a:gd name="connsiteX10" fmla="*/ 2621380 w 3476528"/>
              <a:gd name="connsiteY10" fmla="*/ 2792112 h 2908296"/>
              <a:gd name="connsiteX11" fmla="*/ 2464626 w 3476528"/>
              <a:gd name="connsiteY11" fmla="*/ 2304432 h 2908296"/>
              <a:gd name="connsiteX12" fmla="*/ 1959529 w 3476528"/>
              <a:gd name="connsiteY12" fmla="*/ 2086718 h 2908296"/>
              <a:gd name="connsiteX13" fmla="*/ 1567643 w 3476528"/>
              <a:gd name="connsiteY13" fmla="*/ 2391518 h 2908296"/>
              <a:gd name="connsiteX14" fmla="*/ 1219300 w 3476528"/>
              <a:gd name="connsiteY14" fmla="*/ 2583106 h 2908296"/>
              <a:gd name="connsiteX15" fmla="*/ 783871 w 3476528"/>
              <a:gd name="connsiteY15" fmla="*/ 2548272 h 2908296"/>
              <a:gd name="connsiteX16" fmla="*/ 348443 w 3476528"/>
              <a:gd name="connsiteY16" fmla="*/ 2252181 h 2908296"/>
              <a:gd name="connsiteX17" fmla="*/ 740329 w 3476528"/>
              <a:gd name="connsiteY17" fmla="*/ 1668706 h 2908296"/>
              <a:gd name="connsiteX18" fmla="*/ 749037 w 3476528"/>
              <a:gd name="connsiteY18" fmla="*/ 1207152 h 2908296"/>
              <a:gd name="connsiteX19" fmla="*/ 261357 w 3476528"/>
              <a:gd name="connsiteY19" fmla="*/ 1076524 h 2908296"/>
              <a:gd name="connsiteX20" fmla="*/ 100 w 3476528"/>
              <a:gd name="connsiteY20" fmla="*/ 893644 h 2908296"/>
              <a:gd name="connsiteX0" fmla="*/ 100 w 3461887"/>
              <a:gd name="connsiteY0" fmla="*/ 893644 h 2874102"/>
              <a:gd name="connsiteX1" fmla="*/ 287483 w 3461887"/>
              <a:gd name="connsiteY1" fmla="*/ 40204 h 2874102"/>
              <a:gd name="connsiteX2" fmla="*/ 914500 w 3461887"/>
              <a:gd name="connsiteY2" fmla="*/ 144706 h 2874102"/>
              <a:gd name="connsiteX3" fmla="*/ 1439609 w 3461887"/>
              <a:gd name="connsiteY3" fmla="*/ 196252 h 2874102"/>
              <a:gd name="connsiteX4" fmla="*/ 2083894 w 3461887"/>
              <a:gd name="connsiteY4" fmla="*/ 484896 h 2874102"/>
              <a:gd name="connsiteX5" fmla="*/ 2806855 w 3461887"/>
              <a:gd name="connsiteY5" fmla="*/ 705614 h 2874102"/>
              <a:gd name="connsiteX6" fmla="*/ 3196146 w 3461887"/>
              <a:gd name="connsiteY6" fmla="*/ 1120066 h 2874102"/>
              <a:gd name="connsiteX7" fmla="*/ 3431277 w 3461887"/>
              <a:gd name="connsiteY7" fmla="*/ 1816752 h 2874102"/>
              <a:gd name="connsiteX8" fmla="*/ 3431277 w 3461887"/>
              <a:gd name="connsiteY8" fmla="*/ 2591815 h 2874102"/>
              <a:gd name="connsiteX9" fmla="*/ 3176838 w 3461887"/>
              <a:gd name="connsiteY9" fmla="*/ 2855111 h 2874102"/>
              <a:gd name="connsiteX10" fmla="*/ 2621380 w 3461887"/>
              <a:gd name="connsiteY10" fmla="*/ 2792112 h 2874102"/>
              <a:gd name="connsiteX11" fmla="*/ 2464626 w 3461887"/>
              <a:gd name="connsiteY11" fmla="*/ 2304432 h 2874102"/>
              <a:gd name="connsiteX12" fmla="*/ 1959529 w 3461887"/>
              <a:gd name="connsiteY12" fmla="*/ 2086718 h 2874102"/>
              <a:gd name="connsiteX13" fmla="*/ 1567643 w 3461887"/>
              <a:gd name="connsiteY13" fmla="*/ 2391518 h 2874102"/>
              <a:gd name="connsiteX14" fmla="*/ 1219300 w 3461887"/>
              <a:gd name="connsiteY14" fmla="*/ 2583106 h 2874102"/>
              <a:gd name="connsiteX15" fmla="*/ 783871 w 3461887"/>
              <a:gd name="connsiteY15" fmla="*/ 2548272 h 2874102"/>
              <a:gd name="connsiteX16" fmla="*/ 348443 w 3461887"/>
              <a:gd name="connsiteY16" fmla="*/ 2252181 h 2874102"/>
              <a:gd name="connsiteX17" fmla="*/ 740329 w 3461887"/>
              <a:gd name="connsiteY17" fmla="*/ 1668706 h 2874102"/>
              <a:gd name="connsiteX18" fmla="*/ 749037 w 3461887"/>
              <a:gd name="connsiteY18" fmla="*/ 1207152 h 2874102"/>
              <a:gd name="connsiteX19" fmla="*/ 261357 w 3461887"/>
              <a:gd name="connsiteY19" fmla="*/ 1076524 h 2874102"/>
              <a:gd name="connsiteX20" fmla="*/ 100 w 3461887"/>
              <a:gd name="connsiteY20" fmla="*/ 893644 h 2874102"/>
              <a:gd name="connsiteX0" fmla="*/ 100 w 3461887"/>
              <a:gd name="connsiteY0" fmla="*/ 893644 h 2855672"/>
              <a:gd name="connsiteX1" fmla="*/ 287483 w 3461887"/>
              <a:gd name="connsiteY1" fmla="*/ 40204 h 2855672"/>
              <a:gd name="connsiteX2" fmla="*/ 914500 w 3461887"/>
              <a:gd name="connsiteY2" fmla="*/ 144706 h 2855672"/>
              <a:gd name="connsiteX3" fmla="*/ 1439609 w 3461887"/>
              <a:gd name="connsiteY3" fmla="*/ 196252 h 2855672"/>
              <a:gd name="connsiteX4" fmla="*/ 2083894 w 3461887"/>
              <a:gd name="connsiteY4" fmla="*/ 484896 h 2855672"/>
              <a:gd name="connsiteX5" fmla="*/ 2806855 w 3461887"/>
              <a:gd name="connsiteY5" fmla="*/ 705614 h 2855672"/>
              <a:gd name="connsiteX6" fmla="*/ 3196146 w 3461887"/>
              <a:gd name="connsiteY6" fmla="*/ 1120066 h 2855672"/>
              <a:gd name="connsiteX7" fmla="*/ 3431277 w 3461887"/>
              <a:gd name="connsiteY7" fmla="*/ 1816752 h 2855672"/>
              <a:gd name="connsiteX8" fmla="*/ 3431277 w 3461887"/>
              <a:gd name="connsiteY8" fmla="*/ 2591815 h 2855672"/>
              <a:gd name="connsiteX9" fmla="*/ 3176838 w 3461887"/>
              <a:gd name="connsiteY9" fmla="*/ 2855111 h 2855672"/>
              <a:gd name="connsiteX10" fmla="*/ 2887011 w 3461887"/>
              <a:gd name="connsiteY10" fmla="*/ 2650997 h 2855672"/>
              <a:gd name="connsiteX11" fmla="*/ 2464626 w 3461887"/>
              <a:gd name="connsiteY11" fmla="*/ 2304432 h 2855672"/>
              <a:gd name="connsiteX12" fmla="*/ 1959529 w 3461887"/>
              <a:gd name="connsiteY12" fmla="*/ 2086718 h 2855672"/>
              <a:gd name="connsiteX13" fmla="*/ 1567643 w 3461887"/>
              <a:gd name="connsiteY13" fmla="*/ 2391518 h 2855672"/>
              <a:gd name="connsiteX14" fmla="*/ 1219300 w 3461887"/>
              <a:gd name="connsiteY14" fmla="*/ 2583106 h 2855672"/>
              <a:gd name="connsiteX15" fmla="*/ 783871 w 3461887"/>
              <a:gd name="connsiteY15" fmla="*/ 2548272 h 2855672"/>
              <a:gd name="connsiteX16" fmla="*/ 348443 w 3461887"/>
              <a:gd name="connsiteY16" fmla="*/ 2252181 h 2855672"/>
              <a:gd name="connsiteX17" fmla="*/ 740329 w 3461887"/>
              <a:gd name="connsiteY17" fmla="*/ 1668706 h 2855672"/>
              <a:gd name="connsiteX18" fmla="*/ 749037 w 3461887"/>
              <a:gd name="connsiteY18" fmla="*/ 1207152 h 2855672"/>
              <a:gd name="connsiteX19" fmla="*/ 261357 w 3461887"/>
              <a:gd name="connsiteY19" fmla="*/ 1076524 h 2855672"/>
              <a:gd name="connsiteX20" fmla="*/ 100 w 3461887"/>
              <a:gd name="connsiteY20" fmla="*/ 893644 h 2855672"/>
              <a:gd name="connsiteX0" fmla="*/ 100 w 3461887"/>
              <a:gd name="connsiteY0" fmla="*/ 893644 h 2855767"/>
              <a:gd name="connsiteX1" fmla="*/ 287483 w 3461887"/>
              <a:gd name="connsiteY1" fmla="*/ 40204 h 2855767"/>
              <a:gd name="connsiteX2" fmla="*/ 914500 w 3461887"/>
              <a:gd name="connsiteY2" fmla="*/ 144706 h 2855767"/>
              <a:gd name="connsiteX3" fmla="*/ 1439609 w 3461887"/>
              <a:gd name="connsiteY3" fmla="*/ 196252 h 2855767"/>
              <a:gd name="connsiteX4" fmla="*/ 2083894 w 3461887"/>
              <a:gd name="connsiteY4" fmla="*/ 484896 h 2855767"/>
              <a:gd name="connsiteX5" fmla="*/ 2806855 w 3461887"/>
              <a:gd name="connsiteY5" fmla="*/ 705614 h 2855767"/>
              <a:gd name="connsiteX6" fmla="*/ 3196146 w 3461887"/>
              <a:gd name="connsiteY6" fmla="*/ 1120066 h 2855767"/>
              <a:gd name="connsiteX7" fmla="*/ 3431277 w 3461887"/>
              <a:gd name="connsiteY7" fmla="*/ 1816752 h 2855767"/>
              <a:gd name="connsiteX8" fmla="*/ 3431277 w 3461887"/>
              <a:gd name="connsiteY8" fmla="*/ 2591815 h 2855767"/>
              <a:gd name="connsiteX9" fmla="*/ 3176838 w 3461887"/>
              <a:gd name="connsiteY9" fmla="*/ 2855111 h 2855767"/>
              <a:gd name="connsiteX10" fmla="*/ 2887011 w 3461887"/>
              <a:gd name="connsiteY10" fmla="*/ 2650997 h 2855767"/>
              <a:gd name="connsiteX11" fmla="*/ 2522733 w 3461887"/>
              <a:gd name="connsiteY11" fmla="*/ 2188219 h 2855767"/>
              <a:gd name="connsiteX12" fmla="*/ 1959529 w 3461887"/>
              <a:gd name="connsiteY12" fmla="*/ 2086718 h 2855767"/>
              <a:gd name="connsiteX13" fmla="*/ 1567643 w 3461887"/>
              <a:gd name="connsiteY13" fmla="*/ 2391518 h 2855767"/>
              <a:gd name="connsiteX14" fmla="*/ 1219300 w 3461887"/>
              <a:gd name="connsiteY14" fmla="*/ 2583106 h 2855767"/>
              <a:gd name="connsiteX15" fmla="*/ 783871 w 3461887"/>
              <a:gd name="connsiteY15" fmla="*/ 2548272 h 2855767"/>
              <a:gd name="connsiteX16" fmla="*/ 348443 w 3461887"/>
              <a:gd name="connsiteY16" fmla="*/ 2252181 h 2855767"/>
              <a:gd name="connsiteX17" fmla="*/ 740329 w 3461887"/>
              <a:gd name="connsiteY17" fmla="*/ 1668706 h 2855767"/>
              <a:gd name="connsiteX18" fmla="*/ 749037 w 3461887"/>
              <a:gd name="connsiteY18" fmla="*/ 1207152 h 2855767"/>
              <a:gd name="connsiteX19" fmla="*/ 261357 w 3461887"/>
              <a:gd name="connsiteY19" fmla="*/ 1076524 h 2855767"/>
              <a:gd name="connsiteX20" fmla="*/ 100 w 3461887"/>
              <a:gd name="connsiteY20" fmla="*/ 893644 h 2855767"/>
              <a:gd name="connsiteX0" fmla="*/ 100 w 3461887"/>
              <a:gd name="connsiteY0" fmla="*/ 893644 h 2855767"/>
              <a:gd name="connsiteX1" fmla="*/ 287483 w 3461887"/>
              <a:gd name="connsiteY1" fmla="*/ 40204 h 2855767"/>
              <a:gd name="connsiteX2" fmla="*/ 914500 w 3461887"/>
              <a:gd name="connsiteY2" fmla="*/ 144706 h 2855767"/>
              <a:gd name="connsiteX3" fmla="*/ 1439609 w 3461887"/>
              <a:gd name="connsiteY3" fmla="*/ 196252 h 2855767"/>
              <a:gd name="connsiteX4" fmla="*/ 2083894 w 3461887"/>
              <a:gd name="connsiteY4" fmla="*/ 484896 h 2855767"/>
              <a:gd name="connsiteX5" fmla="*/ 2806855 w 3461887"/>
              <a:gd name="connsiteY5" fmla="*/ 705614 h 2855767"/>
              <a:gd name="connsiteX6" fmla="*/ 3196146 w 3461887"/>
              <a:gd name="connsiteY6" fmla="*/ 1120066 h 2855767"/>
              <a:gd name="connsiteX7" fmla="*/ 3431277 w 3461887"/>
              <a:gd name="connsiteY7" fmla="*/ 1816752 h 2855767"/>
              <a:gd name="connsiteX8" fmla="*/ 3431277 w 3461887"/>
              <a:gd name="connsiteY8" fmla="*/ 2591815 h 2855767"/>
              <a:gd name="connsiteX9" fmla="*/ 3176838 w 3461887"/>
              <a:gd name="connsiteY9" fmla="*/ 2855111 h 2855767"/>
              <a:gd name="connsiteX10" fmla="*/ 2887011 w 3461887"/>
              <a:gd name="connsiteY10" fmla="*/ 2650997 h 2855767"/>
              <a:gd name="connsiteX11" fmla="*/ 2522733 w 3461887"/>
              <a:gd name="connsiteY11" fmla="*/ 2188219 h 2855767"/>
              <a:gd name="connsiteX12" fmla="*/ 1959529 w 3461887"/>
              <a:gd name="connsiteY12" fmla="*/ 2086718 h 2855767"/>
              <a:gd name="connsiteX13" fmla="*/ 1567643 w 3461887"/>
              <a:gd name="connsiteY13" fmla="*/ 2391518 h 2855767"/>
              <a:gd name="connsiteX14" fmla="*/ 1219300 w 3461887"/>
              <a:gd name="connsiteY14" fmla="*/ 2583106 h 2855767"/>
              <a:gd name="connsiteX15" fmla="*/ 783871 w 3461887"/>
              <a:gd name="connsiteY15" fmla="*/ 2548272 h 2855767"/>
              <a:gd name="connsiteX16" fmla="*/ 456356 w 3461887"/>
              <a:gd name="connsiteY16" fmla="*/ 2218976 h 2855767"/>
              <a:gd name="connsiteX17" fmla="*/ 740329 w 3461887"/>
              <a:gd name="connsiteY17" fmla="*/ 1668706 h 2855767"/>
              <a:gd name="connsiteX18" fmla="*/ 749037 w 3461887"/>
              <a:gd name="connsiteY18" fmla="*/ 1207152 h 2855767"/>
              <a:gd name="connsiteX19" fmla="*/ 261357 w 3461887"/>
              <a:gd name="connsiteY19" fmla="*/ 1076524 h 2855767"/>
              <a:gd name="connsiteX20" fmla="*/ 100 w 3461887"/>
              <a:gd name="connsiteY20" fmla="*/ 893644 h 2855767"/>
              <a:gd name="connsiteX0" fmla="*/ 93 w 3461880"/>
              <a:gd name="connsiteY0" fmla="*/ 893644 h 2855767"/>
              <a:gd name="connsiteX1" fmla="*/ 287476 w 3461880"/>
              <a:gd name="connsiteY1" fmla="*/ 40204 h 2855767"/>
              <a:gd name="connsiteX2" fmla="*/ 914493 w 3461880"/>
              <a:gd name="connsiteY2" fmla="*/ 144706 h 2855767"/>
              <a:gd name="connsiteX3" fmla="*/ 1439602 w 3461880"/>
              <a:gd name="connsiteY3" fmla="*/ 196252 h 2855767"/>
              <a:gd name="connsiteX4" fmla="*/ 2083887 w 3461880"/>
              <a:gd name="connsiteY4" fmla="*/ 484896 h 2855767"/>
              <a:gd name="connsiteX5" fmla="*/ 2806848 w 3461880"/>
              <a:gd name="connsiteY5" fmla="*/ 705614 h 2855767"/>
              <a:gd name="connsiteX6" fmla="*/ 3196139 w 3461880"/>
              <a:gd name="connsiteY6" fmla="*/ 1120066 h 2855767"/>
              <a:gd name="connsiteX7" fmla="*/ 3431270 w 3461880"/>
              <a:gd name="connsiteY7" fmla="*/ 1816752 h 2855767"/>
              <a:gd name="connsiteX8" fmla="*/ 3431270 w 3461880"/>
              <a:gd name="connsiteY8" fmla="*/ 2591815 h 2855767"/>
              <a:gd name="connsiteX9" fmla="*/ 3176831 w 3461880"/>
              <a:gd name="connsiteY9" fmla="*/ 2855111 h 2855767"/>
              <a:gd name="connsiteX10" fmla="*/ 2887004 w 3461880"/>
              <a:gd name="connsiteY10" fmla="*/ 2650997 h 2855767"/>
              <a:gd name="connsiteX11" fmla="*/ 2522726 w 3461880"/>
              <a:gd name="connsiteY11" fmla="*/ 2188219 h 2855767"/>
              <a:gd name="connsiteX12" fmla="*/ 1959522 w 3461880"/>
              <a:gd name="connsiteY12" fmla="*/ 2086718 h 2855767"/>
              <a:gd name="connsiteX13" fmla="*/ 1567636 w 3461880"/>
              <a:gd name="connsiteY13" fmla="*/ 2391518 h 2855767"/>
              <a:gd name="connsiteX14" fmla="*/ 1219293 w 3461880"/>
              <a:gd name="connsiteY14" fmla="*/ 2583106 h 2855767"/>
              <a:gd name="connsiteX15" fmla="*/ 783864 w 3461880"/>
              <a:gd name="connsiteY15" fmla="*/ 2548272 h 2855767"/>
              <a:gd name="connsiteX16" fmla="*/ 456349 w 3461880"/>
              <a:gd name="connsiteY16" fmla="*/ 2218976 h 2855767"/>
              <a:gd name="connsiteX17" fmla="*/ 740322 w 3461880"/>
              <a:gd name="connsiteY17" fmla="*/ 1668706 h 2855767"/>
              <a:gd name="connsiteX18" fmla="*/ 690923 w 3461880"/>
              <a:gd name="connsiteY18" fmla="*/ 1306764 h 2855767"/>
              <a:gd name="connsiteX19" fmla="*/ 261350 w 3461880"/>
              <a:gd name="connsiteY19" fmla="*/ 1076524 h 2855767"/>
              <a:gd name="connsiteX20" fmla="*/ 93 w 3461880"/>
              <a:gd name="connsiteY20" fmla="*/ 893644 h 2855767"/>
              <a:gd name="connsiteX0" fmla="*/ 127 w 3412108"/>
              <a:gd name="connsiteY0" fmla="*/ 840447 h 2852376"/>
              <a:gd name="connsiteX1" fmla="*/ 237704 w 3412108"/>
              <a:gd name="connsiteY1" fmla="*/ 36813 h 2852376"/>
              <a:gd name="connsiteX2" fmla="*/ 864721 w 3412108"/>
              <a:gd name="connsiteY2" fmla="*/ 141315 h 2852376"/>
              <a:gd name="connsiteX3" fmla="*/ 1389830 w 3412108"/>
              <a:gd name="connsiteY3" fmla="*/ 192861 h 2852376"/>
              <a:gd name="connsiteX4" fmla="*/ 2034115 w 3412108"/>
              <a:gd name="connsiteY4" fmla="*/ 481505 h 2852376"/>
              <a:gd name="connsiteX5" fmla="*/ 2757076 w 3412108"/>
              <a:gd name="connsiteY5" fmla="*/ 702223 h 2852376"/>
              <a:gd name="connsiteX6" fmla="*/ 3146367 w 3412108"/>
              <a:gd name="connsiteY6" fmla="*/ 1116675 h 2852376"/>
              <a:gd name="connsiteX7" fmla="*/ 3381498 w 3412108"/>
              <a:gd name="connsiteY7" fmla="*/ 1813361 h 2852376"/>
              <a:gd name="connsiteX8" fmla="*/ 3381498 w 3412108"/>
              <a:gd name="connsiteY8" fmla="*/ 2588424 h 2852376"/>
              <a:gd name="connsiteX9" fmla="*/ 3127059 w 3412108"/>
              <a:gd name="connsiteY9" fmla="*/ 2851720 h 2852376"/>
              <a:gd name="connsiteX10" fmla="*/ 2837232 w 3412108"/>
              <a:gd name="connsiteY10" fmla="*/ 2647606 h 2852376"/>
              <a:gd name="connsiteX11" fmla="*/ 2472954 w 3412108"/>
              <a:gd name="connsiteY11" fmla="*/ 2184828 h 2852376"/>
              <a:gd name="connsiteX12" fmla="*/ 1909750 w 3412108"/>
              <a:gd name="connsiteY12" fmla="*/ 2083327 h 2852376"/>
              <a:gd name="connsiteX13" fmla="*/ 1517864 w 3412108"/>
              <a:gd name="connsiteY13" fmla="*/ 2388127 h 2852376"/>
              <a:gd name="connsiteX14" fmla="*/ 1169521 w 3412108"/>
              <a:gd name="connsiteY14" fmla="*/ 2579715 h 2852376"/>
              <a:gd name="connsiteX15" fmla="*/ 734092 w 3412108"/>
              <a:gd name="connsiteY15" fmla="*/ 2544881 h 2852376"/>
              <a:gd name="connsiteX16" fmla="*/ 406577 w 3412108"/>
              <a:gd name="connsiteY16" fmla="*/ 2215585 h 2852376"/>
              <a:gd name="connsiteX17" fmla="*/ 690550 w 3412108"/>
              <a:gd name="connsiteY17" fmla="*/ 1665315 h 2852376"/>
              <a:gd name="connsiteX18" fmla="*/ 641151 w 3412108"/>
              <a:gd name="connsiteY18" fmla="*/ 1303373 h 2852376"/>
              <a:gd name="connsiteX19" fmla="*/ 211578 w 3412108"/>
              <a:gd name="connsiteY19" fmla="*/ 1073133 h 2852376"/>
              <a:gd name="connsiteX20" fmla="*/ 127 w 3412108"/>
              <a:gd name="connsiteY20" fmla="*/ 840447 h 2852376"/>
              <a:gd name="connsiteX0" fmla="*/ 127 w 3412108"/>
              <a:gd name="connsiteY0" fmla="*/ 856599 h 2868528"/>
              <a:gd name="connsiteX1" fmla="*/ 237704 w 3412108"/>
              <a:gd name="connsiteY1" fmla="*/ 52965 h 2868528"/>
              <a:gd name="connsiteX2" fmla="*/ 939430 w 3412108"/>
              <a:gd name="connsiteY2" fmla="*/ 91060 h 2868528"/>
              <a:gd name="connsiteX3" fmla="*/ 1389830 w 3412108"/>
              <a:gd name="connsiteY3" fmla="*/ 209013 h 2868528"/>
              <a:gd name="connsiteX4" fmla="*/ 2034115 w 3412108"/>
              <a:gd name="connsiteY4" fmla="*/ 497657 h 2868528"/>
              <a:gd name="connsiteX5" fmla="*/ 2757076 w 3412108"/>
              <a:gd name="connsiteY5" fmla="*/ 718375 h 2868528"/>
              <a:gd name="connsiteX6" fmla="*/ 3146367 w 3412108"/>
              <a:gd name="connsiteY6" fmla="*/ 1132827 h 2868528"/>
              <a:gd name="connsiteX7" fmla="*/ 3381498 w 3412108"/>
              <a:gd name="connsiteY7" fmla="*/ 1829513 h 2868528"/>
              <a:gd name="connsiteX8" fmla="*/ 3381498 w 3412108"/>
              <a:gd name="connsiteY8" fmla="*/ 2604576 h 2868528"/>
              <a:gd name="connsiteX9" fmla="*/ 3127059 w 3412108"/>
              <a:gd name="connsiteY9" fmla="*/ 2867872 h 2868528"/>
              <a:gd name="connsiteX10" fmla="*/ 2837232 w 3412108"/>
              <a:gd name="connsiteY10" fmla="*/ 2663758 h 2868528"/>
              <a:gd name="connsiteX11" fmla="*/ 2472954 w 3412108"/>
              <a:gd name="connsiteY11" fmla="*/ 2200980 h 2868528"/>
              <a:gd name="connsiteX12" fmla="*/ 1909750 w 3412108"/>
              <a:gd name="connsiteY12" fmla="*/ 2099479 h 2868528"/>
              <a:gd name="connsiteX13" fmla="*/ 1517864 w 3412108"/>
              <a:gd name="connsiteY13" fmla="*/ 2404279 h 2868528"/>
              <a:gd name="connsiteX14" fmla="*/ 1169521 w 3412108"/>
              <a:gd name="connsiteY14" fmla="*/ 2595867 h 2868528"/>
              <a:gd name="connsiteX15" fmla="*/ 734092 w 3412108"/>
              <a:gd name="connsiteY15" fmla="*/ 2561033 h 2868528"/>
              <a:gd name="connsiteX16" fmla="*/ 406577 w 3412108"/>
              <a:gd name="connsiteY16" fmla="*/ 2231737 h 2868528"/>
              <a:gd name="connsiteX17" fmla="*/ 690550 w 3412108"/>
              <a:gd name="connsiteY17" fmla="*/ 1681467 h 2868528"/>
              <a:gd name="connsiteX18" fmla="*/ 641151 w 3412108"/>
              <a:gd name="connsiteY18" fmla="*/ 1319525 h 2868528"/>
              <a:gd name="connsiteX19" fmla="*/ 211578 w 3412108"/>
              <a:gd name="connsiteY19" fmla="*/ 1089285 h 2868528"/>
              <a:gd name="connsiteX20" fmla="*/ 127 w 3412108"/>
              <a:gd name="connsiteY20" fmla="*/ 856599 h 2868528"/>
              <a:gd name="connsiteX0" fmla="*/ 127 w 3412108"/>
              <a:gd name="connsiteY0" fmla="*/ 853283 h 2865212"/>
              <a:gd name="connsiteX1" fmla="*/ 237704 w 3412108"/>
              <a:gd name="connsiteY1" fmla="*/ 49649 h 2865212"/>
              <a:gd name="connsiteX2" fmla="*/ 939430 w 3412108"/>
              <a:gd name="connsiteY2" fmla="*/ 87744 h 2865212"/>
              <a:gd name="connsiteX3" fmla="*/ 1522645 w 3412108"/>
              <a:gd name="connsiteY3" fmla="*/ 97785 h 2865212"/>
              <a:gd name="connsiteX4" fmla="*/ 2034115 w 3412108"/>
              <a:gd name="connsiteY4" fmla="*/ 494341 h 2865212"/>
              <a:gd name="connsiteX5" fmla="*/ 2757076 w 3412108"/>
              <a:gd name="connsiteY5" fmla="*/ 715059 h 2865212"/>
              <a:gd name="connsiteX6" fmla="*/ 3146367 w 3412108"/>
              <a:gd name="connsiteY6" fmla="*/ 1129511 h 2865212"/>
              <a:gd name="connsiteX7" fmla="*/ 3381498 w 3412108"/>
              <a:gd name="connsiteY7" fmla="*/ 1826197 h 2865212"/>
              <a:gd name="connsiteX8" fmla="*/ 3381498 w 3412108"/>
              <a:gd name="connsiteY8" fmla="*/ 2601260 h 2865212"/>
              <a:gd name="connsiteX9" fmla="*/ 3127059 w 3412108"/>
              <a:gd name="connsiteY9" fmla="*/ 2864556 h 2865212"/>
              <a:gd name="connsiteX10" fmla="*/ 2837232 w 3412108"/>
              <a:gd name="connsiteY10" fmla="*/ 2660442 h 2865212"/>
              <a:gd name="connsiteX11" fmla="*/ 2472954 w 3412108"/>
              <a:gd name="connsiteY11" fmla="*/ 2197664 h 2865212"/>
              <a:gd name="connsiteX12" fmla="*/ 1909750 w 3412108"/>
              <a:gd name="connsiteY12" fmla="*/ 2096163 h 2865212"/>
              <a:gd name="connsiteX13" fmla="*/ 1517864 w 3412108"/>
              <a:gd name="connsiteY13" fmla="*/ 2400963 h 2865212"/>
              <a:gd name="connsiteX14" fmla="*/ 1169521 w 3412108"/>
              <a:gd name="connsiteY14" fmla="*/ 2592551 h 2865212"/>
              <a:gd name="connsiteX15" fmla="*/ 734092 w 3412108"/>
              <a:gd name="connsiteY15" fmla="*/ 2557717 h 2865212"/>
              <a:gd name="connsiteX16" fmla="*/ 406577 w 3412108"/>
              <a:gd name="connsiteY16" fmla="*/ 2228421 h 2865212"/>
              <a:gd name="connsiteX17" fmla="*/ 690550 w 3412108"/>
              <a:gd name="connsiteY17" fmla="*/ 1678151 h 2865212"/>
              <a:gd name="connsiteX18" fmla="*/ 641151 w 3412108"/>
              <a:gd name="connsiteY18" fmla="*/ 1316209 h 2865212"/>
              <a:gd name="connsiteX19" fmla="*/ 211578 w 3412108"/>
              <a:gd name="connsiteY19" fmla="*/ 1085969 h 2865212"/>
              <a:gd name="connsiteX20" fmla="*/ 127 w 3412108"/>
              <a:gd name="connsiteY20" fmla="*/ 853283 h 2865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412108" h="2865212">
                <a:moveTo>
                  <a:pt x="127" y="853283"/>
                </a:moveTo>
                <a:cubicBezTo>
                  <a:pt x="4481" y="680563"/>
                  <a:pt x="81154" y="177239"/>
                  <a:pt x="237704" y="49649"/>
                </a:cubicBezTo>
                <a:cubicBezTo>
                  <a:pt x="394255" y="-77941"/>
                  <a:pt x="725273" y="79721"/>
                  <a:pt x="939430" y="87744"/>
                </a:cubicBezTo>
                <a:cubicBezTo>
                  <a:pt x="1153587" y="95767"/>
                  <a:pt x="1340198" y="30019"/>
                  <a:pt x="1522645" y="97785"/>
                </a:cubicBezTo>
                <a:cubicBezTo>
                  <a:pt x="1705092" y="165551"/>
                  <a:pt x="1828377" y="391462"/>
                  <a:pt x="2034115" y="494341"/>
                </a:cubicBezTo>
                <a:cubicBezTo>
                  <a:pt x="2239853" y="597220"/>
                  <a:pt x="2571701" y="609197"/>
                  <a:pt x="2757076" y="715059"/>
                </a:cubicBezTo>
                <a:cubicBezTo>
                  <a:pt x="2942451" y="820921"/>
                  <a:pt x="3042297" y="944321"/>
                  <a:pt x="3146367" y="1129511"/>
                </a:cubicBezTo>
                <a:cubicBezTo>
                  <a:pt x="3250437" y="1314701"/>
                  <a:pt x="3342310" y="1580906"/>
                  <a:pt x="3381498" y="1826197"/>
                </a:cubicBezTo>
                <a:cubicBezTo>
                  <a:pt x="3420687" y="2071489"/>
                  <a:pt x="3423905" y="2428200"/>
                  <a:pt x="3381498" y="2601260"/>
                </a:cubicBezTo>
                <a:cubicBezTo>
                  <a:pt x="3339092" y="2774320"/>
                  <a:pt x="3217770" y="2854692"/>
                  <a:pt x="3127059" y="2864556"/>
                </a:cubicBezTo>
                <a:cubicBezTo>
                  <a:pt x="3036348" y="2874420"/>
                  <a:pt x="2946249" y="2771591"/>
                  <a:pt x="2837232" y="2660442"/>
                </a:cubicBezTo>
                <a:cubicBezTo>
                  <a:pt x="2728215" y="2549293"/>
                  <a:pt x="2627534" y="2291710"/>
                  <a:pt x="2472954" y="2197664"/>
                </a:cubicBezTo>
                <a:cubicBezTo>
                  <a:pt x="2318374" y="2103618"/>
                  <a:pt x="2068932" y="2062280"/>
                  <a:pt x="1909750" y="2096163"/>
                </a:cubicBezTo>
                <a:cubicBezTo>
                  <a:pt x="1750568" y="2130046"/>
                  <a:pt x="1641235" y="2318232"/>
                  <a:pt x="1517864" y="2400963"/>
                </a:cubicBezTo>
                <a:cubicBezTo>
                  <a:pt x="1394493" y="2483694"/>
                  <a:pt x="1300150" y="2566425"/>
                  <a:pt x="1169521" y="2592551"/>
                </a:cubicBezTo>
                <a:cubicBezTo>
                  <a:pt x="1038892" y="2618677"/>
                  <a:pt x="861249" y="2618405"/>
                  <a:pt x="734092" y="2557717"/>
                </a:cubicBezTo>
                <a:cubicBezTo>
                  <a:pt x="606935" y="2497029"/>
                  <a:pt x="413834" y="2375015"/>
                  <a:pt x="406577" y="2228421"/>
                </a:cubicBezTo>
                <a:cubicBezTo>
                  <a:pt x="399320" y="2081827"/>
                  <a:pt x="651454" y="1830186"/>
                  <a:pt x="690550" y="1678151"/>
                </a:cubicBezTo>
                <a:cubicBezTo>
                  <a:pt x="729646" y="1526116"/>
                  <a:pt x="720980" y="1414906"/>
                  <a:pt x="641151" y="1316209"/>
                </a:cubicBezTo>
                <a:cubicBezTo>
                  <a:pt x="561322" y="1217512"/>
                  <a:pt x="318415" y="1163123"/>
                  <a:pt x="211578" y="1085969"/>
                </a:cubicBezTo>
                <a:cubicBezTo>
                  <a:pt x="104741" y="1008815"/>
                  <a:pt x="-4227" y="1026003"/>
                  <a:pt x="127" y="853283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フリーフォーム 13"/>
          <p:cNvSpPr/>
          <p:nvPr/>
        </p:nvSpPr>
        <p:spPr>
          <a:xfrm>
            <a:off x="4474850" y="475863"/>
            <a:ext cx="3072114" cy="2194395"/>
          </a:xfrm>
          <a:custGeom>
            <a:avLst/>
            <a:gdLst>
              <a:gd name="connsiteX0" fmla="*/ 100 w 3476528"/>
              <a:gd name="connsiteY0" fmla="*/ 901817 h 2916469"/>
              <a:gd name="connsiteX1" fmla="*/ 287483 w 3476528"/>
              <a:gd name="connsiteY1" fmla="*/ 48377 h 2916469"/>
              <a:gd name="connsiteX2" fmla="*/ 914500 w 3476528"/>
              <a:gd name="connsiteY2" fmla="*/ 152879 h 2916469"/>
              <a:gd name="connsiteX3" fmla="*/ 1315094 w 3476528"/>
              <a:gd name="connsiteY3" fmla="*/ 544765 h 2916469"/>
              <a:gd name="connsiteX4" fmla="*/ 2133700 w 3476528"/>
              <a:gd name="connsiteY4" fmla="*/ 327051 h 2916469"/>
              <a:gd name="connsiteX5" fmla="*/ 2682340 w 3476528"/>
              <a:gd name="connsiteY5" fmla="*/ 431554 h 2916469"/>
              <a:gd name="connsiteX6" fmla="*/ 3196146 w 3476528"/>
              <a:gd name="connsiteY6" fmla="*/ 1128239 h 2916469"/>
              <a:gd name="connsiteX7" fmla="*/ 3431277 w 3476528"/>
              <a:gd name="connsiteY7" fmla="*/ 1824925 h 2916469"/>
              <a:gd name="connsiteX8" fmla="*/ 3431277 w 3476528"/>
              <a:gd name="connsiteY8" fmla="*/ 2599988 h 2916469"/>
              <a:gd name="connsiteX9" fmla="*/ 2961014 w 3476528"/>
              <a:gd name="connsiteY9" fmla="*/ 2904788 h 2916469"/>
              <a:gd name="connsiteX10" fmla="*/ 2621380 w 3476528"/>
              <a:gd name="connsiteY10" fmla="*/ 2800285 h 2916469"/>
              <a:gd name="connsiteX11" fmla="*/ 2464626 w 3476528"/>
              <a:gd name="connsiteY11" fmla="*/ 2312605 h 2916469"/>
              <a:gd name="connsiteX12" fmla="*/ 1959529 w 3476528"/>
              <a:gd name="connsiteY12" fmla="*/ 2094891 h 2916469"/>
              <a:gd name="connsiteX13" fmla="*/ 1567643 w 3476528"/>
              <a:gd name="connsiteY13" fmla="*/ 2399691 h 2916469"/>
              <a:gd name="connsiteX14" fmla="*/ 1219300 w 3476528"/>
              <a:gd name="connsiteY14" fmla="*/ 2591279 h 2916469"/>
              <a:gd name="connsiteX15" fmla="*/ 783871 w 3476528"/>
              <a:gd name="connsiteY15" fmla="*/ 2556445 h 2916469"/>
              <a:gd name="connsiteX16" fmla="*/ 348443 w 3476528"/>
              <a:gd name="connsiteY16" fmla="*/ 2260354 h 2916469"/>
              <a:gd name="connsiteX17" fmla="*/ 740329 w 3476528"/>
              <a:gd name="connsiteY17" fmla="*/ 1676879 h 2916469"/>
              <a:gd name="connsiteX18" fmla="*/ 749037 w 3476528"/>
              <a:gd name="connsiteY18" fmla="*/ 1215325 h 2916469"/>
              <a:gd name="connsiteX19" fmla="*/ 261357 w 3476528"/>
              <a:gd name="connsiteY19" fmla="*/ 1084697 h 2916469"/>
              <a:gd name="connsiteX20" fmla="*/ 100 w 3476528"/>
              <a:gd name="connsiteY20" fmla="*/ 901817 h 2916469"/>
              <a:gd name="connsiteX0" fmla="*/ 100 w 3476528"/>
              <a:gd name="connsiteY0" fmla="*/ 903900 h 2918552"/>
              <a:gd name="connsiteX1" fmla="*/ 287483 w 3476528"/>
              <a:gd name="connsiteY1" fmla="*/ 50460 h 2918552"/>
              <a:gd name="connsiteX2" fmla="*/ 650381 w 3476528"/>
              <a:gd name="connsiteY2" fmla="*/ 147149 h 2918552"/>
              <a:gd name="connsiteX3" fmla="*/ 1315094 w 3476528"/>
              <a:gd name="connsiteY3" fmla="*/ 546848 h 2918552"/>
              <a:gd name="connsiteX4" fmla="*/ 2133700 w 3476528"/>
              <a:gd name="connsiteY4" fmla="*/ 329134 h 2918552"/>
              <a:gd name="connsiteX5" fmla="*/ 2682340 w 3476528"/>
              <a:gd name="connsiteY5" fmla="*/ 433637 h 2918552"/>
              <a:gd name="connsiteX6" fmla="*/ 3196146 w 3476528"/>
              <a:gd name="connsiteY6" fmla="*/ 1130322 h 2918552"/>
              <a:gd name="connsiteX7" fmla="*/ 3431277 w 3476528"/>
              <a:gd name="connsiteY7" fmla="*/ 1827008 h 2918552"/>
              <a:gd name="connsiteX8" fmla="*/ 3431277 w 3476528"/>
              <a:gd name="connsiteY8" fmla="*/ 2602071 h 2918552"/>
              <a:gd name="connsiteX9" fmla="*/ 2961014 w 3476528"/>
              <a:gd name="connsiteY9" fmla="*/ 2906871 h 2918552"/>
              <a:gd name="connsiteX10" fmla="*/ 2621380 w 3476528"/>
              <a:gd name="connsiteY10" fmla="*/ 2802368 h 2918552"/>
              <a:gd name="connsiteX11" fmla="*/ 2464626 w 3476528"/>
              <a:gd name="connsiteY11" fmla="*/ 2314688 h 2918552"/>
              <a:gd name="connsiteX12" fmla="*/ 1959529 w 3476528"/>
              <a:gd name="connsiteY12" fmla="*/ 2096974 h 2918552"/>
              <a:gd name="connsiteX13" fmla="*/ 1567643 w 3476528"/>
              <a:gd name="connsiteY13" fmla="*/ 2401774 h 2918552"/>
              <a:gd name="connsiteX14" fmla="*/ 1219300 w 3476528"/>
              <a:gd name="connsiteY14" fmla="*/ 2593362 h 2918552"/>
              <a:gd name="connsiteX15" fmla="*/ 783871 w 3476528"/>
              <a:gd name="connsiteY15" fmla="*/ 2558528 h 2918552"/>
              <a:gd name="connsiteX16" fmla="*/ 348443 w 3476528"/>
              <a:gd name="connsiteY16" fmla="*/ 2262437 h 2918552"/>
              <a:gd name="connsiteX17" fmla="*/ 740329 w 3476528"/>
              <a:gd name="connsiteY17" fmla="*/ 1678962 h 2918552"/>
              <a:gd name="connsiteX18" fmla="*/ 749037 w 3476528"/>
              <a:gd name="connsiteY18" fmla="*/ 1217408 h 2918552"/>
              <a:gd name="connsiteX19" fmla="*/ 261357 w 3476528"/>
              <a:gd name="connsiteY19" fmla="*/ 1086780 h 2918552"/>
              <a:gd name="connsiteX20" fmla="*/ 100 w 3476528"/>
              <a:gd name="connsiteY20" fmla="*/ 903900 h 2918552"/>
              <a:gd name="connsiteX0" fmla="*/ 13293 w 3489721"/>
              <a:gd name="connsiteY0" fmla="*/ 950673 h 2965325"/>
              <a:gd name="connsiteX1" fmla="*/ 104473 w 3489721"/>
              <a:gd name="connsiteY1" fmla="*/ 42540 h 2965325"/>
              <a:gd name="connsiteX2" fmla="*/ 663574 w 3489721"/>
              <a:gd name="connsiteY2" fmla="*/ 193922 h 2965325"/>
              <a:gd name="connsiteX3" fmla="*/ 1328287 w 3489721"/>
              <a:gd name="connsiteY3" fmla="*/ 593621 h 2965325"/>
              <a:gd name="connsiteX4" fmla="*/ 2146893 w 3489721"/>
              <a:gd name="connsiteY4" fmla="*/ 375907 h 2965325"/>
              <a:gd name="connsiteX5" fmla="*/ 2695533 w 3489721"/>
              <a:gd name="connsiteY5" fmla="*/ 480410 h 2965325"/>
              <a:gd name="connsiteX6" fmla="*/ 3209339 w 3489721"/>
              <a:gd name="connsiteY6" fmla="*/ 1177095 h 2965325"/>
              <a:gd name="connsiteX7" fmla="*/ 3444470 w 3489721"/>
              <a:gd name="connsiteY7" fmla="*/ 1873781 h 2965325"/>
              <a:gd name="connsiteX8" fmla="*/ 3444470 w 3489721"/>
              <a:gd name="connsiteY8" fmla="*/ 2648844 h 2965325"/>
              <a:gd name="connsiteX9" fmla="*/ 2974207 w 3489721"/>
              <a:gd name="connsiteY9" fmla="*/ 2953644 h 2965325"/>
              <a:gd name="connsiteX10" fmla="*/ 2634573 w 3489721"/>
              <a:gd name="connsiteY10" fmla="*/ 2849141 h 2965325"/>
              <a:gd name="connsiteX11" fmla="*/ 2477819 w 3489721"/>
              <a:gd name="connsiteY11" fmla="*/ 2361461 h 2965325"/>
              <a:gd name="connsiteX12" fmla="*/ 1972722 w 3489721"/>
              <a:gd name="connsiteY12" fmla="*/ 2143747 h 2965325"/>
              <a:gd name="connsiteX13" fmla="*/ 1580836 w 3489721"/>
              <a:gd name="connsiteY13" fmla="*/ 2448547 h 2965325"/>
              <a:gd name="connsiteX14" fmla="*/ 1232493 w 3489721"/>
              <a:gd name="connsiteY14" fmla="*/ 2640135 h 2965325"/>
              <a:gd name="connsiteX15" fmla="*/ 797064 w 3489721"/>
              <a:gd name="connsiteY15" fmla="*/ 2605301 h 2965325"/>
              <a:gd name="connsiteX16" fmla="*/ 361636 w 3489721"/>
              <a:gd name="connsiteY16" fmla="*/ 2309210 h 2965325"/>
              <a:gd name="connsiteX17" fmla="*/ 753522 w 3489721"/>
              <a:gd name="connsiteY17" fmla="*/ 1725735 h 2965325"/>
              <a:gd name="connsiteX18" fmla="*/ 762230 w 3489721"/>
              <a:gd name="connsiteY18" fmla="*/ 1264181 h 2965325"/>
              <a:gd name="connsiteX19" fmla="*/ 274550 w 3489721"/>
              <a:gd name="connsiteY19" fmla="*/ 1133553 h 2965325"/>
              <a:gd name="connsiteX20" fmla="*/ 13293 w 3489721"/>
              <a:gd name="connsiteY20" fmla="*/ 950673 h 2965325"/>
              <a:gd name="connsiteX0" fmla="*/ 3760 w 3631113"/>
              <a:gd name="connsiteY0" fmla="*/ 625434 h 2944799"/>
              <a:gd name="connsiteX1" fmla="*/ 245865 w 3631113"/>
              <a:gd name="connsiteY1" fmla="*/ 22014 h 2944799"/>
              <a:gd name="connsiteX2" fmla="*/ 804966 w 3631113"/>
              <a:gd name="connsiteY2" fmla="*/ 173396 h 2944799"/>
              <a:gd name="connsiteX3" fmla="*/ 1469679 w 3631113"/>
              <a:gd name="connsiteY3" fmla="*/ 573095 h 2944799"/>
              <a:gd name="connsiteX4" fmla="*/ 2288285 w 3631113"/>
              <a:gd name="connsiteY4" fmla="*/ 355381 h 2944799"/>
              <a:gd name="connsiteX5" fmla="*/ 2836925 w 3631113"/>
              <a:gd name="connsiteY5" fmla="*/ 459884 h 2944799"/>
              <a:gd name="connsiteX6" fmla="*/ 3350731 w 3631113"/>
              <a:gd name="connsiteY6" fmla="*/ 1156569 h 2944799"/>
              <a:gd name="connsiteX7" fmla="*/ 3585862 w 3631113"/>
              <a:gd name="connsiteY7" fmla="*/ 1853255 h 2944799"/>
              <a:gd name="connsiteX8" fmla="*/ 3585862 w 3631113"/>
              <a:gd name="connsiteY8" fmla="*/ 2628318 h 2944799"/>
              <a:gd name="connsiteX9" fmla="*/ 3115599 w 3631113"/>
              <a:gd name="connsiteY9" fmla="*/ 2933118 h 2944799"/>
              <a:gd name="connsiteX10" fmla="*/ 2775965 w 3631113"/>
              <a:gd name="connsiteY10" fmla="*/ 2828615 h 2944799"/>
              <a:gd name="connsiteX11" fmla="*/ 2619211 w 3631113"/>
              <a:gd name="connsiteY11" fmla="*/ 2340935 h 2944799"/>
              <a:gd name="connsiteX12" fmla="*/ 2114114 w 3631113"/>
              <a:gd name="connsiteY12" fmla="*/ 2123221 h 2944799"/>
              <a:gd name="connsiteX13" fmla="*/ 1722228 w 3631113"/>
              <a:gd name="connsiteY13" fmla="*/ 2428021 h 2944799"/>
              <a:gd name="connsiteX14" fmla="*/ 1373885 w 3631113"/>
              <a:gd name="connsiteY14" fmla="*/ 2619609 h 2944799"/>
              <a:gd name="connsiteX15" fmla="*/ 938456 w 3631113"/>
              <a:gd name="connsiteY15" fmla="*/ 2584775 h 2944799"/>
              <a:gd name="connsiteX16" fmla="*/ 503028 w 3631113"/>
              <a:gd name="connsiteY16" fmla="*/ 2288684 h 2944799"/>
              <a:gd name="connsiteX17" fmla="*/ 894914 w 3631113"/>
              <a:gd name="connsiteY17" fmla="*/ 1705209 h 2944799"/>
              <a:gd name="connsiteX18" fmla="*/ 903622 w 3631113"/>
              <a:gd name="connsiteY18" fmla="*/ 1243655 h 2944799"/>
              <a:gd name="connsiteX19" fmla="*/ 415942 w 3631113"/>
              <a:gd name="connsiteY19" fmla="*/ 1113027 h 2944799"/>
              <a:gd name="connsiteX20" fmla="*/ 3760 w 3631113"/>
              <a:gd name="connsiteY20" fmla="*/ 625434 h 2944799"/>
              <a:gd name="connsiteX0" fmla="*/ 3484 w 3630837"/>
              <a:gd name="connsiteY0" fmla="*/ 625434 h 2944799"/>
              <a:gd name="connsiteX1" fmla="*/ 245589 w 3630837"/>
              <a:gd name="connsiteY1" fmla="*/ 22014 h 2944799"/>
              <a:gd name="connsiteX2" fmla="*/ 804690 w 3630837"/>
              <a:gd name="connsiteY2" fmla="*/ 173396 h 2944799"/>
              <a:gd name="connsiteX3" fmla="*/ 1469403 w 3630837"/>
              <a:gd name="connsiteY3" fmla="*/ 573095 h 2944799"/>
              <a:gd name="connsiteX4" fmla="*/ 2288009 w 3630837"/>
              <a:gd name="connsiteY4" fmla="*/ 355381 h 2944799"/>
              <a:gd name="connsiteX5" fmla="*/ 2836649 w 3630837"/>
              <a:gd name="connsiteY5" fmla="*/ 459884 h 2944799"/>
              <a:gd name="connsiteX6" fmla="*/ 3350455 w 3630837"/>
              <a:gd name="connsiteY6" fmla="*/ 1156569 h 2944799"/>
              <a:gd name="connsiteX7" fmla="*/ 3585586 w 3630837"/>
              <a:gd name="connsiteY7" fmla="*/ 1853255 h 2944799"/>
              <a:gd name="connsiteX8" fmla="*/ 3585586 w 3630837"/>
              <a:gd name="connsiteY8" fmla="*/ 2628318 h 2944799"/>
              <a:gd name="connsiteX9" fmla="*/ 3115323 w 3630837"/>
              <a:gd name="connsiteY9" fmla="*/ 2933118 h 2944799"/>
              <a:gd name="connsiteX10" fmla="*/ 2775689 w 3630837"/>
              <a:gd name="connsiteY10" fmla="*/ 2828615 h 2944799"/>
              <a:gd name="connsiteX11" fmla="*/ 2618935 w 3630837"/>
              <a:gd name="connsiteY11" fmla="*/ 2340935 h 2944799"/>
              <a:gd name="connsiteX12" fmla="*/ 2113838 w 3630837"/>
              <a:gd name="connsiteY12" fmla="*/ 2123221 h 2944799"/>
              <a:gd name="connsiteX13" fmla="*/ 1721952 w 3630837"/>
              <a:gd name="connsiteY13" fmla="*/ 2428021 h 2944799"/>
              <a:gd name="connsiteX14" fmla="*/ 1373609 w 3630837"/>
              <a:gd name="connsiteY14" fmla="*/ 2619609 h 2944799"/>
              <a:gd name="connsiteX15" fmla="*/ 938180 w 3630837"/>
              <a:gd name="connsiteY15" fmla="*/ 2584775 h 2944799"/>
              <a:gd name="connsiteX16" fmla="*/ 502752 w 3630837"/>
              <a:gd name="connsiteY16" fmla="*/ 2288684 h 2944799"/>
              <a:gd name="connsiteX17" fmla="*/ 894638 w 3630837"/>
              <a:gd name="connsiteY17" fmla="*/ 1705209 h 2944799"/>
              <a:gd name="connsiteX18" fmla="*/ 903346 w 3630837"/>
              <a:gd name="connsiteY18" fmla="*/ 1243655 h 2944799"/>
              <a:gd name="connsiteX19" fmla="*/ 408120 w 3630837"/>
              <a:gd name="connsiteY19" fmla="*/ 917698 h 2944799"/>
              <a:gd name="connsiteX20" fmla="*/ 3484 w 3630837"/>
              <a:gd name="connsiteY20" fmla="*/ 625434 h 2944799"/>
              <a:gd name="connsiteX0" fmla="*/ 5883 w 3633236"/>
              <a:gd name="connsiteY0" fmla="*/ 625434 h 2944799"/>
              <a:gd name="connsiteX1" fmla="*/ 247988 w 3633236"/>
              <a:gd name="connsiteY1" fmla="*/ 22014 h 2944799"/>
              <a:gd name="connsiteX2" fmla="*/ 807089 w 3633236"/>
              <a:gd name="connsiteY2" fmla="*/ 173396 h 2944799"/>
              <a:gd name="connsiteX3" fmla="*/ 1471802 w 3633236"/>
              <a:gd name="connsiteY3" fmla="*/ 573095 h 2944799"/>
              <a:gd name="connsiteX4" fmla="*/ 2290408 w 3633236"/>
              <a:gd name="connsiteY4" fmla="*/ 355381 h 2944799"/>
              <a:gd name="connsiteX5" fmla="*/ 2839048 w 3633236"/>
              <a:gd name="connsiteY5" fmla="*/ 459884 h 2944799"/>
              <a:gd name="connsiteX6" fmla="*/ 3352854 w 3633236"/>
              <a:gd name="connsiteY6" fmla="*/ 1156569 h 2944799"/>
              <a:gd name="connsiteX7" fmla="*/ 3587985 w 3633236"/>
              <a:gd name="connsiteY7" fmla="*/ 1853255 h 2944799"/>
              <a:gd name="connsiteX8" fmla="*/ 3587985 w 3633236"/>
              <a:gd name="connsiteY8" fmla="*/ 2628318 h 2944799"/>
              <a:gd name="connsiteX9" fmla="*/ 3117722 w 3633236"/>
              <a:gd name="connsiteY9" fmla="*/ 2933118 h 2944799"/>
              <a:gd name="connsiteX10" fmla="*/ 2778088 w 3633236"/>
              <a:gd name="connsiteY10" fmla="*/ 2828615 h 2944799"/>
              <a:gd name="connsiteX11" fmla="*/ 2621334 w 3633236"/>
              <a:gd name="connsiteY11" fmla="*/ 2340935 h 2944799"/>
              <a:gd name="connsiteX12" fmla="*/ 2116237 w 3633236"/>
              <a:gd name="connsiteY12" fmla="*/ 2123221 h 2944799"/>
              <a:gd name="connsiteX13" fmla="*/ 1724351 w 3633236"/>
              <a:gd name="connsiteY13" fmla="*/ 2428021 h 2944799"/>
              <a:gd name="connsiteX14" fmla="*/ 1376008 w 3633236"/>
              <a:gd name="connsiteY14" fmla="*/ 2619609 h 2944799"/>
              <a:gd name="connsiteX15" fmla="*/ 940579 w 3633236"/>
              <a:gd name="connsiteY15" fmla="*/ 2584775 h 2944799"/>
              <a:gd name="connsiteX16" fmla="*/ 505151 w 3633236"/>
              <a:gd name="connsiteY16" fmla="*/ 2288684 h 2944799"/>
              <a:gd name="connsiteX17" fmla="*/ 897037 w 3633236"/>
              <a:gd name="connsiteY17" fmla="*/ 1705209 h 2944799"/>
              <a:gd name="connsiteX18" fmla="*/ 905745 w 3633236"/>
              <a:gd name="connsiteY18" fmla="*/ 1243655 h 2944799"/>
              <a:gd name="connsiteX19" fmla="*/ 470889 w 3633236"/>
              <a:gd name="connsiteY19" fmla="*/ 870819 h 2944799"/>
              <a:gd name="connsiteX20" fmla="*/ 5883 w 3633236"/>
              <a:gd name="connsiteY20" fmla="*/ 625434 h 2944799"/>
              <a:gd name="connsiteX0" fmla="*/ 5883 w 3633236"/>
              <a:gd name="connsiteY0" fmla="*/ 625434 h 2944799"/>
              <a:gd name="connsiteX1" fmla="*/ 247988 w 3633236"/>
              <a:gd name="connsiteY1" fmla="*/ 22014 h 2944799"/>
              <a:gd name="connsiteX2" fmla="*/ 807089 w 3633236"/>
              <a:gd name="connsiteY2" fmla="*/ 173396 h 2944799"/>
              <a:gd name="connsiteX3" fmla="*/ 1471802 w 3633236"/>
              <a:gd name="connsiteY3" fmla="*/ 573095 h 2944799"/>
              <a:gd name="connsiteX4" fmla="*/ 2290408 w 3633236"/>
              <a:gd name="connsiteY4" fmla="*/ 355381 h 2944799"/>
              <a:gd name="connsiteX5" fmla="*/ 2839048 w 3633236"/>
              <a:gd name="connsiteY5" fmla="*/ 459884 h 2944799"/>
              <a:gd name="connsiteX6" fmla="*/ 3352854 w 3633236"/>
              <a:gd name="connsiteY6" fmla="*/ 1156569 h 2944799"/>
              <a:gd name="connsiteX7" fmla="*/ 3587985 w 3633236"/>
              <a:gd name="connsiteY7" fmla="*/ 1853255 h 2944799"/>
              <a:gd name="connsiteX8" fmla="*/ 3587985 w 3633236"/>
              <a:gd name="connsiteY8" fmla="*/ 2628318 h 2944799"/>
              <a:gd name="connsiteX9" fmla="*/ 3117722 w 3633236"/>
              <a:gd name="connsiteY9" fmla="*/ 2933118 h 2944799"/>
              <a:gd name="connsiteX10" fmla="*/ 2778088 w 3633236"/>
              <a:gd name="connsiteY10" fmla="*/ 2828615 h 2944799"/>
              <a:gd name="connsiteX11" fmla="*/ 2621334 w 3633236"/>
              <a:gd name="connsiteY11" fmla="*/ 2340935 h 2944799"/>
              <a:gd name="connsiteX12" fmla="*/ 2116237 w 3633236"/>
              <a:gd name="connsiteY12" fmla="*/ 2123221 h 2944799"/>
              <a:gd name="connsiteX13" fmla="*/ 1724351 w 3633236"/>
              <a:gd name="connsiteY13" fmla="*/ 2428021 h 2944799"/>
              <a:gd name="connsiteX14" fmla="*/ 1376008 w 3633236"/>
              <a:gd name="connsiteY14" fmla="*/ 2619609 h 2944799"/>
              <a:gd name="connsiteX15" fmla="*/ 940579 w 3633236"/>
              <a:gd name="connsiteY15" fmla="*/ 2584775 h 2944799"/>
              <a:gd name="connsiteX16" fmla="*/ 505151 w 3633236"/>
              <a:gd name="connsiteY16" fmla="*/ 2288684 h 2944799"/>
              <a:gd name="connsiteX17" fmla="*/ 897037 w 3633236"/>
              <a:gd name="connsiteY17" fmla="*/ 1705209 h 2944799"/>
              <a:gd name="connsiteX18" fmla="*/ 1018939 w 3633236"/>
              <a:gd name="connsiteY18" fmla="*/ 1142084 h 2944799"/>
              <a:gd name="connsiteX19" fmla="*/ 470889 w 3633236"/>
              <a:gd name="connsiteY19" fmla="*/ 870819 h 2944799"/>
              <a:gd name="connsiteX20" fmla="*/ 5883 w 3633236"/>
              <a:gd name="connsiteY20" fmla="*/ 625434 h 2944799"/>
              <a:gd name="connsiteX0" fmla="*/ 5883 w 3633236"/>
              <a:gd name="connsiteY0" fmla="*/ 625434 h 2944799"/>
              <a:gd name="connsiteX1" fmla="*/ 247988 w 3633236"/>
              <a:gd name="connsiteY1" fmla="*/ 22014 h 2944799"/>
              <a:gd name="connsiteX2" fmla="*/ 807089 w 3633236"/>
              <a:gd name="connsiteY2" fmla="*/ 173396 h 2944799"/>
              <a:gd name="connsiteX3" fmla="*/ 1471802 w 3633236"/>
              <a:gd name="connsiteY3" fmla="*/ 573095 h 2944799"/>
              <a:gd name="connsiteX4" fmla="*/ 2290408 w 3633236"/>
              <a:gd name="connsiteY4" fmla="*/ 355381 h 2944799"/>
              <a:gd name="connsiteX5" fmla="*/ 2839048 w 3633236"/>
              <a:gd name="connsiteY5" fmla="*/ 459884 h 2944799"/>
              <a:gd name="connsiteX6" fmla="*/ 3352854 w 3633236"/>
              <a:gd name="connsiteY6" fmla="*/ 1156569 h 2944799"/>
              <a:gd name="connsiteX7" fmla="*/ 3587985 w 3633236"/>
              <a:gd name="connsiteY7" fmla="*/ 1853255 h 2944799"/>
              <a:gd name="connsiteX8" fmla="*/ 3587985 w 3633236"/>
              <a:gd name="connsiteY8" fmla="*/ 2628318 h 2944799"/>
              <a:gd name="connsiteX9" fmla="*/ 3117722 w 3633236"/>
              <a:gd name="connsiteY9" fmla="*/ 2933118 h 2944799"/>
              <a:gd name="connsiteX10" fmla="*/ 2778088 w 3633236"/>
              <a:gd name="connsiteY10" fmla="*/ 2828615 h 2944799"/>
              <a:gd name="connsiteX11" fmla="*/ 2621334 w 3633236"/>
              <a:gd name="connsiteY11" fmla="*/ 2340935 h 2944799"/>
              <a:gd name="connsiteX12" fmla="*/ 2116237 w 3633236"/>
              <a:gd name="connsiteY12" fmla="*/ 2123221 h 2944799"/>
              <a:gd name="connsiteX13" fmla="*/ 1724351 w 3633236"/>
              <a:gd name="connsiteY13" fmla="*/ 2428021 h 2944799"/>
              <a:gd name="connsiteX14" fmla="*/ 1376008 w 3633236"/>
              <a:gd name="connsiteY14" fmla="*/ 2619609 h 2944799"/>
              <a:gd name="connsiteX15" fmla="*/ 940579 w 3633236"/>
              <a:gd name="connsiteY15" fmla="*/ 2584775 h 2944799"/>
              <a:gd name="connsiteX16" fmla="*/ 505151 w 3633236"/>
              <a:gd name="connsiteY16" fmla="*/ 2288684 h 2944799"/>
              <a:gd name="connsiteX17" fmla="*/ 995138 w 3633236"/>
              <a:gd name="connsiteY17" fmla="*/ 1728649 h 2944799"/>
              <a:gd name="connsiteX18" fmla="*/ 1018939 w 3633236"/>
              <a:gd name="connsiteY18" fmla="*/ 1142084 h 2944799"/>
              <a:gd name="connsiteX19" fmla="*/ 470889 w 3633236"/>
              <a:gd name="connsiteY19" fmla="*/ 870819 h 2944799"/>
              <a:gd name="connsiteX20" fmla="*/ 5883 w 3633236"/>
              <a:gd name="connsiteY20" fmla="*/ 625434 h 2944799"/>
              <a:gd name="connsiteX0" fmla="*/ 5883 w 3633236"/>
              <a:gd name="connsiteY0" fmla="*/ 625434 h 2944799"/>
              <a:gd name="connsiteX1" fmla="*/ 247988 w 3633236"/>
              <a:gd name="connsiteY1" fmla="*/ 22014 h 2944799"/>
              <a:gd name="connsiteX2" fmla="*/ 807089 w 3633236"/>
              <a:gd name="connsiteY2" fmla="*/ 173396 h 2944799"/>
              <a:gd name="connsiteX3" fmla="*/ 1471802 w 3633236"/>
              <a:gd name="connsiteY3" fmla="*/ 573095 h 2944799"/>
              <a:gd name="connsiteX4" fmla="*/ 2290408 w 3633236"/>
              <a:gd name="connsiteY4" fmla="*/ 355381 h 2944799"/>
              <a:gd name="connsiteX5" fmla="*/ 2839048 w 3633236"/>
              <a:gd name="connsiteY5" fmla="*/ 459884 h 2944799"/>
              <a:gd name="connsiteX6" fmla="*/ 3352854 w 3633236"/>
              <a:gd name="connsiteY6" fmla="*/ 1156569 h 2944799"/>
              <a:gd name="connsiteX7" fmla="*/ 3587985 w 3633236"/>
              <a:gd name="connsiteY7" fmla="*/ 1853255 h 2944799"/>
              <a:gd name="connsiteX8" fmla="*/ 3587985 w 3633236"/>
              <a:gd name="connsiteY8" fmla="*/ 2628318 h 2944799"/>
              <a:gd name="connsiteX9" fmla="*/ 3117722 w 3633236"/>
              <a:gd name="connsiteY9" fmla="*/ 2933118 h 2944799"/>
              <a:gd name="connsiteX10" fmla="*/ 2778088 w 3633236"/>
              <a:gd name="connsiteY10" fmla="*/ 2828615 h 2944799"/>
              <a:gd name="connsiteX11" fmla="*/ 2621334 w 3633236"/>
              <a:gd name="connsiteY11" fmla="*/ 2340935 h 2944799"/>
              <a:gd name="connsiteX12" fmla="*/ 2116237 w 3633236"/>
              <a:gd name="connsiteY12" fmla="*/ 2123221 h 2944799"/>
              <a:gd name="connsiteX13" fmla="*/ 1724351 w 3633236"/>
              <a:gd name="connsiteY13" fmla="*/ 2428021 h 2944799"/>
              <a:gd name="connsiteX14" fmla="*/ 1376008 w 3633236"/>
              <a:gd name="connsiteY14" fmla="*/ 2619609 h 2944799"/>
              <a:gd name="connsiteX15" fmla="*/ 940579 w 3633236"/>
              <a:gd name="connsiteY15" fmla="*/ 2584775 h 2944799"/>
              <a:gd name="connsiteX16" fmla="*/ 573067 w 3633236"/>
              <a:gd name="connsiteY16" fmla="*/ 2484013 h 2944799"/>
              <a:gd name="connsiteX17" fmla="*/ 995138 w 3633236"/>
              <a:gd name="connsiteY17" fmla="*/ 1728649 h 2944799"/>
              <a:gd name="connsiteX18" fmla="*/ 1018939 w 3633236"/>
              <a:gd name="connsiteY18" fmla="*/ 1142084 h 2944799"/>
              <a:gd name="connsiteX19" fmla="*/ 470889 w 3633236"/>
              <a:gd name="connsiteY19" fmla="*/ 870819 h 2944799"/>
              <a:gd name="connsiteX20" fmla="*/ 5883 w 3633236"/>
              <a:gd name="connsiteY20" fmla="*/ 625434 h 2944799"/>
              <a:gd name="connsiteX0" fmla="*/ 5883 w 3633236"/>
              <a:gd name="connsiteY0" fmla="*/ 625434 h 2944799"/>
              <a:gd name="connsiteX1" fmla="*/ 247988 w 3633236"/>
              <a:gd name="connsiteY1" fmla="*/ 22014 h 2944799"/>
              <a:gd name="connsiteX2" fmla="*/ 807089 w 3633236"/>
              <a:gd name="connsiteY2" fmla="*/ 173396 h 2944799"/>
              <a:gd name="connsiteX3" fmla="*/ 1471802 w 3633236"/>
              <a:gd name="connsiteY3" fmla="*/ 573095 h 2944799"/>
              <a:gd name="connsiteX4" fmla="*/ 2290408 w 3633236"/>
              <a:gd name="connsiteY4" fmla="*/ 355381 h 2944799"/>
              <a:gd name="connsiteX5" fmla="*/ 2839048 w 3633236"/>
              <a:gd name="connsiteY5" fmla="*/ 459884 h 2944799"/>
              <a:gd name="connsiteX6" fmla="*/ 3352854 w 3633236"/>
              <a:gd name="connsiteY6" fmla="*/ 1156569 h 2944799"/>
              <a:gd name="connsiteX7" fmla="*/ 3587985 w 3633236"/>
              <a:gd name="connsiteY7" fmla="*/ 1853255 h 2944799"/>
              <a:gd name="connsiteX8" fmla="*/ 3587985 w 3633236"/>
              <a:gd name="connsiteY8" fmla="*/ 2628318 h 2944799"/>
              <a:gd name="connsiteX9" fmla="*/ 3117722 w 3633236"/>
              <a:gd name="connsiteY9" fmla="*/ 2933118 h 2944799"/>
              <a:gd name="connsiteX10" fmla="*/ 2778088 w 3633236"/>
              <a:gd name="connsiteY10" fmla="*/ 2828615 h 2944799"/>
              <a:gd name="connsiteX11" fmla="*/ 2621334 w 3633236"/>
              <a:gd name="connsiteY11" fmla="*/ 2340935 h 2944799"/>
              <a:gd name="connsiteX12" fmla="*/ 2116237 w 3633236"/>
              <a:gd name="connsiteY12" fmla="*/ 2123221 h 2944799"/>
              <a:gd name="connsiteX13" fmla="*/ 1724351 w 3633236"/>
              <a:gd name="connsiteY13" fmla="*/ 2428021 h 2944799"/>
              <a:gd name="connsiteX14" fmla="*/ 1376008 w 3633236"/>
              <a:gd name="connsiteY14" fmla="*/ 2619609 h 2944799"/>
              <a:gd name="connsiteX15" fmla="*/ 940579 w 3633236"/>
              <a:gd name="connsiteY15" fmla="*/ 2584775 h 2944799"/>
              <a:gd name="connsiteX16" fmla="*/ 618345 w 3633236"/>
              <a:gd name="connsiteY16" fmla="*/ 2382442 h 2944799"/>
              <a:gd name="connsiteX17" fmla="*/ 995138 w 3633236"/>
              <a:gd name="connsiteY17" fmla="*/ 1728649 h 2944799"/>
              <a:gd name="connsiteX18" fmla="*/ 1018939 w 3633236"/>
              <a:gd name="connsiteY18" fmla="*/ 1142084 h 2944799"/>
              <a:gd name="connsiteX19" fmla="*/ 470889 w 3633236"/>
              <a:gd name="connsiteY19" fmla="*/ 870819 h 2944799"/>
              <a:gd name="connsiteX20" fmla="*/ 5883 w 3633236"/>
              <a:gd name="connsiteY20" fmla="*/ 625434 h 2944799"/>
              <a:gd name="connsiteX0" fmla="*/ 5883 w 3633236"/>
              <a:gd name="connsiteY0" fmla="*/ 625434 h 2944799"/>
              <a:gd name="connsiteX1" fmla="*/ 247988 w 3633236"/>
              <a:gd name="connsiteY1" fmla="*/ 22014 h 2944799"/>
              <a:gd name="connsiteX2" fmla="*/ 807089 w 3633236"/>
              <a:gd name="connsiteY2" fmla="*/ 173396 h 2944799"/>
              <a:gd name="connsiteX3" fmla="*/ 1471802 w 3633236"/>
              <a:gd name="connsiteY3" fmla="*/ 573095 h 2944799"/>
              <a:gd name="connsiteX4" fmla="*/ 2290408 w 3633236"/>
              <a:gd name="connsiteY4" fmla="*/ 355381 h 2944799"/>
              <a:gd name="connsiteX5" fmla="*/ 2839048 w 3633236"/>
              <a:gd name="connsiteY5" fmla="*/ 459884 h 2944799"/>
              <a:gd name="connsiteX6" fmla="*/ 3352854 w 3633236"/>
              <a:gd name="connsiteY6" fmla="*/ 1156569 h 2944799"/>
              <a:gd name="connsiteX7" fmla="*/ 3587985 w 3633236"/>
              <a:gd name="connsiteY7" fmla="*/ 1853255 h 2944799"/>
              <a:gd name="connsiteX8" fmla="*/ 3587985 w 3633236"/>
              <a:gd name="connsiteY8" fmla="*/ 2628318 h 2944799"/>
              <a:gd name="connsiteX9" fmla="*/ 3117722 w 3633236"/>
              <a:gd name="connsiteY9" fmla="*/ 2933118 h 2944799"/>
              <a:gd name="connsiteX10" fmla="*/ 2778088 w 3633236"/>
              <a:gd name="connsiteY10" fmla="*/ 2828615 h 2944799"/>
              <a:gd name="connsiteX11" fmla="*/ 2621334 w 3633236"/>
              <a:gd name="connsiteY11" fmla="*/ 2340935 h 2944799"/>
              <a:gd name="connsiteX12" fmla="*/ 2116237 w 3633236"/>
              <a:gd name="connsiteY12" fmla="*/ 2123221 h 2944799"/>
              <a:gd name="connsiteX13" fmla="*/ 1724351 w 3633236"/>
              <a:gd name="connsiteY13" fmla="*/ 2428021 h 2944799"/>
              <a:gd name="connsiteX14" fmla="*/ 1345823 w 3633236"/>
              <a:gd name="connsiteY14" fmla="*/ 2588357 h 2944799"/>
              <a:gd name="connsiteX15" fmla="*/ 940579 w 3633236"/>
              <a:gd name="connsiteY15" fmla="*/ 2584775 h 2944799"/>
              <a:gd name="connsiteX16" fmla="*/ 618345 w 3633236"/>
              <a:gd name="connsiteY16" fmla="*/ 2382442 h 2944799"/>
              <a:gd name="connsiteX17" fmla="*/ 995138 w 3633236"/>
              <a:gd name="connsiteY17" fmla="*/ 1728649 h 2944799"/>
              <a:gd name="connsiteX18" fmla="*/ 1018939 w 3633236"/>
              <a:gd name="connsiteY18" fmla="*/ 1142084 h 2944799"/>
              <a:gd name="connsiteX19" fmla="*/ 470889 w 3633236"/>
              <a:gd name="connsiteY19" fmla="*/ 870819 h 2944799"/>
              <a:gd name="connsiteX20" fmla="*/ 5883 w 3633236"/>
              <a:gd name="connsiteY20" fmla="*/ 625434 h 2944799"/>
              <a:gd name="connsiteX0" fmla="*/ 5883 w 3633236"/>
              <a:gd name="connsiteY0" fmla="*/ 625434 h 2944799"/>
              <a:gd name="connsiteX1" fmla="*/ 247988 w 3633236"/>
              <a:gd name="connsiteY1" fmla="*/ 22014 h 2944799"/>
              <a:gd name="connsiteX2" fmla="*/ 807089 w 3633236"/>
              <a:gd name="connsiteY2" fmla="*/ 173396 h 2944799"/>
              <a:gd name="connsiteX3" fmla="*/ 1471802 w 3633236"/>
              <a:gd name="connsiteY3" fmla="*/ 573095 h 2944799"/>
              <a:gd name="connsiteX4" fmla="*/ 2290408 w 3633236"/>
              <a:gd name="connsiteY4" fmla="*/ 355381 h 2944799"/>
              <a:gd name="connsiteX5" fmla="*/ 2839048 w 3633236"/>
              <a:gd name="connsiteY5" fmla="*/ 459884 h 2944799"/>
              <a:gd name="connsiteX6" fmla="*/ 3352854 w 3633236"/>
              <a:gd name="connsiteY6" fmla="*/ 1156569 h 2944799"/>
              <a:gd name="connsiteX7" fmla="*/ 3587985 w 3633236"/>
              <a:gd name="connsiteY7" fmla="*/ 1853255 h 2944799"/>
              <a:gd name="connsiteX8" fmla="*/ 3587985 w 3633236"/>
              <a:gd name="connsiteY8" fmla="*/ 2628318 h 2944799"/>
              <a:gd name="connsiteX9" fmla="*/ 3117722 w 3633236"/>
              <a:gd name="connsiteY9" fmla="*/ 2933118 h 2944799"/>
              <a:gd name="connsiteX10" fmla="*/ 2778088 w 3633236"/>
              <a:gd name="connsiteY10" fmla="*/ 2828615 h 2944799"/>
              <a:gd name="connsiteX11" fmla="*/ 2621334 w 3633236"/>
              <a:gd name="connsiteY11" fmla="*/ 2340935 h 2944799"/>
              <a:gd name="connsiteX12" fmla="*/ 2116237 w 3633236"/>
              <a:gd name="connsiteY12" fmla="*/ 2123221 h 2944799"/>
              <a:gd name="connsiteX13" fmla="*/ 1671527 w 3633236"/>
              <a:gd name="connsiteY13" fmla="*/ 2318637 h 2944799"/>
              <a:gd name="connsiteX14" fmla="*/ 1345823 w 3633236"/>
              <a:gd name="connsiteY14" fmla="*/ 2588357 h 2944799"/>
              <a:gd name="connsiteX15" fmla="*/ 940579 w 3633236"/>
              <a:gd name="connsiteY15" fmla="*/ 2584775 h 2944799"/>
              <a:gd name="connsiteX16" fmla="*/ 618345 w 3633236"/>
              <a:gd name="connsiteY16" fmla="*/ 2382442 h 2944799"/>
              <a:gd name="connsiteX17" fmla="*/ 995138 w 3633236"/>
              <a:gd name="connsiteY17" fmla="*/ 1728649 h 2944799"/>
              <a:gd name="connsiteX18" fmla="*/ 1018939 w 3633236"/>
              <a:gd name="connsiteY18" fmla="*/ 1142084 h 2944799"/>
              <a:gd name="connsiteX19" fmla="*/ 470889 w 3633236"/>
              <a:gd name="connsiteY19" fmla="*/ 870819 h 2944799"/>
              <a:gd name="connsiteX20" fmla="*/ 5883 w 3633236"/>
              <a:gd name="connsiteY20" fmla="*/ 625434 h 2944799"/>
              <a:gd name="connsiteX0" fmla="*/ 5883 w 3633236"/>
              <a:gd name="connsiteY0" fmla="*/ 625434 h 2944799"/>
              <a:gd name="connsiteX1" fmla="*/ 247988 w 3633236"/>
              <a:gd name="connsiteY1" fmla="*/ 22014 h 2944799"/>
              <a:gd name="connsiteX2" fmla="*/ 807089 w 3633236"/>
              <a:gd name="connsiteY2" fmla="*/ 173396 h 2944799"/>
              <a:gd name="connsiteX3" fmla="*/ 1471802 w 3633236"/>
              <a:gd name="connsiteY3" fmla="*/ 573095 h 2944799"/>
              <a:gd name="connsiteX4" fmla="*/ 2290408 w 3633236"/>
              <a:gd name="connsiteY4" fmla="*/ 355381 h 2944799"/>
              <a:gd name="connsiteX5" fmla="*/ 2839048 w 3633236"/>
              <a:gd name="connsiteY5" fmla="*/ 459884 h 2944799"/>
              <a:gd name="connsiteX6" fmla="*/ 3352854 w 3633236"/>
              <a:gd name="connsiteY6" fmla="*/ 1156569 h 2944799"/>
              <a:gd name="connsiteX7" fmla="*/ 3587985 w 3633236"/>
              <a:gd name="connsiteY7" fmla="*/ 1853255 h 2944799"/>
              <a:gd name="connsiteX8" fmla="*/ 3587985 w 3633236"/>
              <a:gd name="connsiteY8" fmla="*/ 2628318 h 2944799"/>
              <a:gd name="connsiteX9" fmla="*/ 3117722 w 3633236"/>
              <a:gd name="connsiteY9" fmla="*/ 2933118 h 2944799"/>
              <a:gd name="connsiteX10" fmla="*/ 2778088 w 3633236"/>
              <a:gd name="connsiteY10" fmla="*/ 2828615 h 2944799"/>
              <a:gd name="connsiteX11" fmla="*/ 2621334 w 3633236"/>
              <a:gd name="connsiteY11" fmla="*/ 2340935 h 2944799"/>
              <a:gd name="connsiteX12" fmla="*/ 2116237 w 3633236"/>
              <a:gd name="connsiteY12" fmla="*/ 2123221 h 2944799"/>
              <a:gd name="connsiteX13" fmla="*/ 1671527 w 3633236"/>
              <a:gd name="connsiteY13" fmla="*/ 2318637 h 2944799"/>
              <a:gd name="connsiteX14" fmla="*/ 1345823 w 3633236"/>
              <a:gd name="connsiteY14" fmla="*/ 2588357 h 2944799"/>
              <a:gd name="connsiteX15" fmla="*/ 940579 w 3633236"/>
              <a:gd name="connsiteY15" fmla="*/ 2584775 h 2944799"/>
              <a:gd name="connsiteX16" fmla="*/ 618345 w 3633236"/>
              <a:gd name="connsiteY16" fmla="*/ 2382442 h 2944799"/>
              <a:gd name="connsiteX17" fmla="*/ 995138 w 3633236"/>
              <a:gd name="connsiteY17" fmla="*/ 1728649 h 2944799"/>
              <a:gd name="connsiteX18" fmla="*/ 1018939 w 3633236"/>
              <a:gd name="connsiteY18" fmla="*/ 1142084 h 2944799"/>
              <a:gd name="connsiteX19" fmla="*/ 470889 w 3633236"/>
              <a:gd name="connsiteY19" fmla="*/ 870819 h 2944799"/>
              <a:gd name="connsiteX20" fmla="*/ 5883 w 3633236"/>
              <a:gd name="connsiteY20" fmla="*/ 625434 h 2944799"/>
              <a:gd name="connsiteX0" fmla="*/ 5883 w 3633236"/>
              <a:gd name="connsiteY0" fmla="*/ 625434 h 2945136"/>
              <a:gd name="connsiteX1" fmla="*/ 247988 w 3633236"/>
              <a:gd name="connsiteY1" fmla="*/ 22014 h 2945136"/>
              <a:gd name="connsiteX2" fmla="*/ 807089 w 3633236"/>
              <a:gd name="connsiteY2" fmla="*/ 173396 h 2945136"/>
              <a:gd name="connsiteX3" fmla="*/ 1471802 w 3633236"/>
              <a:gd name="connsiteY3" fmla="*/ 573095 h 2945136"/>
              <a:gd name="connsiteX4" fmla="*/ 2290408 w 3633236"/>
              <a:gd name="connsiteY4" fmla="*/ 355381 h 2945136"/>
              <a:gd name="connsiteX5" fmla="*/ 2839048 w 3633236"/>
              <a:gd name="connsiteY5" fmla="*/ 459884 h 2945136"/>
              <a:gd name="connsiteX6" fmla="*/ 3352854 w 3633236"/>
              <a:gd name="connsiteY6" fmla="*/ 1156569 h 2945136"/>
              <a:gd name="connsiteX7" fmla="*/ 3587985 w 3633236"/>
              <a:gd name="connsiteY7" fmla="*/ 1853255 h 2945136"/>
              <a:gd name="connsiteX8" fmla="*/ 3587985 w 3633236"/>
              <a:gd name="connsiteY8" fmla="*/ 2628318 h 2945136"/>
              <a:gd name="connsiteX9" fmla="*/ 3117722 w 3633236"/>
              <a:gd name="connsiteY9" fmla="*/ 2933118 h 2945136"/>
              <a:gd name="connsiteX10" fmla="*/ 2778088 w 3633236"/>
              <a:gd name="connsiteY10" fmla="*/ 2828615 h 2945136"/>
              <a:gd name="connsiteX11" fmla="*/ 2930731 w 3633236"/>
              <a:gd name="connsiteY11" fmla="*/ 2325309 h 2945136"/>
              <a:gd name="connsiteX12" fmla="*/ 2116237 w 3633236"/>
              <a:gd name="connsiteY12" fmla="*/ 2123221 h 2945136"/>
              <a:gd name="connsiteX13" fmla="*/ 1671527 w 3633236"/>
              <a:gd name="connsiteY13" fmla="*/ 2318637 h 2945136"/>
              <a:gd name="connsiteX14" fmla="*/ 1345823 w 3633236"/>
              <a:gd name="connsiteY14" fmla="*/ 2588357 h 2945136"/>
              <a:gd name="connsiteX15" fmla="*/ 940579 w 3633236"/>
              <a:gd name="connsiteY15" fmla="*/ 2584775 h 2945136"/>
              <a:gd name="connsiteX16" fmla="*/ 618345 w 3633236"/>
              <a:gd name="connsiteY16" fmla="*/ 2382442 h 2945136"/>
              <a:gd name="connsiteX17" fmla="*/ 995138 w 3633236"/>
              <a:gd name="connsiteY17" fmla="*/ 1728649 h 2945136"/>
              <a:gd name="connsiteX18" fmla="*/ 1018939 w 3633236"/>
              <a:gd name="connsiteY18" fmla="*/ 1142084 h 2945136"/>
              <a:gd name="connsiteX19" fmla="*/ 470889 w 3633236"/>
              <a:gd name="connsiteY19" fmla="*/ 870819 h 2945136"/>
              <a:gd name="connsiteX20" fmla="*/ 5883 w 3633236"/>
              <a:gd name="connsiteY20" fmla="*/ 625434 h 2945136"/>
              <a:gd name="connsiteX0" fmla="*/ 5883 w 3633236"/>
              <a:gd name="connsiteY0" fmla="*/ 625434 h 2951245"/>
              <a:gd name="connsiteX1" fmla="*/ 247988 w 3633236"/>
              <a:gd name="connsiteY1" fmla="*/ 22014 h 2951245"/>
              <a:gd name="connsiteX2" fmla="*/ 807089 w 3633236"/>
              <a:gd name="connsiteY2" fmla="*/ 173396 h 2951245"/>
              <a:gd name="connsiteX3" fmla="*/ 1471802 w 3633236"/>
              <a:gd name="connsiteY3" fmla="*/ 573095 h 2951245"/>
              <a:gd name="connsiteX4" fmla="*/ 2290408 w 3633236"/>
              <a:gd name="connsiteY4" fmla="*/ 355381 h 2951245"/>
              <a:gd name="connsiteX5" fmla="*/ 2839048 w 3633236"/>
              <a:gd name="connsiteY5" fmla="*/ 459884 h 2951245"/>
              <a:gd name="connsiteX6" fmla="*/ 3352854 w 3633236"/>
              <a:gd name="connsiteY6" fmla="*/ 1156569 h 2951245"/>
              <a:gd name="connsiteX7" fmla="*/ 3587985 w 3633236"/>
              <a:gd name="connsiteY7" fmla="*/ 1853255 h 2951245"/>
              <a:gd name="connsiteX8" fmla="*/ 3587985 w 3633236"/>
              <a:gd name="connsiteY8" fmla="*/ 2628318 h 2951245"/>
              <a:gd name="connsiteX9" fmla="*/ 3117722 w 3633236"/>
              <a:gd name="connsiteY9" fmla="*/ 2933118 h 2951245"/>
              <a:gd name="connsiteX10" fmla="*/ 3034661 w 3633236"/>
              <a:gd name="connsiteY10" fmla="*/ 2852055 h 2951245"/>
              <a:gd name="connsiteX11" fmla="*/ 2930731 w 3633236"/>
              <a:gd name="connsiteY11" fmla="*/ 2325309 h 2951245"/>
              <a:gd name="connsiteX12" fmla="*/ 2116237 w 3633236"/>
              <a:gd name="connsiteY12" fmla="*/ 2123221 h 2951245"/>
              <a:gd name="connsiteX13" fmla="*/ 1671527 w 3633236"/>
              <a:gd name="connsiteY13" fmla="*/ 2318637 h 2951245"/>
              <a:gd name="connsiteX14" fmla="*/ 1345823 w 3633236"/>
              <a:gd name="connsiteY14" fmla="*/ 2588357 h 2951245"/>
              <a:gd name="connsiteX15" fmla="*/ 940579 w 3633236"/>
              <a:gd name="connsiteY15" fmla="*/ 2584775 h 2951245"/>
              <a:gd name="connsiteX16" fmla="*/ 618345 w 3633236"/>
              <a:gd name="connsiteY16" fmla="*/ 2382442 h 2951245"/>
              <a:gd name="connsiteX17" fmla="*/ 995138 w 3633236"/>
              <a:gd name="connsiteY17" fmla="*/ 1728649 h 2951245"/>
              <a:gd name="connsiteX18" fmla="*/ 1018939 w 3633236"/>
              <a:gd name="connsiteY18" fmla="*/ 1142084 h 2951245"/>
              <a:gd name="connsiteX19" fmla="*/ 470889 w 3633236"/>
              <a:gd name="connsiteY19" fmla="*/ 870819 h 2951245"/>
              <a:gd name="connsiteX20" fmla="*/ 5883 w 3633236"/>
              <a:gd name="connsiteY20" fmla="*/ 625434 h 2951245"/>
              <a:gd name="connsiteX0" fmla="*/ 5883 w 3609014"/>
              <a:gd name="connsiteY0" fmla="*/ 625434 h 2933565"/>
              <a:gd name="connsiteX1" fmla="*/ 247988 w 3609014"/>
              <a:gd name="connsiteY1" fmla="*/ 22014 h 2933565"/>
              <a:gd name="connsiteX2" fmla="*/ 807089 w 3609014"/>
              <a:gd name="connsiteY2" fmla="*/ 173396 h 2933565"/>
              <a:gd name="connsiteX3" fmla="*/ 1471802 w 3609014"/>
              <a:gd name="connsiteY3" fmla="*/ 573095 h 2933565"/>
              <a:gd name="connsiteX4" fmla="*/ 2290408 w 3609014"/>
              <a:gd name="connsiteY4" fmla="*/ 355381 h 2933565"/>
              <a:gd name="connsiteX5" fmla="*/ 2839048 w 3609014"/>
              <a:gd name="connsiteY5" fmla="*/ 459884 h 2933565"/>
              <a:gd name="connsiteX6" fmla="*/ 3352854 w 3609014"/>
              <a:gd name="connsiteY6" fmla="*/ 1156569 h 2933565"/>
              <a:gd name="connsiteX7" fmla="*/ 3587985 w 3609014"/>
              <a:gd name="connsiteY7" fmla="*/ 1853255 h 2933565"/>
              <a:gd name="connsiteX8" fmla="*/ 3587985 w 3609014"/>
              <a:gd name="connsiteY8" fmla="*/ 2628318 h 2933565"/>
              <a:gd name="connsiteX9" fmla="*/ 3502581 w 3609014"/>
              <a:gd name="connsiteY9" fmla="*/ 2909679 h 2933565"/>
              <a:gd name="connsiteX10" fmla="*/ 3034661 w 3609014"/>
              <a:gd name="connsiteY10" fmla="*/ 2852055 h 2933565"/>
              <a:gd name="connsiteX11" fmla="*/ 2930731 w 3609014"/>
              <a:gd name="connsiteY11" fmla="*/ 2325309 h 2933565"/>
              <a:gd name="connsiteX12" fmla="*/ 2116237 w 3609014"/>
              <a:gd name="connsiteY12" fmla="*/ 2123221 h 2933565"/>
              <a:gd name="connsiteX13" fmla="*/ 1671527 w 3609014"/>
              <a:gd name="connsiteY13" fmla="*/ 2318637 h 2933565"/>
              <a:gd name="connsiteX14" fmla="*/ 1345823 w 3609014"/>
              <a:gd name="connsiteY14" fmla="*/ 2588357 h 2933565"/>
              <a:gd name="connsiteX15" fmla="*/ 940579 w 3609014"/>
              <a:gd name="connsiteY15" fmla="*/ 2584775 h 2933565"/>
              <a:gd name="connsiteX16" fmla="*/ 618345 w 3609014"/>
              <a:gd name="connsiteY16" fmla="*/ 2382442 h 2933565"/>
              <a:gd name="connsiteX17" fmla="*/ 995138 w 3609014"/>
              <a:gd name="connsiteY17" fmla="*/ 1728649 h 2933565"/>
              <a:gd name="connsiteX18" fmla="*/ 1018939 w 3609014"/>
              <a:gd name="connsiteY18" fmla="*/ 1142084 h 2933565"/>
              <a:gd name="connsiteX19" fmla="*/ 470889 w 3609014"/>
              <a:gd name="connsiteY19" fmla="*/ 870819 h 2933565"/>
              <a:gd name="connsiteX20" fmla="*/ 5883 w 3609014"/>
              <a:gd name="connsiteY20" fmla="*/ 625434 h 2933565"/>
              <a:gd name="connsiteX0" fmla="*/ 5883 w 3616520"/>
              <a:gd name="connsiteY0" fmla="*/ 625434 h 2940959"/>
              <a:gd name="connsiteX1" fmla="*/ 247988 w 3616520"/>
              <a:gd name="connsiteY1" fmla="*/ 22014 h 2940959"/>
              <a:gd name="connsiteX2" fmla="*/ 807089 w 3616520"/>
              <a:gd name="connsiteY2" fmla="*/ 173396 h 2940959"/>
              <a:gd name="connsiteX3" fmla="*/ 1471802 w 3616520"/>
              <a:gd name="connsiteY3" fmla="*/ 573095 h 2940959"/>
              <a:gd name="connsiteX4" fmla="*/ 2290408 w 3616520"/>
              <a:gd name="connsiteY4" fmla="*/ 355381 h 2940959"/>
              <a:gd name="connsiteX5" fmla="*/ 2839048 w 3616520"/>
              <a:gd name="connsiteY5" fmla="*/ 459884 h 2940959"/>
              <a:gd name="connsiteX6" fmla="*/ 3352854 w 3616520"/>
              <a:gd name="connsiteY6" fmla="*/ 1156569 h 2940959"/>
              <a:gd name="connsiteX7" fmla="*/ 3587985 w 3616520"/>
              <a:gd name="connsiteY7" fmla="*/ 1853255 h 2940959"/>
              <a:gd name="connsiteX8" fmla="*/ 3603078 w 3616520"/>
              <a:gd name="connsiteY8" fmla="*/ 2526747 h 2940959"/>
              <a:gd name="connsiteX9" fmla="*/ 3502581 w 3616520"/>
              <a:gd name="connsiteY9" fmla="*/ 2909679 h 2940959"/>
              <a:gd name="connsiteX10" fmla="*/ 3034661 w 3616520"/>
              <a:gd name="connsiteY10" fmla="*/ 2852055 h 2940959"/>
              <a:gd name="connsiteX11" fmla="*/ 2930731 w 3616520"/>
              <a:gd name="connsiteY11" fmla="*/ 2325309 h 2940959"/>
              <a:gd name="connsiteX12" fmla="*/ 2116237 w 3616520"/>
              <a:gd name="connsiteY12" fmla="*/ 2123221 h 2940959"/>
              <a:gd name="connsiteX13" fmla="*/ 1671527 w 3616520"/>
              <a:gd name="connsiteY13" fmla="*/ 2318637 h 2940959"/>
              <a:gd name="connsiteX14" fmla="*/ 1345823 w 3616520"/>
              <a:gd name="connsiteY14" fmla="*/ 2588357 h 2940959"/>
              <a:gd name="connsiteX15" fmla="*/ 940579 w 3616520"/>
              <a:gd name="connsiteY15" fmla="*/ 2584775 h 2940959"/>
              <a:gd name="connsiteX16" fmla="*/ 618345 w 3616520"/>
              <a:gd name="connsiteY16" fmla="*/ 2382442 h 2940959"/>
              <a:gd name="connsiteX17" fmla="*/ 995138 w 3616520"/>
              <a:gd name="connsiteY17" fmla="*/ 1728649 h 2940959"/>
              <a:gd name="connsiteX18" fmla="*/ 1018939 w 3616520"/>
              <a:gd name="connsiteY18" fmla="*/ 1142084 h 2940959"/>
              <a:gd name="connsiteX19" fmla="*/ 470889 w 3616520"/>
              <a:gd name="connsiteY19" fmla="*/ 870819 h 2940959"/>
              <a:gd name="connsiteX20" fmla="*/ 5883 w 3616520"/>
              <a:gd name="connsiteY20" fmla="*/ 625434 h 2940959"/>
              <a:gd name="connsiteX0" fmla="*/ 5883 w 3616520"/>
              <a:gd name="connsiteY0" fmla="*/ 625434 h 2937990"/>
              <a:gd name="connsiteX1" fmla="*/ 247988 w 3616520"/>
              <a:gd name="connsiteY1" fmla="*/ 22014 h 2937990"/>
              <a:gd name="connsiteX2" fmla="*/ 807089 w 3616520"/>
              <a:gd name="connsiteY2" fmla="*/ 173396 h 2937990"/>
              <a:gd name="connsiteX3" fmla="*/ 1471802 w 3616520"/>
              <a:gd name="connsiteY3" fmla="*/ 573095 h 2937990"/>
              <a:gd name="connsiteX4" fmla="*/ 2290408 w 3616520"/>
              <a:gd name="connsiteY4" fmla="*/ 355381 h 2937990"/>
              <a:gd name="connsiteX5" fmla="*/ 2839048 w 3616520"/>
              <a:gd name="connsiteY5" fmla="*/ 459884 h 2937990"/>
              <a:gd name="connsiteX6" fmla="*/ 3352854 w 3616520"/>
              <a:gd name="connsiteY6" fmla="*/ 1156569 h 2937990"/>
              <a:gd name="connsiteX7" fmla="*/ 3587985 w 3616520"/>
              <a:gd name="connsiteY7" fmla="*/ 1853255 h 2937990"/>
              <a:gd name="connsiteX8" fmla="*/ 3603078 w 3616520"/>
              <a:gd name="connsiteY8" fmla="*/ 2526747 h 2937990"/>
              <a:gd name="connsiteX9" fmla="*/ 3502581 w 3616520"/>
              <a:gd name="connsiteY9" fmla="*/ 2909679 h 2937990"/>
              <a:gd name="connsiteX10" fmla="*/ 3215771 w 3616520"/>
              <a:gd name="connsiteY10" fmla="*/ 2844242 h 2937990"/>
              <a:gd name="connsiteX11" fmla="*/ 2930731 w 3616520"/>
              <a:gd name="connsiteY11" fmla="*/ 2325309 h 2937990"/>
              <a:gd name="connsiteX12" fmla="*/ 2116237 w 3616520"/>
              <a:gd name="connsiteY12" fmla="*/ 2123221 h 2937990"/>
              <a:gd name="connsiteX13" fmla="*/ 1671527 w 3616520"/>
              <a:gd name="connsiteY13" fmla="*/ 2318637 h 2937990"/>
              <a:gd name="connsiteX14" fmla="*/ 1345823 w 3616520"/>
              <a:gd name="connsiteY14" fmla="*/ 2588357 h 2937990"/>
              <a:gd name="connsiteX15" fmla="*/ 940579 w 3616520"/>
              <a:gd name="connsiteY15" fmla="*/ 2584775 h 2937990"/>
              <a:gd name="connsiteX16" fmla="*/ 618345 w 3616520"/>
              <a:gd name="connsiteY16" fmla="*/ 2382442 h 2937990"/>
              <a:gd name="connsiteX17" fmla="*/ 995138 w 3616520"/>
              <a:gd name="connsiteY17" fmla="*/ 1728649 h 2937990"/>
              <a:gd name="connsiteX18" fmla="*/ 1018939 w 3616520"/>
              <a:gd name="connsiteY18" fmla="*/ 1142084 h 2937990"/>
              <a:gd name="connsiteX19" fmla="*/ 470889 w 3616520"/>
              <a:gd name="connsiteY19" fmla="*/ 870819 h 2937990"/>
              <a:gd name="connsiteX20" fmla="*/ 5883 w 3616520"/>
              <a:gd name="connsiteY20" fmla="*/ 625434 h 2937990"/>
              <a:gd name="connsiteX0" fmla="*/ 5883 w 3616520"/>
              <a:gd name="connsiteY0" fmla="*/ 625434 h 2937990"/>
              <a:gd name="connsiteX1" fmla="*/ 247988 w 3616520"/>
              <a:gd name="connsiteY1" fmla="*/ 22014 h 2937990"/>
              <a:gd name="connsiteX2" fmla="*/ 807089 w 3616520"/>
              <a:gd name="connsiteY2" fmla="*/ 173396 h 2937990"/>
              <a:gd name="connsiteX3" fmla="*/ 1471802 w 3616520"/>
              <a:gd name="connsiteY3" fmla="*/ 573095 h 2937990"/>
              <a:gd name="connsiteX4" fmla="*/ 2290408 w 3616520"/>
              <a:gd name="connsiteY4" fmla="*/ 355381 h 2937990"/>
              <a:gd name="connsiteX5" fmla="*/ 2839048 w 3616520"/>
              <a:gd name="connsiteY5" fmla="*/ 459884 h 2937990"/>
              <a:gd name="connsiteX6" fmla="*/ 3352854 w 3616520"/>
              <a:gd name="connsiteY6" fmla="*/ 1156569 h 2937990"/>
              <a:gd name="connsiteX7" fmla="*/ 3587985 w 3616520"/>
              <a:gd name="connsiteY7" fmla="*/ 1853255 h 2937990"/>
              <a:gd name="connsiteX8" fmla="*/ 3603078 w 3616520"/>
              <a:gd name="connsiteY8" fmla="*/ 2526747 h 2937990"/>
              <a:gd name="connsiteX9" fmla="*/ 3502581 w 3616520"/>
              <a:gd name="connsiteY9" fmla="*/ 2909679 h 2937990"/>
              <a:gd name="connsiteX10" fmla="*/ 3215771 w 3616520"/>
              <a:gd name="connsiteY10" fmla="*/ 2844242 h 2937990"/>
              <a:gd name="connsiteX11" fmla="*/ 2930731 w 3616520"/>
              <a:gd name="connsiteY11" fmla="*/ 2325309 h 2937990"/>
              <a:gd name="connsiteX12" fmla="*/ 2116237 w 3616520"/>
              <a:gd name="connsiteY12" fmla="*/ 2123221 h 2937990"/>
              <a:gd name="connsiteX13" fmla="*/ 1656435 w 3616520"/>
              <a:gd name="connsiteY13" fmla="*/ 2224880 h 2937990"/>
              <a:gd name="connsiteX14" fmla="*/ 1345823 w 3616520"/>
              <a:gd name="connsiteY14" fmla="*/ 2588357 h 2937990"/>
              <a:gd name="connsiteX15" fmla="*/ 940579 w 3616520"/>
              <a:gd name="connsiteY15" fmla="*/ 2584775 h 2937990"/>
              <a:gd name="connsiteX16" fmla="*/ 618345 w 3616520"/>
              <a:gd name="connsiteY16" fmla="*/ 2382442 h 2937990"/>
              <a:gd name="connsiteX17" fmla="*/ 995138 w 3616520"/>
              <a:gd name="connsiteY17" fmla="*/ 1728649 h 2937990"/>
              <a:gd name="connsiteX18" fmla="*/ 1018939 w 3616520"/>
              <a:gd name="connsiteY18" fmla="*/ 1142084 h 2937990"/>
              <a:gd name="connsiteX19" fmla="*/ 470889 w 3616520"/>
              <a:gd name="connsiteY19" fmla="*/ 870819 h 2937990"/>
              <a:gd name="connsiteX20" fmla="*/ 5883 w 3616520"/>
              <a:gd name="connsiteY20" fmla="*/ 625434 h 2937990"/>
              <a:gd name="connsiteX0" fmla="*/ 5883 w 3616520"/>
              <a:gd name="connsiteY0" fmla="*/ 625434 h 2937990"/>
              <a:gd name="connsiteX1" fmla="*/ 247988 w 3616520"/>
              <a:gd name="connsiteY1" fmla="*/ 22014 h 2937990"/>
              <a:gd name="connsiteX2" fmla="*/ 807089 w 3616520"/>
              <a:gd name="connsiteY2" fmla="*/ 173396 h 2937990"/>
              <a:gd name="connsiteX3" fmla="*/ 1471802 w 3616520"/>
              <a:gd name="connsiteY3" fmla="*/ 573095 h 2937990"/>
              <a:gd name="connsiteX4" fmla="*/ 2290408 w 3616520"/>
              <a:gd name="connsiteY4" fmla="*/ 355381 h 2937990"/>
              <a:gd name="connsiteX5" fmla="*/ 2839048 w 3616520"/>
              <a:gd name="connsiteY5" fmla="*/ 459884 h 2937990"/>
              <a:gd name="connsiteX6" fmla="*/ 3352854 w 3616520"/>
              <a:gd name="connsiteY6" fmla="*/ 1156569 h 2937990"/>
              <a:gd name="connsiteX7" fmla="*/ 3587985 w 3616520"/>
              <a:gd name="connsiteY7" fmla="*/ 1853255 h 2937990"/>
              <a:gd name="connsiteX8" fmla="*/ 3603078 w 3616520"/>
              <a:gd name="connsiteY8" fmla="*/ 2526747 h 2937990"/>
              <a:gd name="connsiteX9" fmla="*/ 3502581 w 3616520"/>
              <a:gd name="connsiteY9" fmla="*/ 2909679 h 2937990"/>
              <a:gd name="connsiteX10" fmla="*/ 3215771 w 3616520"/>
              <a:gd name="connsiteY10" fmla="*/ 2844242 h 2937990"/>
              <a:gd name="connsiteX11" fmla="*/ 2930731 w 3616520"/>
              <a:gd name="connsiteY11" fmla="*/ 2325309 h 2937990"/>
              <a:gd name="connsiteX12" fmla="*/ 2244523 w 3616520"/>
              <a:gd name="connsiteY12" fmla="*/ 2060716 h 2937990"/>
              <a:gd name="connsiteX13" fmla="*/ 1656435 w 3616520"/>
              <a:gd name="connsiteY13" fmla="*/ 2224880 h 2937990"/>
              <a:gd name="connsiteX14" fmla="*/ 1345823 w 3616520"/>
              <a:gd name="connsiteY14" fmla="*/ 2588357 h 2937990"/>
              <a:gd name="connsiteX15" fmla="*/ 940579 w 3616520"/>
              <a:gd name="connsiteY15" fmla="*/ 2584775 h 2937990"/>
              <a:gd name="connsiteX16" fmla="*/ 618345 w 3616520"/>
              <a:gd name="connsiteY16" fmla="*/ 2382442 h 2937990"/>
              <a:gd name="connsiteX17" fmla="*/ 995138 w 3616520"/>
              <a:gd name="connsiteY17" fmla="*/ 1728649 h 2937990"/>
              <a:gd name="connsiteX18" fmla="*/ 1018939 w 3616520"/>
              <a:gd name="connsiteY18" fmla="*/ 1142084 h 2937990"/>
              <a:gd name="connsiteX19" fmla="*/ 470889 w 3616520"/>
              <a:gd name="connsiteY19" fmla="*/ 870819 h 2937990"/>
              <a:gd name="connsiteX20" fmla="*/ 5883 w 3616520"/>
              <a:gd name="connsiteY20" fmla="*/ 625434 h 2937990"/>
              <a:gd name="connsiteX0" fmla="*/ 5769 w 3616406"/>
              <a:gd name="connsiteY0" fmla="*/ 615240 h 2927796"/>
              <a:gd name="connsiteX1" fmla="*/ 247874 w 3616406"/>
              <a:gd name="connsiteY1" fmla="*/ 11820 h 2927796"/>
              <a:gd name="connsiteX2" fmla="*/ 784336 w 3616406"/>
              <a:gd name="connsiteY2" fmla="*/ 241334 h 2927796"/>
              <a:gd name="connsiteX3" fmla="*/ 1471688 w 3616406"/>
              <a:gd name="connsiteY3" fmla="*/ 562901 h 2927796"/>
              <a:gd name="connsiteX4" fmla="*/ 2290294 w 3616406"/>
              <a:gd name="connsiteY4" fmla="*/ 345187 h 2927796"/>
              <a:gd name="connsiteX5" fmla="*/ 2838934 w 3616406"/>
              <a:gd name="connsiteY5" fmla="*/ 449690 h 2927796"/>
              <a:gd name="connsiteX6" fmla="*/ 3352740 w 3616406"/>
              <a:gd name="connsiteY6" fmla="*/ 1146375 h 2927796"/>
              <a:gd name="connsiteX7" fmla="*/ 3587871 w 3616406"/>
              <a:gd name="connsiteY7" fmla="*/ 1843061 h 2927796"/>
              <a:gd name="connsiteX8" fmla="*/ 3602964 w 3616406"/>
              <a:gd name="connsiteY8" fmla="*/ 2516553 h 2927796"/>
              <a:gd name="connsiteX9" fmla="*/ 3502467 w 3616406"/>
              <a:gd name="connsiteY9" fmla="*/ 2899485 h 2927796"/>
              <a:gd name="connsiteX10" fmla="*/ 3215657 w 3616406"/>
              <a:gd name="connsiteY10" fmla="*/ 2834048 h 2927796"/>
              <a:gd name="connsiteX11" fmla="*/ 2930617 w 3616406"/>
              <a:gd name="connsiteY11" fmla="*/ 2315115 h 2927796"/>
              <a:gd name="connsiteX12" fmla="*/ 2244409 w 3616406"/>
              <a:gd name="connsiteY12" fmla="*/ 2050522 h 2927796"/>
              <a:gd name="connsiteX13" fmla="*/ 1656321 w 3616406"/>
              <a:gd name="connsiteY13" fmla="*/ 2214686 h 2927796"/>
              <a:gd name="connsiteX14" fmla="*/ 1345709 w 3616406"/>
              <a:gd name="connsiteY14" fmla="*/ 2578163 h 2927796"/>
              <a:gd name="connsiteX15" fmla="*/ 940465 w 3616406"/>
              <a:gd name="connsiteY15" fmla="*/ 2574581 h 2927796"/>
              <a:gd name="connsiteX16" fmla="*/ 618231 w 3616406"/>
              <a:gd name="connsiteY16" fmla="*/ 2372248 h 2927796"/>
              <a:gd name="connsiteX17" fmla="*/ 995024 w 3616406"/>
              <a:gd name="connsiteY17" fmla="*/ 1718455 h 2927796"/>
              <a:gd name="connsiteX18" fmla="*/ 1018825 w 3616406"/>
              <a:gd name="connsiteY18" fmla="*/ 1131890 h 2927796"/>
              <a:gd name="connsiteX19" fmla="*/ 470775 w 3616406"/>
              <a:gd name="connsiteY19" fmla="*/ 860625 h 2927796"/>
              <a:gd name="connsiteX20" fmla="*/ 5769 w 3616406"/>
              <a:gd name="connsiteY20" fmla="*/ 615240 h 2927796"/>
              <a:gd name="connsiteX0" fmla="*/ 5769 w 3616406"/>
              <a:gd name="connsiteY0" fmla="*/ 615785 h 2928341"/>
              <a:gd name="connsiteX1" fmla="*/ 247874 w 3616406"/>
              <a:gd name="connsiteY1" fmla="*/ 12365 h 2928341"/>
              <a:gd name="connsiteX2" fmla="*/ 784336 w 3616406"/>
              <a:gd name="connsiteY2" fmla="*/ 241879 h 2928341"/>
              <a:gd name="connsiteX3" fmla="*/ 1350948 w 3616406"/>
              <a:gd name="connsiteY3" fmla="*/ 633764 h 2928341"/>
              <a:gd name="connsiteX4" fmla="*/ 2290294 w 3616406"/>
              <a:gd name="connsiteY4" fmla="*/ 345732 h 2928341"/>
              <a:gd name="connsiteX5" fmla="*/ 2838934 w 3616406"/>
              <a:gd name="connsiteY5" fmla="*/ 450235 h 2928341"/>
              <a:gd name="connsiteX6" fmla="*/ 3352740 w 3616406"/>
              <a:gd name="connsiteY6" fmla="*/ 1146920 h 2928341"/>
              <a:gd name="connsiteX7" fmla="*/ 3587871 w 3616406"/>
              <a:gd name="connsiteY7" fmla="*/ 1843606 h 2928341"/>
              <a:gd name="connsiteX8" fmla="*/ 3602964 w 3616406"/>
              <a:gd name="connsiteY8" fmla="*/ 2517098 h 2928341"/>
              <a:gd name="connsiteX9" fmla="*/ 3502467 w 3616406"/>
              <a:gd name="connsiteY9" fmla="*/ 2900030 h 2928341"/>
              <a:gd name="connsiteX10" fmla="*/ 3215657 w 3616406"/>
              <a:gd name="connsiteY10" fmla="*/ 2834593 h 2928341"/>
              <a:gd name="connsiteX11" fmla="*/ 2930617 w 3616406"/>
              <a:gd name="connsiteY11" fmla="*/ 2315660 h 2928341"/>
              <a:gd name="connsiteX12" fmla="*/ 2244409 w 3616406"/>
              <a:gd name="connsiteY12" fmla="*/ 2051067 h 2928341"/>
              <a:gd name="connsiteX13" fmla="*/ 1656321 w 3616406"/>
              <a:gd name="connsiteY13" fmla="*/ 2215231 h 2928341"/>
              <a:gd name="connsiteX14" fmla="*/ 1345709 w 3616406"/>
              <a:gd name="connsiteY14" fmla="*/ 2578708 h 2928341"/>
              <a:gd name="connsiteX15" fmla="*/ 940465 w 3616406"/>
              <a:gd name="connsiteY15" fmla="*/ 2575126 h 2928341"/>
              <a:gd name="connsiteX16" fmla="*/ 618231 w 3616406"/>
              <a:gd name="connsiteY16" fmla="*/ 2372793 h 2928341"/>
              <a:gd name="connsiteX17" fmla="*/ 995024 w 3616406"/>
              <a:gd name="connsiteY17" fmla="*/ 1719000 h 2928341"/>
              <a:gd name="connsiteX18" fmla="*/ 1018825 w 3616406"/>
              <a:gd name="connsiteY18" fmla="*/ 1132435 h 2928341"/>
              <a:gd name="connsiteX19" fmla="*/ 470775 w 3616406"/>
              <a:gd name="connsiteY19" fmla="*/ 861170 h 2928341"/>
              <a:gd name="connsiteX20" fmla="*/ 5769 w 3616406"/>
              <a:gd name="connsiteY20" fmla="*/ 615785 h 2928341"/>
              <a:gd name="connsiteX0" fmla="*/ 5769 w 3616406"/>
              <a:gd name="connsiteY0" fmla="*/ 615785 h 2928341"/>
              <a:gd name="connsiteX1" fmla="*/ 247874 w 3616406"/>
              <a:gd name="connsiteY1" fmla="*/ 12365 h 2928341"/>
              <a:gd name="connsiteX2" fmla="*/ 784336 w 3616406"/>
              <a:gd name="connsiteY2" fmla="*/ 241879 h 2928341"/>
              <a:gd name="connsiteX3" fmla="*/ 1350948 w 3616406"/>
              <a:gd name="connsiteY3" fmla="*/ 633764 h 2928341"/>
              <a:gd name="connsiteX4" fmla="*/ 2290294 w 3616406"/>
              <a:gd name="connsiteY4" fmla="*/ 345732 h 2928341"/>
              <a:gd name="connsiteX5" fmla="*/ 2838934 w 3616406"/>
              <a:gd name="connsiteY5" fmla="*/ 450235 h 2928341"/>
              <a:gd name="connsiteX6" fmla="*/ 3352740 w 3616406"/>
              <a:gd name="connsiteY6" fmla="*/ 1146920 h 2928341"/>
              <a:gd name="connsiteX7" fmla="*/ 3587871 w 3616406"/>
              <a:gd name="connsiteY7" fmla="*/ 1843606 h 2928341"/>
              <a:gd name="connsiteX8" fmla="*/ 3602964 w 3616406"/>
              <a:gd name="connsiteY8" fmla="*/ 2517098 h 2928341"/>
              <a:gd name="connsiteX9" fmla="*/ 3502467 w 3616406"/>
              <a:gd name="connsiteY9" fmla="*/ 2900030 h 2928341"/>
              <a:gd name="connsiteX10" fmla="*/ 3215657 w 3616406"/>
              <a:gd name="connsiteY10" fmla="*/ 2834593 h 2928341"/>
              <a:gd name="connsiteX11" fmla="*/ 2930617 w 3616406"/>
              <a:gd name="connsiteY11" fmla="*/ 2315660 h 2928341"/>
              <a:gd name="connsiteX12" fmla="*/ 2244409 w 3616406"/>
              <a:gd name="connsiteY12" fmla="*/ 2051067 h 2928341"/>
              <a:gd name="connsiteX13" fmla="*/ 1656321 w 3616406"/>
              <a:gd name="connsiteY13" fmla="*/ 2215231 h 2928341"/>
              <a:gd name="connsiteX14" fmla="*/ 1345709 w 3616406"/>
              <a:gd name="connsiteY14" fmla="*/ 2578708 h 2928341"/>
              <a:gd name="connsiteX15" fmla="*/ 940465 w 3616406"/>
              <a:gd name="connsiteY15" fmla="*/ 2575126 h 2928341"/>
              <a:gd name="connsiteX16" fmla="*/ 618231 w 3616406"/>
              <a:gd name="connsiteY16" fmla="*/ 2372793 h 2928341"/>
              <a:gd name="connsiteX17" fmla="*/ 995024 w 3616406"/>
              <a:gd name="connsiteY17" fmla="*/ 1719000 h 2928341"/>
              <a:gd name="connsiteX18" fmla="*/ 1018825 w 3616406"/>
              <a:gd name="connsiteY18" fmla="*/ 1132435 h 2928341"/>
              <a:gd name="connsiteX19" fmla="*/ 470775 w 3616406"/>
              <a:gd name="connsiteY19" fmla="*/ 861170 h 2928341"/>
              <a:gd name="connsiteX20" fmla="*/ 5769 w 3616406"/>
              <a:gd name="connsiteY20" fmla="*/ 615785 h 2928341"/>
              <a:gd name="connsiteX0" fmla="*/ 5769 w 3616406"/>
              <a:gd name="connsiteY0" fmla="*/ 615785 h 2889040"/>
              <a:gd name="connsiteX1" fmla="*/ 247874 w 3616406"/>
              <a:gd name="connsiteY1" fmla="*/ 12365 h 2889040"/>
              <a:gd name="connsiteX2" fmla="*/ 784336 w 3616406"/>
              <a:gd name="connsiteY2" fmla="*/ 241879 h 2889040"/>
              <a:gd name="connsiteX3" fmla="*/ 1350948 w 3616406"/>
              <a:gd name="connsiteY3" fmla="*/ 633764 h 2889040"/>
              <a:gd name="connsiteX4" fmla="*/ 2290294 w 3616406"/>
              <a:gd name="connsiteY4" fmla="*/ 345732 h 2889040"/>
              <a:gd name="connsiteX5" fmla="*/ 2838934 w 3616406"/>
              <a:gd name="connsiteY5" fmla="*/ 450235 h 2889040"/>
              <a:gd name="connsiteX6" fmla="*/ 3352740 w 3616406"/>
              <a:gd name="connsiteY6" fmla="*/ 1146920 h 2889040"/>
              <a:gd name="connsiteX7" fmla="*/ 3587871 w 3616406"/>
              <a:gd name="connsiteY7" fmla="*/ 1843606 h 2889040"/>
              <a:gd name="connsiteX8" fmla="*/ 3602964 w 3616406"/>
              <a:gd name="connsiteY8" fmla="*/ 2517098 h 2889040"/>
              <a:gd name="connsiteX9" fmla="*/ 3502467 w 3616406"/>
              <a:gd name="connsiteY9" fmla="*/ 2837525 h 2889040"/>
              <a:gd name="connsiteX10" fmla="*/ 3215657 w 3616406"/>
              <a:gd name="connsiteY10" fmla="*/ 2834593 h 2889040"/>
              <a:gd name="connsiteX11" fmla="*/ 2930617 w 3616406"/>
              <a:gd name="connsiteY11" fmla="*/ 2315660 h 2889040"/>
              <a:gd name="connsiteX12" fmla="*/ 2244409 w 3616406"/>
              <a:gd name="connsiteY12" fmla="*/ 2051067 h 2889040"/>
              <a:gd name="connsiteX13" fmla="*/ 1656321 w 3616406"/>
              <a:gd name="connsiteY13" fmla="*/ 2215231 h 2889040"/>
              <a:gd name="connsiteX14" fmla="*/ 1345709 w 3616406"/>
              <a:gd name="connsiteY14" fmla="*/ 2578708 h 2889040"/>
              <a:gd name="connsiteX15" fmla="*/ 940465 w 3616406"/>
              <a:gd name="connsiteY15" fmla="*/ 2575126 h 2889040"/>
              <a:gd name="connsiteX16" fmla="*/ 618231 w 3616406"/>
              <a:gd name="connsiteY16" fmla="*/ 2372793 h 2889040"/>
              <a:gd name="connsiteX17" fmla="*/ 995024 w 3616406"/>
              <a:gd name="connsiteY17" fmla="*/ 1719000 h 2889040"/>
              <a:gd name="connsiteX18" fmla="*/ 1018825 w 3616406"/>
              <a:gd name="connsiteY18" fmla="*/ 1132435 h 2889040"/>
              <a:gd name="connsiteX19" fmla="*/ 470775 w 3616406"/>
              <a:gd name="connsiteY19" fmla="*/ 861170 h 2889040"/>
              <a:gd name="connsiteX20" fmla="*/ 5769 w 3616406"/>
              <a:gd name="connsiteY20" fmla="*/ 615785 h 2889040"/>
              <a:gd name="connsiteX0" fmla="*/ 5769 w 3616406"/>
              <a:gd name="connsiteY0" fmla="*/ 615785 h 2889040"/>
              <a:gd name="connsiteX1" fmla="*/ 247874 w 3616406"/>
              <a:gd name="connsiteY1" fmla="*/ 12365 h 2889040"/>
              <a:gd name="connsiteX2" fmla="*/ 784336 w 3616406"/>
              <a:gd name="connsiteY2" fmla="*/ 241879 h 2889040"/>
              <a:gd name="connsiteX3" fmla="*/ 1350948 w 3616406"/>
              <a:gd name="connsiteY3" fmla="*/ 633764 h 2889040"/>
              <a:gd name="connsiteX4" fmla="*/ 2290294 w 3616406"/>
              <a:gd name="connsiteY4" fmla="*/ 408238 h 2889040"/>
              <a:gd name="connsiteX5" fmla="*/ 2838934 w 3616406"/>
              <a:gd name="connsiteY5" fmla="*/ 450235 h 2889040"/>
              <a:gd name="connsiteX6" fmla="*/ 3352740 w 3616406"/>
              <a:gd name="connsiteY6" fmla="*/ 1146920 h 2889040"/>
              <a:gd name="connsiteX7" fmla="*/ 3587871 w 3616406"/>
              <a:gd name="connsiteY7" fmla="*/ 1843606 h 2889040"/>
              <a:gd name="connsiteX8" fmla="*/ 3602964 w 3616406"/>
              <a:gd name="connsiteY8" fmla="*/ 2517098 h 2889040"/>
              <a:gd name="connsiteX9" fmla="*/ 3502467 w 3616406"/>
              <a:gd name="connsiteY9" fmla="*/ 2837525 h 2889040"/>
              <a:gd name="connsiteX10" fmla="*/ 3215657 w 3616406"/>
              <a:gd name="connsiteY10" fmla="*/ 2834593 h 2889040"/>
              <a:gd name="connsiteX11" fmla="*/ 2930617 w 3616406"/>
              <a:gd name="connsiteY11" fmla="*/ 2315660 h 2889040"/>
              <a:gd name="connsiteX12" fmla="*/ 2244409 w 3616406"/>
              <a:gd name="connsiteY12" fmla="*/ 2051067 h 2889040"/>
              <a:gd name="connsiteX13" fmla="*/ 1656321 w 3616406"/>
              <a:gd name="connsiteY13" fmla="*/ 2215231 h 2889040"/>
              <a:gd name="connsiteX14" fmla="*/ 1345709 w 3616406"/>
              <a:gd name="connsiteY14" fmla="*/ 2578708 h 2889040"/>
              <a:gd name="connsiteX15" fmla="*/ 940465 w 3616406"/>
              <a:gd name="connsiteY15" fmla="*/ 2575126 h 2889040"/>
              <a:gd name="connsiteX16" fmla="*/ 618231 w 3616406"/>
              <a:gd name="connsiteY16" fmla="*/ 2372793 h 2889040"/>
              <a:gd name="connsiteX17" fmla="*/ 995024 w 3616406"/>
              <a:gd name="connsiteY17" fmla="*/ 1719000 h 2889040"/>
              <a:gd name="connsiteX18" fmla="*/ 1018825 w 3616406"/>
              <a:gd name="connsiteY18" fmla="*/ 1132435 h 2889040"/>
              <a:gd name="connsiteX19" fmla="*/ 470775 w 3616406"/>
              <a:gd name="connsiteY19" fmla="*/ 861170 h 2889040"/>
              <a:gd name="connsiteX20" fmla="*/ 5769 w 3616406"/>
              <a:gd name="connsiteY20" fmla="*/ 615785 h 2889040"/>
              <a:gd name="connsiteX0" fmla="*/ 5769 w 3616406"/>
              <a:gd name="connsiteY0" fmla="*/ 615785 h 2889040"/>
              <a:gd name="connsiteX1" fmla="*/ 247874 w 3616406"/>
              <a:gd name="connsiteY1" fmla="*/ 12365 h 2889040"/>
              <a:gd name="connsiteX2" fmla="*/ 784336 w 3616406"/>
              <a:gd name="connsiteY2" fmla="*/ 241879 h 2889040"/>
              <a:gd name="connsiteX3" fmla="*/ 1350948 w 3616406"/>
              <a:gd name="connsiteY3" fmla="*/ 633764 h 2889040"/>
              <a:gd name="connsiteX4" fmla="*/ 2290294 w 3616406"/>
              <a:gd name="connsiteY4" fmla="*/ 408238 h 2889040"/>
              <a:gd name="connsiteX5" fmla="*/ 2861573 w 3616406"/>
              <a:gd name="connsiteY5" fmla="*/ 520554 h 2889040"/>
              <a:gd name="connsiteX6" fmla="*/ 3352740 w 3616406"/>
              <a:gd name="connsiteY6" fmla="*/ 1146920 h 2889040"/>
              <a:gd name="connsiteX7" fmla="*/ 3587871 w 3616406"/>
              <a:gd name="connsiteY7" fmla="*/ 1843606 h 2889040"/>
              <a:gd name="connsiteX8" fmla="*/ 3602964 w 3616406"/>
              <a:gd name="connsiteY8" fmla="*/ 2517098 h 2889040"/>
              <a:gd name="connsiteX9" fmla="*/ 3502467 w 3616406"/>
              <a:gd name="connsiteY9" fmla="*/ 2837525 h 2889040"/>
              <a:gd name="connsiteX10" fmla="*/ 3215657 w 3616406"/>
              <a:gd name="connsiteY10" fmla="*/ 2834593 h 2889040"/>
              <a:gd name="connsiteX11" fmla="*/ 2930617 w 3616406"/>
              <a:gd name="connsiteY11" fmla="*/ 2315660 h 2889040"/>
              <a:gd name="connsiteX12" fmla="*/ 2244409 w 3616406"/>
              <a:gd name="connsiteY12" fmla="*/ 2051067 h 2889040"/>
              <a:gd name="connsiteX13" fmla="*/ 1656321 w 3616406"/>
              <a:gd name="connsiteY13" fmla="*/ 2215231 h 2889040"/>
              <a:gd name="connsiteX14" fmla="*/ 1345709 w 3616406"/>
              <a:gd name="connsiteY14" fmla="*/ 2578708 h 2889040"/>
              <a:gd name="connsiteX15" fmla="*/ 940465 w 3616406"/>
              <a:gd name="connsiteY15" fmla="*/ 2575126 h 2889040"/>
              <a:gd name="connsiteX16" fmla="*/ 618231 w 3616406"/>
              <a:gd name="connsiteY16" fmla="*/ 2372793 h 2889040"/>
              <a:gd name="connsiteX17" fmla="*/ 995024 w 3616406"/>
              <a:gd name="connsiteY17" fmla="*/ 1719000 h 2889040"/>
              <a:gd name="connsiteX18" fmla="*/ 1018825 w 3616406"/>
              <a:gd name="connsiteY18" fmla="*/ 1132435 h 2889040"/>
              <a:gd name="connsiteX19" fmla="*/ 470775 w 3616406"/>
              <a:gd name="connsiteY19" fmla="*/ 861170 h 2889040"/>
              <a:gd name="connsiteX20" fmla="*/ 5769 w 3616406"/>
              <a:gd name="connsiteY20" fmla="*/ 615785 h 2889040"/>
              <a:gd name="connsiteX0" fmla="*/ 5769 w 3603100"/>
              <a:gd name="connsiteY0" fmla="*/ 615785 h 2889040"/>
              <a:gd name="connsiteX1" fmla="*/ 247874 w 3603100"/>
              <a:gd name="connsiteY1" fmla="*/ 12365 h 2889040"/>
              <a:gd name="connsiteX2" fmla="*/ 784336 w 3603100"/>
              <a:gd name="connsiteY2" fmla="*/ 241879 h 2889040"/>
              <a:gd name="connsiteX3" fmla="*/ 1350948 w 3603100"/>
              <a:gd name="connsiteY3" fmla="*/ 633764 h 2889040"/>
              <a:gd name="connsiteX4" fmla="*/ 2290294 w 3603100"/>
              <a:gd name="connsiteY4" fmla="*/ 408238 h 2889040"/>
              <a:gd name="connsiteX5" fmla="*/ 2861573 w 3603100"/>
              <a:gd name="connsiteY5" fmla="*/ 520554 h 2889040"/>
              <a:gd name="connsiteX6" fmla="*/ 3352740 w 3603100"/>
              <a:gd name="connsiteY6" fmla="*/ 1146920 h 2889040"/>
              <a:gd name="connsiteX7" fmla="*/ 3519955 w 3603100"/>
              <a:gd name="connsiteY7" fmla="*/ 1843606 h 2889040"/>
              <a:gd name="connsiteX8" fmla="*/ 3602964 w 3603100"/>
              <a:gd name="connsiteY8" fmla="*/ 2517098 h 2889040"/>
              <a:gd name="connsiteX9" fmla="*/ 3502467 w 3603100"/>
              <a:gd name="connsiteY9" fmla="*/ 2837525 h 2889040"/>
              <a:gd name="connsiteX10" fmla="*/ 3215657 w 3603100"/>
              <a:gd name="connsiteY10" fmla="*/ 2834593 h 2889040"/>
              <a:gd name="connsiteX11" fmla="*/ 2930617 w 3603100"/>
              <a:gd name="connsiteY11" fmla="*/ 2315660 h 2889040"/>
              <a:gd name="connsiteX12" fmla="*/ 2244409 w 3603100"/>
              <a:gd name="connsiteY12" fmla="*/ 2051067 h 2889040"/>
              <a:gd name="connsiteX13" fmla="*/ 1656321 w 3603100"/>
              <a:gd name="connsiteY13" fmla="*/ 2215231 h 2889040"/>
              <a:gd name="connsiteX14" fmla="*/ 1345709 w 3603100"/>
              <a:gd name="connsiteY14" fmla="*/ 2578708 h 2889040"/>
              <a:gd name="connsiteX15" fmla="*/ 940465 w 3603100"/>
              <a:gd name="connsiteY15" fmla="*/ 2575126 h 2889040"/>
              <a:gd name="connsiteX16" fmla="*/ 618231 w 3603100"/>
              <a:gd name="connsiteY16" fmla="*/ 2372793 h 2889040"/>
              <a:gd name="connsiteX17" fmla="*/ 995024 w 3603100"/>
              <a:gd name="connsiteY17" fmla="*/ 1719000 h 2889040"/>
              <a:gd name="connsiteX18" fmla="*/ 1018825 w 3603100"/>
              <a:gd name="connsiteY18" fmla="*/ 1132435 h 2889040"/>
              <a:gd name="connsiteX19" fmla="*/ 470775 w 3603100"/>
              <a:gd name="connsiteY19" fmla="*/ 861170 h 2889040"/>
              <a:gd name="connsiteX20" fmla="*/ 5769 w 3603100"/>
              <a:gd name="connsiteY20" fmla="*/ 615785 h 2889040"/>
              <a:gd name="connsiteX0" fmla="*/ 5769 w 3603112"/>
              <a:gd name="connsiteY0" fmla="*/ 615785 h 2889040"/>
              <a:gd name="connsiteX1" fmla="*/ 247874 w 3603112"/>
              <a:gd name="connsiteY1" fmla="*/ 12365 h 2889040"/>
              <a:gd name="connsiteX2" fmla="*/ 784336 w 3603112"/>
              <a:gd name="connsiteY2" fmla="*/ 241879 h 2889040"/>
              <a:gd name="connsiteX3" fmla="*/ 1350948 w 3603112"/>
              <a:gd name="connsiteY3" fmla="*/ 633764 h 2889040"/>
              <a:gd name="connsiteX4" fmla="*/ 2290294 w 3603112"/>
              <a:gd name="connsiteY4" fmla="*/ 408238 h 2889040"/>
              <a:gd name="connsiteX5" fmla="*/ 2861573 w 3603112"/>
              <a:gd name="connsiteY5" fmla="*/ 520554 h 2889040"/>
              <a:gd name="connsiteX6" fmla="*/ 3330101 w 3603112"/>
              <a:gd name="connsiteY6" fmla="*/ 1170359 h 2889040"/>
              <a:gd name="connsiteX7" fmla="*/ 3519955 w 3603112"/>
              <a:gd name="connsiteY7" fmla="*/ 1843606 h 2889040"/>
              <a:gd name="connsiteX8" fmla="*/ 3602964 w 3603112"/>
              <a:gd name="connsiteY8" fmla="*/ 2517098 h 2889040"/>
              <a:gd name="connsiteX9" fmla="*/ 3502467 w 3603112"/>
              <a:gd name="connsiteY9" fmla="*/ 2837525 h 2889040"/>
              <a:gd name="connsiteX10" fmla="*/ 3215657 w 3603112"/>
              <a:gd name="connsiteY10" fmla="*/ 2834593 h 2889040"/>
              <a:gd name="connsiteX11" fmla="*/ 2930617 w 3603112"/>
              <a:gd name="connsiteY11" fmla="*/ 2315660 h 2889040"/>
              <a:gd name="connsiteX12" fmla="*/ 2244409 w 3603112"/>
              <a:gd name="connsiteY12" fmla="*/ 2051067 h 2889040"/>
              <a:gd name="connsiteX13" fmla="*/ 1656321 w 3603112"/>
              <a:gd name="connsiteY13" fmla="*/ 2215231 h 2889040"/>
              <a:gd name="connsiteX14" fmla="*/ 1345709 w 3603112"/>
              <a:gd name="connsiteY14" fmla="*/ 2578708 h 2889040"/>
              <a:gd name="connsiteX15" fmla="*/ 940465 w 3603112"/>
              <a:gd name="connsiteY15" fmla="*/ 2575126 h 2889040"/>
              <a:gd name="connsiteX16" fmla="*/ 618231 w 3603112"/>
              <a:gd name="connsiteY16" fmla="*/ 2372793 h 2889040"/>
              <a:gd name="connsiteX17" fmla="*/ 995024 w 3603112"/>
              <a:gd name="connsiteY17" fmla="*/ 1719000 h 2889040"/>
              <a:gd name="connsiteX18" fmla="*/ 1018825 w 3603112"/>
              <a:gd name="connsiteY18" fmla="*/ 1132435 h 2889040"/>
              <a:gd name="connsiteX19" fmla="*/ 470775 w 3603112"/>
              <a:gd name="connsiteY19" fmla="*/ 861170 h 2889040"/>
              <a:gd name="connsiteX20" fmla="*/ 5769 w 3603112"/>
              <a:gd name="connsiteY20" fmla="*/ 615785 h 2889040"/>
              <a:gd name="connsiteX0" fmla="*/ 5769 w 3603112"/>
              <a:gd name="connsiteY0" fmla="*/ 613092 h 2886347"/>
              <a:gd name="connsiteX1" fmla="*/ 247874 w 3603112"/>
              <a:gd name="connsiteY1" fmla="*/ 9672 h 2886347"/>
              <a:gd name="connsiteX2" fmla="*/ 784336 w 3603112"/>
              <a:gd name="connsiteY2" fmla="*/ 239186 h 2886347"/>
              <a:gd name="connsiteX3" fmla="*/ 1454439 w 3603112"/>
              <a:gd name="connsiteY3" fmla="*/ 213180 h 2886347"/>
              <a:gd name="connsiteX4" fmla="*/ 2290294 w 3603112"/>
              <a:gd name="connsiteY4" fmla="*/ 405545 h 2886347"/>
              <a:gd name="connsiteX5" fmla="*/ 2861573 w 3603112"/>
              <a:gd name="connsiteY5" fmla="*/ 517861 h 2886347"/>
              <a:gd name="connsiteX6" fmla="*/ 3330101 w 3603112"/>
              <a:gd name="connsiteY6" fmla="*/ 1167666 h 2886347"/>
              <a:gd name="connsiteX7" fmla="*/ 3519955 w 3603112"/>
              <a:gd name="connsiteY7" fmla="*/ 1840913 h 2886347"/>
              <a:gd name="connsiteX8" fmla="*/ 3602964 w 3603112"/>
              <a:gd name="connsiteY8" fmla="*/ 2514405 h 2886347"/>
              <a:gd name="connsiteX9" fmla="*/ 3502467 w 3603112"/>
              <a:gd name="connsiteY9" fmla="*/ 2834832 h 2886347"/>
              <a:gd name="connsiteX10" fmla="*/ 3215657 w 3603112"/>
              <a:gd name="connsiteY10" fmla="*/ 2831900 h 2886347"/>
              <a:gd name="connsiteX11" fmla="*/ 2930617 w 3603112"/>
              <a:gd name="connsiteY11" fmla="*/ 2312967 h 2886347"/>
              <a:gd name="connsiteX12" fmla="*/ 2244409 w 3603112"/>
              <a:gd name="connsiteY12" fmla="*/ 2048374 h 2886347"/>
              <a:gd name="connsiteX13" fmla="*/ 1656321 w 3603112"/>
              <a:gd name="connsiteY13" fmla="*/ 2212538 h 2886347"/>
              <a:gd name="connsiteX14" fmla="*/ 1345709 w 3603112"/>
              <a:gd name="connsiteY14" fmla="*/ 2576015 h 2886347"/>
              <a:gd name="connsiteX15" fmla="*/ 940465 w 3603112"/>
              <a:gd name="connsiteY15" fmla="*/ 2572433 h 2886347"/>
              <a:gd name="connsiteX16" fmla="*/ 618231 w 3603112"/>
              <a:gd name="connsiteY16" fmla="*/ 2370100 h 2886347"/>
              <a:gd name="connsiteX17" fmla="*/ 995024 w 3603112"/>
              <a:gd name="connsiteY17" fmla="*/ 1716307 h 2886347"/>
              <a:gd name="connsiteX18" fmla="*/ 1018825 w 3603112"/>
              <a:gd name="connsiteY18" fmla="*/ 1129742 h 2886347"/>
              <a:gd name="connsiteX19" fmla="*/ 470775 w 3603112"/>
              <a:gd name="connsiteY19" fmla="*/ 858477 h 2886347"/>
              <a:gd name="connsiteX20" fmla="*/ 5769 w 3603112"/>
              <a:gd name="connsiteY20" fmla="*/ 613092 h 2886347"/>
              <a:gd name="connsiteX0" fmla="*/ 5769 w 3603112"/>
              <a:gd name="connsiteY0" fmla="*/ 613092 h 2886347"/>
              <a:gd name="connsiteX1" fmla="*/ 247874 w 3603112"/>
              <a:gd name="connsiteY1" fmla="*/ 9672 h 2886347"/>
              <a:gd name="connsiteX2" fmla="*/ 784336 w 3603112"/>
              <a:gd name="connsiteY2" fmla="*/ 239186 h 2886347"/>
              <a:gd name="connsiteX3" fmla="*/ 1454439 w 3603112"/>
              <a:gd name="connsiteY3" fmla="*/ 213180 h 2886347"/>
              <a:gd name="connsiteX4" fmla="*/ 2248897 w 3603112"/>
              <a:gd name="connsiteY4" fmla="*/ 641280 h 2886347"/>
              <a:gd name="connsiteX5" fmla="*/ 2861573 w 3603112"/>
              <a:gd name="connsiteY5" fmla="*/ 517861 h 2886347"/>
              <a:gd name="connsiteX6" fmla="*/ 3330101 w 3603112"/>
              <a:gd name="connsiteY6" fmla="*/ 1167666 h 2886347"/>
              <a:gd name="connsiteX7" fmla="*/ 3519955 w 3603112"/>
              <a:gd name="connsiteY7" fmla="*/ 1840913 h 2886347"/>
              <a:gd name="connsiteX8" fmla="*/ 3602964 w 3603112"/>
              <a:gd name="connsiteY8" fmla="*/ 2514405 h 2886347"/>
              <a:gd name="connsiteX9" fmla="*/ 3502467 w 3603112"/>
              <a:gd name="connsiteY9" fmla="*/ 2834832 h 2886347"/>
              <a:gd name="connsiteX10" fmla="*/ 3215657 w 3603112"/>
              <a:gd name="connsiteY10" fmla="*/ 2831900 h 2886347"/>
              <a:gd name="connsiteX11" fmla="*/ 2930617 w 3603112"/>
              <a:gd name="connsiteY11" fmla="*/ 2312967 h 2886347"/>
              <a:gd name="connsiteX12" fmla="*/ 2244409 w 3603112"/>
              <a:gd name="connsiteY12" fmla="*/ 2048374 h 2886347"/>
              <a:gd name="connsiteX13" fmla="*/ 1656321 w 3603112"/>
              <a:gd name="connsiteY13" fmla="*/ 2212538 h 2886347"/>
              <a:gd name="connsiteX14" fmla="*/ 1345709 w 3603112"/>
              <a:gd name="connsiteY14" fmla="*/ 2576015 h 2886347"/>
              <a:gd name="connsiteX15" fmla="*/ 940465 w 3603112"/>
              <a:gd name="connsiteY15" fmla="*/ 2572433 h 2886347"/>
              <a:gd name="connsiteX16" fmla="*/ 618231 w 3603112"/>
              <a:gd name="connsiteY16" fmla="*/ 2370100 h 2886347"/>
              <a:gd name="connsiteX17" fmla="*/ 995024 w 3603112"/>
              <a:gd name="connsiteY17" fmla="*/ 1716307 h 2886347"/>
              <a:gd name="connsiteX18" fmla="*/ 1018825 w 3603112"/>
              <a:gd name="connsiteY18" fmla="*/ 1129742 h 2886347"/>
              <a:gd name="connsiteX19" fmla="*/ 470775 w 3603112"/>
              <a:gd name="connsiteY19" fmla="*/ 858477 h 2886347"/>
              <a:gd name="connsiteX20" fmla="*/ 5769 w 3603112"/>
              <a:gd name="connsiteY20" fmla="*/ 613092 h 2886347"/>
              <a:gd name="connsiteX0" fmla="*/ 5769 w 3603112"/>
              <a:gd name="connsiteY0" fmla="*/ 612878 h 2886133"/>
              <a:gd name="connsiteX1" fmla="*/ 247874 w 3603112"/>
              <a:gd name="connsiteY1" fmla="*/ 9458 h 2886133"/>
              <a:gd name="connsiteX2" fmla="*/ 784336 w 3603112"/>
              <a:gd name="connsiteY2" fmla="*/ 238972 h 2886133"/>
              <a:gd name="connsiteX3" fmla="*/ 1620025 w 3603112"/>
              <a:gd name="connsiteY3" fmla="*/ 170105 h 2886133"/>
              <a:gd name="connsiteX4" fmla="*/ 2248897 w 3603112"/>
              <a:gd name="connsiteY4" fmla="*/ 641066 h 2886133"/>
              <a:gd name="connsiteX5" fmla="*/ 2861573 w 3603112"/>
              <a:gd name="connsiteY5" fmla="*/ 517647 h 2886133"/>
              <a:gd name="connsiteX6" fmla="*/ 3330101 w 3603112"/>
              <a:gd name="connsiteY6" fmla="*/ 1167452 h 2886133"/>
              <a:gd name="connsiteX7" fmla="*/ 3519955 w 3603112"/>
              <a:gd name="connsiteY7" fmla="*/ 1840699 h 2886133"/>
              <a:gd name="connsiteX8" fmla="*/ 3602964 w 3603112"/>
              <a:gd name="connsiteY8" fmla="*/ 2514191 h 2886133"/>
              <a:gd name="connsiteX9" fmla="*/ 3502467 w 3603112"/>
              <a:gd name="connsiteY9" fmla="*/ 2834618 h 2886133"/>
              <a:gd name="connsiteX10" fmla="*/ 3215657 w 3603112"/>
              <a:gd name="connsiteY10" fmla="*/ 2831686 h 2886133"/>
              <a:gd name="connsiteX11" fmla="*/ 2930617 w 3603112"/>
              <a:gd name="connsiteY11" fmla="*/ 2312753 h 2886133"/>
              <a:gd name="connsiteX12" fmla="*/ 2244409 w 3603112"/>
              <a:gd name="connsiteY12" fmla="*/ 2048160 h 2886133"/>
              <a:gd name="connsiteX13" fmla="*/ 1656321 w 3603112"/>
              <a:gd name="connsiteY13" fmla="*/ 2212324 h 2886133"/>
              <a:gd name="connsiteX14" fmla="*/ 1345709 w 3603112"/>
              <a:gd name="connsiteY14" fmla="*/ 2575801 h 2886133"/>
              <a:gd name="connsiteX15" fmla="*/ 940465 w 3603112"/>
              <a:gd name="connsiteY15" fmla="*/ 2572219 h 2886133"/>
              <a:gd name="connsiteX16" fmla="*/ 618231 w 3603112"/>
              <a:gd name="connsiteY16" fmla="*/ 2369886 h 2886133"/>
              <a:gd name="connsiteX17" fmla="*/ 995024 w 3603112"/>
              <a:gd name="connsiteY17" fmla="*/ 1716093 h 2886133"/>
              <a:gd name="connsiteX18" fmla="*/ 1018825 w 3603112"/>
              <a:gd name="connsiteY18" fmla="*/ 1129528 h 2886133"/>
              <a:gd name="connsiteX19" fmla="*/ 470775 w 3603112"/>
              <a:gd name="connsiteY19" fmla="*/ 858263 h 2886133"/>
              <a:gd name="connsiteX20" fmla="*/ 5769 w 3603112"/>
              <a:gd name="connsiteY20" fmla="*/ 612878 h 2886133"/>
              <a:gd name="connsiteX0" fmla="*/ 5769 w 3603112"/>
              <a:gd name="connsiteY0" fmla="*/ 614601 h 2887856"/>
              <a:gd name="connsiteX1" fmla="*/ 247874 w 3603112"/>
              <a:gd name="connsiteY1" fmla="*/ 11181 h 2887856"/>
              <a:gd name="connsiteX2" fmla="*/ 784336 w 3603112"/>
              <a:gd name="connsiteY2" fmla="*/ 240695 h 2887856"/>
              <a:gd name="connsiteX3" fmla="*/ 1578628 w 3603112"/>
              <a:gd name="connsiteY3" fmla="*/ 471853 h 2887856"/>
              <a:gd name="connsiteX4" fmla="*/ 2248897 w 3603112"/>
              <a:gd name="connsiteY4" fmla="*/ 642789 h 2887856"/>
              <a:gd name="connsiteX5" fmla="*/ 2861573 w 3603112"/>
              <a:gd name="connsiteY5" fmla="*/ 519370 h 2887856"/>
              <a:gd name="connsiteX6" fmla="*/ 3330101 w 3603112"/>
              <a:gd name="connsiteY6" fmla="*/ 1169175 h 2887856"/>
              <a:gd name="connsiteX7" fmla="*/ 3519955 w 3603112"/>
              <a:gd name="connsiteY7" fmla="*/ 1842422 h 2887856"/>
              <a:gd name="connsiteX8" fmla="*/ 3602964 w 3603112"/>
              <a:gd name="connsiteY8" fmla="*/ 2515914 h 2887856"/>
              <a:gd name="connsiteX9" fmla="*/ 3502467 w 3603112"/>
              <a:gd name="connsiteY9" fmla="*/ 2836341 h 2887856"/>
              <a:gd name="connsiteX10" fmla="*/ 3215657 w 3603112"/>
              <a:gd name="connsiteY10" fmla="*/ 2833409 h 2887856"/>
              <a:gd name="connsiteX11" fmla="*/ 2930617 w 3603112"/>
              <a:gd name="connsiteY11" fmla="*/ 2314476 h 2887856"/>
              <a:gd name="connsiteX12" fmla="*/ 2244409 w 3603112"/>
              <a:gd name="connsiteY12" fmla="*/ 2049883 h 2887856"/>
              <a:gd name="connsiteX13" fmla="*/ 1656321 w 3603112"/>
              <a:gd name="connsiteY13" fmla="*/ 2214047 h 2887856"/>
              <a:gd name="connsiteX14" fmla="*/ 1345709 w 3603112"/>
              <a:gd name="connsiteY14" fmla="*/ 2577524 h 2887856"/>
              <a:gd name="connsiteX15" fmla="*/ 940465 w 3603112"/>
              <a:gd name="connsiteY15" fmla="*/ 2573942 h 2887856"/>
              <a:gd name="connsiteX16" fmla="*/ 618231 w 3603112"/>
              <a:gd name="connsiteY16" fmla="*/ 2371609 h 2887856"/>
              <a:gd name="connsiteX17" fmla="*/ 995024 w 3603112"/>
              <a:gd name="connsiteY17" fmla="*/ 1717816 h 2887856"/>
              <a:gd name="connsiteX18" fmla="*/ 1018825 w 3603112"/>
              <a:gd name="connsiteY18" fmla="*/ 1131251 h 2887856"/>
              <a:gd name="connsiteX19" fmla="*/ 470775 w 3603112"/>
              <a:gd name="connsiteY19" fmla="*/ 859986 h 2887856"/>
              <a:gd name="connsiteX20" fmla="*/ 5769 w 3603112"/>
              <a:gd name="connsiteY20" fmla="*/ 614601 h 2887856"/>
              <a:gd name="connsiteX0" fmla="*/ 5769 w 3603112"/>
              <a:gd name="connsiteY0" fmla="*/ 614601 h 2887856"/>
              <a:gd name="connsiteX1" fmla="*/ 247874 w 3603112"/>
              <a:gd name="connsiteY1" fmla="*/ 11181 h 2887856"/>
              <a:gd name="connsiteX2" fmla="*/ 784336 w 3603112"/>
              <a:gd name="connsiteY2" fmla="*/ 240695 h 2887856"/>
              <a:gd name="connsiteX3" fmla="*/ 1578628 w 3603112"/>
              <a:gd name="connsiteY3" fmla="*/ 471853 h 2887856"/>
              <a:gd name="connsiteX4" fmla="*/ 2248897 w 3603112"/>
              <a:gd name="connsiteY4" fmla="*/ 642789 h 2887856"/>
              <a:gd name="connsiteX5" fmla="*/ 2840875 w 3603112"/>
              <a:gd name="connsiteY5" fmla="*/ 637238 h 2887856"/>
              <a:gd name="connsiteX6" fmla="*/ 3330101 w 3603112"/>
              <a:gd name="connsiteY6" fmla="*/ 1169175 h 2887856"/>
              <a:gd name="connsiteX7" fmla="*/ 3519955 w 3603112"/>
              <a:gd name="connsiteY7" fmla="*/ 1842422 h 2887856"/>
              <a:gd name="connsiteX8" fmla="*/ 3602964 w 3603112"/>
              <a:gd name="connsiteY8" fmla="*/ 2515914 h 2887856"/>
              <a:gd name="connsiteX9" fmla="*/ 3502467 w 3603112"/>
              <a:gd name="connsiteY9" fmla="*/ 2836341 h 2887856"/>
              <a:gd name="connsiteX10" fmla="*/ 3215657 w 3603112"/>
              <a:gd name="connsiteY10" fmla="*/ 2833409 h 2887856"/>
              <a:gd name="connsiteX11" fmla="*/ 2930617 w 3603112"/>
              <a:gd name="connsiteY11" fmla="*/ 2314476 h 2887856"/>
              <a:gd name="connsiteX12" fmla="*/ 2244409 w 3603112"/>
              <a:gd name="connsiteY12" fmla="*/ 2049883 h 2887856"/>
              <a:gd name="connsiteX13" fmla="*/ 1656321 w 3603112"/>
              <a:gd name="connsiteY13" fmla="*/ 2214047 h 2887856"/>
              <a:gd name="connsiteX14" fmla="*/ 1345709 w 3603112"/>
              <a:gd name="connsiteY14" fmla="*/ 2577524 h 2887856"/>
              <a:gd name="connsiteX15" fmla="*/ 940465 w 3603112"/>
              <a:gd name="connsiteY15" fmla="*/ 2573942 h 2887856"/>
              <a:gd name="connsiteX16" fmla="*/ 618231 w 3603112"/>
              <a:gd name="connsiteY16" fmla="*/ 2371609 h 2887856"/>
              <a:gd name="connsiteX17" fmla="*/ 995024 w 3603112"/>
              <a:gd name="connsiteY17" fmla="*/ 1717816 h 2887856"/>
              <a:gd name="connsiteX18" fmla="*/ 1018825 w 3603112"/>
              <a:gd name="connsiteY18" fmla="*/ 1131251 h 2887856"/>
              <a:gd name="connsiteX19" fmla="*/ 470775 w 3603112"/>
              <a:gd name="connsiteY19" fmla="*/ 859986 h 2887856"/>
              <a:gd name="connsiteX20" fmla="*/ 5769 w 3603112"/>
              <a:gd name="connsiteY20" fmla="*/ 614601 h 2887856"/>
              <a:gd name="connsiteX0" fmla="*/ 5769 w 3603112"/>
              <a:gd name="connsiteY0" fmla="*/ 614601 h 2887856"/>
              <a:gd name="connsiteX1" fmla="*/ 247874 w 3603112"/>
              <a:gd name="connsiteY1" fmla="*/ 11181 h 2887856"/>
              <a:gd name="connsiteX2" fmla="*/ 784336 w 3603112"/>
              <a:gd name="connsiteY2" fmla="*/ 240695 h 2887856"/>
              <a:gd name="connsiteX3" fmla="*/ 1578628 w 3603112"/>
              <a:gd name="connsiteY3" fmla="*/ 471853 h 2887856"/>
              <a:gd name="connsiteX4" fmla="*/ 2248897 w 3603112"/>
              <a:gd name="connsiteY4" fmla="*/ 642789 h 2887856"/>
              <a:gd name="connsiteX5" fmla="*/ 2840875 w 3603112"/>
              <a:gd name="connsiteY5" fmla="*/ 637238 h 2887856"/>
              <a:gd name="connsiteX6" fmla="*/ 3330101 w 3603112"/>
              <a:gd name="connsiteY6" fmla="*/ 1169175 h 2887856"/>
              <a:gd name="connsiteX7" fmla="*/ 3519955 w 3603112"/>
              <a:gd name="connsiteY7" fmla="*/ 1842422 h 2887856"/>
              <a:gd name="connsiteX8" fmla="*/ 3602964 w 3603112"/>
              <a:gd name="connsiteY8" fmla="*/ 2515914 h 2887856"/>
              <a:gd name="connsiteX9" fmla="*/ 3502467 w 3603112"/>
              <a:gd name="connsiteY9" fmla="*/ 2836341 h 2887856"/>
              <a:gd name="connsiteX10" fmla="*/ 3215657 w 3603112"/>
              <a:gd name="connsiteY10" fmla="*/ 2833409 h 2887856"/>
              <a:gd name="connsiteX11" fmla="*/ 2930617 w 3603112"/>
              <a:gd name="connsiteY11" fmla="*/ 2314476 h 2887856"/>
              <a:gd name="connsiteX12" fmla="*/ 2244409 w 3603112"/>
              <a:gd name="connsiteY12" fmla="*/ 2049883 h 2887856"/>
              <a:gd name="connsiteX13" fmla="*/ 1656321 w 3603112"/>
              <a:gd name="connsiteY13" fmla="*/ 2214047 h 2887856"/>
              <a:gd name="connsiteX14" fmla="*/ 1345709 w 3603112"/>
              <a:gd name="connsiteY14" fmla="*/ 2577524 h 2887856"/>
              <a:gd name="connsiteX15" fmla="*/ 940465 w 3603112"/>
              <a:gd name="connsiteY15" fmla="*/ 2573942 h 2887856"/>
              <a:gd name="connsiteX16" fmla="*/ 618231 w 3603112"/>
              <a:gd name="connsiteY16" fmla="*/ 2371609 h 2887856"/>
              <a:gd name="connsiteX17" fmla="*/ 995024 w 3603112"/>
              <a:gd name="connsiteY17" fmla="*/ 1717816 h 2887856"/>
              <a:gd name="connsiteX18" fmla="*/ 925683 w 3603112"/>
              <a:gd name="connsiteY18" fmla="*/ 1152681 h 2887856"/>
              <a:gd name="connsiteX19" fmla="*/ 470775 w 3603112"/>
              <a:gd name="connsiteY19" fmla="*/ 859986 h 2887856"/>
              <a:gd name="connsiteX20" fmla="*/ 5769 w 3603112"/>
              <a:gd name="connsiteY20" fmla="*/ 614601 h 2887856"/>
              <a:gd name="connsiteX0" fmla="*/ 9853 w 3514054"/>
              <a:gd name="connsiteY0" fmla="*/ 569757 h 2885873"/>
              <a:gd name="connsiteX1" fmla="*/ 158816 w 3514054"/>
              <a:gd name="connsiteY1" fmla="*/ 9198 h 2885873"/>
              <a:gd name="connsiteX2" fmla="*/ 695278 w 3514054"/>
              <a:gd name="connsiteY2" fmla="*/ 238712 h 2885873"/>
              <a:gd name="connsiteX3" fmla="*/ 1489570 w 3514054"/>
              <a:gd name="connsiteY3" fmla="*/ 469870 h 2885873"/>
              <a:gd name="connsiteX4" fmla="*/ 2159839 w 3514054"/>
              <a:gd name="connsiteY4" fmla="*/ 640806 h 2885873"/>
              <a:gd name="connsiteX5" fmla="*/ 2751817 w 3514054"/>
              <a:gd name="connsiteY5" fmla="*/ 635255 h 2885873"/>
              <a:gd name="connsiteX6" fmla="*/ 3241043 w 3514054"/>
              <a:gd name="connsiteY6" fmla="*/ 1167192 h 2885873"/>
              <a:gd name="connsiteX7" fmla="*/ 3430897 w 3514054"/>
              <a:gd name="connsiteY7" fmla="*/ 1840439 h 2885873"/>
              <a:gd name="connsiteX8" fmla="*/ 3513906 w 3514054"/>
              <a:gd name="connsiteY8" fmla="*/ 2513931 h 2885873"/>
              <a:gd name="connsiteX9" fmla="*/ 3413409 w 3514054"/>
              <a:gd name="connsiteY9" fmla="*/ 2834358 h 2885873"/>
              <a:gd name="connsiteX10" fmla="*/ 3126599 w 3514054"/>
              <a:gd name="connsiteY10" fmla="*/ 2831426 h 2885873"/>
              <a:gd name="connsiteX11" fmla="*/ 2841559 w 3514054"/>
              <a:gd name="connsiteY11" fmla="*/ 2312493 h 2885873"/>
              <a:gd name="connsiteX12" fmla="*/ 2155351 w 3514054"/>
              <a:gd name="connsiteY12" fmla="*/ 2047900 h 2885873"/>
              <a:gd name="connsiteX13" fmla="*/ 1567263 w 3514054"/>
              <a:gd name="connsiteY13" fmla="*/ 2212064 h 2885873"/>
              <a:gd name="connsiteX14" fmla="*/ 1256651 w 3514054"/>
              <a:gd name="connsiteY14" fmla="*/ 2575541 h 2885873"/>
              <a:gd name="connsiteX15" fmla="*/ 851407 w 3514054"/>
              <a:gd name="connsiteY15" fmla="*/ 2571959 h 2885873"/>
              <a:gd name="connsiteX16" fmla="*/ 529173 w 3514054"/>
              <a:gd name="connsiteY16" fmla="*/ 2369626 h 2885873"/>
              <a:gd name="connsiteX17" fmla="*/ 905966 w 3514054"/>
              <a:gd name="connsiteY17" fmla="*/ 1715833 h 2885873"/>
              <a:gd name="connsiteX18" fmla="*/ 836625 w 3514054"/>
              <a:gd name="connsiteY18" fmla="*/ 1150698 h 2885873"/>
              <a:gd name="connsiteX19" fmla="*/ 381717 w 3514054"/>
              <a:gd name="connsiteY19" fmla="*/ 858003 h 2885873"/>
              <a:gd name="connsiteX20" fmla="*/ 9853 w 3514054"/>
              <a:gd name="connsiteY20" fmla="*/ 569757 h 2885873"/>
              <a:gd name="connsiteX0" fmla="*/ 1710 w 3505911"/>
              <a:gd name="connsiteY0" fmla="*/ 477645 h 2793761"/>
              <a:gd name="connsiteX1" fmla="*/ 254165 w 3505911"/>
              <a:gd name="connsiteY1" fmla="*/ 13523 h 2793761"/>
              <a:gd name="connsiteX2" fmla="*/ 687135 w 3505911"/>
              <a:gd name="connsiteY2" fmla="*/ 146600 h 2793761"/>
              <a:gd name="connsiteX3" fmla="*/ 1481427 w 3505911"/>
              <a:gd name="connsiteY3" fmla="*/ 377758 h 2793761"/>
              <a:gd name="connsiteX4" fmla="*/ 2151696 w 3505911"/>
              <a:gd name="connsiteY4" fmla="*/ 548694 h 2793761"/>
              <a:gd name="connsiteX5" fmla="*/ 2743674 w 3505911"/>
              <a:gd name="connsiteY5" fmla="*/ 543143 h 2793761"/>
              <a:gd name="connsiteX6" fmla="*/ 3232900 w 3505911"/>
              <a:gd name="connsiteY6" fmla="*/ 1075080 h 2793761"/>
              <a:gd name="connsiteX7" fmla="*/ 3422754 w 3505911"/>
              <a:gd name="connsiteY7" fmla="*/ 1748327 h 2793761"/>
              <a:gd name="connsiteX8" fmla="*/ 3505763 w 3505911"/>
              <a:gd name="connsiteY8" fmla="*/ 2421819 h 2793761"/>
              <a:gd name="connsiteX9" fmla="*/ 3405266 w 3505911"/>
              <a:gd name="connsiteY9" fmla="*/ 2742246 h 2793761"/>
              <a:gd name="connsiteX10" fmla="*/ 3118456 w 3505911"/>
              <a:gd name="connsiteY10" fmla="*/ 2739314 h 2793761"/>
              <a:gd name="connsiteX11" fmla="*/ 2833416 w 3505911"/>
              <a:gd name="connsiteY11" fmla="*/ 2220381 h 2793761"/>
              <a:gd name="connsiteX12" fmla="*/ 2147208 w 3505911"/>
              <a:gd name="connsiteY12" fmla="*/ 1955788 h 2793761"/>
              <a:gd name="connsiteX13" fmla="*/ 1559120 w 3505911"/>
              <a:gd name="connsiteY13" fmla="*/ 2119952 h 2793761"/>
              <a:gd name="connsiteX14" fmla="*/ 1248508 w 3505911"/>
              <a:gd name="connsiteY14" fmla="*/ 2483429 h 2793761"/>
              <a:gd name="connsiteX15" fmla="*/ 843264 w 3505911"/>
              <a:gd name="connsiteY15" fmla="*/ 2479847 h 2793761"/>
              <a:gd name="connsiteX16" fmla="*/ 521030 w 3505911"/>
              <a:gd name="connsiteY16" fmla="*/ 2277514 h 2793761"/>
              <a:gd name="connsiteX17" fmla="*/ 897823 w 3505911"/>
              <a:gd name="connsiteY17" fmla="*/ 1623721 h 2793761"/>
              <a:gd name="connsiteX18" fmla="*/ 828482 w 3505911"/>
              <a:gd name="connsiteY18" fmla="*/ 1058586 h 2793761"/>
              <a:gd name="connsiteX19" fmla="*/ 373574 w 3505911"/>
              <a:gd name="connsiteY19" fmla="*/ 765891 h 2793761"/>
              <a:gd name="connsiteX20" fmla="*/ 1710 w 3505911"/>
              <a:gd name="connsiteY20" fmla="*/ 477645 h 2793761"/>
              <a:gd name="connsiteX0" fmla="*/ 1851 w 3506052"/>
              <a:gd name="connsiteY0" fmla="*/ 480896 h 2797012"/>
              <a:gd name="connsiteX1" fmla="*/ 254306 w 3506052"/>
              <a:gd name="connsiteY1" fmla="*/ 16774 h 2797012"/>
              <a:gd name="connsiteX2" fmla="*/ 770069 w 3506052"/>
              <a:gd name="connsiteY2" fmla="*/ 128421 h 2797012"/>
              <a:gd name="connsiteX3" fmla="*/ 1481568 w 3506052"/>
              <a:gd name="connsiteY3" fmla="*/ 381009 h 2797012"/>
              <a:gd name="connsiteX4" fmla="*/ 2151837 w 3506052"/>
              <a:gd name="connsiteY4" fmla="*/ 551945 h 2797012"/>
              <a:gd name="connsiteX5" fmla="*/ 2743815 w 3506052"/>
              <a:gd name="connsiteY5" fmla="*/ 546394 h 2797012"/>
              <a:gd name="connsiteX6" fmla="*/ 3233041 w 3506052"/>
              <a:gd name="connsiteY6" fmla="*/ 1078331 h 2797012"/>
              <a:gd name="connsiteX7" fmla="*/ 3422895 w 3506052"/>
              <a:gd name="connsiteY7" fmla="*/ 1751578 h 2797012"/>
              <a:gd name="connsiteX8" fmla="*/ 3505904 w 3506052"/>
              <a:gd name="connsiteY8" fmla="*/ 2425070 h 2797012"/>
              <a:gd name="connsiteX9" fmla="*/ 3405407 w 3506052"/>
              <a:gd name="connsiteY9" fmla="*/ 2745497 h 2797012"/>
              <a:gd name="connsiteX10" fmla="*/ 3118597 w 3506052"/>
              <a:gd name="connsiteY10" fmla="*/ 2742565 h 2797012"/>
              <a:gd name="connsiteX11" fmla="*/ 2833557 w 3506052"/>
              <a:gd name="connsiteY11" fmla="*/ 2223632 h 2797012"/>
              <a:gd name="connsiteX12" fmla="*/ 2147349 w 3506052"/>
              <a:gd name="connsiteY12" fmla="*/ 1959039 h 2797012"/>
              <a:gd name="connsiteX13" fmla="*/ 1559261 w 3506052"/>
              <a:gd name="connsiteY13" fmla="*/ 2123203 h 2797012"/>
              <a:gd name="connsiteX14" fmla="*/ 1248649 w 3506052"/>
              <a:gd name="connsiteY14" fmla="*/ 2486680 h 2797012"/>
              <a:gd name="connsiteX15" fmla="*/ 843405 w 3506052"/>
              <a:gd name="connsiteY15" fmla="*/ 2483098 h 2797012"/>
              <a:gd name="connsiteX16" fmla="*/ 521171 w 3506052"/>
              <a:gd name="connsiteY16" fmla="*/ 2280765 h 2797012"/>
              <a:gd name="connsiteX17" fmla="*/ 897964 w 3506052"/>
              <a:gd name="connsiteY17" fmla="*/ 1626972 h 2797012"/>
              <a:gd name="connsiteX18" fmla="*/ 828623 w 3506052"/>
              <a:gd name="connsiteY18" fmla="*/ 1061837 h 2797012"/>
              <a:gd name="connsiteX19" fmla="*/ 373715 w 3506052"/>
              <a:gd name="connsiteY19" fmla="*/ 769142 h 2797012"/>
              <a:gd name="connsiteX20" fmla="*/ 1851 w 3506052"/>
              <a:gd name="connsiteY20" fmla="*/ 480896 h 2797012"/>
              <a:gd name="connsiteX0" fmla="*/ 1851 w 3581454"/>
              <a:gd name="connsiteY0" fmla="*/ 480896 h 2797012"/>
              <a:gd name="connsiteX1" fmla="*/ 254306 w 3581454"/>
              <a:gd name="connsiteY1" fmla="*/ 16774 h 2797012"/>
              <a:gd name="connsiteX2" fmla="*/ 770069 w 3581454"/>
              <a:gd name="connsiteY2" fmla="*/ 128421 h 2797012"/>
              <a:gd name="connsiteX3" fmla="*/ 1481568 w 3581454"/>
              <a:gd name="connsiteY3" fmla="*/ 381009 h 2797012"/>
              <a:gd name="connsiteX4" fmla="*/ 2151837 w 3581454"/>
              <a:gd name="connsiteY4" fmla="*/ 551945 h 2797012"/>
              <a:gd name="connsiteX5" fmla="*/ 2743815 w 3581454"/>
              <a:gd name="connsiteY5" fmla="*/ 546394 h 2797012"/>
              <a:gd name="connsiteX6" fmla="*/ 3233041 w 3581454"/>
              <a:gd name="connsiteY6" fmla="*/ 1078331 h 2797012"/>
              <a:gd name="connsiteX7" fmla="*/ 3567783 w 3581454"/>
              <a:gd name="connsiteY7" fmla="*/ 1676572 h 2797012"/>
              <a:gd name="connsiteX8" fmla="*/ 3505904 w 3581454"/>
              <a:gd name="connsiteY8" fmla="*/ 2425070 h 2797012"/>
              <a:gd name="connsiteX9" fmla="*/ 3405407 w 3581454"/>
              <a:gd name="connsiteY9" fmla="*/ 2745497 h 2797012"/>
              <a:gd name="connsiteX10" fmla="*/ 3118597 w 3581454"/>
              <a:gd name="connsiteY10" fmla="*/ 2742565 h 2797012"/>
              <a:gd name="connsiteX11" fmla="*/ 2833557 w 3581454"/>
              <a:gd name="connsiteY11" fmla="*/ 2223632 h 2797012"/>
              <a:gd name="connsiteX12" fmla="*/ 2147349 w 3581454"/>
              <a:gd name="connsiteY12" fmla="*/ 1959039 h 2797012"/>
              <a:gd name="connsiteX13" fmla="*/ 1559261 w 3581454"/>
              <a:gd name="connsiteY13" fmla="*/ 2123203 h 2797012"/>
              <a:gd name="connsiteX14" fmla="*/ 1248649 w 3581454"/>
              <a:gd name="connsiteY14" fmla="*/ 2486680 h 2797012"/>
              <a:gd name="connsiteX15" fmla="*/ 843405 w 3581454"/>
              <a:gd name="connsiteY15" fmla="*/ 2483098 h 2797012"/>
              <a:gd name="connsiteX16" fmla="*/ 521171 w 3581454"/>
              <a:gd name="connsiteY16" fmla="*/ 2280765 h 2797012"/>
              <a:gd name="connsiteX17" fmla="*/ 897964 w 3581454"/>
              <a:gd name="connsiteY17" fmla="*/ 1626972 h 2797012"/>
              <a:gd name="connsiteX18" fmla="*/ 828623 w 3581454"/>
              <a:gd name="connsiteY18" fmla="*/ 1061837 h 2797012"/>
              <a:gd name="connsiteX19" fmla="*/ 373715 w 3581454"/>
              <a:gd name="connsiteY19" fmla="*/ 769142 h 2797012"/>
              <a:gd name="connsiteX20" fmla="*/ 1851 w 3581454"/>
              <a:gd name="connsiteY20" fmla="*/ 480896 h 2797012"/>
              <a:gd name="connsiteX0" fmla="*/ 1851 w 3581454"/>
              <a:gd name="connsiteY0" fmla="*/ 480896 h 2755861"/>
              <a:gd name="connsiteX1" fmla="*/ 254306 w 3581454"/>
              <a:gd name="connsiteY1" fmla="*/ 16774 h 2755861"/>
              <a:gd name="connsiteX2" fmla="*/ 770069 w 3581454"/>
              <a:gd name="connsiteY2" fmla="*/ 128421 h 2755861"/>
              <a:gd name="connsiteX3" fmla="*/ 1481568 w 3581454"/>
              <a:gd name="connsiteY3" fmla="*/ 381009 h 2755861"/>
              <a:gd name="connsiteX4" fmla="*/ 2151837 w 3581454"/>
              <a:gd name="connsiteY4" fmla="*/ 551945 h 2755861"/>
              <a:gd name="connsiteX5" fmla="*/ 2743815 w 3581454"/>
              <a:gd name="connsiteY5" fmla="*/ 546394 h 2755861"/>
              <a:gd name="connsiteX6" fmla="*/ 3233041 w 3581454"/>
              <a:gd name="connsiteY6" fmla="*/ 1078331 h 2755861"/>
              <a:gd name="connsiteX7" fmla="*/ 3567783 w 3581454"/>
              <a:gd name="connsiteY7" fmla="*/ 1676572 h 2755861"/>
              <a:gd name="connsiteX8" fmla="*/ 3505904 w 3581454"/>
              <a:gd name="connsiteY8" fmla="*/ 2425070 h 2755861"/>
              <a:gd name="connsiteX9" fmla="*/ 3405407 w 3581454"/>
              <a:gd name="connsiteY9" fmla="*/ 2745497 h 2755861"/>
              <a:gd name="connsiteX10" fmla="*/ 3170342 w 3581454"/>
              <a:gd name="connsiteY10" fmla="*/ 2635414 h 2755861"/>
              <a:gd name="connsiteX11" fmla="*/ 2833557 w 3581454"/>
              <a:gd name="connsiteY11" fmla="*/ 2223632 h 2755861"/>
              <a:gd name="connsiteX12" fmla="*/ 2147349 w 3581454"/>
              <a:gd name="connsiteY12" fmla="*/ 1959039 h 2755861"/>
              <a:gd name="connsiteX13" fmla="*/ 1559261 w 3581454"/>
              <a:gd name="connsiteY13" fmla="*/ 2123203 h 2755861"/>
              <a:gd name="connsiteX14" fmla="*/ 1248649 w 3581454"/>
              <a:gd name="connsiteY14" fmla="*/ 2486680 h 2755861"/>
              <a:gd name="connsiteX15" fmla="*/ 843405 w 3581454"/>
              <a:gd name="connsiteY15" fmla="*/ 2483098 h 2755861"/>
              <a:gd name="connsiteX16" fmla="*/ 521171 w 3581454"/>
              <a:gd name="connsiteY16" fmla="*/ 2280765 h 2755861"/>
              <a:gd name="connsiteX17" fmla="*/ 897964 w 3581454"/>
              <a:gd name="connsiteY17" fmla="*/ 1626972 h 2755861"/>
              <a:gd name="connsiteX18" fmla="*/ 828623 w 3581454"/>
              <a:gd name="connsiteY18" fmla="*/ 1061837 h 2755861"/>
              <a:gd name="connsiteX19" fmla="*/ 373715 w 3581454"/>
              <a:gd name="connsiteY19" fmla="*/ 769142 h 2755861"/>
              <a:gd name="connsiteX20" fmla="*/ 1851 w 3581454"/>
              <a:gd name="connsiteY20" fmla="*/ 480896 h 2755861"/>
              <a:gd name="connsiteX0" fmla="*/ 1851 w 3581454"/>
              <a:gd name="connsiteY0" fmla="*/ 480896 h 2757867"/>
              <a:gd name="connsiteX1" fmla="*/ 254306 w 3581454"/>
              <a:gd name="connsiteY1" fmla="*/ 16774 h 2757867"/>
              <a:gd name="connsiteX2" fmla="*/ 770069 w 3581454"/>
              <a:gd name="connsiteY2" fmla="*/ 128421 h 2757867"/>
              <a:gd name="connsiteX3" fmla="*/ 1481568 w 3581454"/>
              <a:gd name="connsiteY3" fmla="*/ 381009 h 2757867"/>
              <a:gd name="connsiteX4" fmla="*/ 2151837 w 3581454"/>
              <a:gd name="connsiteY4" fmla="*/ 551945 h 2757867"/>
              <a:gd name="connsiteX5" fmla="*/ 2743815 w 3581454"/>
              <a:gd name="connsiteY5" fmla="*/ 546394 h 2757867"/>
              <a:gd name="connsiteX6" fmla="*/ 3233041 w 3581454"/>
              <a:gd name="connsiteY6" fmla="*/ 1078331 h 2757867"/>
              <a:gd name="connsiteX7" fmla="*/ 3567783 w 3581454"/>
              <a:gd name="connsiteY7" fmla="*/ 1676572 h 2757867"/>
              <a:gd name="connsiteX8" fmla="*/ 3505904 w 3581454"/>
              <a:gd name="connsiteY8" fmla="*/ 2425070 h 2757867"/>
              <a:gd name="connsiteX9" fmla="*/ 3405407 w 3581454"/>
              <a:gd name="connsiteY9" fmla="*/ 2745497 h 2757867"/>
              <a:gd name="connsiteX10" fmla="*/ 3170342 w 3581454"/>
              <a:gd name="connsiteY10" fmla="*/ 2635414 h 2757867"/>
              <a:gd name="connsiteX11" fmla="*/ 2854257 w 3581454"/>
              <a:gd name="connsiteY11" fmla="*/ 2116479 h 2757867"/>
              <a:gd name="connsiteX12" fmla="*/ 2147349 w 3581454"/>
              <a:gd name="connsiteY12" fmla="*/ 1959039 h 2757867"/>
              <a:gd name="connsiteX13" fmla="*/ 1559261 w 3581454"/>
              <a:gd name="connsiteY13" fmla="*/ 2123203 h 2757867"/>
              <a:gd name="connsiteX14" fmla="*/ 1248649 w 3581454"/>
              <a:gd name="connsiteY14" fmla="*/ 2486680 h 2757867"/>
              <a:gd name="connsiteX15" fmla="*/ 843405 w 3581454"/>
              <a:gd name="connsiteY15" fmla="*/ 2483098 h 2757867"/>
              <a:gd name="connsiteX16" fmla="*/ 521171 w 3581454"/>
              <a:gd name="connsiteY16" fmla="*/ 2280765 h 2757867"/>
              <a:gd name="connsiteX17" fmla="*/ 897964 w 3581454"/>
              <a:gd name="connsiteY17" fmla="*/ 1626972 h 2757867"/>
              <a:gd name="connsiteX18" fmla="*/ 828623 w 3581454"/>
              <a:gd name="connsiteY18" fmla="*/ 1061837 h 2757867"/>
              <a:gd name="connsiteX19" fmla="*/ 373715 w 3581454"/>
              <a:gd name="connsiteY19" fmla="*/ 769142 h 2757867"/>
              <a:gd name="connsiteX20" fmla="*/ 1851 w 3581454"/>
              <a:gd name="connsiteY20" fmla="*/ 480896 h 2757867"/>
              <a:gd name="connsiteX0" fmla="*/ 1851 w 3581454"/>
              <a:gd name="connsiteY0" fmla="*/ 480896 h 2749382"/>
              <a:gd name="connsiteX1" fmla="*/ 254306 w 3581454"/>
              <a:gd name="connsiteY1" fmla="*/ 16774 h 2749382"/>
              <a:gd name="connsiteX2" fmla="*/ 770069 w 3581454"/>
              <a:gd name="connsiteY2" fmla="*/ 128421 h 2749382"/>
              <a:gd name="connsiteX3" fmla="*/ 1481568 w 3581454"/>
              <a:gd name="connsiteY3" fmla="*/ 381009 h 2749382"/>
              <a:gd name="connsiteX4" fmla="*/ 2151837 w 3581454"/>
              <a:gd name="connsiteY4" fmla="*/ 551945 h 2749382"/>
              <a:gd name="connsiteX5" fmla="*/ 2743815 w 3581454"/>
              <a:gd name="connsiteY5" fmla="*/ 546394 h 2749382"/>
              <a:gd name="connsiteX6" fmla="*/ 3233041 w 3581454"/>
              <a:gd name="connsiteY6" fmla="*/ 1078331 h 2749382"/>
              <a:gd name="connsiteX7" fmla="*/ 3567783 w 3581454"/>
              <a:gd name="connsiteY7" fmla="*/ 1676572 h 2749382"/>
              <a:gd name="connsiteX8" fmla="*/ 3505904 w 3581454"/>
              <a:gd name="connsiteY8" fmla="*/ 2425070 h 2749382"/>
              <a:gd name="connsiteX9" fmla="*/ 3405407 w 3581454"/>
              <a:gd name="connsiteY9" fmla="*/ 2745497 h 2749382"/>
              <a:gd name="connsiteX10" fmla="*/ 3242786 w 3581454"/>
              <a:gd name="connsiteY10" fmla="*/ 2571124 h 2749382"/>
              <a:gd name="connsiteX11" fmla="*/ 2854257 w 3581454"/>
              <a:gd name="connsiteY11" fmla="*/ 2116479 h 2749382"/>
              <a:gd name="connsiteX12" fmla="*/ 2147349 w 3581454"/>
              <a:gd name="connsiteY12" fmla="*/ 1959039 h 2749382"/>
              <a:gd name="connsiteX13" fmla="*/ 1559261 w 3581454"/>
              <a:gd name="connsiteY13" fmla="*/ 2123203 h 2749382"/>
              <a:gd name="connsiteX14" fmla="*/ 1248649 w 3581454"/>
              <a:gd name="connsiteY14" fmla="*/ 2486680 h 2749382"/>
              <a:gd name="connsiteX15" fmla="*/ 843405 w 3581454"/>
              <a:gd name="connsiteY15" fmla="*/ 2483098 h 2749382"/>
              <a:gd name="connsiteX16" fmla="*/ 521171 w 3581454"/>
              <a:gd name="connsiteY16" fmla="*/ 2280765 h 2749382"/>
              <a:gd name="connsiteX17" fmla="*/ 897964 w 3581454"/>
              <a:gd name="connsiteY17" fmla="*/ 1626972 h 2749382"/>
              <a:gd name="connsiteX18" fmla="*/ 828623 w 3581454"/>
              <a:gd name="connsiteY18" fmla="*/ 1061837 h 2749382"/>
              <a:gd name="connsiteX19" fmla="*/ 373715 w 3581454"/>
              <a:gd name="connsiteY19" fmla="*/ 769142 h 2749382"/>
              <a:gd name="connsiteX20" fmla="*/ 1851 w 3581454"/>
              <a:gd name="connsiteY20" fmla="*/ 480896 h 2749382"/>
              <a:gd name="connsiteX0" fmla="*/ 1851 w 3579102"/>
              <a:gd name="connsiteY0" fmla="*/ 480896 h 2698088"/>
              <a:gd name="connsiteX1" fmla="*/ 254306 w 3579102"/>
              <a:gd name="connsiteY1" fmla="*/ 16774 h 2698088"/>
              <a:gd name="connsiteX2" fmla="*/ 770069 w 3579102"/>
              <a:gd name="connsiteY2" fmla="*/ 128421 h 2698088"/>
              <a:gd name="connsiteX3" fmla="*/ 1481568 w 3579102"/>
              <a:gd name="connsiteY3" fmla="*/ 381009 h 2698088"/>
              <a:gd name="connsiteX4" fmla="*/ 2151837 w 3579102"/>
              <a:gd name="connsiteY4" fmla="*/ 551945 h 2698088"/>
              <a:gd name="connsiteX5" fmla="*/ 2743815 w 3579102"/>
              <a:gd name="connsiteY5" fmla="*/ 546394 h 2698088"/>
              <a:gd name="connsiteX6" fmla="*/ 3233041 w 3579102"/>
              <a:gd name="connsiteY6" fmla="*/ 1078331 h 2698088"/>
              <a:gd name="connsiteX7" fmla="*/ 3567783 w 3579102"/>
              <a:gd name="connsiteY7" fmla="*/ 1676572 h 2698088"/>
              <a:gd name="connsiteX8" fmla="*/ 3505904 w 3579102"/>
              <a:gd name="connsiteY8" fmla="*/ 2425070 h 2698088"/>
              <a:gd name="connsiteX9" fmla="*/ 3560645 w 3579102"/>
              <a:gd name="connsiteY9" fmla="*/ 2691921 h 2698088"/>
              <a:gd name="connsiteX10" fmla="*/ 3242786 w 3579102"/>
              <a:gd name="connsiteY10" fmla="*/ 2571124 h 2698088"/>
              <a:gd name="connsiteX11" fmla="*/ 2854257 w 3579102"/>
              <a:gd name="connsiteY11" fmla="*/ 2116479 h 2698088"/>
              <a:gd name="connsiteX12" fmla="*/ 2147349 w 3579102"/>
              <a:gd name="connsiteY12" fmla="*/ 1959039 h 2698088"/>
              <a:gd name="connsiteX13" fmla="*/ 1559261 w 3579102"/>
              <a:gd name="connsiteY13" fmla="*/ 2123203 h 2698088"/>
              <a:gd name="connsiteX14" fmla="*/ 1248649 w 3579102"/>
              <a:gd name="connsiteY14" fmla="*/ 2486680 h 2698088"/>
              <a:gd name="connsiteX15" fmla="*/ 843405 w 3579102"/>
              <a:gd name="connsiteY15" fmla="*/ 2483098 h 2698088"/>
              <a:gd name="connsiteX16" fmla="*/ 521171 w 3579102"/>
              <a:gd name="connsiteY16" fmla="*/ 2280765 h 2698088"/>
              <a:gd name="connsiteX17" fmla="*/ 897964 w 3579102"/>
              <a:gd name="connsiteY17" fmla="*/ 1626972 h 2698088"/>
              <a:gd name="connsiteX18" fmla="*/ 828623 w 3579102"/>
              <a:gd name="connsiteY18" fmla="*/ 1061837 h 2698088"/>
              <a:gd name="connsiteX19" fmla="*/ 373715 w 3579102"/>
              <a:gd name="connsiteY19" fmla="*/ 769142 h 2698088"/>
              <a:gd name="connsiteX20" fmla="*/ 1851 w 3579102"/>
              <a:gd name="connsiteY20" fmla="*/ 480896 h 2698088"/>
              <a:gd name="connsiteX0" fmla="*/ 1851 w 3650858"/>
              <a:gd name="connsiteY0" fmla="*/ 480896 h 2700022"/>
              <a:gd name="connsiteX1" fmla="*/ 254306 w 3650858"/>
              <a:gd name="connsiteY1" fmla="*/ 16774 h 2700022"/>
              <a:gd name="connsiteX2" fmla="*/ 770069 w 3650858"/>
              <a:gd name="connsiteY2" fmla="*/ 128421 h 2700022"/>
              <a:gd name="connsiteX3" fmla="*/ 1481568 w 3650858"/>
              <a:gd name="connsiteY3" fmla="*/ 381009 h 2700022"/>
              <a:gd name="connsiteX4" fmla="*/ 2151837 w 3650858"/>
              <a:gd name="connsiteY4" fmla="*/ 551945 h 2700022"/>
              <a:gd name="connsiteX5" fmla="*/ 2743815 w 3650858"/>
              <a:gd name="connsiteY5" fmla="*/ 546394 h 2700022"/>
              <a:gd name="connsiteX6" fmla="*/ 3233041 w 3650858"/>
              <a:gd name="connsiteY6" fmla="*/ 1078331 h 2700022"/>
              <a:gd name="connsiteX7" fmla="*/ 3567783 w 3650858"/>
              <a:gd name="connsiteY7" fmla="*/ 1676572 h 2700022"/>
              <a:gd name="connsiteX8" fmla="*/ 3650793 w 3650858"/>
              <a:gd name="connsiteY8" fmla="*/ 2392925 h 2700022"/>
              <a:gd name="connsiteX9" fmla="*/ 3560645 w 3650858"/>
              <a:gd name="connsiteY9" fmla="*/ 2691921 h 2700022"/>
              <a:gd name="connsiteX10" fmla="*/ 3242786 w 3650858"/>
              <a:gd name="connsiteY10" fmla="*/ 2571124 h 2700022"/>
              <a:gd name="connsiteX11" fmla="*/ 2854257 w 3650858"/>
              <a:gd name="connsiteY11" fmla="*/ 2116479 h 2700022"/>
              <a:gd name="connsiteX12" fmla="*/ 2147349 w 3650858"/>
              <a:gd name="connsiteY12" fmla="*/ 1959039 h 2700022"/>
              <a:gd name="connsiteX13" fmla="*/ 1559261 w 3650858"/>
              <a:gd name="connsiteY13" fmla="*/ 2123203 h 2700022"/>
              <a:gd name="connsiteX14" fmla="*/ 1248649 w 3650858"/>
              <a:gd name="connsiteY14" fmla="*/ 2486680 h 2700022"/>
              <a:gd name="connsiteX15" fmla="*/ 843405 w 3650858"/>
              <a:gd name="connsiteY15" fmla="*/ 2483098 h 2700022"/>
              <a:gd name="connsiteX16" fmla="*/ 521171 w 3650858"/>
              <a:gd name="connsiteY16" fmla="*/ 2280765 h 2700022"/>
              <a:gd name="connsiteX17" fmla="*/ 897964 w 3650858"/>
              <a:gd name="connsiteY17" fmla="*/ 1626972 h 2700022"/>
              <a:gd name="connsiteX18" fmla="*/ 828623 w 3650858"/>
              <a:gd name="connsiteY18" fmla="*/ 1061837 h 2700022"/>
              <a:gd name="connsiteX19" fmla="*/ 373715 w 3650858"/>
              <a:gd name="connsiteY19" fmla="*/ 769142 h 2700022"/>
              <a:gd name="connsiteX20" fmla="*/ 1851 w 3650858"/>
              <a:gd name="connsiteY20" fmla="*/ 480896 h 27000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650858" h="2700022">
                <a:moveTo>
                  <a:pt x="1851" y="480896"/>
                </a:moveTo>
                <a:cubicBezTo>
                  <a:pt x="-18051" y="355501"/>
                  <a:pt x="126270" y="75520"/>
                  <a:pt x="254306" y="16774"/>
                </a:cubicBezTo>
                <a:cubicBezTo>
                  <a:pt x="382342" y="-41972"/>
                  <a:pt x="565525" y="67715"/>
                  <a:pt x="770069" y="128421"/>
                </a:cubicBezTo>
                <a:cubicBezTo>
                  <a:pt x="1007235" y="212617"/>
                  <a:pt x="1251273" y="310422"/>
                  <a:pt x="1481568" y="381009"/>
                </a:cubicBezTo>
                <a:cubicBezTo>
                  <a:pt x="1711863" y="451596"/>
                  <a:pt x="1941463" y="524381"/>
                  <a:pt x="2151837" y="551945"/>
                </a:cubicBezTo>
                <a:cubicBezTo>
                  <a:pt x="2362212" y="579509"/>
                  <a:pt x="2563614" y="458663"/>
                  <a:pt x="2743815" y="546394"/>
                </a:cubicBezTo>
                <a:cubicBezTo>
                  <a:pt x="2924016" y="634125"/>
                  <a:pt x="3095713" y="889968"/>
                  <a:pt x="3233041" y="1078331"/>
                </a:cubicBezTo>
                <a:cubicBezTo>
                  <a:pt x="3370369" y="1266694"/>
                  <a:pt x="3498158" y="1457473"/>
                  <a:pt x="3567783" y="1676572"/>
                </a:cubicBezTo>
                <a:cubicBezTo>
                  <a:pt x="3637408" y="1895671"/>
                  <a:pt x="3651983" y="2223700"/>
                  <a:pt x="3650793" y="2392925"/>
                </a:cubicBezTo>
                <a:cubicBezTo>
                  <a:pt x="3649603" y="2562150"/>
                  <a:pt x="3628646" y="2662221"/>
                  <a:pt x="3560645" y="2691921"/>
                </a:cubicBezTo>
                <a:cubicBezTo>
                  <a:pt x="3492644" y="2721621"/>
                  <a:pt x="3360517" y="2667031"/>
                  <a:pt x="3242786" y="2571124"/>
                </a:cubicBezTo>
                <a:cubicBezTo>
                  <a:pt x="3125055" y="2475217"/>
                  <a:pt x="3036830" y="2218493"/>
                  <a:pt x="2854257" y="2116479"/>
                </a:cubicBezTo>
                <a:cubicBezTo>
                  <a:pt x="2671684" y="2014465"/>
                  <a:pt x="2363182" y="1957918"/>
                  <a:pt x="2147349" y="1959039"/>
                </a:cubicBezTo>
                <a:cubicBezTo>
                  <a:pt x="1931516" y="1960160"/>
                  <a:pt x="1709044" y="2035263"/>
                  <a:pt x="1559261" y="2123203"/>
                </a:cubicBezTo>
                <a:cubicBezTo>
                  <a:pt x="1409478" y="2211143"/>
                  <a:pt x="1367958" y="2426697"/>
                  <a:pt x="1248649" y="2486680"/>
                </a:cubicBezTo>
                <a:cubicBezTo>
                  <a:pt x="1129340" y="2546663"/>
                  <a:pt x="964651" y="2517417"/>
                  <a:pt x="843405" y="2483098"/>
                </a:cubicBezTo>
                <a:cubicBezTo>
                  <a:pt x="722159" y="2448779"/>
                  <a:pt x="512078" y="2423453"/>
                  <a:pt x="521171" y="2280765"/>
                </a:cubicBezTo>
                <a:cubicBezTo>
                  <a:pt x="530264" y="2138077"/>
                  <a:pt x="846722" y="1830127"/>
                  <a:pt x="897964" y="1626972"/>
                </a:cubicBezTo>
                <a:cubicBezTo>
                  <a:pt x="949206" y="1423817"/>
                  <a:pt x="908452" y="1160534"/>
                  <a:pt x="828623" y="1061837"/>
                </a:cubicBezTo>
                <a:cubicBezTo>
                  <a:pt x="748794" y="963140"/>
                  <a:pt x="511510" y="865966"/>
                  <a:pt x="373715" y="769142"/>
                </a:cubicBezTo>
                <a:cubicBezTo>
                  <a:pt x="235920" y="672318"/>
                  <a:pt x="21753" y="606291"/>
                  <a:pt x="1851" y="480896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5" name="円/楕円 14"/>
          <p:cNvSpPr/>
          <p:nvPr/>
        </p:nvSpPr>
        <p:spPr>
          <a:xfrm>
            <a:off x="5894224" y="684017"/>
            <a:ext cx="95003" cy="95003"/>
          </a:xfrm>
          <a:prstGeom prst="ellipse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円/楕円 15"/>
          <p:cNvSpPr/>
          <p:nvPr/>
        </p:nvSpPr>
        <p:spPr>
          <a:xfrm>
            <a:off x="6007436" y="550519"/>
            <a:ext cx="95003" cy="95003"/>
          </a:xfrm>
          <a:prstGeom prst="ellipse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円/楕円 16"/>
          <p:cNvSpPr/>
          <p:nvPr/>
        </p:nvSpPr>
        <p:spPr>
          <a:xfrm>
            <a:off x="6173197" y="636515"/>
            <a:ext cx="95003" cy="95003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フリーフォーム 17"/>
          <p:cNvSpPr/>
          <p:nvPr/>
        </p:nvSpPr>
        <p:spPr>
          <a:xfrm>
            <a:off x="4296465" y="298269"/>
            <a:ext cx="3360379" cy="2708080"/>
          </a:xfrm>
          <a:custGeom>
            <a:avLst/>
            <a:gdLst>
              <a:gd name="connsiteX0" fmla="*/ 1552491 w 3235070"/>
              <a:gd name="connsiteY0" fmla="*/ 312252 h 2684147"/>
              <a:gd name="connsiteX1" fmla="*/ 1219116 w 3235070"/>
              <a:gd name="connsiteY1" fmla="*/ 359877 h 2684147"/>
              <a:gd name="connsiteX2" fmla="*/ 933366 w 3235070"/>
              <a:gd name="connsiteY2" fmla="*/ 274152 h 2684147"/>
              <a:gd name="connsiteX3" fmla="*/ 419016 w 3235070"/>
              <a:gd name="connsiteY3" fmla="*/ 45552 h 2684147"/>
              <a:gd name="connsiteX4" fmla="*/ 190416 w 3235070"/>
              <a:gd name="connsiteY4" fmla="*/ 16977 h 2684147"/>
              <a:gd name="connsiteX5" fmla="*/ 9441 w 3235070"/>
              <a:gd name="connsiteY5" fmla="*/ 245577 h 2684147"/>
              <a:gd name="connsiteX6" fmla="*/ 57066 w 3235070"/>
              <a:gd name="connsiteY6" fmla="*/ 721827 h 2684147"/>
              <a:gd name="connsiteX7" fmla="*/ 323766 w 3235070"/>
              <a:gd name="connsiteY7" fmla="*/ 1026627 h 2684147"/>
              <a:gd name="connsiteX8" fmla="*/ 628566 w 3235070"/>
              <a:gd name="connsiteY8" fmla="*/ 1198077 h 2684147"/>
              <a:gd name="connsiteX9" fmla="*/ 619041 w 3235070"/>
              <a:gd name="connsiteY9" fmla="*/ 1579077 h 2684147"/>
              <a:gd name="connsiteX10" fmla="*/ 295191 w 3235070"/>
              <a:gd name="connsiteY10" fmla="*/ 1960077 h 2684147"/>
              <a:gd name="connsiteX11" fmla="*/ 247566 w 3235070"/>
              <a:gd name="connsiteY11" fmla="*/ 2379177 h 2684147"/>
              <a:gd name="connsiteX12" fmla="*/ 580941 w 3235070"/>
              <a:gd name="connsiteY12" fmla="*/ 2503002 h 2684147"/>
              <a:gd name="connsiteX13" fmla="*/ 1095291 w 3235070"/>
              <a:gd name="connsiteY13" fmla="*/ 2445852 h 2684147"/>
              <a:gd name="connsiteX14" fmla="*/ 1457241 w 3235070"/>
              <a:gd name="connsiteY14" fmla="*/ 2198202 h 2684147"/>
              <a:gd name="connsiteX15" fmla="*/ 1647741 w 3235070"/>
              <a:gd name="connsiteY15" fmla="*/ 1931502 h 2684147"/>
              <a:gd name="connsiteX16" fmla="*/ 2076366 w 3235070"/>
              <a:gd name="connsiteY16" fmla="*/ 1998177 h 2684147"/>
              <a:gd name="connsiteX17" fmla="*/ 2457366 w 3235070"/>
              <a:gd name="connsiteY17" fmla="*/ 2322027 h 2684147"/>
              <a:gd name="connsiteX18" fmla="*/ 2647866 w 3235070"/>
              <a:gd name="connsiteY18" fmla="*/ 2645877 h 2684147"/>
              <a:gd name="connsiteX19" fmla="*/ 2914566 w 3235070"/>
              <a:gd name="connsiteY19" fmla="*/ 2617302 h 2684147"/>
              <a:gd name="connsiteX20" fmla="*/ 3124116 w 3235070"/>
              <a:gd name="connsiteY20" fmla="*/ 2102952 h 2684147"/>
              <a:gd name="connsiteX21" fmla="*/ 3219366 w 3235070"/>
              <a:gd name="connsiteY21" fmla="*/ 1655277 h 2684147"/>
              <a:gd name="connsiteX22" fmla="*/ 2800266 w 3235070"/>
              <a:gd name="connsiteY22" fmla="*/ 940902 h 2684147"/>
              <a:gd name="connsiteX23" fmla="*/ 2495466 w 3235070"/>
              <a:gd name="connsiteY23" fmla="*/ 445602 h 2684147"/>
              <a:gd name="connsiteX24" fmla="*/ 2000166 w 3235070"/>
              <a:gd name="connsiteY24" fmla="*/ 283677 h 2684147"/>
              <a:gd name="connsiteX25" fmla="*/ 1552491 w 3235070"/>
              <a:gd name="connsiteY25" fmla="*/ 226527 h 2684147"/>
              <a:gd name="connsiteX26" fmla="*/ 1323891 w 3235070"/>
              <a:gd name="connsiteY26" fmla="*/ 312252 h 2684147"/>
              <a:gd name="connsiteX27" fmla="*/ 980991 w 3235070"/>
              <a:gd name="connsiteY27" fmla="*/ 255102 h 2684147"/>
              <a:gd name="connsiteX0" fmla="*/ 1605831 w 3235070"/>
              <a:gd name="connsiteY0" fmla="*/ 327492 h 2684147"/>
              <a:gd name="connsiteX1" fmla="*/ 1219116 w 3235070"/>
              <a:gd name="connsiteY1" fmla="*/ 359877 h 2684147"/>
              <a:gd name="connsiteX2" fmla="*/ 933366 w 3235070"/>
              <a:gd name="connsiteY2" fmla="*/ 274152 h 2684147"/>
              <a:gd name="connsiteX3" fmla="*/ 419016 w 3235070"/>
              <a:gd name="connsiteY3" fmla="*/ 45552 h 2684147"/>
              <a:gd name="connsiteX4" fmla="*/ 190416 w 3235070"/>
              <a:gd name="connsiteY4" fmla="*/ 16977 h 2684147"/>
              <a:gd name="connsiteX5" fmla="*/ 9441 w 3235070"/>
              <a:gd name="connsiteY5" fmla="*/ 245577 h 2684147"/>
              <a:gd name="connsiteX6" fmla="*/ 57066 w 3235070"/>
              <a:gd name="connsiteY6" fmla="*/ 721827 h 2684147"/>
              <a:gd name="connsiteX7" fmla="*/ 323766 w 3235070"/>
              <a:gd name="connsiteY7" fmla="*/ 1026627 h 2684147"/>
              <a:gd name="connsiteX8" fmla="*/ 628566 w 3235070"/>
              <a:gd name="connsiteY8" fmla="*/ 1198077 h 2684147"/>
              <a:gd name="connsiteX9" fmla="*/ 619041 w 3235070"/>
              <a:gd name="connsiteY9" fmla="*/ 1579077 h 2684147"/>
              <a:gd name="connsiteX10" fmla="*/ 295191 w 3235070"/>
              <a:gd name="connsiteY10" fmla="*/ 1960077 h 2684147"/>
              <a:gd name="connsiteX11" fmla="*/ 247566 w 3235070"/>
              <a:gd name="connsiteY11" fmla="*/ 2379177 h 2684147"/>
              <a:gd name="connsiteX12" fmla="*/ 580941 w 3235070"/>
              <a:gd name="connsiteY12" fmla="*/ 2503002 h 2684147"/>
              <a:gd name="connsiteX13" fmla="*/ 1095291 w 3235070"/>
              <a:gd name="connsiteY13" fmla="*/ 2445852 h 2684147"/>
              <a:gd name="connsiteX14" fmla="*/ 1457241 w 3235070"/>
              <a:gd name="connsiteY14" fmla="*/ 2198202 h 2684147"/>
              <a:gd name="connsiteX15" fmla="*/ 1647741 w 3235070"/>
              <a:gd name="connsiteY15" fmla="*/ 1931502 h 2684147"/>
              <a:gd name="connsiteX16" fmla="*/ 2076366 w 3235070"/>
              <a:gd name="connsiteY16" fmla="*/ 1998177 h 2684147"/>
              <a:gd name="connsiteX17" fmla="*/ 2457366 w 3235070"/>
              <a:gd name="connsiteY17" fmla="*/ 2322027 h 2684147"/>
              <a:gd name="connsiteX18" fmla="*/ 2647866 w 3235070"/>
              <a:gd name="connsiteY18" fmla="*/ 2645877 h 2684147"/>
              <a:gd name="connsiteX19" fmla="*/ 2914566 w 3235070"/>
              <a:gd name="connsiteY19" fmla="*/ 2617302 h 2684147"/>
              <a:gd name="connsiteX20" fmla="*/ 3124116 w 3235070"/>
              <a:gd name="connsiteY20" fmla="*/ 2102952 h 2684147"/>
              <a:gd name="connsiteX21" fmla="*/ 3219366 w 3235070"/>
              <a:gd name="connsiteY21" fmla="*/ 1655277 h 2684147"/>
              <a:gd name="connsiteX22" fmla="*/ 2800266 w 3235070"/>
              <a:gd name="connsiteY22" fmla="*/ 940902 h 2684147"/>
              <a:gd name="connsiteX23" fmla="*/ 2495466 w 3235070"/>
              <a:gd name="connsiteY23" fmla="*/ 445602 h 2684147"/>
              <a:gd name="connsiteX24" fmla="*/ 2000166 w 3235070"/>
              <a:gd name="connsiteY24" fmla="*/ 283677 h 2684147"/>
              <a:gd name="connsiteX25" fmla="*/ 1552491 w 3235070"/>
              <a:gd name="connsiteY25" fmla="*/ 226527 h 2684147"/>
              <a:gd name="connsiteX26" fmla="*/ 1323891 w 3235070"/>
              <a:gd name="connsiteY26" fmla="*/ 312252 h 2684147"/>
              <a:gd name="connsiteX27" fmla="*/ 980991 w 3235070"/>
              <a:gd name="connsiteY27" fmla="*/ 255102 h 2684147"/>
              <a:gd name="connsiteX0" fmla="*/ 1605831 w 3235070"/>
              <a:gd name="connsiteY0" fmla="*/ 327492 h 2684147"/>
              <a:gd name="connsiteX1" fmla="*/ 1227825 w 3235070"/>
              <a:gd name="connsiteY1" fmla="*/ 159580 h 2684147"/>
              <a:gd name="connsiteX2" fmla="*/ 933366 w 3235070"/>
              <a:gd name="connsiteY2" fmla="*/ 274152 h 2684147"/>
              <a:gd name="connsiteX3" fmla="*/ 419016 w 3235070"/>
              <a:gd name="connsiteY3" fmla="*/ 45552 h 2684147"/>
              <a:gd name="connsiteX4" fmla="*/ 190416 w 3235070"/>
              <a:gd name="connsiteY4" fmla="*/ 16977 h 2684147"/>
              <a:gd name="connsiteX5" fmla="*/ 9441 w 3235070"/>
              <a:gd name="connsiteY5" fmla="*/ 245577 h 2684147"/>
              <a:gd name="connsiteX6" fmla="*/ 57066 w 3235070"/>
              <a:gd name="connsiteY6" fmla="*/ 721827 h 2684147"/>
              <a:gd name="connsiteX7" fmla="*/ 323766 w 3235070"/>
              <a:gd name="connsiteY7" fmla="*/ 1026627 h 2684147"/>
              <a:gd name="connsiteX8" fmla="*/ 628566 w 3235070"/>
              <a:gd name="connsiteY8" fmla="*/ 1198077 h 2684147"/>
              <a:gd name="connsiteX9" fmla="*/ 619041 w 3235070"/>
              <a:gd name="connsiteY9" fmla="*/ 1579077 h 2684147"/>
              <a:gd name="connsiteX10" fmla="*/ 295191 w 3235070"/>
              <a:gd name="connsiteY10" fmla="*/ 1960077 h 2684147"/>
              <a:gd name="connsiteX11" fmla="*/ 247566 w 3235070"/>
              <a:gd name="connsiteY11" fmla="*/ 2379177 h 2684147"/>
              <a:gd name="connsiteX12" fmla="*/ 580941 w 3235070"/>
              <a:gd name="connsiteY12" fmla="*/ 2503002 h 2684147"/>
              <a:gd name="connsiteX13" fmla="*/ 1095291 w 3235070"/>
              <a:gd name="connsiteY13" fmla="*/ 2445852 h 2684147"/>
              <a:gd name="connsiteX14" fmla="*/ 1457241 w 3235070"/>
              <a:gd name="connsiteY14" fmla="*/ 2198202 h 2684147"/>
              <a:gd name="connsiteX15" fmla="*/ 1647741 w 3235070"/>
              <a:gd name="connsiteY15" fmla="*/ 1931502 h 2684147"/>
              <a:gd name="connsiteX16" fmla="*/ 2076366 w 3235070"/>
              <a:gd name="connsiteY16" fmla="*/ 1998177 h 2684147"/>
              <a:gd name="connsiteX17" fmla="*/ 2457366 w 3235070"/>
              <a:gd name="connsiteY17" fmla="*/ 2322027 h 2684147"/>
              <a:gd name="connsiteX18" fmla="*/ 2647866 w 3235070"/>
              <a:gd name="connsiteY18" fmla="*/ 2645877 h 2684147"/>
              <a:gd name="connsiteX19" fmla="*/ 2914566 w 3235070"/>
              <a:gd name="connsiteY19" fmla="*/ 2617302 h 2684147"/>
              <a:gd name="connsiteX20" fmla="*/ 3124116 w 3235070"/>
              <a:gd name="connsiteY20" fmla="*/ 2102952 h 2684147"/>
              <a:gd name="connsiteX21" fmla="*/ 3219366 w 3235070"/>
              <a:gd name="connsiteY21" fmla="*/ 1655277 h 2684147"/>
              <a:gd name="connsiteX22" fmla="*/ 2800266 w 3235070"/>
              <a:gd name="connsiteY22" fmla="*/ 940902 h 2684147"/>
              <a:gd name="connsiteX23" fmla="*/ 2495466 w 3235070"/>
              <a:gd name="connsiteY23" fmla="*/ 445602 h 2684147"/>
              <a:gd name="connsiteX24" fmla="*/ 2000166 w 3235070"/>
              <a:gd name="connsiteY24" fmla="*/ 283677 h 2684147"/>
              <a:gd name="connsiteX25" fmla="*/ 1552491 w 3235070"/>
              <a:gd name="connsiteY25" fmla="*/ 226527 h 2684147"/>
              <a:gd name="connsiteX26" fmla="*/ 1323891 w 3235070"/>
              <a:gd name="connsiteY26" fmla="*/ 312252 h 2684147"/>
              <a:gd name="connsiteX27" fmla="*/ 980991 w 3235070"/>
              <a:gd name="connsiteY27" fmla="*/ 255102 h 2684147"/>
              <a:gd name="connsiteX0" fmla="*/ 1605831 w 3235070"/>
              <a:gd name="connsiteY0" fmla="*/ 321667 h 2678322"/>
              <a:gd name="connsiteX1" fmla="*/ 1227825 w 3235070"/>
              <a:gd name="connsiteY1" fmla="*/ 153755 h 2678322"/>
              <a:gd name="connsiteX2" fmla="*/ 942074 w 3235070"/>
              <a:gd name="connsiteY2" fmla="*/ 76738 h 2678322"/>
              <a:gd name="connsiteX3" fmla="*/ 419016 w 3235070"/>
              <a:gd name="connsiteY3" fmla="*/ 39727 h 2678322"/>
              <a:gd name="connsiteX4" fmla="*/ 190416 w 3235070"/>
              <a:gd name="connsiteY4" fmla="*/ 11152 h 2678322"/>
              <a:gd name="connsiteX5" fmla="*/ 9441 w 3235070"/>
              <a:gd name="connsiteY5" fmla="*/ 239752 h 2678322"/>
              <a:gd name="connsiteX6" fmla="*/ 57066 w 3235070"/>
              <a:gd name="connsiteY6" fmla="*/ 716002 h 2678322"/>
              <a:gd name="connsiteX7" fmla="*/ 323766 w 3235070"/>
              <a:gd name="connsiteY7" fmla="*/ 1020802 h 2678322"/>
              <a:gd name="connsiteX8" fmla="*/ 628566 w 3235070"/>
              <a:gd name="connsiteY8" fmla="*/ 1192252 h 2678322"/>
              <a:gd name="connsiteX9" fmla="*/ 619041 w 3235070"/>
              <a:gd name="connsiteY9" fmla="*/ 1573252 h 2678322"/>
              <a:gd name="connsiteX10" fmla="*/ 295191 w 3235070"/>
              <a:gd name="connsiteY10" fmla="*/ 1954252 h 2678322"/>
              <a:gd name="connsiteX11" fmla="*/ 247566 w 3235070"/>
              <a:gd name="connsiteY11" fmla="*/ 2373352 h 2678322"/>
              <a:gd name="connsiteX12" fmla="*/ 580941 w 3235070"/>
              <a:gd name="connsiteY12" fmla="*/ 2497177 h 2678322"/>
              <a:gd name="connsiteX13" fmla="*/ 1095291 w 3235070"/>
              <a:gd name="connsiteY13" fmla="*/ 2440027 h 2678322"/>
              <a:gd name="connsiteX14" fmla="*/ 1457241 w 3235070"/>
              <a:gd name="connsiteY14" fmla="*/ 2192377 h 2678322"/>
              <a:gd name="connsiteX15" fmla="*/ 1647741 w 3235070"/>
              <a:gd name="connsiteY15" fmla="*/ 1925677 h 2678322"/>
              <a:gd name="connsiteX16" fmla="*/ 2076366 w 3235070"/>
              <a:gd name="connsiteY16" fmla="*/ 1992352 h 2678322"/>
              <a:gd name="connsiteX17" fmla="*/ 2457366 w 3235070"/>
              <a:gd name="connsiteY17" fmla="*/ 2316202 h 2678322"/>
              <a:gd name="connsiteX18" fmla="*/ 2647866 w 3235070"/>
              <a:gd name="connsiteY18" fmla="*/ 2640052 h 2678322"/>
              <a:gd name="connsiteX19" fmla="*/ 2914566 w 3235070"/>
              <a:gd name="connsiteY19" fmla="*/ 2611477 h 2678322"/>
              <a:gd name="connsiteX20" fmla="*/ 3124116 w 3235070"/>
              <a:gd name="connsiteY20" fmla="*/ 2097127 h 2678322"/>
              <a:gd name="connsiteX21" fmla="*/ 3219366 w 3235070"/>
              <a:gd name="connsiteY21" fmla="*/ 1649452 h 2678322"/>
              <a:gd name="connsiteX22" fmla="*/ 2800266 w 3235070"/>
              <a:gd name="connsiteY22" fmla="*/ 935077 h 2678322"/>
              <a:gd name="connsiteX23" fmla="*/ 2495466 w 3235070"/>
              <a:gd name="connsiteY23" fmla="*/ 439777 h 2678322"/>
              <a:gd name="connsiteX24" fmla="*/ 2000166 w 3235070"/>
              <a:gd name="connsiteY24" fmla="*/ 277852 h 2678322"/>
              <a:gd name="connsiteX25" fmla="*/ 1552491 w 3235070"/>
              <a:gd name="connsiteY25" fmla="*/ 220702 h 2678322"/>
              <a:gd name="connsiteX26" fmla="*/ 1323891 w 3235070"/>
              <a:gd name="connsiteY26" fmla="*/ 306427 h 2678322"/>
              <a:gd name="connsiteX27" fmla="*/ 980991 w 3235070"/>
              <a:gd name="connsiteY27" fmla="*/ 249277 h 2678322"/>
              <a:gd name="connsiteX0" fmla="*/ 1605831 w 3235070"/>
              <a:gd name="connsiteY0" fmla="*/ 321667 h 2678322"/>
              <a:gd name="connsiteX1" fmla="*/ 1227825 w 3235070"/>
              <a:gd name="connsiteY1" fmla="*/ 153755 h 2678322"/>
              <a:gd name="connsiteX2" fmla="*/ 942074 w 3235070"/>
              <a:gd name="connsiteY2" fmla="*/ 76738 h 2678322"/>
              <a:gd name="connsiteX3" fmla="*/ 419016 w 3235070"/>
              <a:gd name="connsiteY3" fmla="*/ 39727 h 2678322"/>
              <a:gd name="connsiteX4" fmla="*/ 190416 w 3235070"/>
              <a:gd name="connsiteY4" fmla="*/ 11152 h 2678322"/>
              <a:gd name="connsiteX5" fmla="*/ 9441 w 3235070"/>
              <a:gd name="connsiteY5" fmla="*/ 239752 h 2678322"/>
              <a:gd name="connsiteX6" fmla="*/ 57066 w 3235070"/>
              <a:gd name="connsiteY6" fmla="*/ 716002 h 2678322"/>
              <a:gd name="connsiteX7" fmla="*/ 323766 w 3235070"/>
              <a:gd name="connsiteY7" fmla="*/ 1020802 h 2678322"/>
              <a:gd name="connsiteX8" fmla="*/ 628566 w 3235070"/>
              <a:gd name="connsiteY8" fmla="*/ 1192252 h 2678322"/>
              <a:gd name="connsiteX9" fmla="*/ 619041 w 3235070"/>
              <a:gd name="connsiteY9" fmla="*/ 1573252 h 2678322"/>
              <a:gd name="connsiteX10" fmla="*/ 295191 w 3235070"/>
              <a:gd name="connsiteY10" fmla="*/ 1954252 h 2678322"/>
              <a:gd name="connsiteX11" fmla="*/ 247566 w 3235070"/>
              <a:gd name="connsiteY11" fmla="*/ 2373352 h 2678322"/>
              <a:gd name="connsiteX12" fmla="*/ 580941 w 3235070"/>
              <a:gd name="connsiteY12" fmla="*/ 2497177 h 2678322"/>
              <a:gd name="connsiteX13" fmla="*/ 1095291 w 3235070"/>
              <a:gd name="connsiteY13" fmla="*/ 2440027 h 2678322"/>
              <a:gd name="connsiteX14" fmla="*/ 1457241 w 3235070"/>
              <a:gd name="connsiteY14" fmla="*/ 2192377 h 2678322"/>
              <a:gd name="connsiteX15" fmla="*/ 1647741 w 3235070"/>
              <a:gd name="connsiteY15" fmla="*/ 1925677 h 2678322"/>
              <a:gd name="connsiteX16" fmla="*/ 2076366 w 3235070"/>
              <a:gd name="connsiteY16" fmla="*/ 1992352 h 2678322"/>
              <a:gd name="connsiteX17" fmla="*/ 2457366 w 3235070"/>
              <a:gd name="connsiteY17" fmla="*/ 2316202 h 2678322"/>
              <a:gd name="connsiteX18" fmla="*/ 2647866 w 3235070"/>
              <a:gd name="connsiteY18" fmla="*/ 2640052 h 2678322"/>
              <a:gd name="connsiteX19" fmla="*/ 2914566 w 3235070"/>
              <a:gd name="connsiteY19" fmla="*/ 2611477 h 2678322"/>
              <a:gd name="connsiteX20" fmla="*/ 3124116 w 3235070"/>
              <a:gd name="connsiteY20" fmla="*/ 2097127 h 2678322"/>
              <a:gd name="connsiteX21" fmla="*/ 3219366 w 3235070"/>
              <a:gd name="connsiteY21" fmla="*/ 1649452 h 2678322"/>
              <a:gd name="connsiteX22" fmla="*/ 2800266 w 3235070"/>
              <a:gd name="connsiteY22" fmla="*/ 935077 h 2678322"/>
              <a:gd name="connsiteX23" fmla="*/ 2495466 w 3235070"/>
              <a:gd name="connsiteY23" fmla="*/ 439777 h 2678322"/>
              <a:gd name="connsiteX24" fmla="*/ 2000166 w 3235070"/>
              <a:gd name="connsiteY24" fmla="*/ 277852 h 2678322"/>
              <a:gd name="connsiteX25" fmla="*/ 1552491 w 3235070"/>
              <a:gd name="connsiteY25" fmla="*/ 220702 h 2678322"/>
              <a:gd name="connsiteX26" fmla="*/ 1306474 w 3235070"/>
              <a:gd name="connsiteY26" fmla="*/ 358679 h 2678322"/>
              <a:gd name="connsiteX27" fmla="*/ 980991 w 3235070"/>
              <a:gd name="connsiteY27" fmla="*/ 249277 h 2678322"/>
              <a:gd name="connsiteX0" fmla="*/ 1605831 w 3235070"/>
              <a:gd name="connsiteY0" fmla="*/ 321667 h 2678322"/>
              <a:gd name="connsiteX1" fmla="*/ 1227825 w 3235070"/>
              <a:gd name="connsiteY1" fmla="*/ 153755 h 2678322"/>
              <a:gd name="connsiteX2" fmla="*/ 942074 w 3235070"/>
              <a:gd name="connsiteY2" fmla="*/ 76738 h 2678322"/>
              <a:gd name="connsiteX3" fmla="*/ 419016 w 3235070"/>
              <a:gd name="connsiteY3" fmla="*/ 39727 h 2678322"/>
              <a:gd name="connsiteX4" fmla="*/ 190416 w 3235070"/>
              <a:gd name="connsiteY4" fmla="*/ 11152 h 2678322"/>
              <a:gd name="connsiteX5" fmla="*/ 9441 w 3235070"/>
              <a:gd name="connsiteY5" fmla="*/ 239752 h 2678322"/>
              <a:gd name="connsiteX6" fmla="*/ 57066 w 3235070"/>
              <a:gd name="connsiteY6" fmla="*/ 716002 h 2678322"/>
              <a:gd name="connsiteX7" fmla="*/ 323766 w 3235070"/>
              <a:gd name="connsiteY7" fmla="*/ 1020802 h 2678322"/>
              <a:gd name="connsiteX8" fmla="*/ 628566 w 3235070"/>
              <a:gd name="connsiteY8" fmla="*/ 1192252 h 2678322"/>
              <a:gd name="connsiteX9" fmla="*/ 619041 w 3235070"/>
              <a:gd name="connsiteY9" fmla="*/ 1573252 h 2678322"/>
              <a:gd name="connsiteX10" fmla="*/ 295191 w 3235070"/>
              <a:gd name="connsiteY10" fmla="*/ 1954252 h 2678322"/>
              <a:gd name="connsiteX11" fmla="*/ 247566 w 3235070"/>
              <a:gd name="connsiteY11" fmla="*/ 2373352 h 2678322"/>
              <a:gd name="connsiteX12" fmla="*/ 580941 w 3235070"/>
              <a:gd name="connsiteY12" fmla="*/ 2497177 h 2678322"/>
              <a:gd name="connsiteX13" fmla="*/ 1095291 w 3235070"/>
              <a:gd name="connsiteY13" fmla="*/ 2440027 h 2678322"/>
              <a:gd name="connsiteX14" fmla="*/ 1457241 w 3235070"/>
              <a:gd name="connsiteY14" fmla="*/ 2192377 h 2678322"/>
              <a:gd name="connsiteX15" fmla="*/ 1647741 w 3235070"/>
              <a:gd name="connsiteY15" fmla="*/ 1925677 h 2678322"/>
              <a:gd name="connsiteX16" fmla="*/ 2076366 w 3235070"/>
              <a:gd name="connsiteY16" fmla="*/ 1992352 h 2678322"/>
              <a:gd name="connsiteX17" fmla="*/ 2457366 w 3235070"/>
              <a:gd name="connsiteY17" fmla="*/ 2316202 h 2678322"/>
              <a:gd name="connsiteX18" fmla="*/ 2647866 w 3235070"/>
              <a:gd name="connsiteY18" fmla="*/ 2640052 h 2678322"/>
              <a:gd name="connsiteX19" fmla="*/ 2914566 w 3235070"/>
              <a:gd name="connsiteY19" fmla="*/ 2611477 h 2678322"/>
              <a:gd name="connsiteX20" fmla="*/ 3124116 w 3235070"/>
              <a:gd name="connsiteY20" fmla="*/ 2097127 h 2678322"/>
              <a:gd name="connsiteX21" fmla="*/ 3219366 w 3235070"/>
              <a:gd name="connsiteY21" fmla="*/ 1649452 h 2678322"/>
              <a:gd name="connsiteX22" fmla="*/ 2800266 w 3235070"/>
              <a:gd name="connsiteY22" fmla="*/ 935077 h 2678322"/>
              <a:gd name="connsiteX23" fmla="*/ 2495466 w 3235070"/>
              <a:gd name="connsiteY23" fmla="*/ 439777 h 2678322"/>
              <a:gd name="connsiteX24" fmla="*/ 2000166 w 3235070"/>
              <a:gd name="connsiteY24" fmla="*/ 277852 h 2678322"/>
              <a:gd name="connsiteX25" fmla="*/ 1613451 w 3235070"/>
              <a:gd name="connsiteY25" fmla="*/ 447125 h 2678322"/>
              <a:gd name="connsiteX26" fmla="*/ 1306474 w 3235070"/>
              <a:gd name="connsiteY26" fmla="*/ 358679 h 2678322"/>
              <a:gd name="connsiteX27" fmla="*/ 980991 w 3235070"/>
              <a:gd name="connsiteY27" fmla="*/ 249277 h 2678322"/>
              <a:gd name="connsiteX0" fmla="*/ 1605831 w 3235070"/>
              <a:gd name="connsiteY0" fmla="*/ 321667 h 2678322"/>
              <a:gd name="connsiteX1" fmla="*/ 1227825 w 3235070"/>
              <a:gd name="connsiteY1" fmla="*/ 153755 h 2678322"/>
              <a:gd name="connsiteX2" fmla="*/ 942074 w 3235070"/>
              <a:gd name="connsiteY2" fmla="*/ 76738 h 2678322"/>
              <a:gd name="connsiteX3" fmla="*/ 419016 w 3235070"/>
              <a:gd name="connsiteY3" fmla="*/ 39727 h 2678322"/>
              <a:gd name="connsiteX4" fmla="*/ 190416 w 3235070"/>
              <a:gd name="connsiteY4" fmla="*/ 11152 h 2678322"/>
              <a:gd name="connsiteX5" fmla="*/ 9441 w 3235070"/>
              <a:gd name="connsiteY5" fmla="*/ 239752 h 2678322"/>
              <a:gd name="connsiteX6" fmla="*/ 57066 w 3235070"/>
              <a:gd name="connsiteY6" fmla="*/ 716002 h 2678322"/>
              <a:gd name="connsiteX7" fmla="*/ 323766 w 3235070"/>
              <a:gd name="connsiteY7" fmla="*/ 1020802 h 2678322"/>
              <a:gd name="connsiteX8" fmla="*/ 628566 w 3235070"/>
              <a:gd name="connsiteY8" fmla="*/ 1192252 h 2678322"/>
              <a:gd name="connsiteX9" fmla="*/ 619041 w 3235070"/>
              <a:gd name="connsiteY9" fmla="*/ 1573252 h 2678322"/>
              <a:gd name="connsiteX10" fmla="*/ 295191 w 3235070"/>
              <a:gd name="connsiteY10" fmla="*/ 1954252 h 2678322"/>
              <a:gd name="connsiteX11" fmla="*/ 247566 w 3235070"/>
              <a:gd name="connsiteY11" fmla="*/ 2373352 h 2678322"/>
              <a:gd name="connsiteX12" fmla="*/ 580941 w 3235070"/>
              <a:gd name="connsiteY12" fmla="*/ 2497177 h 2678322"/>
              <a:gd name="connsiteX13" fmla="*/ 1095291 w 3235070"/>
              <a:gd name="connsiteY13" fmla="*/ 2440027 h 2678322"/>
              <a:gd name="connsiteX14" fmla="*/ 1457241 w 3235070"/>
              <a:gd name="connsiteY14" fmla="*/ 2192377 h 2678322"/>
              <a:gd name="connsiteX15" fmla="*/ 1647741 w 3235070"/>
              <a:gd name="connsiteY15" fmla="*/ 1925677 h 2678322"/>
              <a:gd name="connsiteX16" fmla="*/ 2076366 w 3235070"/>
              <a:gd name="connsiteY16" fmla="*/ 1992352 h 2678322"/>
              <a:gd name="connsiteX17" fmla="*/ 2457366 w 3235070"/>
              <a:gd name="connsiteY17" fmla="*/ 2316202 h 2678322"/>
              <a:gd name="connsiteX18" fmla="*/ 2647866 w 3235070"/>
              <a:gd name="connsiteY18" fmla="*/ 2640052 h 2678322"/>
              <a:gd name="connsiteX19" fmla="*/ 2914566 w 3235070"/>
              <a:gd name="connsiteY19" fmla="*/ 2611477 h 2678322"/>
              <a:gd name="connsiteX20" fmla="*/ 3124116 w 3235070"/>
              <a:gd name="connsiteY20" fmla="*/ 2097127 h 2678322"/>
              <a:gd name="connsiteX21" fmla="*/ 3219366 w 3235070"/>
              <a:gd name="connsiteY21" fmla="*/ 1649452 h 2678322"/>
              <a:gd name="connsiteX22" fmla="*/ 2800266 w 3235070"/>
              <a:gd name="connsiteY22" fmla="*/ 935077 h 2678322"/>
              <a:gd name="connsiteX23" fmla="*/ 2495466 w 3235070"/>
              <a:gd name="connsiteY23" fmla="*/ 439777 h 2678322"/>
              <a:gd name="connsiteX24" fmla="*/ 2043709 w 3235070"/>
              <a:gd name="connsiteY24" fmla="*/ 452023 h 2678322"/>
              <a:gd name="connsiteX25" fmla="*/ 1613451 w 3235070"/>
              <a:gd name="connsiteY25" fmla="*/ 447125 h 2678322"/>
              <a:gd name="connsiteX26" fmla="*/ 1306474 w 3235070"/>
              <a:gd name="connsiteY26" fmla="*/ 358679 h 2678322"/>
              <a:gd name="connsiteX27" fmla="*/ 980991 w 3235070"/>
              <a:gd name="connsiteY27" fmla="*/ 249277 h 2678322"/>
              <a:gd name="connsiteX0" fmla="*/ 1605831 w 3235070"/>
              <a:gd name="connsiteY0" fmla="*/ 321667 h 2678322"/>
              <a:gd name="connsiteX1" fmla="*/ 1227825 w 3235070"/>
              <a:gd name="connsiteY1" fmla="*/ 153755 h 2678322"/>
              <a:gd name="connsiteX2" fmla="*/ 942074 w 3235070"/>
              <a:gd name="connsiteY2" fmla="*/ 76738 h 2678322"/>
              <a:gd name="connsiteX3" fmla="*/ 419016 w 3235070"/>
              <a:gd name="connsiteY3" fmla="*/ 39727 h 2678322"/>
              <a:gd name="connsiteX4" fmla="*/ 190416 w 3235070"/>
              <a:gd name="connsiteY4" fmla="*/ 11152 h 2678322"/>
              <a:gd name="connsiteX5" fmla="*/ 9441 w 3235070"/>
              <a:gd name="connsiteY5" fmla="*/ 239752 h 2678322"/>
              <a:gd name="connsiteX6" fmla="*/ 57066 w 3235070"/>
              <a:gd name="connsiteY6" fmla="*/ 716002 h 2678322"/>
              <a:gd name="connsiteX7" fmla="*/ 323766 w 3235070"/>
              <a:gd name="connsiteY7" fmla="*/ 1020802 h 2678322"/>
              <a:gd name="connsiteX8" fmla="*/ 628566 w 3235070"/>
              <a:gd name="connsiteY8" fmla="*/ 1192252 h 2678322"/>
              <a:gd name="connsiteX9" fmla="*/ 619041 w 3235070"/>
              <a:gd name="connsiteY9" fmla="*/ 1573252 h 2678322"/>
              <a:gd name="connsiteX10" fmla="*/ 295191 w 3235070"/>
              <a:gd name="connsiteY10" fmla="*/ 1954252 h 2678322"/>
              <a:gd name="connsiteX11" fmla="*/ 247566 w 3235070"/>
              <a:gd name="connsiteY11" fmla="*/ 2373352 h 2678322"/>
              <a:gd name="connsiteX12" fmla="*/ 580941 w 3235070"/>
              <a:gd name="connsiteY12" fmla="*/ 2497177 h 2678322"/>
              <a:gd name="connsiteX13" fmla="*/ 1095291 w 3235070"/>
              <a:gd name="connsiteY13" fmla="*/ 2440027 h 2678322"/>
              <a:gd name="connsiteX14" fmla="*/ 1457241 w 3235070"/>
              <a:gd name="connsiteY14" fmla="*/ 2192377 h 2678322"/>
              <a:gd name="connsiteX15" fmla="*/ 1647741 w 3235070"/>
              <a:gd name="connsiteY15" fmla="*/ 1925677 h 2678322"/>
              <a:gd name="connsiteX16" fmla="*/ 2076366 w 3235070"/>
              <a:gd name="connsiteY16" fmla="*/ 1992352 h 2678322"/>
              <a:gd name="connsiteX17" fmla="*/ 2457366 w 3235070"/>
              <a:gd name="connsiteY17" fmla="*/ 2316202 h 2678322"/>
              <a:gd name="connsiteX18" fmla="*/ 2647866 w 3235070"/>
              <a:gd name="connsiteY18" fmla="*/ 2640052 h 2678322"/>
              <a:gd name="connsiteX19" fmla="*/ 2914566 w 3235070"/>
              <a:gd name="connsiteY19" fmla="*/ 2611477 h 2678322"/>
              <a:gd name="connsiteX20" fmla="*/ 3124116 w 3235070"/>
              <a:gd name="connsiteY20" fmla="*/ 2097127 h 2678322"/>
              <a:gd name="connsiteX21" fmla="*/ 3219366 w 3235070"/>
              <a:gd name="connsiteY21" fmla="*/ 1649452 h 2678322"/>
              <a:gd name="connsiteX22" fmla="*/ 2800266 w 3235070"/>
              <a:gd name="connsiteY22" fmla="*/ 935077 h 2678322"/>
              <a:gd name="connsiteX23" fmla="*/ 2512883 w 3235070"/>
              <a:gd name="connsiteY23" fmla="*/ 640074 h 2678322"/>
              <a:gd name="connsiteX24" fmla="*/ 2043709 w 3235070"/>
              <a:gd name="connsiteY24" fmla="*/ 452023 h 2678322"/>
              <a:gd name="connsiteX25" fmla="*/ 1613451 w 3235070"/>
              <a:gd name="connsiteY25" fmla="*/ 447125 h 2678322"/>
              <a:gd name="connsiteX26" fmla="*/ 1306474 w 3235070"/>
              <a:gd name="connsiteY26" fmla="*/ 358679 h 2678322"/>
              <a:gd name="connsiteX27" fmla="*/ 980991 w 3235070"/>
              <a:gd name="connsiteY27" fmla="*/ 249277 h 2678322"/>
              <a:gd name="connsiteX0" fmla="*/ 1605831 w 3236772"/>
              <a:gd name="connsiteY0" fmla="*/ 321667 h 2678322"/>
              <a:gd name="connsiteX1" fmla="*/ 1227825 w 3236772"/>
              <a:gd name="connsiteY1" fmla="*/ 153755 h 2678322"/>
              <a:gd name="connsiteX2" fmla="*/ 942074 w 3236772"/>
              <a:gd name="connsiteY2" fmla="*/ 76738 h 2678322"/>
              <a:gd name="connsiteX3" fmla="*/ 419016 w 3236772"/>
              <a:gd name="connsiteY3" fmla="*/ 39727 h 2678322"/>
              <a:gd name="connsiteX4" fmla="*/ 190416 w 3236772"/>
              <a:gd name="connsiteY4" fmla="*/ 11152 h 2678322"/>
              <a:gd name="connsiteX5" fmla="*/ 9441 w 3236772"/>
              <a:gd name="connsiteY5" fmla="*/ 239752 h 2678322"/>
              <a:gd name="connsiteX6" fmla="*/ 57066 w 3236772"/>
              <a:gd name="connsiteY6" fmla="*/ 716002 h 2678322"/>
              <a:gd name="connsiteX7" fmla="*/ 323766 w 3236772"/>
              <a:gd name="connsiteY7" fmla="*/ 1020802 h 2678322"/>
              <a:gd name="connsiteX8" fmla="*/ 628566 w 3236772"/>
              <a:gd name="connsiteY8" fmla="*/ 1192252 h 2678322"/>
              <a:gd name="connsiteX9" fmla="*/ 619041 w 3236772"/>
              <a:gd name="connsiteY9" fmla="*/ 1573252 h 2678322"/>
              <a:gd name="connsiteX10" fmla="*/ 295191 w 3236772"/>
              <a:gd name="connsiteY10" fmla="*/ 1954252 h 2678322"/>
              <a:gd name="connsiteX11" fmla="*/ 247566 w 3236772"/>
              <a:gd name="connsiteY11" fmla="*/ 2373352 h 2678322"/>
              <a:gd name="connsiteX12" fmla="*/ 580941 w 3236772"/>
              <a:gd name="connsiteY12" fmla="*/ 2497177 h 2678322"/>
              <a:gd name="connsiteX13" fmla="*/ 1095291 w 3236772"/>
              <a:gd name="connsiteY13" fmla="*/ 2440027 h 2678322"/>
              <a:gd name="connsiteX14" fmla="*/ 1457241 w 3236772"/>
              <a:gd name="connsiteY14" fmla="*/ 2192377 h 2678322"/>
              <a:gd name="connsiteX15" fmla="*/ 1647741 w 3236772"/>
              <a:gd name="connsiteY15" fmla="*/ 1925677 h 2678322"/>
              <a:gd name="connsiteX16" fmla="*/ 2076366 w 3236772"/>
              <a:gd name="connsiteY16" fmla="*/ 1992352 h 2678322"/>
              <a:gd name="connsiteX17" fmla="*/ 2457366 w 3236772"/>
              <a:gd name="connsiteY17" fmla="*/ 2316202 h 2678322"/>
              <a:gd name="connsiteX18" fmla="*/ 2647866 w 3236772"/>
              <a:gd name="connsiteY18" fmla="*/ 2640052 h 2678322"/>
              <a:gd name="connsiteX19" fmla="*/ 2914566 w 3236772"/>
              <a:gd name="connsiteY19" fmla="*/ 2611477 h 2678322"/>
              <a:gd name="connsiteX20" fmla="*/ 3124116 w 3236772"/>
              <a:gd name="connsiteY20" fmla="*/ 2097127 h 2678322"/>
              <a:gd name="connsiteX21" fmla="*/ 3219366 w 3236772"/>
              <a:gd name="connsiteY21" fmla="*/ 1649452 h 2678322"/>
              <a:gd name="connsiteX22" fmla="*/ 2774141 w 3236772"/>
              <a:gd name="connsiteY22" fmla="*/ 987328 h 2678322"/>
              <a:gd name="connsiteX23" fmla="*/ 2512883 w 3236772"/>
              <a:gd name="connsiteY23" fmla="*/ 640074 h 2678322"/>
              <a:gd name="connsiteX24" fmla="*/ 2043709 w 3236772"/>
              <a:gd name="connsiteY24" fmla="*/ 452023 h 2678322"/>
              <a:gd name="connsiteX25" fmla="*/ 1613451 w 3236772"/>
              <a:gd name="connsiteY25" fmla="*/ 447125 h 2678322"/>
              <a:gd name="connsiteX26" fmla="*/ 1306474 w 3236772"/>
              <a:gd name="connsiteY26" fmla="*/ 358679 h 2678322"/>
              <a:gd name="connsiteX27" fmla="*/ 980991 w 3236772"/>
              <a:gd name="connsiteY27" fmla="*/ 249277 h 2678322"/>
              <a:gd name="connsiteX0" fmla="*/ 1605831 w 3126515"/>
              <a:gd name="connsiteY0" fmla="*/ 321667 h 2678322"/>
              <a:gd name="connsiteX1" fmla="*/ 1227825 w 3126515"/>
              <a:gd name="connsiteY1" fmla="*/ 153755 h 2678322"/>
              <a:gd name="connsiteX2" fmla="*/ 942074 w 3126515"/>
              <a:gd name="connsiteY2" fmla="*/ 76738 h 2678322"/>
              <a:gd name="connsiteX3" fmla="*/ 419016 w 3126515"/>
              <a:gd name="connsiteY3" fmla="*/ 39727 h 2678322"/>
              <a:gd name="connsiteX4" fmla="*/ 190416 w 3126515"/>
              <a:gd name="connsiteY4" fmla="*/ 11152 h 2678322"/>
              <a:gd name="connsiteX5" fmla="*/ 9441 w 3126515"/>
              <a:gd name="connsiteY5" fmla="*/ 239752 h 2678322"/>
              <a:gd name="connsiteX6" fmla="*/ 57066 w 3126515"/>
              <a:gd name="connsiteY6" fmla="*/ 716002 h 2678322"/>
              <a:gd name="connsiteX7" fmla="*/ 323766 w 3126515"/>
              <a:gd name="connsiteY7" fmla="*/ 1020802 h 2678322"/>
              <a:gd name="connsiteX8" fmla="*/ 628566 w 3126515"/>
              <a:gd name="connsiteY8" fmla="*/ 1192252 h 2678322"/>
              <a:gd name="connsiteX9" fmla="*/ 619041 w 3126515"/>
              <a:gd name="connsiteY9" fmla="*/ 1573252 h 2678322"/>
              <a:gd name="connsiteX10" fmla="*/ 295191 w 3126515"/>
              <a:gd name="connsiteY10" fmla="*/ 1954252 h 2678322"/>
              <a:gd name="connsiteX11" fmla="*/ 247566 w 3126515"/>
              <a:gd name="connsiteY11" fmla="*/ 2373352 h 2678322"/>
              <a:gd name="connsiteX12" fmla="*/ 580941 w 3126515"/>
              <a:gd name="connsiteY12" fmla="*/ 2497177 h 2678322"/>
              <a:gd name="connsiteX13" fmla="*/ 1095291 w 3126515"/>
              <a:gd name="connsiteY13" fmla="*/ 2440027 h 2678322"/>
              <a:gd name="connsiteX14" fmla="*/ 1457241 w 3126515"/>
              <a:gd name="connsiteY14" fmla="*/ 2192377 h 2678322"/>
              <a:gd name="connsiteX15" fmla="*/ 1647741 w 3126515"/>
              <a:gd name="connsiteY15" fmla="*/ 1925677 h 2678322"/>
              <a:gd name="connsiteX16" fmla="*/ 2076366 w 3126515"/>
              <a:gd name="connsiteY16" fmla="*/ 1992352 h 2678322"/>
              <a:gd name="connsiteX17" fmla="*/ 2457366 w 3126515"/>
              <a:gd name="connsiteY17" fmla="*/ 2316202 h 2678322"/>
              <a:gd name="connsiteX18" fmla="*/ 2647866 w 3126515"/>
              <a:gd name="connsiteY18" fmla="*/ 2640052 h 2678322"/>
              <a:gd name="connsiteX19" fmla="*/ 2914566 w 3126515"/>
              <a:gd name="connsiteY19" fmla="*/ 2611477 h 2678322"/>
              <a:gd name="connsiteX20" fmla="*/ 3124116 w 3126515"/>
              <a:gd name="connsiteY20" fmla="*/ 2097127 h 2678322"/>
              <a:gd name="connsiteX21" fmla="*/ 2774141 w 3126515"/>
              <a:gd name="connsiteY21" fmla="*/ 987328 h 2678322"/>
              <a:gd name="connsiteX22" fmla="*/ 2512883 w 3126515"/>
              <a:gd name="connsiteY22" fmla="*/ 640074 h 2678322"/>
              <a:gd name="connsiteX23" fmla="*/ 2043709 w 3126515"/>
              <a:gd name="connsiteY23" fmla="*/ 452023 h 2678322"/>
              <a:gd name="connsiteX24" fmla="*/ 1613451 w 3126515"/>
              <a:gd name="connsiteY24" fmla="*/ 447125 h 2678322"/>
              <a:gd name="connsiteX25" fmla="*/ 1306474 w 3126515"/>
              <a:gd name="connsiteY25" fmla="*/ 358679 h 2678322"/>
              <a:gd name="connsiteX26" fmla="*/ 980991 w 3126515"/>
              <a:gd name="connsiteY26" fmla="*/ 249277 h 2678322"/>
              <a:gd name="connsiteX0" fmla="*/ 1605831 w 3066551"/>
              <a:gd name="connsiteY0" fmla="*/ 321667 h 2678322"/>
              <a:gd name="connsiteX1" fmla="*/ 1227825 w 3066551"/>
              <a:gd name="connsiteY1" fmla="*/ 153755 h 2678322"/>
              <a:gd name="connsiteX2" fmla="*/ 942074 w 3066551"/>
              <a:gd name="connsiteY2" fmla="*/ 76738 h 2678322"/>
              <a:gd name="connsiteX3" fmla="*/ 419016 w 3066551"/>
              <a:gd name="connsiteY3" fmla="*/ 39727 h 2678322"/>
              <a:gd name="connsiteX4" fmla="*/ 190416 w 3066551"/>
              <a:gd name="connsiteY4" fmla="*/ 11152 h 2678322"/>
              <a:gd name="connsiteX5" fmla="*/ 9441 w 3066551"/>
              <a:gd name="connsiteY5" fmla="*/ 239752 h 2678322"/>
              <a:gd name="connsiteX6" fmla="*/ 57066 w 3066551"/>
              <a:gd name="connsiteY6" fmla="*/ 716002 h 2678322"/>
              <a:gd name="connsiteX7" fmla="*/ 323766 w 3066551"/>
              <a:gd name="connsiteY7" fmla="*/ 1020802 h 2678322"/>
              <a:gd name="connsiteX8" fmla="*/ 628566 w 3066551"/>
              <a:gd name="connsiteY8" fmla="*/ 1192252 h 2678322"/>
              <a:gd name="connsiteX9" fmla="*/ 619041 w 3066551"/>
              <a:gd name="connsiteY9" fmla="*/ 1573252 h 2678322"/>
              <a:gd name="connsiteX10" fmla="*/ 295191 w 3066551"/>
              <a:gd name="connsiteY10" fmla="*/ 1954252 h 2678322"/>
              <a:gd name="connsiteX11" fmla="*/ 247566 w 3066551"/>
              <a:gd name="connsiteY11" fmla="*/ 2373352 h 2678322"/>
              <a:gd name="connsiteX12" fmla="*/ 580941 w 3066551"/>
              <a:gd name="connsiteY12" fmla="*/ 2497177 h 2678322"/>
              <a:gd name="connsiteX13" fmla="*/ 1095291 w 3066551"/>
              <a:gd name="connsiteY13" fmla="*/ 2440027 h 2678322"/>
              <a:gd name="connsiteX14" fmla="*/ 1457241 w 3066551"/>
              <a:gd name="connsiteY14" fmla="*/ 2192377 h 2678322"/>
              <a:gd name="connsiteX15" fmla="*/ 1647741 w 3066551"/>
              <a:gd name="connsiteY15" fmla="*/ 1925677 h 2678322"/>
              <a:gd name="connsiteX16" fmla="*/ 2076366 w 3066551"/>
              <a:gd name="connsiteY16" fmla="*/ 1992352 h 2678322"/>
              <a:gd name="connsiteX17" fmla="*/ 2457366 w 3066551"/>
              <a:gd name="connsiteY17" fmla="*/ 2316202 h 2678322"/>
              <a:gd name="connsiteX18" fmla="*/ 2647866 w 3066551"/>
              <a:gd name="connsiteY18" fmla="*/ 2640052 h 2678322"/>
              <a:gd name="connsiteX19" fmla="*/ 2914566 w 3066551"/>
              <a:gd name="connsiteY19" fmla="*/ 2611477 h 2678322"/>
              <a:gd name="connsiteX20" fmla="*/ 3063156 w 3066551"/>
              <a:gd name="connsiteY20" fmla="*/ 2097127 h 2678322"/>
              <a:gd name="connsiteX21" fmla="*/ 2774141 w 3066551"/>
              <a:gd name="connsiteY21" fmla="*/ 987328 h 2678322"/>
              <a:gd name="connsiteX22" fmla="*/ 2512883 w 3066551"/>
              <a:gd name="connsiteY22" fmla="*/ 640074 h 2678322"/>
              <a:gd name="connsiteX23" fmla="*/ 2043709 w 3066551"/>
              <a:gd name="connsiteY23" fmla="*/ 452023 h 2678322"/>
              <a:gd name="connsiteX24" fmla="*/ 1613451 w 3066551"/>
              <a:gd name="connsiteY24" fmla="*/ 447125 h 2678322"/>
              <a:gd name="connsiteX25" fmla="*/ 1306474 w 3066551"/>
              <a:gd name="connsiteY25" fmla="*/ 358679 h 2678322"/>
              <a:gd name="connsiteX26" fmla="*/ 980991 w 3066551"/>
              <a:gd name="connsiteY26" fmla="*/ 249277 h 2678322"/>
              <a:gd name="connsiteX0" fmla="*/ 1605831 w 3066301"/>
              <a:gd name="connsiteY0" fmla="*/ 321667 h 2652915"/>
              <a:gd name="connsiteX1" fmla="*/ 1227825 w 3066301"/>
              <a:gd name="connsiteY1" fmla="*/ 153755 h 2652915"/>
              <a:gd name="connsiteX2" fmla="*/ 942074 w 3066301"/>
              <a:gd name="connsiteY2" fmla="*/ 76738 h 2652915"/>
              <a:gd name="connsiteX3" fmla="*/ 419016 w 3066301"/>
              <a:gd name="connsiteY3" fmla="*/ 39727 h 2652915"/>
              <a:gd name="connsiteX4" fmla="*/ 190416 w 3066301"/>
              <a:gd name="connsiteY4" fmla="*/ 11152 h 2652915"/>
              <a:gd name="connsiteX5" fmla="*/ 9441 w 3066301"/>
              <a:gd name="connsiteY5" fmla="*/ 239752 h 2652915"/>
              <a:gd name="connsiteX6" fmla="*/ 57066 w 3066301"/>
              <a:gd name="connsiteY6" fmla="*/ 716002 h 2652915"/>
              <a:gd name="connsiteX7" fmla="*/ 323766 w 3066301"/>
              <a:gd name="connsiteY7" fmla="*/ 1020802 h 2652915"/>
              <a:gd name="connsiteX8" fmla="*/ 628566 w 3066301"/>
              <a:gd name="connsiteY8" fmla="*/ 1192252 h 2652915"/>
              <a:gd name="connsiteX9" fmla="*/ 619041 w 3066301"/>
              <a:gd name="connsiteY9" fmla="*/ 1573252 h 2652915"/>
              <a:gd name="connsiteX10" fmla="*/ 295191 w 3066301"/>
              <a:gd name="connsiteY10" fmla="*/ 1954252 h 2652915"/>
              <a:gd name="connsiteX11" fmla="*/ 247566 w 3066301"/>
              <a:gd name="connsiteY11" fmla="*/ 2373352 h 2652915"/>
              <a:gd name="connsiteX12" fmla="*/ 580941 w 3066301"/>
              <a:gd name="connsiteY12" fmla="*/ 2497177 h 2652915"/>
              <a:gd name="connsiteX13" fmla="*/ 1095291 w 3066301"/>
              <a:gd name="connsiteY13" fmla="*/ 2440027 h 2652915"/>
              <a:gd name="connsiteX14" fmla="*/ 1457241 w 3066301"/>
              <a:gd name="connsiteY14" fmla="*/ 2192377 h 2652915"/>
              <a:gd name="connsiteX15" fmla="*/ 1647741 w 3066301"/>
              <a:gd name="connsiteY15" fmla="*/ 1925677 h 2652915"/>
              <a:gd name="connsiteX16" fmla="*/ 2076366 w 3066301"/>
              <a:gd name="connsiteY16" fmla="*/ 1992352 h 2652915"/>
              <a:gd name="connsiteX17" fmla="*/ 2457366 w 3066301"/>
              <a:gd name="connsiteY17" fmla="*/ 2316202 h 2652915"/>
              <a:gd name="connsiteX18" fmla="*/ 2708826 w 3066301"/>
              <a:gd name="connsiteY18" fmla="*/ 2587801 h 2652915"/>
              <a:gd name="connsiteX19" fmla="*/ 2914566 w 3066301"/>
              <a:gd name="connsiteY19" fmla="*/ 2611477 h 2652915"/>
              <a:gd name="connsiteX20" fmla="*/ 3063156 w 3066301"/>
              <a:gd name="connsiteY20" fmla="*/ 2097127 h 2652915"/>
              <a:gd name="connsiteX21" fmla="*/ 2774141 w 3066301"/>
              <a:gd name="connsiteY21" fmla="*/ 987328 h 2652915"/>
              <a:gd name="connsiteX22" fmla="*/ 2512883 w 3066301"/>
              <a:gd name="connsiteY22" fmla="*/ 640074 h 2652915"/>
              <a:gd name="connsiteX23" fmla="*/ 2043709 w 3066301"/>
              <a:gd name="connsiteY23" fmla="*/ 452023 h 2652915"/>
              <a:gd name="connsiteX24" fmla="*/ 1613451 w 3066301"/>
              <a:gd name="connsiteY24" fmla="*/ 447125 h 2652915"/>
              <a:gd name="connsiteX25" fmla="*/ 1306474 w 3066301"/>
              <a:gd name="connsiteY25" fmla="*/ 358679 h 2652915"/>
              <a:gd name="connsiteX26" fmla="*/ 980991 w 3066301"/>
              <a:gd name="connsiteY26" fmla="*/ 249277 h 2652915"/>
              <a:gd name="connsiteX0" fmla="*/ 1605831 w 3066301"/>
              <a:gd name="connsiteY0" fmla="*/ 321667 h 2656420"/>
              <a:gd name="connsiteX1" fmla="*/ 1227825 w 3066301"/>
              <a:gd name="connsiteY1" fmla="*/ 153755 h 2656420"/>
              <a:gd name="connsiteX2" fmla="*/ 942074 w 3066301"/>
              <a:gd name="connsiteY2" fmla="*/ 76738 h 2656420"/>
              <a:gd name="connsiteX3" fmla="*/ 419016 w 3066301"/>
              <a:gd name="connsiteY3" fmla="*/ 39727 h 2656420"/>
              <a:gd name="connsiteX4" fmla="*/ 190416 w 3066301"/>
              <a:gd name="connsiteY4" fmla="*/ 11152 h 2656420"/>
              <a:gd name="connsiteX5" fmla="*/ 9441 w 3066301"/>
              <a:gd name="connsiteY5" fmla="*/ 239752 h 2656420"/>
              <a:gd name="connsiteX6" fmla="*/ 57066 w 3066301"/>
              <a:gd name="connsiteY6" fmla="*/ 716002 h 2656420"/>
              <a:gd name="connsiteX7" fmla="*/ 323766 w 3066301"/>
              <a:gd name="connsiteY7" fmla="*/ 1020802 h 2656420"/>
              <a:gd name="connsiteX8" fmla="*/ 628566 w 3066301"/>
              <a:gd name="connsiteY8" fmla="*/ 1192252 h 2656420"/>
              <a:gd name="connsiteX9" fmla="*/ 619041 w 3066301"/>
              <a:gd name="connsiteY9" fmla="*/ 1573252 h 2656420"/>
              <a:gd name="connsiteX10" fmla="*/ 295191 w 3066301"/>
              <a:gd name="connsiteY10" fmla="*/ 1954252 h 2656420"/>
              <a:gd name="connsiteX11" fmla="*/ 247566 w 3066301"/>
              <a:gd name="connsiteY11" fmla="*/ 2373352 h 2656420"/>
              <a:gd name="connsiteX12" fmla="*/ 580941 w 3066301"/>
              <a:gd name="connsiteY12" fmla="*/ 2497177 h 2656420"/>
              <a:gd name="connsiteX13" fmla="*/ 1095291 w 3066301"/>
              <a:gd name="connsiteY13" fmla="*/ 2440027 h 2656420"/>
              <a:gd name="connsiteX14" fmla="*/ 1457241 w 3066301"/>
              <a:gd name="connsiteY14" fmla="*/ 2192377 h 2656420"/>
              <a:gd name="connsiteX15" fmla="*/ 1647741 w 3066301"/>
              <a:gd name="connsiteY15" fmla="*/ 1925677 h 2656420"/>
              <a:gd name="connsiteX16" fmla="*/ 2076366 w 3066301"/>
              <a:gd name="connsiteY16" fmla="*/ 1992352 h 2656420"/>
              <a:gd name="connsiteX17" fmla="*/ 2500909 w 3066301"/>
              <a:gd name="connsiteY17" fmla="*/ 2237825 h 2656420"/>
              <a:gd name="connsiteX18" fmla="*/ 2708826 w 3066301"/>
              <a:gd name="connsiteY18" fmla="*/ 2587801 h 2656420"/>
              <a:gd name="connsiteX19" fmla="*/ 2914566 w 3066301"/>
              <a:gd name="connsiteY19" fmla="*/ 2611477 h 2656420"/>
              <a:gd name="connsiteX20" fmla="*/ 3063156 w 3066301"/>
              <a:gd name="connsiteY20" fmla="*/ 2097127 h 2656420"/>
              <a:gd name="connsiteX21" fmla="*/ 2774141 w 3066301"/>
              <a:gd name="connsiteY21" fmla="*/ 987328 h 2656420"/>
              <a:gd name="connsiteX22" fmla="*/ 2512883 w 3066301"/>
              <a:gd name="connsiteY22" fmla="*/ 640074 h 2656420"/>
              <a:gd name="connsiteX23" fmla="*/ 2043709 w 3066301"/>
              <a:gd name="connsiteY23" fmla="*/ 452023 h 2656420"/>
              <a:gd name="connsiteX24" fmla="*/ 1613451 w 3066301"/>
              <a:gd name="connsiteY24" fmla="*/ 447125 h 2656420"/>
              <a:gd name="connsiteX25" fmla="*/ 1306474 w 3066301"/>
              <a:gd name="connsiteY25" fmla="*/ 358679 h 2656420"/>
              <a:gd name="connsiteX26" fmla="*/ 980991 w 3066301"/>
              <a:gd name="connsiteY26" fmla="*/ 249277 h 2656420"/>
              <a:gd name="connsiteX0" fmla="*/ 1605831 w 3066301"/>
              <a:gd name="connsiteY0" fmla="*/ 321667 h 2656420"/>
              <a:gd name="connsiteX1" fmla="*/ 1227825 w 3066301"/>
              <a:gd name="connsiteY1" fmla="*/ 153755 h 2656420"/>
              <a:gd name="connsiteX2" fmla="*/ 942074 w 3066301"/>
              <a:gd name="connsiteY2" fmla="*/ 76738 h 2656420"/>
              <a:gd name="connsiteX3" fmla="*/ 419016 w 3066301"/>
              <a:gd name="connsiteY3" fmla="*/ 39727 h 2656420"/>
              <a:gd name="connsiteX4" fmla="*/ 190416 w 3066301"/>
              <a:gd name="connsiteY4" fmla="*/ 11152 h 2656420"/>
              <a:gd name="connsiteX5" fmla="*/ 9441 w 3066301"/>
              <a:gd name="connsiteY5" fmla="*/ 239752 h 2656420"/>
              <a:gd name="connsiteX6" fmla="*/ 57066 w 3066301"/>
              <a:gd name="connsiteY6" fmla="*/ 716002 h 2656420"/>
              <a:gd name="connsiteX7" fmla="*/ 323766 w 3066301"/>
              <a:gd name="connsiteY7" fmla="*/ 1020802 h 2656420"/>
              <a:gd name="connsiteX8" fmla="*/ 628566 w 3066301"/>
              <a:gd name="connsiteY8" fmla="*/ 1192252 h 2656420"/>
              <a:gd name="connsiteX9" fmla="*/ 619041 w 3066301"/>
              <a:gd name="connsiteY9" fmla="*/ 1573252 h 2656420"/>
              <a:gd name="connsiteX10" fmla="*/ 295191 w 3066301"/>
              <a:gd name="connsiteY10" fmla="*/ 1954252 h 2656420"/>
              <a:gd name="connsiteX11" fmla="*/ 247566 w 3066301"/>
              <a:gd name="connsiteY11" fmla="*/ 2373352 h 2656420"/>
              <a:gd name="connsiteX12" fmla="*/ 580941 w 3066301"/>
              <a:gd name="connsiteY12" fmla="*/ 2497177 h 2656420"/>
              <a:gd name="connsiteX13" fmla="*/ 1095291 w 3066301"/>
              <a:gd name="connsiteY13" fmla="*/ 2440027 h 2656420"/>
              <a:gd name="connsiteX14" fmla="*/ 1457241 w 3066301"/>
              <a:gd name="connsiteY14" fmla="*/ 2192377 h 2656420"/>
              <a:gd name="connsiteX15" fmla="*/ 1647741 w 3066301"/>
              <a:gd name="connsiteY15" fmla="*/ 1925677 h 2656420"/>
              <a:gd name="connsiteX16" fmla="*/ 2102491 w 3066301"/>
              <a:gd name="connsiteY16" fmla="*/ 1922683 h 2656420"/>
              <a:gd name="connsiteX17" fmla="*/ 2500909 w 3066301"/>
              <a:gd name="connsiteY17" fmla="*/ 2237825 h 2656420"/>
              <a:gd name="connsiteX18" fmla="*/ 2708826 w 3066301"/>
              <a:gd name="connsiteY18" fmla="*/ 2587801 h 2656420"/>
              <a:gd name="connsiteX19" fmla="*/ 2914566 w 3066301"/>
              <a:gd name="connsiteY19" fmla="*/ 2611477 h 2656420"/>
              <a:gd name="connsiteX20" fmla="*/ 3063156 w 3066301"/>
              <a:gd name="connsiteY20" fmla="*/ 2097127 h 2656420"/>
              <a:gd name="connsiteX21" fmla="*/ 2774141 w 3066301"/>
              <a:gd name="connsiteY21" fmla="*/ 987328 h 2656420"/>
              <a:gd name="connsiteX22" fmla="*/ 2512883 w 3066301"/>
              <a:gd name="connsiteY22" fmla="*/ 640074 h 2656420"/>
              <a:gd name="connsiteX23" fmla="*/ 2043709 w 3066301"/>
              <a:gd name="connsiteY23" fmla="*/ 452023 h 2656420"/>
              <a:gd name="connsiteX24" fmla="*/ 1613451 w 3066301"/>
              <a:gd name="connsiteY24" fmla="*/ 447125 h 2656420"/>
              <a:gd name="connsiteX25" fmla="*/ 1306474 w 3066301"/>
              <a:gd name="connsiteY25" fmla="*/ 358679 h 2656420"/>
              <a:gd name="connsiteX26" fmla="*/ 980991 w 3066301"/>
              <a:gd name="connsiteY26" fmla="*/ 249277 h 2656420"/>
              <a:gd name="connsiteX0" fmla="*/ 1605831 w 3066301"/>
              <a:gd name="connsiteY0" fmla="*/ 321667 h 2656420"/>
              <a:gd name="connsiteX1" fmla="*/ 1227825 w 3066301"/>
              <a:gd name="connsiteY1" fmla="*/ 153755 h 2656420"/>
              <a:gd name="connsiteX2" fmla="*/ 942074 w 3066301"/>
              <a:gd name="connsiteY2" fmla="*/ 76738 h 2656420"/>
              <a:gd name="connsiteX3" fmla="*/ 419016 w 3066301"/>
              <a:gd name="connsiteY3" fmla="*/ 39727 h 2656420"/>
              <a:gd name="connsiteX4" fmla="*/ 190416 w 3066301"/>
              <a:gd name="connsiteY4" fmla="*/ 11152 h 2656420"/>
              <a:gd name="connsiteX5" fmla="*/ 9441 w 3066301"/>
              <a:gd name="connsiteY5" fmla="*/ 239752 h 2656420"/>
              <a:gd name="connsiteX6" fmla="*/ 57066 w 3066301"/>
              <a:gd name="connsiteY6" fmla="*/ 716002 h 2656420"/>
              <a:gd name="connsiteX7" fmla="*/ 323766 w 3066301"/>
              <a:gd name="connsiteY7" fmla="*/ 1020802 h 2656420"/>
              <a:gd name="connsiteX8" fmla="*/ 628566 w 3066301"/>
              <a:gd name="connsiteY8" fmla="*/ 1192252 h 2656420"/>
              <a:gd name="connsiteX9" fmla="*/ 619041 w 3066301"/>
              <a:gd name="connsiteY9" fmla="*/ 1573252 h 2656420"/>
              <a:gd name="connsiteX10" fmla="*/ 295191 w 3066301"/>
              <a:gd name="connsiteY10" fmla="*/ 1954252 h 2656420"/>
              <a:gd name="connsiteX11" fmla="*/ 247566 w 3066301"/>
              <a:gd name="connsiteY11" fmla="*/ 2373352 h 2656420"/>
              <a:gd name="connsiteX12" fmla="*/ 580941 w 3066301"/>
              <a:gd name="connsiteY12" fmla="*/ 2497177 h 2656420"/>
              <a:gd name="connsiteX13" fmla="*/ 1095291 w 3066301"/>
              <a:gd name="connsiteY13" fmla="*/ 2440027 h 2656420"/>
              <a:gd name="connsiteX14" fmla="*/ 1457241 w 3066301"/>
              <a:gd name="connsiteY14" fmla="*/ 2192377 h 2656420"/>
              <a:gd name="connsiteX15" fmla="*/ 1534529 w 3066301"/>
              <a:gd name="connsiteY15" fmla="*/ 1829882 h 2656420"/>
              <a:gd name="connsiteX16" fmla="*/ 2102491 w 3066301"/>
              <a:gd name="connsiteY16" fmla="*/ 1922683 h 2656420"/>
              <a:gd name="connsiteX17" fmla="*/ 2500909 w 3066301"/>
              <a:gd name="connsiteY17" fmla="*/ 2237825 h 2656420"/>
              <a:gd name="connsiteX18" fmla="*/ 2708826 w 3066301"/>
              <a:gd name="connsiteY18" fmla="*/ 2587801 h 2656420"/>
              <a:gd name="connsiteX19" fmla="*/ 2914566 w 3066301"/>
              <a:gd name="connsiteY19" fmla="*/ 2611477 h 2656420"/>
              <a:gd name="connsiteX20" fmla="*/ 3063156 w 3066301"/>
              <a:gd name="connsiteY20" fmla="*/ 2097127 h 2656420"/>
              <a:gd name="connsiteX21" fmla="*/ 2774141 w 3066301"/>
              <a:gd name="connsiteY21" fmla="*/ 987328 h 2656420"/>
              <a:gd name="connsiteX22" fmla="*/ 2512883 w 3066301"/>
              <a:gd name="connsiteY22" fmla="*/ 640074 h 2656420"/>
              <a:gd name="connsiteX23" fmla="*/ 2043709 w 3066301"/>
              <a:gd name="connsiteY23" fmla="*/ 452023 h 2656420"/>
              <a:gd name="connsiteX24" fmla="*/ 1613451 w 3066301"/>
              <a:gd name="connsiteY24" fmla="*/ 447125 h 2656420"/>
              <a:gd name="connsiteX25" fmla="*/ 1306474 w 3066301"/>
              <a:gd name="connsiteY25" fmla="*/ 358679 h 2656420"/>
              <a:gd name="connsiteX26" fmla="*/ 980991 w 3066301"/>
              <a:gd name="connsiteY26" fmla="*/ 249277 h 2656420"/>
              <a:gd name="connsiteX0" fmla="*/ 1605831 w 3066301"/>
              <a:gd name="connsiteY0" fmla="*/ 321667 h 2656420"/>
              <a:gd name="connsiteX1" fmla="*/ 1227825 w 3066301"/>
              <a:gd name="connsiteY1" fmla="*/ 153755 h 2656420"/>
              <a:gd name="connsiteX2" fmla="*/ 942074 w 3066301"/>
              <a:gd name="connsiteY2" fmla="*/ 76738 h 2656420"/>
              <a:gd name="connsiteX3" fmla="*/ 419016 w 3066301"/>
              <a:gd name="connsiteY3" fmla="*/ 39727 h 2656420"/>
              <a:gd name="connsiteX4" fmla="*/ 190416 w 3066301"/>
              <a:gd name="connsiteY4" fmla="*/ 11152 h 2656420"/>
              <a:gd name="connsiteX5" fmla="*/ 9441 w 3066301"/>
              <a:gd name="connsiteY5" fmla="*/ 239752 h 2656420"/>
              <a:gd name="connsiteX6" fmla="*/ 57066 w 3066301"/>
              <a:gd name="connsiteY6" fmla="*/ 716002 h 2656420"/>
              <a:gd name="connsiteX7" fmla="*/ 323766 w 3066301"/>
              <a:gd name="connsiteY7" fmla="*/ 1020802 h 2656420"/>
              <a:gd name="connsiteX8" fmla="*/ 628566 w 3066301"/>
              <a:gd name="connsiteY8" fmla="*/ 1192252 h 2656420"/>
              <a:gd name="connsiteX9" fmla="*/ 619041 w 3066301"/>
              <a:gd name="connsiteY9" fmla="*/ 1573252 h 2656420"/>
              <a:gd name="connsiteX10" fmla="*/ 295191 w 3066301"/>
              <a:gd name="connsiteY10" fmla="*/ 1954252 h 2656420"/>
              <a:gd name="connsiteX11" fmla="*/ 247566 w 3066301"/>
              <a:gd name="connsiteY11" fmla="*/ 2373352 h 2656420"/>
              <a:gd name="connsiteX12" fmla="*/ 580941 w 3066301"/>
              <a:gd name="connsiteY12" fmla="*/ 2497177 h 2656420"/>
              <a:gd name="connsiteX13" fmla="*/ 1095291 w 3066301"/>
              <a:gd name="connsiteY13" fmla="*/ 2440027 h 2656420"/>
              <a:gd name="connsiteX14" fmla="*/ 1169858 w 3066301"/>
              <a:gd name="connsiteY14" fmla="*/ 2070457 h 2656420"/>
              <a:gd name="connsiteX15" fmla="*/ 1534529 w 3066301"/>
              <a:gd name="connsiteY15" fmla="*/ 1829882 h 2656420"/>
              <a:gd name="connsiteX16" fmla="*/ 2102491 w 3066301"/>
              <a:gd name="connsiteY16" fmla="*/ 1922683 h 2656420"/>
              <a:gd name="connsiteX17" fmla="*/ 2500909 w 3066301"/>
              <a:gd name="connsiteY17" fmla="*/ 2237825 h 2656420"/>
              <a:gd name="connsiteX18" fmla="*/ 2708826 w 3066301"/>
              <a:gd name="connsiteY18" fmla="*/ 2587801 h 2656420"/>
              <a:gd name="connsiteX19" fmla="*/ 2914566 w 3066301"/>
              <a:gd name="connsiteY19" fmla="*/ 2611477 h 2656420"/>
              <a:gd name="connsiteX20" fmla="*/ 3063156 w 3066301"/>
              <a:gd name="connsiteY20" fmla="*/ 2097127 h 2656420"/>
              <a:gd name="connsiteX21" fmla="*/ 2774141 w 3066301"/>
              <a:gd name="connsiteY21" fmla="*/ 987328 h 2656420"/>
              <a:gd name="connsiteX22" fmla="*/ 2512883 w 3066301"/>
              <a:gd name="connsiteY22" fmla="*/ 640074 h 2656420"/>
              <a:gd name="connsiteX23" fmla="*/ 2043709 w 3066301"/>
              <a:gd name="connsiteY23" fmla="*/ 452023 h 2656420"/>
              <a:gd name="connsiteX24" fmla="*/ 1613451 w 3066301"/>
              <a:gd name="connsiteY24" fmla="*/ 447125 h 2656420"/>
              <a:gd name="connsiteX25" fmla="*/ 1306474 w 3066301"/>
              <a:gd name="connsiteY25" fmla="*/ 358679 h 2656420"/>
              <a:gd name="connsiteX26" fmla="*/ 980991 w 3066301"/>
              <a:gd name="connsiteY26" fmla="*/ 249277 h 2656420"/>
              <a:gd name="connsiteX0" fmla="*/ 1605831 w 3066301"/>
              <a:gd name="connsiteY0" fmla="*/ 321667 h 2656420"/>
              <a:gd name="connsiteX1" fmla="*/ 1227825 w 3066301"/>
              <a:gd name="connsiteY1" fmla="*/ 153755 h 2656420"/>
              <a:gd name="connsiteX2" fmla="*/ 942074 w 3066301"/>
              <a:gd name="connsiteY2" fmla="*/ 76738 h 2656420"/>
              <a:gd name="connsiteX3" fmla="*/ 419016 w 3066301"/>
              <a:gd name="connsiteY3" fmla="*/ 39727 h 2656420"/>
              <a:gd name="connsiteX4" fmla="*/ 190416 w 3066301"/>
              <a:gd name="connsiteY4" fmla="*/ 11152 h 2656420"/>
              <a:gd name="connsiteX5" fmla="*/ 9441 w 3066301"/>
              <a:gd name="connsiteY5" fmla="*/ 239752 h 2656420"/>
              <a:gd name="connsiteX6" fmla="*/ 57066 w 3066301"/>
              <a:gd name="connsiteY6" fmla="*/ 716002 h 2656420"/>
              <a:gd name="connsiteX7" fmla="*/ 323766 w 3066301"/>
              <a:gd name="connsiteY7" fmla="*/ 1020802 h 2656420"/>
              <a:gd name="connsiteX8" fmla="*/ 628566 w 3066301"/>
              <a:gd name="connsiteY8" fmla="*/ 1192252 h 2656420"/>
              <a:gd name="connsiteX9" fmla="*/ 619041 w 3066301"/>
              <a:gd name="connsiteY9" fmla="*/ 1573252 h 2656420"/>
              <a:gd name="connsiteX10" fmla="*/ 295191 w 3066301"/>
              <a:gd name="connsiteY10" fmla="*/ 1954252 h 2656420"/>
              <a:gd name="connsiteX11" fmla="*/ 247566 w 3066301"/>
              <a:gd name="connsiteY11" fmla="*/ 2373352 h 2656420"/>
              <a:gd name="connsiteX12" fmla="*/ 580941 w 3066301"/>
              <a:gd name="connsiteY12" fmla="*/ 2497177 h 2656420"/>
              <a:gd name="connsiteX13" fmla="*/ 1169858 w 3066301"/>
              <a:gd name="connsiteY13" fmla="*/ 2070457 h 2656420"/>
              <a:gd name="connsiteX14" fmla="*/ 1534529 w 3066301"/>
              <a:gd name="connsiteY14" fmla="*/ 1829882 h 2656420"/>
              <a:gd name="connsiteX15" fmla="*/ 2102491 w 3066301"/>
              <a:gd name="connsiteY15" fmla="*/ 1922683 h 2656420"/>
              <a:gd name="connsiteX16" fmla="*/ 2500909 w 3066301"/>
              <a:gd name="connsiteY16" fmla="*/ 2237825 h 2656420"/>
              <a:gd name="connsiteX17" fmla="*/ 2708826 w 3066301"/>
              <a:gd name="connsiteY17" fmla="*/ 2587801 h 2656420"/>
              <a:gd name="connsiteX18" fmla="*/ 2914566 w 3066301"/>
              <a:gd name="connsiteY18" fmla="*/ 2611477 h 2656420"/>
              <a:gd name="connsiteX19" fmla="*/ 3063156 w 3066301"/>
              <a:gd name="connsiteY19" fmla="*/ 2097127 h 2656420"/>
              <a:gd name="connsiteX20" fmla="*/ 2774141 w 3066301"/>
              <a:gd name="connsiteY20" fmla="*/ 987328 h 2656420"/>
              <a:gd name="connsiteX21" fmla="*/ 2512883 w 3066301"/>
              <a:gd name="connsiteY21" fmla="*/ 640074 h 2656420"/>
              <a:gd name="connsiteX22" fmla="*/ 2043709 w 3066301"/>
              <a:gd name="connsiteY22" fmla="*/ 452023 h 2656420"/>
              <a:gd name="connsiteX23" fmla="*/ 1613451 w 3066301"/>
              <a:gd name="connsiteY23" fmla="*/ 447125 h 2656420"/>
              <a:gd name="connsiteX24" fmla="*/ 1306474 w 3066301"/>
              <a:gd name="connsiteY24" fmla="*/ 358679 h 2656420"/>
              <a:gd name="connsiteX25" fmla="*/ 980991 w 3066301"/>
              <a:gd name="connsiteY25" fmla="*/ 249277 h 2656420"/>
              <a:gd name="connsiteX0" fmla="*/ 1605831 w 3066301"/>
              <a:gd name="connsiteY0" fmla="*/ 321667 h 2656420"/>
              <a:gd name="connsiteX1" fmla="*/ 1227825 w 3066301"/>
              <a:gd name="connsiteY1" fmla="*/ 153755 h 2656420"/>
              <a:gd name="connsiteX2" fmla="*/ 942074 w 3066301"/>
              <a:gd name="connsiteY2" fmla="*/ 76738 h 2656420"/>
              <a:gd name="connsiteX3" fmla="*/ 419016 w 3066301"/>
              <a:gd name="connsiteY3" fmla="*/ 39727 h 2656420"/>
              <a:gd name="connsiteX4" fmla="*/ 190416 w 3066301"/>
              <a:gd name="connsiteY4" fmla="*/ 11152 h 2656420"/>
              <a:gd name="connsiteX5" fmla="*/ 9441 w 3066301"/>
              <a:gd name="connsiteY5" fmla="*/ 239752 h 2656420"/>
              <a:gd name="connsiteX6" fmla="*/ 57066 w 3066301"/>
              <a:gd name="connsiteY6" fmla="*/ 716002 h 2656420"/>
              <a:gd name="connsiteX7" fmla="*/ 323766 w 3066301"/>
              <a:gd name="connsiteY7" fmla="*/ 1020802 h 2656420"/>
              <a:gd name="connsiteX8" fmla="*/ 628566 w 3066301"/>
              <a:gd name="connsiteY8" fmla="*/ 1192252 h 2656420"/>
              <a:gd name="connsiteX9" fmla="*/ 619041 w 3066301"/>
              <a:gd name="connsiteY9" fmla="*/ 1573252 h 2656420"/>
              <a:gd name="connsiteX10" fmla="*/ 295191 w 3066301"/>
              <a:gd name="connsiteY10" fmla="*/ 1954252 h 2656420"/>
              <a:gd name="connsiteX11" fmla="*/ 247566 w 3066301"/>
              <a:gd name="connsiteY11" fmla="*/ 2373352 h 2656420"/>
              <a:gd name="connsiteX12" fmla="*/ 720278 w 3066301"/>
              <a:gd name="connsiteY12" fmla="*/ 2383965 h 2656420"/>
              <a:gd name="connsiteX13" fmla="*/ 1169858 w 3066301"/>
              <a:gd name="connsiteY13" fmla="*/ 2070457 h 2656420"/>
              <a:gd name="connsiteX14" fmla="*/ 1534529 w 3066301"/>
              <a:gd name="connsiteY14" fmla="*/ 1829882 h 2656420"/>
              <a:gd name="connsiteX15" fmla="*/ 2102491 w 3066301"/>
              <a:gd name="connsiteY15" fmla="*/ 1922683 h 2656420"/>
              <a:gd name="connsiteX16" fmla="*/ 2500909 w 3066301"/>
              <a:gd name="connsiteY16" fmla="*/ 2237825 h 2656420"/>
              <a:gd name="connsiteX17" fmla="*/ 2708826 w 3066301"/>
              <a:gd name="connsiteY17" fmla="*/ 2587801 h 2656420"/>
              <a:gd name="connsiteX18" fmla="*/ 2914566 w 3066301"/>
              <a:gd name="connsiteY18" fmla="*/ 2611477 h 2656420"/>
              <a:gd name="connsiteX19" fmla="*/ 3063156 w 3066301"/>
              <a:gd name="connsiteY19" fmla="*/ 2097127 h 2656420"/>
              <a:gd name="connsiteX20" fmla="*/ 2774141 w 3066301"/>
              <a:gd name="connsiteY20" fmla="*/ 987328 h 2656420"/>
              <a:gd name="connsiteX21" fmla="*/ 2512883 w 3066301"/>
              <a:gd name="connsiteY21" fmla="*/ 640074 h 2656420"/>
              <a:gd name="connsiteX22" fmla="*/ 2043709 w 3066301"/>
              <a:gd name="connsiteY22" fmla="*/ 452023 h 2656420"/>
              <a:gd name="connsiteX23" fmla="*/ 1613451 w 3066301"/>
              <a:gd name="connsiteY23" fmla="*/ 447125 h 2656420"/>
              <a:gd name="connsiteX24" fmla="*/ 1306474 w 3066301"/>
              <a:gd name="connsiteY24" fmla="*/ 358679 h 2656420"/>
              <a:gd name="connsiteX25" fmla="*/ 980991 w 3066301"/>
              <a:gd name="connsiteY25" fmla="*/ 249277 h 2656420"/>
              <a:gd name="connsiteX0" fmla="*/ 1605831 w 3066301"/>
              <a:gd name="connsiteY0" fmla="*/ 321667 h 2656420"/>
              <a:gd name="connsiteX1" fmla="*/ 1227825 w 3066301"/>
              <a:gd name="connsiteY1" fmla="*/ 153755 h 2656420"/>
              <a:gd name="connsiteX2" fmla="*/ 942074 w 3066301"/>
              <a:gd name="connsiteY2" fmla="*/ 76738 h 2656420"/>
              <a:gd name="connsiteX3" fmla="*/ 419016 w 3066301"/>
              <a:gd name="connsiteY3" fmla="*/ 39727 h 2656420"/>
              <a:gd name="connsiteX4" fmla="*/ 190416 w 3066301"/>
              <a:gd name="connsiteY4" fmla="*/ 11152 h 2656420"/>
              <a:gd name="connsiteX5" fmla="*/ 9441 w 3066301"/>
              <a:gd name="connsiteY5" fmla="*/ 239752 h 2656420"/>
              <a:gd name="connsiteX6" fmla="*/ 57066 w 3066301"/>
              <a:gd name="connsiteY6" fmla="*/ 716002 h 2656420"/>
              <a:gd name="connsiteX7" fmla="*/ 323766 w 3066301"/>
              <a:gd name="connsiteY7" fmla="*/ 1020802 h 2656420"/>
              <a:gd name="connsiteX8" fmla="*/ 628566 w 3066301"/>
              <a:gd name="connsiteY8" fmla="*/ 1192252 h 2656420"/>
              <a:gd name="connsiteX9" fmla="*/ 619041 w 3066301"/>
              <a:gd name="connsiteY9" fmla="*/ 1573252 h 2656420"/>
              <a:gd name="connsiteX10" fmla="*/ 295191 w 3066301"/>
              <a:gd name="connsiteY10" fmla="*/ 1954252 h 2656420"/>
              <a:gd name="connsiteX11" fmla="*/ 369486 w 3066301"/>
              <a:gd name="connsiteY11" fmla="*/ 2329809 h 2656420"/>
              <a:gd name="connsiteX12" fmla="*/ 720278 w 3066301"/>
              <a:gd name="connsiteY12" fmla="*/ 2383965 h 2656420"/>
              <a:gd name="connsiteX13" fmla="*/ 1169858 w 3066301"/>
              <a:gd name="connsiteY13" fmla="*/ 2070457 h 2656420"/>
              <a:gd name="connsiteX14" fmla="*/ 1534529 w 3066301"/>
              <a:gd name="connsiteY14" fmla="*/ 1829882 h 2656420"/>
              <a:gd name="connsiteX15" fmla="*/ 2102491 w 3066301"/>
              <a:gd name="connsiteY15" fmla="*/ 1922683 h 2656420"/>
              <a:gd name="connsiteX16" fmla="*/ 2500909 w 3066301"/>
              <a:gd name="connsiteY16" fmla="*/ 2237825 h 2656420"/>
              <a:gd name="connsiteX17" fmla="*/ 2708826 w 3066301"/>
              <a:gd name="connsiteY17" fmla="*/ 2587801 h 2656420"/>
              <a:gd name="connsiteX18" fmla="*/ 2914566 w 3066301"/>
              <a:gd name="connsiteY18" fmla="*/ 2611477 h 2656420"/>
              <a:gd name="connsiteX19" fmla="*/ 3063156 w 3066301"/>
              <a:gd name="connsiteY19" fmla="*/ 2097127 h 2656420"/>
              <a:gd name="connsiteX20" fmla="*/ 2774141 w 3066301"/>
              <a:gd name="connsiteY20" fmla="*/ 987328 h 2656420"/>
              <a:gd name="connsiteX21" fmla="*/ 2512883 w 3066301"/>
              <a:gd name="connsiteY21" fmla="*/ 640074 h 2656420"/>
              <a:gd name="connsiteX22" fmla="*/ 2043709 w 3066301"/>
              <a:gd name="connsiteY22" fmla="*/ 452023 h 2656420"/>
              <a:gd name="connsiteX23" fmla="*/ 1613451 w 3066301"/>
              <a:gd name="connsiteY23" fmla="*/ 447125 h 2656420"/>
              <a:gd name="connsiteX24" fmla="*/ 1306474 w 3066301"/>
              <a:gd name="connsiteY24" fmla="*/ 358679 h 2656420"/>
              <a:gd name="connsiteX25" fmla="*/ 980991 w 3066301"/>
              <a:gd name="connsiteY25" fmla="*/ 249277 h 2656420"/>
              <a:gd name="connsiteX0" fmla="*/ 1605831 w 3066301"/>
              <a:gd name="connsiteY0" fmla="*/ 321667 h 2656420"/>
              <a:gd name="connsiteX1" fmla="*/ 1227825 w 3066301"/>
              <a:gd name="connsiteY1" fmla="*/ 153755 h 2656420"/>
              <a:gd name="connsiteX2" fmla="*/ 942074 w 3066301"/>
              <a:gd name="connsiteY2" fmla="*/ 76738 h 2656420"/>
              <a:gd name="connsiteX3" fmla="*/ 419016 w 3066301"/>
              <a:gd name="connsiteY3" fmla="*/ 39727 h 2656420"/>
              <a:gd name="connsiteX4" fmla="*/ 190416 w 3066301"/>
              <a:gd name="connsiteY4" fmla="*/ 11152 h 2656420"/>
              <a:gd name="connsiteX5" fmla="*/ 9441 w 3066301"/>
              <a:gd name="connsiteY5" fmla="*/ 239752 h 2656420"/>
              <a:gd name="connsiteX6" fmla="*/ 57066 w 3066301"/>
              <a:gd name="connsiteY6" fmla="*/ 716002 h 2656420"/>
              <a:gd name="connsiteX7" fmla="*/ 323766 w 3066301"/>
              <a:gd name="connsiteY7" fmla="*/ 1020802 h 2656420"/>
              <a:gd name="connsiteX8" fmla="*/ 628566 w 3066301"/>
              <a:gd name="connsiteY8" fmla="*/ 1192252 h 2656420"/>
              <a:gd name="connsiteX9" fmla="*/ 619041 w 3066301"/>
              <a:gd name="connsiteY9" fmla="*/ 1573252 h 2656420"/>
              <a:gd name="connsiteX10" fmla="*/ 181980 w 3066301"/>
              <a:gd name="connsiteY10" fmla="*/ 1971669 h 2656420"/>
              <a:gd name="connsiteX11" fmla="*/ 369486 w 3066301"/>
              <a:gd name="connsiteY11" fmla="*/ 2329809 h 2656420"/>
              <a:gd name="connsiteX12" fmla="*/ 720278 w 3066301"/>
              <a:gd name="connsiteY12" fmla="*/ 2383965 h 2656420"/>
              <a:gd name="connsiteX13" fmla="*/ 1169858 w 3066301"/>
              <a:gd name="connsiteY13" fmla="*/ 2070457 h 2656420"/>
              <a:gd name="connsiteX14" fmla="*/ 1534529 w 3066301"/>
              <a:gd name="connsiteY14" fmla="*/ 1829882 h 2656420"/>
              <a:gd name="connsiteX15" fmla="*/ 2102491 w 3066301"/>
              <a:gd name="connsiteY15" fmla="*/ 1922683 h 2656420"/>
              <a:gd name="connsiteX16" fmla="*/ 2500909 w 3066301"/>
              <a:gd name="connsiteY16" fmla="*/ 2237825 h 2656420"/>
              <a:gd name="connsiteX17" fmla="*/ 2708826 w 3066301"/>
              <a:gd name="connsiteY17" fmla="*/ 2587801 h 2656420"/>
              <a:gd name="connsiteX18" fmla="*/ 2914566 w 3066301"/>
              <a:gd name="connsiteY18" fmla="*/ 2611477 h 2656420"/>
              <a:gd name="connsiteX19" fmla="*/ 3063156 w 3066301"/>
              <a:gd name="connsiteY19" fmla="*/ 2097127 h 2656420"/>
              <a:gd name="connsiteX20" fmla="*/ 2774141 w 3066301"/>
              <a:gd name="connsiteY20" fmla="*/ 987328 h 2656420"/>
              <a:gd name="connsiteX21" fmla="*/ 2512883 w 3066301"/>
              <a:gd name="connsiteY21" fmla="*/ 640074 h 2656420"/>
              <a:gd name="connsiteX22" fmla="*/ 2043709 w 3066301"/>
              <a:gd name="connsiteY22" fmla="*/ 452023 h 2656420"/>
              <a:gd name="connsiteX23" fmla="*/ 1613451 w 3066301"/>
              <a:gd name="connsiteY23" fmla="*/ 447125 h 2656420"/>
              <a:gd name="connsiteX24" fmla="*/ 1306474 w 3066301"/>
              <a:gd name="connsiteY24" fmla="*/ 358679 h 2656420"/>
              <a:gd name="connsiteX25" fmla="*/ 980991 w 3066301"/>
              <a:gd name="connsiteY25" fmla="*/ 249277 h 2656420"/>
              <a:gd name="connsiteX0" fmla="*/ 1605831 w 3066301"/>
              <a:gd name="connsiteY0" fmla="*/ 321667 h 2656420"/>
              <a:gd name="connsiteX1" fmla="*/ 1227825 w 3066301"/>
              <a:gd name="connsiteY1" fmla="*/ 153755 h 2656420"/>
              <a:gd name="connsiteX2" fmla="*/ 942074 w 3066301"/>
              <a:gd name="connsiteY2" fmla="*/ 76738 h 2656420"/>
              <a:gd name="connsiteX3" fmla="*/ 419016 w 3066301"/>
              <a:gd name="connsiteY3" fmla="*/ 39727 h 2656420"/>
              <a:gd name="connsiteX4" fmla="*/ 190416 w 3066301"/>
              <a:gd name="connsiteY4" fmla="*/ 11152 h 2656420"/>
              <a:gd name="connsiteX5" fmla="*/ 9441 w 3066301"/>
              <a:gd name="connsiteY5" fmla="*/ 239752 h 2656420"/>
              <a:gd name="connsiteX6" fmla="*/ 57066 w 3066301"/>
              <a:gd name="connsiteY6" fmla="*/ 716002 h 2656420"/>
              <a:gd name="connsiteX7" fmla="*/ 323766 w 3066301"/>
              <a:gd name="connsiteY7" fmla="*/ 1020802 h 2656420"/>
              <a:gd name="connsiteX8" fmla="*/ 628566 w 3066301"/>
              <a:gd name="connsiteY8" fmla="*/ 1192252 h 2656420"/>
              <a:gd name="connsiteX9" fmla="*/ 462286 w 3066301"/>
              <a:gd name="connsiteY9" fmla="*/ 1538417 h 2656420"/>
              <a:gd name="connsiteX10" fmla="*/ 181980 w 3066301"/>
              <a:gd name="connsiteY10" fmla="*/ 1971669 h 2656420"/>
              <a:gd name="connsiteX11" fmla="*/ 369486 w 3066301"/>
              <a:gd name="connsiteY11" fmla="*/ 2329809 h 2656420"/>
              <a:gd name="connsiteX12" fmla="*/ 720278 w 3066301"/>
              <a:gd name="connsiteY12" fmla="*/ 2383965 h 2656420"/>
              <a:gd name="connsiteX13" fmla="*/ 1169858 w 3066301"/>
              <a:gd name="connsiteY13" fmla="*/ 2070457 h 2656420"/>
              <a:gd name="connsiteX14" fmla="*/ 1534529 w 3066301"/>
              <a:gd name="connsiteY14" fmla="*/ 1829882 h 2656420"/>
              <a:gd name="connsiteX15" fmla="*/ 2102491 w 3066301"/>
              <a:gd name="connsiteY15" fmla="*/ 1922683 h 2656420"/>
              <a:gd name="connsiteX16" fmla="*/ 2500909 w 3066301"/>
              <a:gd name="connsiteY16" fmla="*/ 2237825 h 2656420"/>
              <a:gd name="connsiteX17" fmla="*/ 2708826 w 3066301"/>
              <a:gd name="connsiteY17" fmla="*/ 2587801 h 2656420"/>
              <a:gd name="connsiteX18" fmla="*/ 2914566 w 3066301"/>
              <a:gd name="connsiteY18" fmla="*/ 2611477 h 2656420"/>
              <a:gd name="connsiteX19" fmla="*/ 3063156 w 3066301"/>
              <a:gd name="connsiteY19" fmla="*/ 2097127 h 2656420"/>
              <a:gd name="connsiteX20" fmla="*/ 2774141 w 3066301"/>
              <a:gd name="connsiteY20" fmla="*/ 987328 h 2656420"/>
              <a:gd name="connsiteX21" fmla="*/ 2512883 w 3066301"/>
              <a:gd name="connsiteY21" fmla="*/ 640074 h 2656420"/>
              <a:gd name="connsiteX22" fmla="*/ 2043709 w 3066301"/>
              <a:gd name="connsiteY22" fmla="*/ 452023 h 2656420"/>
              <a:gd name="connsiteX23" fmla="*/ 1613451 w 3066301"/>
              <a:gd name="connsiteY23" fmla="*/ 447125 h 2656420"/>
              <a:gd name="connsiteX24" fmla="*/ 1306474 w 3066301"/>
              <a:gd name="connsiteY24" fmla="*/ 358679 h 2656420"/>
              <a:gd name="connsiteX25" fmla="*/ 980991 w 3066301"/>
              <a:gd name="connsiteY25" fmla="*/ 249277 h 2656420"/>
              <a:gd name="connsiteX0" fmla="*/ 1605831 w 3066301"/>
              <a:gd name="connsiteY0" fmla="*/ 321667 h 2656420"/>
              <a:gd name="connsiteX1" fmla="*/ 1227825 w 3066301"/>
              <a:gd name="connsiteY1" fmla="*/ 153755 h 2656420"/>
              <a:gd name="connsiteX2" fmla="*/ 942074 w 3066301"/>
              <a:gd name="connsiteY2" fmla="*/ 76738 h 2656420"/>
              <a:gd name="connsiteX3" fmla="*/ 419016 w 3066301"/>
              <a:gd name="connsiteY3" fmla="*/ 39727 h 2656420"/>
              <a:gd name="connsiteX4" fmla="*/ 190416 w 3066301"/>
              <a:gd name="connsiteY4" fmla="*/ 11152 h 2656420"/>
              <a:gd name="connsiteX5" fmla="*/ 9441 w 3066301"/>
              <a:gd name="connsiteY5" fmla="*/ 239752 h 2656420"/>
              <a:gd name="connsiteX6" fmla="*/ 57066 w 3066301"/>
              <a:gd name="connsiteY6" fmla="*/ 716002 h 2656420"/>
              <a:gd name="connsiteX7" fmla="*/ 323766 w 3066301"/>
              <a:gd name="connsiteY7" fmla="*/ 1020802 h 2656420"/>
              <a:gd name="connsiteX8" fmla="*/ 506646 w 3066301"/>
              <a:gd name="connsiteY8" fmla="*/ 1192252 h 2656420"/>
              <a:gd name="connsiteX9" fmla="*/ 462286 w 3066301"/>
              <a:gd name="connsiteY9" fmla="*/ 1538417 h 2656420"/>
              <a:gd name="connsiteX10" fmla="*/ 181980 w 3066301"/>
              <a:gd name="connsiteY10" fmla="*/ 1971669 h 2656420"/>
              <a:gd name="connsiteX11" fmla="*/ 369486 w 3066301"/>
              <a:gd name="connsiteY11" fmla="*/ 2329809 h 2656420"/>
              <a:gd name="connsiteX12" fmla="*/ 720278 w 3066301"/>
              <a:gd name="connsiteY12" fmla="*/ 2383965 h 2656420"/>
              <a:gd name="connsiteX13" fmla="*/ 1169858 w 3066301"/>
              <a:gd name="connsiteY13" fmla="*/ 2070457 h 2656420"/>
              <a:gd name="connsiteX14" fmla="*/ 1534529 w 3066301"/>
              <a:gd name="connsiteY14" fmla="*/ 1829882 h 2656420"/>
              <a:gd name="connsiteX15" fmla="*/ 2102491 w 3066301"/>
              <a:gd name="connsiteY15" fmla="*/ 1922683 h 2656420"/>
              <a:gd name="connsiteX16" fmla="*/ 2500909 w 3066301"/>
              <a:gd name="connsiteY16" fmla="*/ 2237825 h 2656420"/>
              <a:gd name="connsiteX17" fmla="*/ 2708826 w 3066301"/>
              <a:gd name="connsiteY17" fmla="*/ 2587801 h 2656420"/>
              <a:gd name="connsiteX18" fmla="*/ 2914566 w 3066301"/>
              <a:gd name="connsiteY18" fmla="*/ 2611477 h 2656420"/>
              <a:gd name="connsiteX19" fmla="*/ 3063156 w 3066301"/>
              <a:gd name="connsiteY19" fmla="*/ 2097127 h 2656420"/>
              <a:gd name="connsiteX20" fmla="*/ 2774141 w 3066301"/>
              <a:gd name="connsiteY20" fmla="*/ 987328 h 2656420"/>
              <a:gd name="connsiteX21" fmla="*/ 2512883 w 3066301"/>
              <a:gd name="connsiteY21" fmla="*/ 640074 h 2656420"/>
              <a:gd name="connsiteX22" fmla="*/ 2043709 w 3066301"/>
              <a:gd name="connsiteY22" fmla="*/ 452023 h 2656420"/>
              <a:gd name="connsiteX23" fmla="*/ 1613451 w 3066301"/>
              <a:gd name="connsiteY23" fmla="*/ 447125 h 2656420"/>
              <a:gd name="connsiteX24" fmla="*/ 1306474 w 3066301"/>
              <a:gd name="connsiteY24" fmla="*/ 358679 h 2656420"/>
              <a:gd name="connsiteX25" fmla="*/ 980991 w 3066301"/>
              <a:gd name="connsiteY25" fmla="*/ 249277 h 2656420"/>
              <a:gd name="connsiteX0" fmla="*/ 1878109 w 3338579"/>
              <a:gd name="connsiteY0" fmla="*/ 321667 h 2656420"/>
              <a:gd name="connsiteX1" fmla="*/ 1500103 w 3338579"/>
              <a:gd name="connsiteY1" fmla="*/ 153755 h 2656420"/>
              <a:gd name="connsiteX2" fmla="*/ 1214352 w 3338579"/>
              <a:gd name="connsiteY2" fmla="*/ 76738 h 2656420"/>
              <a:gd name="connsiteX3" fmla="*/ 691294 w 3338579"/>
              <a:gd name="connsiteY3" fmla="*/ 39727 h 2656420"/>
              <a:gd name="connsiteX4" fmla="*/ 462694 w 3338579"/>
              <a:gd name="connsiteY4" fmla="*/ 11152 h 2656420"/>
              <a:gd name="connsiteX5" fmla="*/ 281719 w 3338579"/>
              <a:gd name="connsiteY5" fmla="*/ 239752 h 2656420"/>
              <a:gd name="connsiteX6" fmla="*/ 7127 w 3338579"/>
              <a:gd name="connsiteY6" fmla="*/ 655042 h 2656420"/>
              <a:gd name="connsiteX7" fmla="*/ 596044 w 3338579"/>
              <a:gd name="connsiteY7" fmla="*/ 1020802 h 2656420"/>
              <a:gd name="connsiteX8" fmla="*/ 778924 w 3338579"/>
              <a:gd name="connsiteY8" fmla="*/ 1192252 h 2656420"/>
              <a:gd name="connsiteX9" fmla="*/ 734564 w 3338579"/>
              <a:gd name="connsiteY9" fmla="*/ 1538417 h 2656420"/>
              <a:gd name="connsiteX10" fmla="*/ 454258 w 3338579"/>
              <a:gd name="connsiteY10" fmla="*/ 1971669 h 2656420"/>
              <a:gd name="connsiteX11" fmla="*/ 641764 w 3338579"/>
              <a:gd name="connsiteY11" fmla="*/ 2329809 h 2656420"/>
              <a:gd name="connsiteX12" fmla="*/ 992556 w 3338579"/>
              <a:gd name="connsiteY12" fmla="*/ 2383965 h 2656420"/>
              <a:gd name="connsiteX13" fmla="*/ 1442136 w 3338579"/>
              <a:gd name="connsiteY13" fmla="*/ 2070457 h 2656420"/>
              <a:gd name="connsiteX14" fmla="*/ 1806807 w 3338579"/>
              <a:gd name="connsiteY14" fmla="*/ 1829882 h 2656420"/>
              <a:gd name="connsiteX15" fmla="*/ 2374769 w 3338579"/>
              <a:gd name="connsiteY15" fmla="*/ 1922683 h 2656420"/>
              <a:gd name="connsiteX16" fmla="*/ 2773187 w 3338579"/>
              <a:gd name="connsiteY16" fmla="*/ 2237825 h 2656420"/>
              <a:gd name="connsiteX17" fmla="*/ 2981104 w 3338579"/>
              <a:gd name="connsiteY17" fmla="*/ 2587801 h 2656420"/>
              <a:gd name="connsiteX18" fmla="*/ 3186844 w 3338579"/>
              <a:gd name="connsiteY18" fmla="*/ 2611477 h 2656420"/>
              <a:gd name="connsiteX19" fmla="*/ 3335434 w 3338579"/>
              <a:gd name="connsiteY19" fmla="*/ 2097127 h 2656420"/>
              <a:gd name="connsiteX20" fmla="*/ 3046419 w 3338579"/>
              <a:gd name="connsiteY20" fmla="*/ 987328 h 2656420"/>
              <a:gd name="connsiteX21" fmla="*/ 2785161 w 3338579"/>
              <a:gd name="connsiteY21" fmla="*/ 640074 h 2656420"/>
              <a:gd name="connsiteX22" fmla="*/ 2315987 w 3338579"/>
              <a:gd name="connsiteY22" fmla="*/ 452023 h 2656420"/>
              <a:gd name="connsiteX23" fmla="*/ 1885729 w 3338579"/>
              <a:gd name="connsiteY23" fmla="*/ 447125 h 2656420"/>
              <a:gd name="connsiteX24" fmla="*/ 1578752 w 3338579"/>
              <a:gd name="connsiteY24" fmla="*/ 358679 h 2656420"/>
              <a:gd name="connsiteX25" fmla="*/ 1253269 w 3338579"/>
              <a:gd name="connsiteY25" fmla="*/ 249277 h 2656420"/>
              <a:gd name="connsiteX0" fmla="*/ 1900326 w 3360796"/>
              <a:gd name="connsiteY0" fmla="*/ 312236 h 2646989"/>
              <a:gd name="connsiteX1" fmla="*/ 1522320 w 3360796"/>
              <a:gd name="connsiteY1" fmla="*/ 144324 h 2646989"/>
              <a:gd name="connsiteX2" fmla="*/ 1236569 w 3360796"/>
              <a:gd name="connsiteY2" fmla="*/ 67307 h 2646989"/>
              <a:gd name="connsiteX3" fmla="*/ 713511 w 3360796"/>
              <a:gd name="connsiteY3" fmla="*/ 30296 h 2646989"/>
              <a:gd name="connsiteX4" fmla="*/ 484911 w 3360796"/>
              <a:gd name="connsiteY4" fmla="*/ 1721 h 2646989"/>
              <a:gd name="connsiteX5" fmla="*/ 129765 w 3360796"/>
              <a:gd name="connsiteY5" fmla="*/ 82275 h 2646989"/>
              <a:gd name="connsiteX6" fmla="*/ 29344 w 3360796"/>
              <a:gd name="connsiteY6" fmla="*/ 645611 h 2646989"/>
              <a:gd name="connsiteX7" fmla="*/ 618261 w 3360796"/>
              <a:gd name="connsiteY7" fmla="*/ 1011371 h 2646989"/>
              <a:gd name="connsiteX8" fmla="*/ 801141 w 3360796"/>
              <a:gd name="connsiteY8" fmla="*/ 1182821 h 2646989"/>
              <a:gd name="connsiteX9" fmla="*/ 756781 w 3360796"/>
              <a:gd name="connsiteY9" fmla="*/ 1528986 h 2646989"/>
              <a:gd name="connsiteX10" fmla="*/ 476475 w 3360796"/>
              <a:gd name="connsiteY10" fmla="*/ 1962238 h 2646989"/>
              <a:gd name="connsiteX11" fmla="*/ 663981 w 3360796"/>
              <a:gd name="connsiteY11" fmla="*/ 2320378 h 2646989"/>
              <a:gd name="connsiteX12" fmla="*/ 1014773 w 3360796"/>
              <a:gd name="connsiteY12" fmla="*/ 2374534 h 2646989"/>
              <a:gd name="connsiteX13" fmla="*/ 1464353 w 3360796"/>
              <a:gd name="connsiteY13" fmla="*/ 2061026 h 2646989"/>
              <a:gd name="connsiteX14" fmla="*/ 1829024 w 3360796"/>
              <a:gd name="connsiteY14" fmla="*/ 1820451 h 2646989"/>
              <a:gd name="connsiteX15" fmla="*/ 2396986 w 3360796"/>
              <a:gd name="connsiteY15" fmla="*/ 1913252 h 2646989"/>
              <a:gd name="connsiteX16" fmla="*/ 2795404 w 3360796"/>
              <a:gd name="connsiteY16" fmla="*/ 2228394 h 2646989"/>
              <a:gd name="connsiteX17" fmla="*/ 3003321 w 3360796"/>
              <a:gd name="connsiteY17" fmla="*/ 2578370 h 2646989"/>
              <a:gd name="connsiteX18" fmla="*/ 3209061 w 3360796"/>
              <a:gd name="connsiteY18" fmla="*/ 2602046 h 2646989"/>
              <a:gd name="connsiteX19" fmla="*/ 3357651 w 3360796"/>
              <a:gd name="connsiteY19" fmla="*/ 2087696 h 2646989"/>
              <a:gd name="connsiteX20" fmla="*/ 3068636 w 3360796"/>
              <a:gd name="connsiteY20" fmla="*/ 977897 h 2646989"/>
              <a:gd name="connsiteX21" fmla="*/ 2807378 w 3360796"/>
              <a:gd name="connsiteY21" fmla="*/ 630643 h 2646989"/>
              <a:gd name="connsiteX22" fmla="*/ 2338204 w 3360796"/>
              <a:gd name="connsiteY22" fmla="*/ 442592 h 2646989"/>
              <a:gd name="connsiteX23" fmla="*/ 1907946 w 3360796"/>
              <a:gd name="connsiteY23" fmla="*/ 437694 h 2646989"/>
              <a:gd name="connsiteX24" fmla="*/ 1600969 w 3360796"/>
              <a:gd name="connsiteY24" fmla="*/ 349248 h 2646989"/>
              <a:gd name="connsiteX25" fmla="*/ 1275486 w 3360796"/>
              <a:gd name="connsiteY25" fmla="*/ 239846 h 2646989"/>
              <a:gd name="connsiteX0" fmla="*/ 1900326 w 3360796"/>
              <a:gd name="connsiteY0" fmla="*/ 353838 h 2688591"/>
              <a:gd name="connsiteX1" fmla="*/ 1522320 w 3360796"/>
              <a:gd name="connsiteY1" fmla="*/ 185926 h 2688591"/>
              <a:gd name="connsiteX2" fmla="*/ 1236569 w 3360796"/>
              <a:gd name="connsiteY2" fmla="*/ 108909 h 2688591"/>
              <a:gd name="connsiteX3" fmla="*/ 783180 w 3360796"/>
              <a:gd name="connsiteY3" fmla="*/ 2230 h 2688591"/>
              <a:gd name="connsiteX4" fmla="*/ 484911 w 3360796"/>
              <a:gd name="connsiteY4" fmla="*/ 43323 h 2688591"/>
              <a:gd name="connsiteX5" fmla="*/ 129765 w 3360796"/>
              <a:gd name="connsiteY5" fmla="*/ 123877 h 2688591"/>
              <a:gd name="connsiteX6" fmla="*/ 29344 w 3360796"/>
              <a:gd name="connsiteY6" fmla="*/ 687213 h 2688591"/>
              <a:gd name="connsiteX7" fmla="*/ 618261 w 3360796"/>
              <a:gd name="connsiteY7" fmla="*/ 1052973 h 2688591"/>
              <a:gd name="connsiteX8" fmla="*/ 801141 w 3360796"/>
              <a:gd name="connsiteY8" fmla="*/ 1224423 h 2688591"/>
              <a:gd name="connsiteX9" fmla="*/ 756781 w 3360796"/>
              <a:gd name="connsiteY9" fmla="*/ 1570588 h 2688591"/>
              <a:gd name="connsiteX10" fmla="*/ 476475 w 3360796"/>
              <a:gd name="connsiteY10" fmla="*/ 2003840 h 2688591"/>
              <a:gd name="connsiteX11" fmla="*/ 663981 w 3360796"/>
              <a:gd name="connsiteY11" fmla="*/ 2361980 h 2688591"/>
              <a:gd name="connsiteX12" fmla="*/ 1014773 w 3360796"/>
              <a:gd name="connsiteY12" fmla="*/ 2416136 h 2688591"/>
              <a:gd name="connsiteX13" fmla="*/ 1464353 w 3360796"/>
              <a:gd name="connsiteY13" fmla="*/ 2102628 h 2688591"/>
              <a:gd name="connsiteX14" fmla="*/ 1829024 w 3360796"/>
              <a:gd name="connsiteY14" fmla="*/ 1862053 h 2688591"/>
              <a:gd name="connsiteX15" fmla="*/ 2396986 w 3360796"/>
              <a:gd name="connsiteY15" fmla="*/ 1954854 h 2688591"/>
              <a:gd name="connsiteX16" fmla="*/ 2795404 w 3360796"/>
              <a:gd name="connsiteY16" fmla="*/ 2269996 h 2688591"/>
              <a:gd name="connsiteX17" fmla="*/ 3003321 w 3360796"/>
              <a:gd name="connsiteY17" fmla="*/ 2619972 h 2688591"/>
              <a:gd name="connsiteX18" fmla="*/ 3209061 w 3360796"/>
              <a:gd name="connsiteY18" fmla="*/ 2643648 h 2688591"/>
              <a:gd name="connsiteX19" fmla="*/ 3357651 w 3360796"/>
              <a:gd name="connsiteY19" fmla="*/ 2129298 h 2688591"/>
              <a:gd name="connsiteX20" fmla="*/ 3068636 w 3360796"/>
              <a:gd name="connsiteY20" fmla="*/ 1019499 h 2688591"/>
              <a:gd name="connsiteX21" fmla="*/ 2807378 w 3360796"/>
              <a:gd name="connsiteY21" fmla="*/ 672245 h 2688591"/>
              <a:gd name="connsiteX22" fmla="*/ 2338204 w 3360796"/>
              <a:gd name="connsiteY22" fmla="*/ 484194 h 2688591"/>
              <a:gd name="connsiteX23" fmla="*/ 1907946 w 3360796"/>
              <a:gd name="connsiteY23" fmla="*/ 479296 h 2688591"/>
              <a:gd name="connsiteX24" fmla="*/ 1600969 w 3360796"/>
              <a:gd name="connsiteY24" fmla="*/ 390850 h 2688591"/>
              <a:gd name="connsiteX25" fmla="*/ 1275486 w 3360796"/>
              <a:gd name="connsiteY25" fmla="*/ 281448 h 2688591"/>
              <a:gd name="connsiteX0" fmla="*/ 1899909 w 3360379"/>
              <a:gd name="connsiteY0" fmla="*/ 373327 h 2708080"/>
              <a:gd name="connsiteX1" fmla="*/ 1521903 w 3360379"/>
              <a:gd name="connsiteY1" fmla="*/ 205415 h 2708080"/>
              <a:gd name="connsiteX2" fmla="*/ 1236152 w 3360379"/>
              <a:gd name="connsiteY2" fmla="*/ 128398 h 2708080"/>
              <a:gd name="connsiteX3" fmla="*/ 782763 w 3360379"/>
              <a:gd name="connsiteY3" fmla="*/ 21719 h 2708080"/>
              <a:gd name="connsiteX4" fmla="*/ 467077 w 3360379"/>
              <a:gd name="connsiteY4" fmla="*/ 10561 h 2708080"/>
              <a:gd name="connsiteX5" fmla="*/ 129348 w 3360379"/>
              <a:gd name="connsiteY5" fmla="*/ 143366 h 2708080"/>
              <a:gd name="connsiteX6" fmla="*/ 28927 w 3360379"/>
              <a:gd name="connsiteY6" fmla="*/ 706702 h 2708080"/>
              <a:gd name="connsiteX7" fmla="*/ 617844 w 3360379"/>
              <a:gd name="connsiteY7" fmla="*/ 1072462 h 2708080"/>
              <a:gd name="connsiteX8" fmla="*/ 800724 w 3360379"/>
              <a:gd name="connsiteY8" fmla="*/ 1243912 h 2708080"/>
              <a:gd name="connsiteX9" fmla="*/ 756364 w 3360379"/>
              <a:gd name="connsiteY9" fmla="*/ 1590077 h 2708080"/>
              <a:gd name="connsiteX10" fmla="*/ 476058 w 3360379"/>
              <a:gd name="connsiteY10" fmla="*/ 2023329 h 2708080"/>
              <a:gd name="connsiteX11" fmla="*/ 663564 w 3360379"/>
              <a:gd name="connsiteY11" fmla="*/ 2381469 h 2708080"/>
              <a:gd name="connsiteX12" fmla="*/ 1014356 w 3360379"/>
              <a:gd name="connsiteY12" fmla="*/ 2435625 h 2708080"/>
              <a:gd name="connsiteX13" fmla="*/ 1463936 w 3360379"/>
              <a:gd name="connsiteY13" fmla="*/ 2122117 h 2708080"/>
              <a:gd name="connsiteX14" fmla="*/ 1828607 w 3360379"/>
              <a:gd name="connsiteY14" fmla="*/ 1881542 h 2708080"/>
              <a:gd name="connsiteX15" fmla="*/ 2396569 w 3360379"/>
              <a:gd name="connsiteY15" fmla="*/ 1974343 h 2708080"/>
              <a:gd name="connsiteX16" fmla="*/ 2794987 w 3360379"/>
              <a:gd name="connsiteY16" fmla="*/ 2289485 h 2708080"/>
              <a:gd name="connsiteX17" fmla="*/ 3002904 w 3360379"/>
              <a:gd name="connsiteY17" fmla="*/ 2639461 h 2708080"/>
              <a:gd name="connsiteX18" fmla="*/ 3208644 w 3360379"/>
              <a:gd name="connsiteY18" fmla="*/ 2663137 h 2708080"/>
              <a:gd name="connsiteX19" fmla="*/ 3357234 w 3360379"/>
              <a:gd name="connsiteY19" fmla="*/ 2148787 h 2708080"/>
              <a:gd name="connsiteX20" fmla="*/ 3068219 w 3360379"/>
              <a:gd name="connsiteY20" fmla="*/ 1038988 h 2708080"/>
              <a:gd name="connsiteX21" fmla="*/ 2806961 w 3360379"/>
              <a:gd name="connsiteY21" fmla="*/ 691734 h 2708080"/>
              <a:gd name="connsiteX22" fmla="*/ 2337787 w 3360379"/>
              <a:gd name="connsiteY22" fmla="*/ 503683 h 2708080"/>
              <a:gd name="connsiteX23" fmla="*/ 1907529 w 3360379"/>
              <a:gd name="connsiteY23" fmla="*/ 498785 h 2708080"/>
              <a:gd name="connsiteX24" fmla="*/ 1600552 w 3360379"/>
              <a:gd name="connsiteY24" fmla="*/ 410339 h 2708080"/>
              <a:gd name="connsiteX25" fmla="*/ 1275069 w 3360379"/>
              <a:gd name="connsiteY25" fmla="*/ 300937 h 2708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360379" h="2708080">
                <a:moveTo>
                  <a:pt x="1899909" y="373327"/>
                </a:moveTo>
                <a:cubicBezTo>
                  <a:pt x="1784815" y="400314"/>
                  <a:pt x="1632529" y="246236"/>
                  <a:pt x="1521903" y="205415"/>
                </a:cubicBezTo>
                <a:cubicBezTo>
                  <a:pt x="1411277" y="164594"/>
                  <a:pt x="1359342" y="159014"/>
                  <a:pt x="1236152" y="128398"/>
                </a:cubicBezTo>
                <a:cubicBezTo>
                  <a:pt x="1112962" y="97782"/>
                  <a:pt x="910942" y="41358"/>
                  <a:pt x="782763" y="21719"/>
                </a:cubicBezTo>
                <a:cubicBezTo>
                  <a:pt x="654584" y="2080"/>
                  <a:pt x="575979" y="-9713"/>
                  <a:pt x="467077" y="10561"/>
                </a:cubicBezTo>
                <a:cubicBezTo>
                  <a:pt x="358175" y="30835"/>
                  <a:pt x="202373" y="27343"/>
                  <a:pt x="129348" y="143366"/>
                </a:cubicBezTo>
                <a:cubicBezTo>
                  <a:pt x="56323" y="259389"/>
                  <a:pt x="-52489" y="551853"/>
                  <a:pt x="28927" y="706702"/>
                </a:cubicBezTo>
                <a:cubicBezTo>
                  <a:pt x="110343" y="861551"/>
                  <a:pt x="489211" y="982927"/>
                  <a:pt x="617844" y="1072462"/>
                </a:cubicBezTo>
                <a:cubicBezTo>
                  <a:pt x="746477" y="1161997"/>
                  <a:pt x="777637" y="1157643"/>
                  <a:pt x="800724" y="1243912"/>
                </a:cubicBezTo>
                <a:cubicBezTo>
                  <a:pt x="823811" y="1330181"/>
                  <a:pt x="810475" y="1460174"/>
                  <a:pt x="756364" y="1590077"/>
                </a:cubicBezTo>
                <a:cubicBezTo>
                  <a:pt x="702253" y="1719980"/>
                  <a:pt x="491525" y="1891430"/>
                  <a:pt x="476058" y="2023329"/>
                </a:cubicBezTo>
                <a:cubicBezTo>
                  <a:pt x="460591" y="2155228"/>
                  <a:pt x="573848" y="2312753"/>
                  <a:pt x="663564" y="2381469"/>
                </a:cubicBezTo>
                <a:cubicBezTo>
                  <a:pt x="753280" y="2450185"/>
                  <a:pt x="880961" y="2478850"/>
                  <a:pt x="1014356" y="2435625"/>
                </a:cubicBezTo>
                <a:cubicBezTo>
                  <a:pt x="1147751" y="2392400"/>
                  <a:pt x="1328228" y="2214464"/>
                  <a:pt x="1463936" y="2122117"/>
                </a:cubicBezTo>
                <a:cubicBezTo>
                  <a:pt x="1599645" y="2029770"/>
                  <a:pt x="1673168" y="1906171"/>
                  <a:pt x="1828607" y="1881542"/>
                </a:cubicBezTo>
                <a:cubicBezTo>
                  <a:pt x="1984046" y="1856913"/>
                  <a:pt x="2235506" y="1906353"/>
                  <a:pt x="2396569" y="1974343"/>
                </a:cubicBezTo>
                <a:cubicBezTo>
                  <a:pt x="2557632" y="2042333"/>
                  <a:pt x="2693931" y="2178632"/>
                  <a:pt x="2794987" y="2289485"/>
                </a:cubicBezTo>
                <a:cubicBezTo>
                  <a:pt x="2896043" y="2400338"/>
                  <a:pt x="2933961" y="2577186"/>
                  <a:pt x="3002904" y="2639461"/>
                </a:cubicBezTo>
                <a:cubicBezTo>
                  <a:pt x="3071847" y="2701736"/>
                  <a:pt x="3149589" y="2744916"/>
                  <a:pt x="3208644" y="2663137"/>
                </a:cubicBezTo>
                <a:cubicBezTo>
                  <a:pt x="3267699" y="2581358"/>
                  <a:pt x="3380638" y="2419479"/>
                  <a:pt x="3357234" y="2148787"/>
                </a:cubicBezTo>
                <a:cubicBezTo>
                  <a:pt x="3333830" y="1878096"/>
                  <a:pt x="3159931" y="1281830"/>
                  <a:pt x="3068219" y="1038988"/>
                </a:cubicBezTo>
                <a:cubicBezTo>
                  <a:pt x="2976507" y="796146"/>
                  <a:pt x="2928700" y="780952"/>
                  <a:pt x="2806961" y="691734"/>
                </a:cubicBezTo>
                <a:cubicBezTo>
                  <a:pt x="2685222" y="602517"/>
                  <a:pt x="2487692" y="535841"/>
                  <a:pt x="2337787" y="503683"/>
                </a:cubicBezTo>
                <a:cubicBezTo>
                  <a:pt x="2187882" y="471525"/>
                  <a:pt x="2030401" y="514342"/>
                  <a:pt x="1907529" y="498785"/>
                </a:cubicBezTo>
                <a:cubicBezTo>
                  <a:pt x="1784657" y="483228"/>
                  <a:pt x="1705962" y="443314"/>
                  <a:pt x="1600552" y="410339"/>
                </a:cubicBezTo>
                <a:cubicBezTo>
                  <a:pt x="1495142" y="377364"/>
                  <a:pt x="1398894" y="331893"/>
                  <a:pt x="1275069" y="300937"/>
                </a:cubicBezTo>
              </a:path>
            </a:pathLst>
          </a:custGeom>
          <a:noFill/>
          <a:ln w="6350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5561577" y="1388961"/>
            <a:ext cx="1318242" cy="461665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ja-JP" altLang="en-US" sz="1200" dirty="0">
                <a:solidFill>
                  <a:srgbClr val="00B050"/>
                </a:solidFill>
              </a:rPr>
              <a:t>緑の</a:t>
            </a:r>
            <a:r>
              <a:rPr kumimoji="1" lang="ja-JP" altLang="en-US" sz="1200" dirty="0" smtClean="0">
                <a:solidFill>
                  <a:srgbClr val="00B050"/>
                </a:solidFill>
              </a:rPr>
              <a:t>粒子が持つ</a:t>
            </a:r>
            <a:endParaRPr kumimoji="1" lang="en-US" altLang="ja-JP" sz="1200" dirty="0" smtClean="0">
              <a:solidFill>
                <a:srgbClr val="00B050"/>
              </a:solidFill>
            </a:endParaRPr>
          </a:p>
          <a:p>
            <a:pPr algn="ctr"/>
            <a:r>
              <a:rPr kumimoji="1" lang="ja-JP" altLang="en-US" sz="1200" dirty="0" smtClean="0">
                <a:solidFill>
                  <a:srgbClr val="00B050"/>
                </a:solidFill>
              </a:rPr>
              <a:t>地図と軌跡</a:t>
            </a:r>
            <a:endParaRPr kumimoji="1" lang="ja-JP" altLang="en-US" sz="1200" dirty="0">
              <a:solidFill>
                <a:srgbClr val="00B050"/>
              </a:solidFill>
            </a:endParaRPr>
          </a:p>
        </p:txBody>
      </p:sp>
      <p:sp>
        <p:nvSpPr>
          <p:cNvPr id="20" name="線吹き出し 1 (枠付き) 19"/>
          <p:cNvSpPr/>
          <p:nvPr/>
        </p:nvSpPr>
        <p:spPr>
          <a:xfrm>
            <a:off x="2268166" y="41546"/>
            <a:ext cx="1619915" cy="540653"/>
          </a:xfrm>
          <a:prstGeom prst="borderCallout1">
            <a:avLst>
              <a:gd name="adj1" fmla="val 52866"/>
              <a:gd name="adj2" fmla="val -714"/>
              <a:gd name="adj3" fmla="val 96673"/>
              <a:gd name="adj4" fmla="val -14378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 smtClean="0">
                <a:solidFill>
                  <a:srgbClr val="FF0000"/>
                </a:solidFill>
              </a:rPr>
              <a:t>重み大</a:t>
            </a:r>
            <a:endParaRPr kumimoji="1" lang="en-US" altLang="ja-JP" dirty="0" smtClean="0">
              <a:solidFill>
                <a:srgbClr val="FF0000"/>
              </a:solidFill>
            </a:endParaRPr>
          </a:p>
          <a:p>
            <a:pPr algn="ctr"/>
            <a:r>
              <a:rPr lang="ja-JP" altLang="en-US" sz="1200" b="1" dirty="0">
                <a:solidFill>
                  <a:srgbClr val="9933FF"/>
                </a:solidFill>
              </a:rPr>
              <a:t>リサンプリング</a:t>
            </a:r>
            <a:r>
              <a:rPr lang="ja-JP" altLang="en-US" sz="1200" dirty="0" smtClean="0">
                <a:solidFill>
                  <a:srgbClr val="9933FF"/>
                </a:solidFill>
              </a:rPr>
              <a:t>が</a:t>
            </a:r>
            <a:r>
              <a:rPr lang="ja-JP" altLang="en-US" sz="1200" dirty="0">
                <a:solidFill>
                  <a:srgbClr val="9933FF"/>
                </a:solidFill>
              </a:rPr>
              <a:t>不</a:t>
            </a:r>
            <a:r>
              <a:rPr lang="ja-JP" altLang="en-US" sz="1200" dirty="0" smtClean="0">
                <a:solidFill>
                  <a:srgbClr val="9933FF"/>
                </a:solidFill>
              </a:rPr>
              <a:t>要</a:t>
            </a:r>
            <a:endParaRPr lang="ja-JP" altLang="en-US" sz="2000" dirty="0">
              <a:solidFill>
                <a:srgbClr val="9933FF"/>
              </a:solidFill>
            </a:endParaRPr>
          </a:p>
        </p:txBody>
      </p:sp>
      <p:sp>
        <p:nvSpPr>
          <p:cNvPr id="21" name="線吹き出し 1 (枠付き) 20"/>
          <p:cNvSpPr/>
          <p:nvPr/>
        </p:nvSpPr>
        <p:spPr>
          <a:xfrm>
            <a:off x="6300909" y="54081"/>
            <a:ext cx="1618753" cy="543939"/>
          </a:xfrm>
          <a:prstGeom prst="borderCallout1">
            <a:avLst>
              <a:gd name="adj1" fmla="val 52866"/>
              <a:gd name="adj2" fmla="val -714"/>
              <a:gd name="adj3" fmla="val 111607"/>
              <a:gd name="adj4" fmla="val -6149"/>
            </a:avLst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 smtClean="0">
                <a:solidFill>
                  <a:srgbClr val="00B050"/>
                </a:solidFill>
              </a:rPr>
              <a:t>重み小</a:t>
            </a:r>
            <a:endParaRPr kumimoji="1" lang="en-US" altLang="ja-JP" dirty="0" smtClean="0">
              <a:solidFill>
                <a:srgbClr val="00B050"/>
              </a:solidFill>
            </a:endParaRPr>
          </a:p>
          <a:p>
            <a:pPr algn="ctr"/>
            <a:r>
              <a:rPr lang="ja-JP" altLang="en-US" sz="1200" b="1" dirty="0" smtClean="0">
                <a:solidFill>
                  <a:srgbClr val="9933FF"/>
                </a:solidFill>
              </a:rPr>
              <a:t>リサンプリング</a:t>
            </a:r>
            <a:r>
              <a:rPr lang="ja-JP" altLang="en-US" sz="1200" dirty="0" smtClean="0">
                <a:solidFill>
                  <a:srgbClr val="9933FF"/>
                </a:solidFill>
              </a:rPr>
              <a:t>が必要</a:t>
            </a:r>
            <a:endParaRPr kumimoji="1" lang="ja-JP" altLang="en-US" sz="1200" dirty="0">
              <a:solidFill>
                <a:srgbClr val="9933FF"/>
              </a:solidFill>
            </a:endParaRPr>
          </a:p>
        </p:txBody>
      </p:sp>
      <p:sp>
        <p:nvSpPr>
          <p:cNvPr id="22" name="下矢印 21"/>
          <p:cNvSpPr/>
          <p:nvPr/>
        </p:nvSpPr>
        <p:spPr>
          <a:xfrm>
            <a:off x="4207565" y="3363376"/>
            <a:ext cx="507875" cy="400523"/>
          </a:xfrm>
          <a:prstGeom prst="downArrow">
            <a:avLst/>
          </a:prstGeom>
          <a:solidFill>
            <a:srgbClr val="9933FF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テキスト ボックス 22"/>
          <p:cNvSpPr txBox="1"/>
          <p:nvPr/>
        </p:nvSpPr>
        <p:spPr>
          <a:xfrm>
            <a:off x="4715440" y="3240472"/>
            <a:ext cx="31858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 dirty="0" smtClean="0">
                <a:solidFill>
                  <a:srgbClr val="9933FF"/>
                </a:solidFill>
              </a:rPr>
              <a:t>リサンプリング</a:t>
            </a:r>
            <a:r>
              <a:rPr kumimoji="1" lang="ja-JP" altLang="en-US" dirty="0" smtClean="0"/>
              <a:t>後</a:t>
            </a:r>
            <a:r>
              <a:rPr lang="ja-JP" altLang="en-US" dirty="0" smtClean="0"/>
              <a:t>に</a:t>
            </a:r>
            <a:r>
              <a:rPr kumimoji="1" lang="ja-JP" altLang="en-US" dirty="0" smtClean="0">
                <a:solidFill>
                  <a:srgbClr val="FF0000"/>
                </a:solidFill>
              </a:rPr>
              <a:t>赤の粒子</a:t>
            </a:r>
            <a:r>
              <a:rPr kumimoji="1" lang="ja-JP" altLang="en-US" dirty="0" smtClean="0"/>
              <a:t>が</a:t>
            </a:r>
            <a:endParaRPr kumimoji="1" lang="en-US" altLang="ja-JP" dirty="0" smtClean="0"/>
          </a:p>
          <a:p>
            <a:r>
              <a:rPr kumimoji="1" lang="ja-JP" altLang="en-US" dirty="0" smtClean="0"/>
              <a:t>持つ状態を受け継いだ場合</a:t>
            </a:r>
            <a:endParaRPr kumimoji="1" lang="en-US" altLang="ja-JP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テキスト ボックス 23"/>
              <p:cNvSpPr txBox="1"/>
              <p:nvPr/>
            </p:nvSpPr>
            <p:spPr>
              <a:xfrm>
                <a:off x="690915" y="544720"/>
                <a:ext cx="476028" cy="3470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ja-JP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𝒎</m:t>
                          </m:r>
                        </m:e>
                        <m:sub>
                          <m:r>
                            <a:rPr kumimoji="1" lang="en-US" altLang="ja-JP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kumimoji="1" lang="en-US" altLang="ja-JP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m:rPr>
                              <m:sty m:val="p"/>
                            </m:rPr>
                            <a:rPr kumimoji="1" lang="en-US" altLang="ja-JP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r</m:t>
                          </m:r>
                          <m:r>
                            <a:rPr kumimoji="1" lang="en-US" altLang="ja-JP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bSup>
                    </m:oMath>
                  </m:oMathPara>
                </a14:m>
                <a:endParaRPr kumimoji="1" lang="ja-JP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4" name="テキスト ボックス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915" y="544720"/>
                <a:ext cx="476028" cy="347083"/>
              </a:xfrm>
              <a:prstGeom prst="rect">
                <a:avLst/>
              </a:prstGeom>
              <a:blipFill rotWithShape="0">
                <a:blip r:embed="rId3"/>
                <a:stretch>
                  <a:fillRect l="-6410" t="-3509" r="-11538" b="-1578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直線コネクタ 24"/>
          <p:cNvCxnSpPr>
            <a:stCxn id="24" idx="1"/>
            <a:endCxn id="6" idx="0"/>
          </p:cNvCxnSpPr>
          <p:nvPr/>
        </p:nvCxnSpPr>
        <p:spPr>
          <a:xfrm flipH="1">
            <a:off x="546813" y="718262"/>
            <a:ext cx="144102" cy="15279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テキスト ボックス 25"/>
              <p:cNvSpPr txBox="1"/>
              <p:nvPr/>
            </p:nvSpPr>
            <p:spPr>
              <a:xfrm>
                <a:off x="1130187" y="822999"/>
                <a:ext cx="419602" cy="35227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ja-JP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kumimoji="1" lang="en-US" altLang="ja-JP" b="0" i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kumimoji="1" lang="en-US" altLang="ja-JP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:</m:t>
                          </m:r>
                          <m:r>
                            <a:rPr kumimoji="1" lang="en-US" altLang="ja-JP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kumimoji="1" lang="en-US" altLang="ja-JP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m:rPr>
                              <m:sty m:val="p"/>
                            </m:rPr>
                            <a:rPr kumimoji="1" lang="en-US" altLang="ja-JP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r</m:t>
                          </m:r>
                          <m:r>
                            <a:rPr kumimoji="1" lang="en-US" altLang="ja-JP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bSup>
                    </m:oMath>
                  </m:oMathPara>
                </a14:m>
                <a:endParaRPr kumimoji="1" lang="ja-JP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6" name="テキスト ボックス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0187" y="822999"/>
                <a:ext cx="419602" cy="352276"/>
              </a:xfrm>
              <a:prstGeom prst="rect">
                <a:avLst/>
              </a:prstGeom>
              <a:blipFill rotWithShape="0">
                <a:blip r:embed="rId4"/>
                <a:stretch>
                  <a:fillRect l="-7246" t="-3448" r="-7246" b="-1551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直線コネクタ 26"/>
          <p:cNvCxnSpPr>
            <a:stCxn id="26" idx="1"/>
            <a:endCxn id="10" idx="7"/>
          </p:cNvCxnSpPr>
          <p:nvPr/>
        </p:nvCxnSpPr>
        <p:spPr>
          <a:xfrm flipH="1">
            <a:off x="703077" y="999137"/>
            <a:ext cx="427110" cy="305788"/>
          </a:xfrm>
          <a:prstGeom prst="line">
            <a:avLst/>
          </a:prstGeom>
          <a:ln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テキスト ボックス 27"/>
              <p:cNvSpPr txBox="1"/>
              <p:nvPr/>
            </p:nvSpPr>
            <p:spPr>
              <a:xfrm>
                <a:off x="4757865" y="674099"/>
                <a:ext cx="490454" cy="3470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ja-JP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𝒎</m:t>
                          </m:r>
                        </m:e>
                        <m:sub>
                          <m:r>
                            <a:rPr kumimoji="1" lang="en-US" altLang="ja-JP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kumimoji="1" lang="en-US" altLang="ja-JP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m:rPr>
                              <m:sty m:val="p"/>
                            </m:rPr>
                            <a:rPr kumimoji="1" lang="en-US" altLang="ja-JP" b="0" i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g</m:t>
                          </m:r>
                          <m:r>
                            <a:rPr kumimoji="1" lang="en-US" altLang="ja-JP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bSup>
                    </m:oMath>
                  </m:oMathPara>
                </a14:m>
                <a:endParaRPr kumimoji="1" lang="ja-JP" alt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8" name="テキスト ボックス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7865" y="674099"/>
                <a:ext cx="490454" cy="347083"/>
              </a:xfrm>
              <a:prstGeom prst="rect">
                <a:avLst/>
              </a:prstGeom>
              <a:blipFill rotWithShape="0">
                <a:blip r:embed="rId5"/>
                <a:stretch>
                  <a:fillRect l="-6173" t="-3509" r="-9877" b="-1578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直線コネクタ 28"/>
          <p:cNvCxnSpPr>
            <a:stCxn id="28" idx="1"/>
            <a:endCxn id="14" idx="0"/>
          </p:cNvCxnSpPr>
          <p:nvPr/>
        </p:nvCxnSpPr>
        <p:spPr>
          <a:xfrm flipH="1">
            <a:off x="4476408" y="847641"/>
            <a:ext cx="281457" cy="19062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テキスト ボックス 29"/>
              <p:cNvSpPr txBox="1"/>
              <p:nvPr/>
            </p:nvSpPr>
            <p:spPr>
              <a:xfrm>
                <a:off x="5259849" y="1001485"/>
                <a:ext cx="411074" cy="3484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ja-JP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kumimoji="1" lang="en-US" altLang="ja-JP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1:</m:t>
                          </m:r>
                          <m:r>
                            <a:rPr kumimoji="1" lang="en-US" altLang="ja-JP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kumimoji="1" lang="en-US" altLang="ja-JP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m:rPr>
                              <m:sty m:val="p"/>
                            </m:rPr>
                            <a:rPr kumimoji="1" lang="en-US" altLang="ja-JP" b="0" i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g</m:t>
                          </m:r>
                          <m:r>
                            <a:rPr kumimoji="1" lang="en-US" altLang="ja-JP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bSup>
                    </m:oMath>
                  </m:oMathPara>
                </a14:m>
                <a:endParaRPr kumimoji="1" lang="ja-JP" alt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0" name="テキスト ボックス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9849" y="1001485"/>
                <a:ext cx="411074" cy="348493"/>
              </a:xfrm>
              <a:prstGeom prst="rect">
                <a:avLst/>
              </a:prstGeom>
              <a:blipFill rotWithShape="0">
                <a:blip r:embed="rId6"/>
                <a:stretch>
                  <a:fillRect l="-7463" t="-3509" r="-11940" b="-1754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直線コネクタ 30"/>
          <p:cNvCxnSpPr>
            <a:stCxn id="30" idx="1"/>
            <a:endCxn id="18" idx="7"/>
          </p:cNvCxnSpPr>
          <p:nvPr/>
        </p:nvCxnSpPr>
        <p:spPr>
          <a:xfrm flipH="1">
            <a:off x="4914309" y="1175732"/>
            <a:ext cx="345540" cy="194999"/>
          </a:xfrm>
          <a:prstGeom prst="line">
            <a:avLst/>
          </a:prstGeom>
          <a:ln>
            <a:solidFill>
              <a:srgbClr val="00B05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正方形/長方形 37"/>
          <p:cNvSpPr/>
          <p:nvPr/>
        </p:nvSpPr>
        <p:spPr>
          <a:xfrm>
            <a:off x="4043618" y="3890489"/>
            <a:ext cx="3907120" cy="323958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フリーフォーム 38"/>
          <p:cNvSpPr/>
          <p:nvPr/>
        </p:nvSpPr>
        <p:spPr>
          <a:xfrm>
            <a:off x="4328896" y="3998283"/>
            <a:ext cx="3384133" cy="3036072"/>
          </a:xfrm>
          <a:custGeom>
            <a:avLst/>
            <a:gdLst>
              <a:gd name="connsiteX0" fmla="*/ 100 w 3476528"/>
              <a:gd name="connsiteY0" fmla="*/ 901817 h 2916469"/>
              <a:gd name="connsiteX1" fmla="*/ 287483 w 3476528"/>
              <a:gd name="connsiteY1" fmla="*/ 48377 h 2916469"/>
              <a:gd name="connsiteX2" fmla="*/ 914500 w 3476528"/>
              <a:gd name="connsiteY2" fmla="*/ 152879 h 2916469"/>
              <a:gd name="connsiteX3" fmla="*/ 1315094 w 3476528"/>
              <a:gd name="connsiteY3" fmla="*/ 544765 h 2916469"/>
              <a:gd name="connsiteX4" fmla="*/ 2133700 w 3476528"/>
              <a:gd name="connsiteY4" fmla="*/ 327051 h 2916469"/>
              <a:gd name="connsiteX5" fmla="*/ 2682340 w 3476528"/>
              <a:gd name="connsiteY5" fmla="*/ 431554 h 2916469"/>
              <a:gd name="connsiteX6" fmla="*/ 3196146 w 3476528"/>
              <a:gd name="connsiteY6" fmla="*/ 1128239 h 2916469"/>
              <a:gd name="connsiteX7" fmla="*/ 3431277 w 3476528"/>
              <a:gd name="connsiteY7" fmla="*/ 1824925 h 2916469"/>
              <a:gd name="connsiteX8" fmla="*/ 3431277 w 3476528"/>
              <a:gd name="connsiteY8" fmla="*/ 2599988 h 2916469"/>
              <a:gd name="connsiteX9" fmla="*/ 2961014 w 3476528"/>
              <a:gd name="connsiteY9" fmla="*/ 2904788 h 2916469"/>
              <a:gd name="connsiteX10" fmla="*/ 2621380 w 3476528"/>
              <a:gd name="connsiteY10" fmla="*/ 2800285 h 2916469"/>
              <a:gd name="connsiteX11" fmla="*/ 2464626 w 3476528"/>
              <a:gd name="connsiteY11" fmla="*/ 2312605 h 2916469"/>
              <a:gd name="connsiteX12" fmla="*/ 1959529 w 3476528"/>
              <a:gd name="connsiteY12" fmla="*/ 2094891 h 2916469"/>
              <a:gd name="connsiteX13" fmla="*/ 1567643 w 3476528"/>
              <a:gd name="connsiteY13" fmla="*/ 2399691 h 2916469"/>
              <a:gd name="connsiteX14" fmla="*/ 1219300 w 3476528"/>
              <a:gd name="connsiteY14" fmla="*/ 2591279 h 2916469"/>
              <a:gd name="connsiteX15" fmla="*/ 783871 w 3476528"/>
              <a:gd name="connsiteY15" fmla="*/ 2556445 h 2916469"/>
              <a:gd name="connsiteX16" fmla="*/ 348443 w 3476528"/>
              <a:gd name="connsiteY16" fmla="*/ 2260354 h 2916469"/>
              <a:gd name="connsiteX17" fmla="*/ 740329 w 3476528"/>
              <a:gd name="connsiteY17" fmla="*/ 1676879 h 2916469"/>
              <a:gd name="connsiteX18" fmla="*/ 749037 w 3476528"/>
              <a:gd name="connsiteY18" fmla="*/ 1215325 h 2916469"/>
              <a:gd name="connsiteX19" fmla="*/ 261357 w 3476528"/>
              <a:gd name="connsiteY19" fmla="*/ 1084697 h 2916469"/>
              <a:gd name="connsiteX20" fmla="*/ 100 w 3476528"/>
              <a:gd name="connsiteY20" fmla="*/ 901817 h 2916469"/>
              <a:gd name="connsiteX0" fmla="*/ 100 w 3476528"/>
              <a:gd name="connsiteY0" fmla="*/ 897498 h 2912150"/>
              <a:gd name="connsiteX1" fmla="*/ 287483 w 3476528"/>
              <a:gd name="connsiteY1" fmla="*/ 44058 h 2912150"/>
              <a:gd name="connsiteX2" fmla="*/ 914500 w 3476528"/>
              <a:gd name="connsiteY2" fmla="*/ 148560 h 2912150"/>
              <a:gd name="connsiteX3" fmla="*/ 1358674 w 3476528"/>
              <a:gd name="connsiteY3" fmla="*/ 373389 h 2912150"/>
              <a:gd name="connsiteX4" fmla="*/ 2133700 w 3476528"/>
              <a:gd name="connsiteY4" fmla="*/ 322732 h 2912150"/>
              <a:gd name="connsiteX5" fmla="*/ 2682340 w 3476528"/>
              <a:gd name="connsiteY5" fmla="*/ 427235 h 2912150"/>
              <a:gd name="connsiteX6" fmla="*/ 3196146 w 3476528"/>
              <a:gd name="connsiteY6" fmla="*/ 1123920 h 2912150"/>
              <a:gd name="connsiteX7" fmla="*/ 3431277 w 3476528"/>
              <a:gd name="connsiteY7" fmla="*/ 1820606 h 2912150"/>
              <a:gd name="connsiteX8" fmla="*/ 3431277 w 3476528"/>
              <a:gd name="connsiteY8" fmla="*/ 2595669 h 2912150"/>
              <a:gd name="connsiteX9" fmla="*/ 2961014 w 3476528"/>
              <a:gd name="connsiteY9" fmla="*/ 2900469 h 2912150"/>
              <a:gd name="connsiteX10" fmla="*/ 2621380 w 3476528"/>
              <a:gd name="connsiteY10" fmla="*/ 2795966 h 2912150"/>
              <a:gd name="connsiteX11" fmla="*/ 2464626 w 3476528"/>
              <a:gd name="connsiteY11" fmla="*/ 2308286 h 2912150"/>
              <a:gd name="connsiteX12" fmla="*/ 1959529 w 3476528"/>
              <a:gd name="connsiteY12" fmla="*/ 2090572 h 2912150"/>
              <a:gd name="connsiteX13" fmla="*/ 1567643 w 3476528"/>
              <a:gd name="connsiteY13" fmla="*/ 2395372 h 2912150"/>
              <a:gd name="connsiteX14" fmla="*/ 1219300 w 3476528"/>
              <a:gd name="connsiteY14" fmla="*/ 2586960 h 2912150"/>
              <a:gd name="connsiteX15" fmla="*/ 783871 w 3476528"/>
              <a:gd name="connsiteY15" fmla="*/ 2552126 h 2912150"/>
              <a:gd name="connsiteX16" fmla="*/ 348443 w 3476528"/>
              <a:gd name="connsiteY16" fmla="*/ 2256035 h 2912150"/>
              <a:gd name="connsiteX17" fmla="*/ 740329 w 3476528"/>
              <a:gd name="connsiteY17" fmla="*/ 1672560 h 2912150"/>
              <a:gd name="connsiteX18" fmla="*/ 749037 w 3476528"/>
              <a:gd name="connsiteY18" fmla="*/ 1211006 h 2912150"/>
              <a:gd name="connsiteX19" fmla="*/ 261357 w 3476528"/>
              <a:gd name="connsiteY19" fmla="*/ 1080378 h 2912150"/>
              <a:gd name="connsiteX20" fmla="*/ 100 w 3476528"/>
              <a:gd name="connsiteY20" fmla="*/ 897498 h 2912150"/>
              <a:gd name="connsiteX0" fmla="*/ 91 w 3476519"/>
              <a:gd name="connsiteY0" fmla="*/ 897498 h 2912150"/>
              <a:gd name="connsiteX1" fmla="*/ 287474 w 3476519"/>
              <a:gd name="connsiteY1" fmla="*/ 44058 h 2912150"/>
              <a:gd name="connsiteX2" fmla="*/ 914491 w 3476519"/>
              <a:gd name="connsiteY2" fmla="*/ 148560 h 2912150"/>
              <a:gd name="connsiteX3" fmla="*/ 1358665 w 3476519"/>
              <a:gd name="connsiteY3" fmla="*/ 373389 h 2912150"/>
              <a:gd name="connsiteX4" fmla="*/ 2133691 w 3476519"/>
              <a:gd name="connsiteY4" fmla="*/ 322732 h 2912150"/>
              <a:gd name="connsiteX5" fmla="*/ 2682331 w 3476519"/>
              <a:gd name="connsiteY5" fmla="*/ 427235 h 2912150"/>
              <a:gd name="connsiteX6" fmla="*/ 3196137 w 3476519"/>
              <a:gd name="connsiteY6" fmla="*/ 1123920 h 2912150"/>
              <a:gd name="connsiteX7" fmla="*/ 3431268 w 3476519"/>
              <a:gd name="connsiteY7" fmla="*/ 1820606 h 2912150"/>
              <a:gd name="connsiteX8" fmla="*/ 3431268 w 3476519"/>
              <a:gd name="connsiteY8" fmla="*/ 2595669 h 2912150"/>
              <a:gd name="connsiteX9" fmla="*/ 2961005 w 3476519"/>
              <a:gd name="connsiteY9" fmla="*/ 2900469 h 2912150"/>
              <a:gd name="connsiteX10" fmla="*/ 2621371 w 3476519"/>
              <a:gd name="connsiteY10" fmla="*/ 2795966 h 2912150"/>
              <a:gd name="connsiteX11" fmla="*/ 2464617 w 3476519"/>
              <a:gd name="connsiteY11" fmla="*/ 2308286 h 2912150"/>
              <a:gd name="connsiteX12" fmla="*/ 1959520 w 3476519"/>
              <a:gd name="connsiteY12" fmla="*/ 2090572 h 2912150"/>
              <a:gd name="connsiteX13" fmla="*/ 1567634 w 3476519"/>
              <a:gd name="connsiteY13" fmla="*/ 2395372 h 2912150"/>
              <a:gd name="connsiteX14" fmla="*/ 1219291 w 3476519"/>
              <a:gd name="connsiteY14" fmla="*/ 2586960 h 2912150"/>
              <a:gd name="connsiteX15" fmla="*/ 783862 w 3476519"/>
              <a:gd name="connsiteY15" fmla="*/ 2552126 h 2912150"/>
              <a:gd name="connsiteX16" fmla="*/ 348434 w 3476519"/>
              <a:gd name="connsiteY16" fmla="*/ 2256035 h 2912150"/>
              <a:gd name="connsiteX17" fmla="*/ 740320 w 3476519"/>
              <a:gd name="connsiteY17" fmla="*/ 1672560 h 2912150"/>
              <a:gd name="connsiteX18" fmla="*/ 669131 w 3476519"/>
              <a:gd name="connsiteY18" fmla="*/ 1421643 h 2912150"/>
              <a:gd name="connsiteX19" fmla="*/ 261348 w 3476519"/>
              <a:gd name="connsiteY19" fmla="*/ 1080378 h 2912150"/>
              <a:gd name="connsiteX20" fmla="*/ 91 w 3476519"/>
              <a:gd name="connsiteY20" fmla="*/ 897498 h 2912150"/>
              <a:gd name="connsiteX0" fmla="*/ 96 w 3476524"/>
              <a:gd name="connsiteY0" fmla="*/ 897498 h 2912150"/>
              <a:gd name="connsiteX1" fmla="*/ 287479 w 3476524"/>
              <a:gd name="connsiteY1" fmla="*/ 44058 h 2912150"/>
              <a:gd name="connsiteX2" fmla="*/ 914496 w 3476524"/>
              <a:gd name="connsiteY2" fmla="*/ 148560 h 2912150"/>
              <a:gd name="connsiteX3" fmla="*/ 1358670 w 3476524"/>
              <a:gd name="connsiteY3" fmla="*/ 373389 h 2912150"/>
              <a:gd name="connsiteX4" fmla="*/ 2133696 w 3476524"/>
              <a:gd name="connsiteY4" fmla="*/ 322732 h 2912150"/>
              <a:gd name="connsiteX5" fmla="*/ 2682336 w 3476524"/>
              <a:gd name="connsiteY5" fmla="*/ 427235 h 2912150"/>
              <a:gd name="connsiteX6" fmla="*/ 3196142 w 3476524"/>
              <a:gd name="connsiteY6" fmla="*/ 1123920 h 2912150"/>
              <a:gd name="connsiteX7" fmla="*/ 3431273 w 3476524"/>
              <a:gd name="connsiteY7" fmla="*/ 1820606 h 2912150"/>
              <a:gd name="connsiteX8" fmla="*/ 3431273 w 3476524"/>
              <a:gd name="connsiteY8" fmla="*/ 2595669 h 2912150"/>
              <a:gd name="connsiteX9" fmla="*/ 2961010 w 3476524"/>
              <a:gd name="connsiteY9" fmla="*/ 2900469 h 2912150"/>
              <a:gd name="connsiteX10" fmla="*/ 2621376 w 3476524"/>
              <a:gd name="connsiteY10" fmla="*/ 2795966 h 2912150"/>
              <a:gd name="connsiteX11" fmla="*/ 2464622 w 3476524"/>
              <a:gd name="connsiteY11" fmla="*/ 2308286 h 2912150"/>
              <a:gd name="connsiteX12" fmla="*/ 1959525 w 3476524"/>
              <a:gd name="connsiteY12" fmla="*/ 2090572 h 2912150"/>
              <a:gd name="connsiteX13" fmla="*/ 1567639 w 3476524"/>
              <a:gd name="connsiteY13" fmla="*/ 2395372 h 2912150"/>
              <a:gd name="connsiteX14" fmla="*/ 1219296 w 3476524"/>
              <a:gd name="connsiteY14" fmla="*/ 2586960 h 2912150"/>
              <a:gd name="connsiteX15" fmla="*/ 783867 w 3476524"/>
              <a:gd name="connsiteY15" fmla="*/ 2552126 h 2912150"/>
              <a:gd name="connsiteX16" fmla="*/ 348439 w 3476524"/>
              <a:gd name="connsiteY16" fmla="*/ 2256035 h 2912150"/>
              <a:gd name="connsiteX17" fmla="*/ 740325 w 3476524"/>
              <a:gd name="connsiteY17" fmla="*/ 1672560 h 2912150"/>
              <a:gd name="connsiteX18" fmla="*/ 727242 w 3476524"/>
              <a:gd name="connsiteY18" fmla="*/ 1319956 h 2912150"/>
              <a:gd name="connsiteX19" fmla="*/ 261353 w 3476524"/>
              <a:gd name="connsiteY19" fmla="*/ 1080378 h 2912150"/>
              <a:gd name="connsiteX20" fmla="*/ 96 w 3476524"/>
              <a:gd name="connsiteY20" fmla="*/ 897498 h 2912150"/>
              <a:gd name="connsiteX0" fmla="*/ 96 w 3476524"/>
              <a:gd name="connsiteY0" fmla="*/ 897498 h 2912150"/>
              <a:gd name="connsiteX1" fmla="*/ 287479 w 3476524"/>
              <a:gd name="connsiteY1" fmla="*/ 44058 h 2912150"/>
              <a:gd name="connsiteX2" fmla="*/ 914496 w 3476524"/>
              <a:gd name="connsiteY2" fmla="*/ 148560 h 2912150"/>
              <a:gd name="connsiteX3" fmla="*/ 1358670 w 3476524"/>
              <a:gd name="connsiteY3" fmla="*/ 373389 h 2912150"/>
              <a:gd name="connsiteX4" fmla="*/ 2133696 w 3476524"/>
              <a:gd name="connsiteY4" fmla="*/ 322732 h 2912150"/>
              <a:gd name="connsiteX5" fmla="*/ 2682336 w 3476524"/>
              <a:gd name="connsiteY5" fmla="*/ 427235 h 2912150"/>
              <a:gd name="connsiteX6" fmla="*/ 3196142 w 3476524"/>
              <a:gd name="connsiteY6" fmla="*/ 1123920 h 2912150"/>
              <a:gd name="connsiteX7" fmla="*/ 3431273 w 3476524"/>
              <a:gd name="connsiteY7" fmla="*/ 1820606 h 2912150"/>
              <a:gd name="connsiteX8" fmla="*/ 3431273 w 3476524"/>
              <a:gd name="connsiteY8" fmla="*/ 2595669 h 2912150"/>
              <a:gd name="connsiteX9" fmla="*/ 2961010 w 3476524"/>
              <a:gd name="connsiteY9" fmla="*/ 2900469 h 2912150"/>
              <a:gd name="connsiteX10" fmla="*/ 2621376 w 3476524"/>
              <a:gd name="connsiteY10" fmla="*/ 2795966 h 2912150"/>
              <a:gd name="connsiteX11" fmla="*/ 2464622 w 3476524"/>
              <a:gd name="connsiteY11" fmla="*/ 2308286 h 2912150"/>
              <a:gd name="connsiteX12" fmla="*/ 1959525 w 3476524"/>
              <a:gd name="connsiteY12" fmla="*/ 2090572 h 2912150"/>
              <a:gd name="connsiteX13" fmla="*/ 1567639 w 3476524"/>
              <a:gd name="connsiteY13" fmla="*/ 2395372 h 2912150"/>
              <a:gd name="connsiteX14" fmla="*/ 1219296 w 3476524"/>
              <a:gd name="connsiteY14" fmla="*/ 2586960 h 2912150"/>
              <a:gd name="connsiteX15" fmla="*/ 703970 w 3476524"/>
              <a:gd name="connsiteY15" fmla="*/ 2740973 h 2912150"/>
              <a:gd name="connsiteX16" fmla="*/ 348439 w 3476524"/>
              <a:gd name="connsiteY16" fmla="*/ 2256035 h 2912150"/>
              <a:gd name="connsiteX17" fmla="*/ 740325 w 3476524"/>
              <a:gd name="connsiteY17" fmla="*/ 1672560 h 2912150"/>
              <a:gd name="connsiteX18" fmla="*/ 727242 w 3476524"/>
              <a:gd name="connsiteY18" fmla="*/ 1319956 h 2912150"/>
              <a:gd name="connsiteX19" fmla="*/ 261353 w 3476524"/>
              <a:gd name="connsiteY19" fmla="*/ 1080378 h 2912150"/>
              <a:gd name="connsiteX20" fmla="*/ 96 w 3476524"/>
              <a:gd name="connsiteY20" fmla="*/ 897498 h 2912150"/>
              <a:gd name="connsiteX0" fmla="*/ 96 w 3476524"/>
              <a:gd name="connsiteY0" fmla="*/ 897498 h 2912150"/>
              <a:gd name="connsiteX1" fmla="*/ 287479 w 3476524"/>
              <a:gd name="connsiteY1" fmla="*/ 44058 h 2912150"/>
              <a:gd name="connsiteX2" fmla="*/ 914496 w 3476524"/>
              <a:gd name="connsiteY2" fmla="*/ 148560 h 2912150"/>
              <a:gd name="connsiteX3" fmla="*/ 1358670 w 3476524"/>
              <a:gd name="connsiteY3" fmla="*/ 373389 h 2912150"/>
              <a:gd name="connsiteX4" fmla="*/ 2133696 w 3476524"/>
              <a:gd name="connsiteY4" fmla="*/ 322732 h 2912150"/>
              <a:gd name="connsiteX5" fmla="*/ 2682336 w 3476524"/>
              <a:gd name="connsiteY5" fmla="*/ 427235 h 2912150"/>
              <a:gd name="connsiteX6" fmla="*/ 3196142 w 3476524"/>
              <a:gd name="connsiteY6" fmla="*/ 1123920 h 2912150"/>
              <a:gd name="connsiteX7" fmla="*/ 3431273 w 3476524"/>
              <a:gd name="connsiteY7" fmla="*/ 1820606 h 2912150"/>
              <a:gd name="connsiteX8" fmla="*/ 3431273 w 3476524"/>
              <a:gd name="connsiteY8" fmla="*/ 2595669 h 2912150"/>
              <a:gd name="connsiteX9" fmla="*/ 2961010 w 3476524"/>
              <a:gd name="connsiteY9" fmla="*/ 2900469 h 2912150"/>
              <a:gd name="connsiteX10" fmla="*/ 2621376 w 3476524"/>
              <a:gd name="connsiteY10" fmla="*/ 2795966 h 2912150"/>
              <a:gd name="connsiteX11" fmla="*/ 2464622 w 3476524"/>
              <a:gd name="connsiteY11" fmla="*/ 2308286 h 2912150"/>
              <a:gd name="connsiteX12" fmla="*/ 1959525 w 3476524"/>
              <a:gd name="connsiteY12" fmla="*/ 2090572 h 2912150"/>
              <a:gd name="connsiteX13" fmla="*/ 1662062 w 3476524"/>
              <a:gd name="connsiteY13" fmla="*/ 2504322 h 2912150"/>
              <a:gd name="connsiteX14" fmla="*/ 1219296 w 3476524"/>
              <a:gd name="connsiteY14" fmla="*/ 2586960 h 2912150"/>
              <a:gd name="connsiteX15" fmla="*/ 703970 w 3476524"/>
              <a:gd name="connsiteY15" fmla="*/ 2740973 h 2912150"/>
              <a:gd name="connsiteX16" fmla="*/ 348439 w 3476524"/>
              <a:gd name="connsiteY16" fmla="*/ 2256035 h 2912150"/>
              <a:gd name="connsiteX17" fmla="*/ 740325 w 3476524"/>
              <a:gd name="connsiteY17" fmla="*/ 1672560 h 2912150"/>
              <a:gd name="connsiteX18" fmla="*/ 727242 w 3476524"/>
              <a:gd name="connsiteY18" fmla="*/ 1319956 h 2912150"/>
              <a:gd name="connsiteX19" fmla="*/ 261353 w 3476524"/>
              <a:gd name="connsiteY19" fmla="*/ 1080378 h 2912150"/>
              <a:gd name="connsiteX20" fmla="*/ 96 w 3476524"/>
              <a:gd name="connsiteY20" fmla="*/ 897498 h 2912150"/>
              <a:gd name="connsiteX0" fmla="*/ 96 w 3476524"/>
              <a:gd name="connsiteY0" fmla="*/ 897498 h 2910267"/>
              <a:gd name="connsiteX1" fmla="*/ 287479 w 3476524"/>
              <a:gd name="connsiteY1" fmla="*/ 44058 h 2910267"/>
              <a:gd name="connsiteX2" fmla="*/ 914496 w 3476524"/>
              <a:gd name="connsiteY2" fmla="*/ 148560 h 2910267"/>
              <a:gd name="connsiteX3" fmla="*/ 1358670 w 3476524"/>
              <a:gd name="connsiteY3" fmla="*/ 373389 h 2910267"/>
              <a:gd name="connsiteX4" fmla="*/ 2133696 w 3476524"/>
              <a:gd name="connsiteY4" fmla="*/ 322732 h 2910267"/>
              <a:gd name="connsiteX5" fmla="*/ 2682336 w 3476524"/>
              <a:gd name="connsiteY5" fmla="*/ 427235 h 2910267"/>
              <a:gd name="connsiteX6" fmla="*/ 3196142 w 3476524"/>
              <a:gd name="connsiteY6" fmla="*/ 1123920 h 2910267"/>
              <a:gd name="connsiteX7" fmla="*/ 3431273 w 3476524"/>
              <a:gd name="connsiteY7" fmla="*/ 1820606 h 2910267"/>
              <a:gd name="connsiteX8" fmla="*/ 3431273 w 3476524"/>
              <a:gd name="connsiteY8" fmla="*/ 2595669 h 2910267"/>
              <a:gd name="connsiteX9" fmla="*/ 2961010 w 3476524"/>
              <a:gd name="connsiteY9" fmla="*/ 2900469 h 2910267"/>
              <a:gd name="connsiteX10" fmla="*/ 2621376 w 3476524"/>
              <a:gd name="connsiteY10" fmla="*/ 2795966 h 2910267"/>
              <a:gd name="connsiteX11" fmla="*/ 2355672 w 3476524"/>
              <a:gd name="connsiteY11" fmla="*/ 2409973 h 2910267"/>
              <a:gd name="connsiteX12" fmla="*/ 1959525 w 3476524"/>
              <a:gd name="connsiteY12" fmla="*/ 2090572 h 2910267"/>
              <a:gd name="connsiteX13" fmla="*/ 1662062 w 3476524"/>
              <a:gd name="connsiteY13" fmla="*/ 2504322 h 2910267"/>
              <a:gd name="connsiteX14" fmla="*/ 1219296 w 3476524"/>
              <a:gd name="connsiteY14" fmla="*/ 2586960 h 2910267"/>
              <a:gd name="connsiteX15" fmla="*/ 703970 w 3476524"/>
              <a:gd name="connsiteY15" fmla="*/ 2740973 h 2910267"/>
              <a:gd name="connsiteX16" fmla="*/ 348439 w 3476524"/>
              <a:gd name="connsiteY16" fmla="*/ 2256035 h 2910267"/>
              <a:gd name="connsiteX17" fmla="*/ 740325 w 3476524"/>
              <a:gd name="connsiteY17" fmla="*/ 1672560 h 2910267"/>
              <a:gd name="connsiteX18" fmla="*/ 727242 w 3476524"/>
              <a:gd name="connsiteY18" fmla="*/ 1319956 h 2910267"/>
              <a:gd name="connsiteX19" fmla="*/ 261353 w 3476524"/>
              <a:gd name="connsiteY19" fmla="*/ 1080378 h 2910267"/>
              <a:gd name="connsiteX20" fmla="*/ 96 w 3476524"/>
              <a:gd name="connsiteY20" fmla="*/ 897498 h 2910267"/>
              <a:gd name="connsiteX0" fmla="*/ 96 w 3431362"/>
              <a:gd name="connsiteY0" fmla="*/ 897498 h 2906652"/>
              <a:gd name="connsiteX1" fmla="*/ 287479 w 3431362"/>
              <a:gd name="connsiteY1" fmla="*/ 44058 h 2906652"/>
              <a:gd name="connsiteX2" fmla="*/ 914496 w 3431362"/>
              <a:gd name="connsiteY2" fmla="*/ 148560 h 2906652"/>
              <a:gd name="connsiteX3" fmla="*/ 1358670 w 3431362"/>
              <a:gd name="connsiteY3" fmla="*/ 373389 h 2906652"/>
              <a:gd name="connsiteX4" fmla="*/ 2133696 w 3431362"/>
              <a:gd name="connsiteY4" fmla="*/ 322732 h 2906652"/>
              <a:gd name="connsiteX5" fmla="*/ 2682336 w 3431362"/>
              <a:gd name="connsiteY5" fmla="*/ 427235 h 2906652"/>
              <a:gd name="connsiteX6" fmla="*/ 3196142 w 3431362"/>
              <a:gd name="connsiteY6" fmla="*/ 1123920 h 2906652"/>
              <a:gd name="connsiteX7" fmla="*/ 3431273 w 3431362"/>
              <a:gd name="connsiteY7" fmla="*/ 1820606 h 2906652"/>
              <a:gd name="connsiteX8" fmla="*/ 3220636 w 3431362"/>
              <a:gd name="connsiteY8" fmla="*/ 2653776 h 2906652"/>
              <a:gd name="connsiteX9" fmla="*/ 2961010 w 3431362"/>
              <a:gd name="connsiteY9" fmla="*/ 2900469 h 2906652"/>
              <a:gd name="connsiteX10" fmla="*/ 2621376 w 3431362"/>
              <a:gd name="connsiteY10" fmla="*/ 2795966 h 2906652"/>
              <a:gd name="connsiteX11" fmla="*/ 2355672 w 3431362"/>
              <a:gd name="connsiteY11" fmla="*/ 2409973 h 2906652"/>
              <a:gd name="connsiteX12" fmla="*/ 1959525 w 3431362"/>
              <a:gd name="connsiteY12" fmla="*/ 2090572 h 2906652"/>
              <a:gd name="connsiteX13" fmla="*/ 1662062 w 3431362"/>
              <a:gd name="connsiteY13" fmla="*/ 2504322 h 2906652"/>
              <a:gd name="connsiteX14" fmla="*/ 1219296 w 3431362"/>
              <a:gd name="connsiteY14" fmla="*/ 2586960 h 2906652"/>
              <a:gd name="connsiteX15" fmla="*/ 703970 w 3431362"/>
              <a:gd name="connsiteY15" fmla="*/ 2740973 h 2906652"/>
              <a:gd name="connsiteX16" fmla="*/ 348439 w 3431362"/>
              <a:gd name="connsiteY16" fmla="*/ 2256035 h 2906652"/>
              <a:gd name="connsiteX17" fmla="*/ 740325 w 3431362"/>
              <a:gd name="connsiteY17" fmla="*/ 1672560 h 2906652"/>
              <a:gd name="connsiteX18" fmla="*/ 727242 w 3431362"/>
              <a:gd name="connsiteY18" fmla="*/ 1319956 h 2906652"/>
              <a:gd name="connsiteX19" fmla="*/ 261353 w 3431362"/>
              <a:gd name="connsiteY19" fmla="*/ 1080378 h 2906652"/>
              <a:gd name="connsiteX20" fmla="*/ 96 w 3431362"/>
              <a:gd name="connsiteY20" fmla="*/ 897498 h 2906652"/>
              <a:gd name="connsiteX0" fmla="*/ 96 w 3431907"/>
              <a:gd name="connsiteY0" fmla="*/ 897498 h 2906652"/>
              <a:gd name="connsiteX1" fmla="*/ 287479 w 3431907"/>
              <a:gd name="connsiteY1" fmla="*/ 44058 h 2906652"/>
              <a:gd name="connsiteX2" fmla="*/ 914496 w 3431907"/>
              <a:gd name="connsiteY2" fmla="*/ 148560 h 2906652"/>
              <a:gd name="connsiteX3" fmla="*/ 1358670 w 3431907"/>
              <a:gd name="connsiteY3" fmla="*/ 373389 h 2906652"/>
              <a:gd name="connsiteX4" fmla="*/ 2133696 w 3431907"/>
              <a:gd name="connsiteY4" fmla="*/ 322732 h 2906652"/>
              <a:gd name="connsiteX5" fmla="*/ 2682336 w 3431907"/>
              <a:gd name="connsiteY5" fmla="*/ 427235 h 2906652"/>
              <a:gd name="connsiteX6" fmla="*/ 3152562 w 3431907"/>
              <a:gd name="connsiteY6" fmla="*/ 1211080 h 2906652"/>
              <a:gd name="connsiteX7" fmla="*/ 3431273 w 3431907"/>
              <a:gd name="connsiteY7" fmla="*/ 1820606 h 2906652"/>
              <a:gd name="connsiteX8" fmla="*/ 3220636 w 3431907"/>
              <a:gd name="connsiteY8" fmla="*/ 2653776 h 2906652"/>
              <a:gd name="connsiteX9" fmla="*/ 2961010 w 3431907"/>
              <a:gd name="connsiteY9" fmla="*/ 2900469 h 2906652"/>
              <a:gd name="connsiteX10" fmla="*/ 2621376 w 3431907"/>
              <a:gd name="connsiteY10" fmla="*/ 2795966 h 2906652"/>
              <a:gd name="connsiteX11" fmla="*/ 2355672 w 3431907"/>
              <a:gd name="connsiteY11" fmla="*/ 2409973 h 2906652"/>
              <a:gd name="connsiteX12" fmla="*/ 1959525 w 3431907"/>
              <a:gd name="connsiteY12" fmla="*/ 2090572 h 2906652"/>
              <a:gd name="connsiteX13" fmla="*/ 1662062 w 3431907"/>
              <a:gd name="connsiteY13" fmla="*/ 2504322 h 2906652"/>
              <a:gd name="connsiteX14" fmla="*/ 1219296 w 3431907"/>
              <a:gd name="connsiteY14" fmla="*/ 2586960 h 2906652"/>
              <a:gd name="connsiteX15" fmla="*/ 703970 w 3431907"/>
              <a:gd name="connsiteY15" fmla="*/ 2740973 h 2906652"/>
              <a:gd name="connsiteX16" fmla="*/ 348439 w 3431907"/>
              <a:gd name="connsiteY16" fmla="*/ 2256035 h 2906652"/>
              <a:gd name="connsiteX17" fmla="*/ 740325 w 3431907"/>
              <a:gd name="connsiteY17" fmla="*/ 1672560 h 2906652"/>
              <a:gd name="connsiteX18" fmla="*/ 727242 w 3431907"/>
              <a:gd name="connsiteY18" fmla="*/ 1319956 h 2906652"/>
              <a:gd name="connsiteX19" fmla="*/ 261353 w 3431907"/>
              <a:gd name="connsiteY19" fmla="*/ 1080378 h 2906652"/>
              <a:gd name="connsiteX20" fmla="*/ 96 w 3431907"/>
              <a:gd name="connsiteY20" fmla="*/ 897498 h 2906652"/>
              <a:gd name="connsiteX0" fmla="*/ 11824 w 3225735"/>
              <a:gd name="connsiteY0" fmla="*/ 703227 h 2893965"/>
              <a:gd name="connsiteX1" fmla="*/ 81307 w 3225735"/>
              <a:gd name="connsiteY1" fmla="*/ 31371 h 2893965"/>
              <a:gd name="connsiteX2" fmla="*/ 708324 w 3225735"/>
              <a:gd name="connsiteY2" fmla="*/ 135873 h 2893965"/>
              <a:gd name="connsiteX3" fmla="*/ 1152498 w 3225735"/>
              <a:gd name="connsiteY3" fmla="*/ 360702 h 2893965"/>
              <a:gd name="connsiteX4" fmla="*/ 1927524 w 3225735"/>
              <a:gd name="connsiteY4" fmla="*/ 310045 h 2893965"/>
              <a:gd name="connsiteX5" fmla="*/ 2476164 w 3225735"/>
              <a:gd name="connsiteY5" fmla="*/ 414548 h 2893965"/>
              <a:gd name="connsiteX6" fmla="*/ 2946390 w 3225735"/>
              <a:gd name="connsiteY6" fmla="*/ 1198393 h 2893965"/>
              <a:gd name="connsiteX7" fmla="*/ 3225101 w 3225735"/>
              <a:gd name="connsiteY7" fmla="*/ 1807919 h 2893965"/>
              <a:gd name="connsiteX8" fmla="*/ 3014464 w 3225735"/>
              <a:gd name="connsiteY8" fmla="*/ 2641089 h 2893965"/>
              <a:gd name="connsiteX9" fmla="*/ 2754838 w 3225735"/>
              <a:gd name="connsiteY9" fmla="*/ 2887782 h 2893965"/>
              <a:gd name="connsiteX10" fmla="*/ 2415204 w 3225735"/>
              <a:gd name="connsiteY10" fmla="*/ 2783279 h 2893965"/>
              <a:gd name="connsiteX11" fmla="*/ 2149500 w 3225735"/>
              <a:gd name="connsiteY11" fmla="*/ 2397286 h 2893965"/>
              <a:gd name="connsiteX12" fmla="*/ 1753353 w 3225735"/>
              <a:gd name="connsiteY12" fmla="*/ 2077885 h 2893965"/>
              <a:gd name="connsiteX13" fmla="*/ 1455890 w 3225735"/>
              <a:gd name="connsiteY13" fmla="*/ 2491635 h 2893965"/>
              <a:gd name="connsiteX14" fmla="*/ 1013124 w 3225735"/>
              <a:gd name="connsiteY14" fmla="*/ 2574273 h 2893965"/>
              <a:gd name="connsiteX15" fmla="*/ 497798 w 3225735"/>
              <a:gd name="connsiteY15" fmla="*/ 2728286 h 2893965"/>
              <a:gd name="connsiteX16" fmla="*/ 142267 w 3225735"/>
              <a:gd name="connsiteY16" fmla="*/ 2243348 h 2893965"/>
              <a:gd name="connsiteX17" fmla="*/ 534153 w 3225735"/>
              <a:gd name="connsiteY17" fmla="*/ 1659873 h 2893965"/>
              <a:gd name="connsiteX18" fmla="*/ 521070 w 3225735"/>
              <a:gd name="connsiteY18" fmla="*/ 1307269 h 2893965"/>
              <a:gd name="connsiteX19" fmla="*/ 55181 w 3225735"/>
              <a:gd name="connsiteY19" fmla="*/ 1067691 h 2893965"/>
              <a:gd name="connsiteX20" fmla="*/ 11824 w 3225735"/>
              <a:gd name="connsiteY20" fmla="*/ 703227 h 28939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225735" h="2893965">
                <a:moveTo>
                  <a:pt x="11824" y="703227"/>
                </a:moveTo>
                <a:cubicBezTo>
                  <a:pt x="16178" y="530507"/>
                  <a:pt x="-34776" y="125930"/>
                  <a:pt x="81307" y="31371"/>
                </a:cubicBezTo>
                <a:cubicBezTo>
                  <a:pt x="197390" y="-63188"/>
                  <a:pt x="529792" y="80984"/>
                  <a:pt x="708324" y="135873"/>
                </a:cubicBezTo>
                <a:cubicBezTo>
                  <a:pt x="886856" y="190762"/>
                  <a:pt x="949298" y="331673"/>
                  <a:pt x="1152498" y="360702"/>
                </a:cubicBezTo>
                <a:cubicBezTo>
                  <a:pt x="1355698" y="389731"/>
                  <a:pt x="1706913" y="301071"/>
                  <a:pt x="1927524" y="310045"/>
                </a:cubicBezTo>
                <a:cubicBezTo>
                  <a:pt x="2148135" y="319019"/>
                  <a:pt x="2306353" y="266490"/>
                  <a:pt x="2476164" y="414548"/>
                </a:cubicBezTo>
                <a:cubicBezTo>
                  <a:pt x="2645975" y="562606"/>
                  <a:pt x="2821567" y="966165"/>
                  <a:pt x="2946390" y="1198393"/>
                </a:cubicBezTo>
                <a:cubicBezTo>
                  <a:pt x="3071213" y="1430621"/>
                  <a:pt x="3213755" y="1567470"/>
                  <a:pt x="3225101" y="1807919"/>
                </a:cubicBezTo>
                <a:cubicBezTo>
                  <a:pt x="3236447" y="2048368"/>
                  <a:pt x="3092841" y="2461112"/>
                  <a:pt x="3014464" y="2641089"/>
                </a:cubicBezTo>
                <a:cubicBezTo>
                  <a:pt x="2936087" y="2821066"/>
                  <a:pt x="2854715" y="2864084"/>
                  <a:pt x="2754838" y="2887782"/>
                </a:cubicBezTo>
                <a:cubicBezTo>
                  <a:pt x="2654961" y="2911480"/>
                  <a:pt x="2516094" y="2865028"/>
                  <a:pt x="2415204" y="2783279"/>
                </a:cubicBezTo>
                <a:cubicBezTo>
                  <a:pt x="2314314" y="2701530"/>
                  <a:pt x="2259808" y="2514852"/>
                  <a:pt x="2149500" y="2397286"/>
                </a:cubicBezTo>
                <a:cubicBezTo>
                  <a:pt x="2039192" y="2279720"/>
                  <a:pt x="1868955" y="2062160"/>
                  <a:pt x="1753353" y="2077885"/>
                </a:cubicBezTo>
                <a:cubicBezTo>
                  <a:pt x="1637751" y="2093610"/>
                  <a:pt x="1579261" y="2408904"/>
                  <a:pt x="1455890" y="2491635"/>
                </a:cubicBezTo>
                <a:cubicBezTo>
                  <a:pt x="1332519" y="2574366"/>
                  <a:pt x="1172806" y="2534831"/>
                  <a:pt x="1013124" y="2574273"/>
                </a:cubicBezTo>
                <a:cubicBezTo>
                  <a:pt x="853442" y="2613715"/>
                  <a:pt x="642941" y="2783440"/>
                  <a:pt x="497798" y="2728286"/>
                </a:cubicBezTo>
                <a:cubicBezTo>
                  <a:pt x="352655" y="2673132"/>
                  <a:pt x="136208" y="2421417"/>
                  <a:pt x="142267" y="2243348"/>
                </a:cubicBezTo>
                <a:cubicBezTo>
                  <a:pt x="148326" y="2065279"/>
                  <a:pt x="471019" y="1815886"/>
                  <a:pt x="534153" y="1659873"/>
                </a:cubicBezTo>
                <a:cubicBezTo>
                  <a:pt x="597287" y="1503860"/>
                  <a:pt x="600899" y="1405966"/>
                  <a:pt x="521070" y="1307269"/>
                </a:cubicBezTo>
                <a:cubicBezTo>
                  <a:pt x="441241" y="1208572"/>
                  <a:pt x="140055" y="1168365"/>
                  <a:pt x="55181" y="1067691"/>
                </a:cubicBezTo>
                <a:cubicBezTo>
                  <a:pt x="-29693" y="967017"/>
                  <a:pt x="7470" y="875947"/>
                  <a:pt x="11824" y="703227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フリーフォーム 39"/>
          <p:cNvSpPr/>
          <p:nvPr/>
        </p:nvSpPr>
        <p:spPr>
          <a:xfrm>
            <a:off x="4554924" y="4282162"/>
            <a:ext cx="2994524" cy="2357413"/>
          </a:xfrm>
          <a:custGeom>
            <a:avLst/>
            <a:gdLst>
              <a:gd name="connsiteX0" fmla="*/ 100 w 3476528"/>
              <a:gd name="connsiteY0" fmla="*/ 901817 h 2916469"/>
              <a:gd name="connsiteX1" fmla="*/ 287483 w 3476528"/>
              <a:gd name="connsiteY1" fmla="*/ 48377 h 2916469"/>
              <a:gd name="connsiteX2" fmla="*/ 914500 w 3476528"/>
              <a:gd name="connsiteY2" fmla="*/ 152879 h 2916469"/>
              <a:gd name="connsiteX3" fmla="*/ 1315094 w 3476528"/>
              <a:gd name="connsiteY3" fmla="*/ 544765 h 2916469"/>
              <a:gd name="connsiteX4" fmla="*/ 2133700 w 3476528"/>
              <a:gd name="connsiteY4" fmla="*/ 327051 h 2916469"/>
              <a:gd name="connsiteX5" fmla="*/ 2682340 w 3476528"/>
              <a:gd name="connsiteY5" fmla="*/ 431554 h 2916469"/>
              <a:gd name="connsiteX6" fmla="*/ 3196146 w 3476528"/>
              <a:gd name="connsiteY6" fmla="*/ 1128239 h 2916469"/>
              <a:gd name="connsiteX7" fmla="*/ 3431277 w 3476528"/>
              <a:gd name="connsiteY7" fmla="*/ 1824925 h 2916469"/>
              <a:gd name="connsiteX8" fmla="*/ 3431277 w 3476528"/>
              <a:gd name="connsiteY8" fmla="*/ 2599988 h 2916469"/>
              <a:gd name="connsiteX9" fmla="*/ 2961014 w 3476528"/>
              <a:gd name="connsiteY9" fmla="*/ 2904788 h 2916469"/>
              <a:gd name="connsiteX10" fmla="*/ 2621380 w 3476528"/>
              <a:gd name="connsiteY10" fmla="*/ 2800285 h 2916469"/>
              <a:gd name="connsiteX11" fmla="*/ 2464626 w 3476528"/>
              <a:gd name="connsiteY11" fmla="*/ 2312605 h 2916469"/>
              <a:gd name="connsiteX12" fmla="*/ 1959529 w 3476528"/>
              <a:gd name="connsiteY12" fmla="*/ 2094891 h 2916469"/>
              <a:gd name="connsiteX13" fmla="*/ 1567643 w 3476528"/>
              <a:gd name="connsiteY13" fmla="*/ 2399691 h 2916469"/>
              <a:gd name="connsiteX14" fmla="*/ 1219300 w 3476528"/>
              <a:gd name="connsiteY14" fmla="*/ 2591279 h 2916469"/>
              <a:gd name="connsiteX15" fmla="*/ 783871 w 3476528"/>
              <a:gd name="connsiteY15" fmla="*/ 2556445 h 2916469"/>
              <a:gd name="connsiteX16" fmla="*/ 348443 w 3476528"/>
              <a:gd name="connsiteY16" fmla="*/ 2260354 h 2916469"/>
              <a:gd name="connsiteX17" fmla="*/ 740329 w 3476528"/>
              <a:gd name="connsiteY17" fmla="*/ 1676879 h 2916469"/>
              <a:gd name="connsiteX18" fmla="*/ 749037 w 3476528"/>
              <a:gd name="connsiteY18" fmla="*/ 1215325 h 2916469"/>
              <a:gd name="connsiteX19" fmla="*/ 261357 w 3476528"/>
              <a:gd name="connsiteY19" fmla="*/ 1084697 h 2916469"/>
              <a:gd name="connsiteX20" fmla="*/ 100 w 3476528"/>
              <a:gd name="connsiteY20" fmla="*/ 901817 h 2916469"/>
              <a:gd name="connsiteX0" fmla="*/ 100 w 3476528"/>
              <a:gd name="connsiteY0" fmla="*/ 903900 h 2918552"/>
              <a:gd name="connsiteX1" fmla="*/ 287483 w 3476528"/>
              <a:gd name="connsiteY1" fmla="*/ 50460 h 2918552"/>
              <a:gd name="connsiteX2" fmla="*/ 650381 w 3476528"/>
              <a:gd name="connsiteY2" fmla="*/ 147149 h 2918552"/>
              <a:gd name="connsiteX3" fmla="*/ 1315094 w 3476528"/>
              <a:gd name="connsiteY3" fmla="*/ 546848 h 2918552"/>
              <a:gd name="connsiteX4" fmla="*/ 2133700 w 3476528"/>
              <a:gd name="connsiteY4" fmla="*/ 329134 h 2918552"/>
              <a:gd name="connsiteX5" fmla="*/ 2682340 w 3476528"/>
              <a:gd name="connsiteY5" fmla="*/ 433637 h 2918552"/>
              <a:gd name="connsiteX6" fmla="*/ 3196146 w 3476528"/>
              <a:gd name="connsiteY6" fmla="*/ 1130322 h 2918552"/>
              <a:gd name="connsiteX7" fmla="*/ 3431277 w 3476528"/>
              <a:gd name="connsiteY7" fmla="*/ 1827008 h 2918552"/>
              <a:gd name="connsiteX8" fmla="*/ 3431277 w 3476528"/>
              <a:gd name="connsiteY8" fmla="*/ 2602071 h 2918552"/>
              <a:gd name="connsiteX9" fmla="*/ 2961014 w 3476528"/>
              <a:gd name="connsiteY9" fmla="*/ 2906871 h 2918552"/>
              <a:gd name="connsiteX10" fmla="*/ 2621380 w 3476528"/>
              <a:gd name="connsiteY10" fmla="*/ 2802368 h 2918552"/>
              <a:gd name="connsiteX11" fmla="*/ 2464626 w 3476528"/>
              <a:gd name="connsiteY11" fmla="*/ 2314688 h 2918552"/>
              <a:gd name="connsiteX12" fmla="*/ 1959529 w 3476528"/>
              <a:gd name="connsiteY12" fmla="*/ 2096974 h 2918552"/>
              <a:gd name="connsiteX13" fmla="*/ 1567643 w 3476528"/>
              <a:gd name="connsiteY13" fmla="*/ 2401774 h 2918552"/>
              <a:gd name="connsiteX14" fmla="*/ 1219300 w 3476528"/>
              <a:gd name="connsiteY14" fmla="*/ 2593362 h 2918552"/>
              <a:gd name="connsiteX15" fmla="*/ 783871 w 3476528"/>
              <a:gd name="connsiteY15" fmla="*/ 2558528 h 2918552"/>
              <a:gd name="connsiteX16" fmla="*/ 348443 w 3476528"/>
              <a:gd name="connsiteY16" fmla="*/ 2262437 h 2918552"/>
              <a:gd name="connsiteX17" fmla="*/ 740329 w 3476528"/>
              <a:gd name="connsiteY17" fmla="*/ 1678962 h 2918552"/>
              <a:gd name="connsiteX18" fmla="*/ 749037 w 3476528"/>
              <a:gd name="connsiteY18" fmla="*/ 1217408 h 2918552"/>
              <a:gd name="connsiteX19" fmla="*/ 261357 w 3476528"/>
              <a:gd name="connsiteY19" fmla="*/ 1086780 h 2918552"/>
              <a:gd name="connsiteX20" fmla="*/ 100 w 3476528"/>
              <a:gd name="connsiteY20" fmla="*/ 903900 h 2918552"/>
              <a:gd name="connsiteX0" fmla="*/ 13293 w 3489721"/>
              <a:gd name="connsiteY0" fmla="*/ 950673 h 2965325"/>
              <a:gd name="connsiteX1" fmla="*/ 104473 w 3489721"/>
              <a:gd name="connsiteY1" fmla="*/ 42540 h 2965325"/>
              <a:gd name="connsiteX2" fmla="*/ 663574 w 3489721"/>
              <a:gd name="connsiteY2" fmla="*/ 193922 h 2965325"/>
              <a:gd name="connsiteX3" fmla="*/ 1328287 w 3489721"/>
              <a:gd name="connsiteY3" fmla="*/ 593621 h 2965325"/>
              <a:gd name="connsiteX4" fmla="*/ 2146893 w 3489721"/>
              <a:gd name="connsiteY4" fmla="*/ 375907 h 2965325"/>
              <a:gd name="connsiteX5" fmla="*/ 2695533 w 3489721"/>
              <a:gd name="connsiteY5" fmla="*/ 480410 h 2965325"/>
              <a:gd name="connsiteX6" fmla="*/ 3209339 w 3489721"/>
              <a:gd name="connsiteY6" fmla="*/ 1177095 h 2965325"/>
              <a:gd name="connsiteX7" fmla="*/ 3444470 w 3489721"/>
              <a:gd name="connsiteY7" fmla="*/ 1873781 h 2965325"/>
              <a:gd name="connsiteX8" fmla="*/ 3444470 w 3489721"/>
              <a:gd name="connsiteY8" fmla="*/ 2648844 h 2965325"/>
              <a:gd name="connsiteX9" fmla="*/ 2974207 w 3489721"/>
              <a:gd name="connsiteY9" fmla="*/ 2953644 h 2965325"/>
              <a:gd name="connsiteX10" fmla="*/ 2634573 w 3489721"/>
              <a:gd name="connsiteY10" fmla="*/ 2849141 h 2965325"/>
              <a:gd name="connsiteX11" fmla="*/ 2477819 w 3489721"/>
              <a:gd name="connsiteY11" fmla="*/ 2361461 h 2965325"/>
              <a:gd name="connsiteX12" fmla="*/ 1972722 w 3489721"/>
              <a:gd name="connsiteY12" fmla="*/ 2143747 h 2965325"/>
              <a:gd name="connsiteX13" fmla="*/ 1580836 w 3489721"/>
              <a:gd name="connsiteY13" fmla="*/ 2448547 h 2965325"/>
              <a:gd name="connsiteX14" fmla="*/ 1232493 w 3489721"/>
              <a:gd name="connsiteY14" fmla="*/ 2640135 h 2965325"/>
              <a:gd name="connsiteX15" fmla="*/ 797064 w 3489721"/>
              <a:gd name="connsiteY15" fmla="*/ 2605301 h 2965325"/>
              <a:gd name="connsiteX16" fmla="*/ 361636 w 3489721"/>
              <a:gd name="connsiteY16" fmla="*/ 2309210 h 2965325"/>
              <a:gd name="connsiteX17" fmla="*/ 753522 w 3489721"/>
              <a:gd name="connsiteY17" fmla="*/ 1725735 h 2965325"/>
              <a:gd name="connsiteX18" fmla="*/ 762230 w 3489721"/>
              <a:gd name="connsiteY18" fmla="*/ 1264181 h 2965325"/>
              <a:gd name="connsiteX19" fmla="*/ 274550 w 3489721"/>
              <a:gd name="connsiteY19" fmla="*/ 1133553 h 2965325"/>
              <a:gd name="connsiteX20" fmla="*/ 13293 w 3489721"/>
              <a:gd name="connsiteY20" fmla="*/ 950673 h 2965325"/>
              <a:gd name="connsiteX0" fmla="*/ 3760 w 3631113"/>
              <a:gd name="connsiteY0" fmla="*/ 625434 h 2944799"/>
              <a:gd name="connsiteX1" fmla="*/ 245865 w 3631113"/>
              <a:gd name="connsiteY1" fmla="*/ 22014 h 2944799"/>
              <a:gd name="connsiteX2" fmla="*/ 804966 w 3631113"/>
              <a:gd name="connsiteY2" fmla="*/ 173396 h 2944799"/>
              <a:gd name="connsiteX3" fmla="*/ 1469679 w 3631113"/>
              <a:gd name="connsiteY3" fmla="*/ 573095 h 2944799"/>
              <a:gd name="connsiteX4" fmla="*/ 2288285 w 3631113"/>
              <a:gd name="connsiteY4" fmla="*/ 355381 h 2944799"/>
              <a:gd name="connsiteX5" fmla="*/ 2836925 w 3631113"/>
              <a:gd name="connsiteY5" fmla="*/ 459884 h 2944799"/>
              <a:gd name="connsiteX6" fmla="*/ 3350731 w 3631113"/>
              <a:gd name="connsiteY6" fmla="*/ 1156569 h 2944799"/>
              <a:gd name="connsiteX7" fmla="*/ 3585862 w 3631113"/>
              <a:gd name="connsiteY7" fmla="*/ 1853255 h 2944799"/>
              <a:gd name="connsiteX8" fmla="*/ 3585862 w 3631113"/>
              <a:gd name="connsiteY8" fmla="*/ 2628318 h 2944799"/>
              <a:gd name="connsiteX9" fmla="*/ 3115599 w 3631113"/>
              <a:gd name="connsiteY9" fmla="*/ 2933118 h 2944799"/>
              <a:gd name="connsiteX10" fmla="*/ 2775965 w 3631113"/>
              <a:gd name="connsiteY10" fmla="*/ 2828615 h 2944799"/>
              <a:gd name="connsiteX11" fmla="*/ 2619211 w 3631113"/>
              <a:gd name="connsiteY11" fmla="*/ 2340935 h 2944799"/>
              <a:gd name="connsiteX12" fmla="*/ 2114114 w 3631113"/>
              <a:gd name="connsiteY12" fmla="*/ 2123221 h 2944799"/>
              <a:gd name="connsiteX13" fmla="*/ 1722228 w 3631113"/>
              <a:gd name="connsiteY13" fmla="*/ 2428021 h 2944799"/>
              <a:gd name="connsiteX14" fmla="*/ 1373885 w 3631113"/>
              <a:gd name="connsiteY14" fmla="*/ 2619609 h 2944799"/>
              <a:gd name="connsiteX15" fmla="*/ 938456 w 3631113"/>
              <a:gd name="connsiteY15" fmla="*/ 2584775 h 2944799"/>
              <a:gd name="connsiteX16" fmla="*/ 503028 w 3631113"/>
              <a:gd name="connsiteY16" fmla="*/ 2288684 h 2944799"/>
              <a:gd name="connsiteX17" fmla="*/ 894914 w 3631113"/>
              <a:gd name="connsiteY17" fmla="*/ 1705209 h 2944799"/>
              <a:gd name="connsiteX18" fmla="*/ 903622 w 3631113"/>
              <a:gd name="connsiteY18" fmla="*/ 1243655 h 2944799"/>
              <a:gd name="connsiteX19" fmla="*/ 415942 w 3631113"/>
              <a:gd name="connsiteY19" fmla="*/ 1113027 h 2944799"/>
              <a:gd name="connsiteX20" fmla="*/ 3760 w 3631113"/>
              <a:gd name="connsiteY20" fmla="*/ 625434 h 2944799"/>
              <a:gd name="connsiteX0" fmla="*/ 3484 w 3630837"/>
              <a:gd name="connsiteY0" fmla="*/ 625434 h 2944799"/>
              <a:gd name="connsiteX1" fmla="*/ 245589 w 3630837"/>
              <a:gd name="connsiteY1" fmla="*/ 22014 h 2944799"/>
              <a:gd name="connsiteX2" fmla="*/ 804690 w 3630837"/>
              <a:gd name="connsiteY2" fmla="*/ 173396 h 2944799"/>
              <a:gd name="connsiteX3" fmla="*/ 1469403 w 3630837"/>
              <a:gd name="connsiteY3" fmla="*/ 573095 h 2944799"/>
              <a:gd name="connsiteX4" fmla="*/ 2288009 w 3630837"/>
              <a:gd name="connsiteY4" fmla="*/ 355381 h 2944799"/>
              <a:gd name="connsiteX5" fmla="*/ 2836649 w 3630837"/>
              <a:gd name="connsiteY5" fmla="*/ 459884 h 2944799"/>
              <a:gd name="connsiteX6" fmla="*/ 3350455 w 3630837"/>
              <a:gd name="connsiteY6" fmla="*/ 1156569 h 2944799"/>
              <a:gd name="connsiteX7" fmla="*/ 3585586 w 3630837"/>
              <a:gd name="connsiteY7" fmla="*/ 1853255 h 2944799"/>
              <a:gd name="connsiteX8" fmla="*/ 3585586 w 3630837"/>
              <a:gd name="connsiteY8" fmla="*/ 2628318 h 2944799"/>
              <a:gd name="connsiteX9" fmla="*/ 3115323 w 3630837"/>
              <a:gd name="connsiteY9" fmla="*/ 2933118 h 2944799"/>
              <a:gd name="connsiteX10" fmla="*/ 2775689 w 3630837"/>
              <a:gd name="connsiteY10" fmla="*/ 2828615 h 2944799"/>
              <a:gd name="connsiteX11" fmla="*/ 2618935 w 3630837"/>
              <a:gd name="connsiteY11" fmla="*/ 2340935 h 2944799"/>
              <a:gd name="connsiteX12" fmla="*/ 2113838 w 3630837"/>
              <a:gd name="connsiteY12" fmla="*/ 2123221 h 2944799"/>
              <a:gd name="connsiteX13" fmla="*/ 1721952 w 3630837"/>
              <a:gd name="connsiteY13" fmla="*/ 2428021 h 2944799"/>
              <a:gd name="connsiteX14" fmla="*/ 1373609 w 3630837"/>
              <a:gd name="connsiteY14" fmla="*/ 2619609 h 2944799"/>
              <a:gd name="connsiteX15" fmla="*/ 938180 w 3630837"/>
              <a:gd name="connsiteY15" fmla="*/ 2584775 h 2944799"/>
              <a:gd name="connsiteX16" fmla="*/ 502752 w 3630837"/>
              <a:gd name="connsiteY16" fmla="*/ 2288684 h 2944799"/>
              <a:gd name="connsiteX17" fmla="*/ 894638 w 3630837"/>
              <a:gd name="connsiteY17" fmla="*/ 1705209 h 2944799"/>
              <a:gd name="connsiteX18" fmla="*/ 903346 w 3630837"/>
              <a:gd name="connsiteY18" fmla="*/ 1243655 h 2944799"/>
              <a:gd name="connsiteX19" fmla="*/ 408120 w 3630837"/>
              <a:gd name="connsiteY19" fmla="*/ 917698 h 2944799"/>
              <a:gd name="connsiteX20" fmla="*/ 3484 w 3630837"/>
              <a:gd name="connsiteY20" fmla="*/ 625434 h 2944799"/>
              <a:gd name="connsiteX0" fmla="*/ 5883 w 3633236"/>
              <a:gd name="connsiteY0" fmla="*/ 625434 h 2944799"/>
              <a:gd name="connsiteX1" fmla="*/ 247988 w 3633236"/>
              <a:gd name="connsiteY1" fmla="*/ 22014 h 2944799"/>
              <a:gd name="connsiteX2" fmla="*/ 807089 w 3633236"/>
              <a:gd name="connsiteY2" fmla="*/ 173396 h 2944799"/>
              <a:gd name="connsiteX3" fmla="*/ 1471802 w 3633236"/>
              <a:gd name="connsiteY3" fmla="*/ 573095 h 2944799"/>
              <a:gd name="connsiteX4" fmla="*/ 2290408 w 3633236"/>
              <a:gd name="connsiteY4" fmla="*/ 355381 h 2944799"/>
              <a:gd name="connsiteX5" fmla="*/ 2839048 w 3633236"/>
              <a:gd name="connsiteY5" fmla="*/ 459884 h 2944799"/>
              <a:gd name="connsiteX6" fmla="*/ 3352854 w 3633236"/>
              <a:gd name="connsiteY6" fmla="*/ 1156569 h 2944799"/>
              <a:gd name="connsiteX7" fmla="*/ 3587985 w 3633236"/>
              <a:gd name="connsiteY7" fmla="*/ 1853255 h 2944799"/>
              <a:gd name="connsiteX8" fmla="*/ 3587985 w 3633236"/>
              <a:gd name="connsiteY8" fmla="*/ 2628318 h 2944799"/>
              <a:gd name="connsiteX9" fmla="*/ 3117722 w 3633236"/>
              <a:gd name="connsiteY9" fmla="*/ 2933118 h 2944799"/>
              <a:gd name="connsiteX10" fmla="*/ 2778088 w 3633236"/>
              <a:gd name="connsiteY10" fmla="*/ 2828615 h 2944799"/>
              <a:gd name="connsiteX11" fmla="*/ 2621334 w 3633236"/>
              <a:gd name="connsiteY11" fmla="*/ 2340935 h 2944799"/>
              <a:gd name="connsiteX12" fmla="*/ 2116237 w 3633236"/>
              <a:gd name="connsiteY12" fmla="*/ 2123221 h 2944799"/>
              <a:gd name="connsiteX13" fmla="*/ 1724351 w 3633236"/>
              <a:gd name="connsiteY13" fmla="*/ 2428021 h 2944799"/>
              <a:gd name="connsiteX14" fmla="*/ 1376008 w 3633236"/>
              <a:gd name="connsiteY14" fmla="*/ 2619609 h 2944799"/>
              <a:gd name="connsiteX15" fmla="*/ 940579 w 3633236"/>
              <a:gd name="connsiteY15" fmla="*/ 2584775 h 2944799"/>
              <a:gd name="connsiteX16" fmla="*/ 505151 w 3633236"/>
              <a:gd name="connsiteY16" fmla="*/ 2288684 h 2944799"/>
              <a:gd name="connsiteX17" fmla="*/ 897037 w 3633236"/>
              <a:gd name="connsiteY17" fmla="*/ 1705209 h 2944799"/>
              <a:gd name="connsiteX18" fmla="*/ 905745 w 3633236"/>
              <a:gd name="connsiteY18" fmla="*/ 1243655 h 2944799"/>
              <a:gd name="connsiteX19" fmla="*/ 470889 w 3633236"/>
              <a:gd name="connsiteY19" fmla="*/ 870819 h 2944799"/>
              <a:gd name="connsiteX20" fmla="*/ 5883 w 3633236"/>
              <a:gd name="connsiteY20" fmla="*/ 625434 h 2944799"/>
              <a:gd name="connsiteX0" fmla="*/ 5883 w 3633236"/>
              <a:gd name="connsiteY0" fmla="*/ 625434 h 2944799"/>
              <a:gd name="connsiteX1" fmla="*/ 247988 w 3633236"/>
              <a:gd name="connsiteY1" fmla="*/ 22014 h 2944799"/>
              <a:gd name="connsiteX2" fmla="*/ 807089 w 3633236"/>
              <a:gd name="connsiteY2" fmla="*/ 173396 h 2944799"/>
              <a:gd name="connsiteX3" fmla="*/ 1471802 w 3633236"/>
              <a:gd name="connsiteY3" fmla="*/ 573095 h 2944799"/>
              <a:gd name="connsiteX4" fmla="*/ 2290408 w 3633236"/>
              <a:gd name="connsiteY4" fmla="*/ 355381 h 2944799"/>
              <a:gd name="connsiteX5" fmla="*/ 2839048 w 3633236"/>
              <a:gd name="connsiteY5" fmla="*/ 459884 h 2944799"/>
              <a:gd name="connsiteX6" fmla="*/ 3352854 w 3633236"/>
              <a:gd name="connsiteY6" fmla="*/ 1156569 h 2944799"/>
              <a:gd name="connsiteX7" fmla="*/ 3587985 w 3633236"/>
              <a:gd name="connsiteY7" fmla="*/ 1853255 h 2944799"/>
              <a:gd name="connsiteX8" fmla="*/ 3587985 w 3633236"/>
              <a:gd name="connsiteY8" fmla="*/ 2628318 h 2944799"/>
              <a:gd name="connsiteX9" fmla="*/ 3117722 w 3633236"/>
              <a:gd name="connsiteY9" fmla="*/ 2933118 h 2944799"/>
              <a:gd name="connsiteX10" fmla="*/ 2778088 w 3633236"/>
              <a:gd name="connsiteY10" fmla="*/ 2828615 h 2944799"/>
              <a:gd name="connsiteX11" fmla="*/ 2621334 w 3633236"/>
              <a:gd name="connsiteY11" fmla="*/ 2340935 h 2944799"/>
              <a:gd name="connsiteX12" fmla="*/ 2116237 w 3633236"/>
              <a:gd name="connsiteY12" fmla="*/ 2123221 h 2944799"/>
              <a:gd name="connsiteX13" fmla="*/ 1724351 w 3633236"/>
              <a:gd name="connsiteY13" fmla="*/ 2428021 h 2944799"/>
              <a:gd name="connsiteX14" fmla="*/ 1376008 w 3633236"/>
              <a:gd name="connsiteY14" fmla="*/ 2619609 h 2944799"/>
              <a:gd name="connsiteX15" fmla="*/ 940579 w 3633236"/>
              <a:gd name="connsiteY15" fmla="*/ 2584775 h 2944799"/>
              <a:gd name="connsiteX16" fmla="*/ 505151 w 3633236"/>
              <a:gd name="connsiteY16" fmla="*/ 2288684 h 2944799"/>
              <a:gd name="connsiteX17" fmla="*/ 897037 w 3633236"/>
              <a:gd name="connsiteY17" fmla="*/ 1705209 h 2944799"/>
              <a:gd name="connsiteX18" fmla="*/ 1018939 w 3633236"/>
              <a:gd name="connsiteY18" fmla="*/ 1142084 h 2944799"/>
              <a:gd name="connsiteX19" fmla="*/ 470889 w 3633236"/>
              <a:gd name="connsiteY19" fmla="*/ 870819 h 2944799"/>
              <a:gd name="connsiteX20" fmla="*/ 5883 w 3633236"/>
              <a:gd name="connsiteY20" fmla="*/ 625434 h 2944799"/>
              <a:gd name="connsiteX0" fmla="*/ 5883 w 3633236"/>
              <a:gd name="connsiteY0" fmla="*/ 625434 h 2944799"/>
              <a:gd name="connsiteX1" fmla="*/ 247988 w 3633236"/>
              <a:gd name="connsiteY1" fmla="*/ 22014 h 2944799"/>
              <a:gd name="connsiteX2" fmla="*/ 807089 w 3633236"/>
              <a:gd name="connsiteY2" fmla="*/ 173396 h 2944799"/>
              <a:gd name="connsiteX3" fmla="*/ 1471802 w 3633236"/>
              <a:gd name="connsiteY3" fmla="*/ 573095 h 2944799"/>
              <a:gd name="connsiteX4" fmla="*/ 2290408 w 3633236"/>
              <a:gd name="connsiteY4" fmla="*/ 355381 h 2944799"/>
              <a:gd name="connsiteX5" fmla="*/ 2839048 w 3633236"/>
              <a:gd name="connsiteY5" fmla="*/ 459884 h 2944799"/>
              <a:gd name="connsiteX6" fmla="*/ 3352854 w 3633236"/>
              <a:gd name="connsiteY6" fmla="*/ 1156569 h 2944799"/>
              <a:gd name="connsiteX7" fmla="*/ 3587985 w 3633236"/>
              <a:gd name="connsiteY7" fmla="*/ 1853255 h 2944799"/>
              <a:gd name="connsiteX8" fmla="*/ 3587985 w 3633236"/>
              <a:gd name="connsiteY8" fmla="*/ 2628318 h 2944799"/>
              <a:gd name="connsiteX9" fmla="*/ 3117722 w 3633236"/>
              <a:gd name="connsiteY9" fmla="*/ 2933118 h 2944799"/>
              <a:gd name="connsiteX10" fmla="*/ 2778088 w 3633236"/>
              <a:gd name="connsiteY10" fmla="*/ 2828615 h 2944799"/>
              <a:gd name="connsiteX11" fmla="*/ 2621334 w 3633236"/>
              <a:gd name="connsiteY11" fmla="*/ 2340935 h 2944799"/>
              <a:gd name="connsiteX12" fmla="*/ 2116237 w 3633236"/>
              <a:gd name="connsiteY12" fmla="*/ 2123221 h 2944799"/>
              <a:gd name="connsiteX13" fmla="*/ 1724351 w 3633236"/>
              <a:gd name="connsiteY13" fmla="*/ 2428021 h 2944799"/>
              <a:gd name="connsiteX14" fmla="*/ 1376008 w 3633236"/>
              <a:gd name="connsiteY14" fmla="*/ 2619609 h 2944799"/>
              <a:gd name="connsiteX15" fmla="*/ 940579 w 3633236"/>
              <a:gd name="connsiteY15" fmla="*/ 2584775 h 2944799"/>
              <a:gd name="connsiteX16" fmla="*/ 505151 w 3633236"/>
              <a:gd name="connsiteY16" fmla="*/ 2288684 h 2944799"/>
              <a:gd name="connsiteX17" fmla="*/ 995138 w 3633236"/>
              <a:gd name="connsiteY17" fmla="*/ 1728649 h 2944799"/>
              <a:gd name="connsiteX18" fmla="*/ 1018939 w 3633236"/>
              <a:gd name="connsiteY18" fmla="*/ 1142084 h 2944799"/>
              <a:gd name="connsiteX19" fmla="*/ 470889 w 3633236"/>
              <a:gd name="connsiteY19" fmla="*/ 870819 h 2944799"/>
              <a:gd name="connsiteX20" fmla="*/ 5883 w 3633236"/>
              <a:gd name="connsiteY20" fmla="*/ 625434 h 2944799"/>
              <a:gd name="connsiteX0" fmla="*/ 5883 w 3633236"/>
              <a:gd name="connsiteY0" fmla="*/ 625434 h 2944799"/>
              <a:gd name="connsiteX1" fmla="*/ 247988 w 3633236"/>
              <a:gd name="connsiteY1" fmla="*/ 22014 h 2944799"/>
              <a:gd name="connsiteX2" fmla="*/ 807089 w 3633236"/>
              <a:gd name="connsiteY2" fmla="*/ 173396 h 2944799"/>
              <a:gd name="connsiteX3" fmla="*/ 1471802 w 3633236"/>
              <a:gd name="connsiteY3" fmla="*/ 573095 h 2944799"/>
              <a:gd name="connsiteX4" fmla="*/ 2290408 w 3633236"/>
              <a:gd name="connsiteY4" fmla="*/ 355381 h 2944799"/>
              <a:gd name="connsiteX5" fmla="*/ 2839048 w 3633236"/>
              <a:gd name="connsiteY5" fmla="*/ 459884 h 2944799"/>
              <a:gd name="connsiteX6" fmla="*/ 3352854 w 3633236"/>
              <a:gd name="connsiteY6" fmla="*/ 1156569 h 2944799"/>
              <a:gd name="connsiteX7" fmla="*/ 3587985 w 3633236"/>
              <a:gd name="connsiteY7" fmla="*/ 1853255 h 2944799"/>
              <a:gd name="connsiteX8" fmla="*/ 3587985 w 3633236"/>
              <a:gd name="connsiteY8" fmla="*/ 2628318 h 2944799"/>
              <a:gd name="connsiteX9" fmla="*/ 3117722 w 3633236"/>
              <a:gd name="connsiteY9" fmla="*/ 2933118 h 2944799"/>
              <a:gd name="connsiteX10" fmla="*/ 2778088 w 3633236"/>
              <a:gd name="connsiteY10" fmla="*/ 2828615 h 2944799"/>
              <a:gd name="connsiteX11" fmla="*/ 2621334 w 3633236"/>
              <a:gd name="connsiteY11" fmla="*/ 2340935 h 2944799"/>
              <a:gd name="connsiteX12" fmla="*/ 2116237 w 3633236"/>
              <a:gd name="connsiteY12" fmla="*/ 2123221 h 2944799"/>
              <a:gd name="connsiteX13" fmla="*/ 1724351 w 3633236"/>
              <a:gd name="connsiteY13" fmla="*/ 2428021 h 2944799"/>
              <a:gd name="connsiteX14" fmla="*/ 1376008 w 3633236"/>
              <a:gd name="connsiteY14" fmla="*/ 2619609 h 2944799"/>
              <a:gd name="connsiteX15" fmla="*/ 940579 w 3633236"/>
              <a:gd name="connsiteY15" fmla="*/ 2584775 h 2944799"/>
              <a:gd name="connsiteX16" fmla="*/ 573067 w 3633236"/>
              <a:gd name="connsiteY16" fmla="*/ 2484013 h 2944799"/>
              <a:gd name="connsiteX17" fmla="*/ 995138 w 3633236"/>
              <a:gd name="connsiteY17" fmla="*/ 1728649 h 2944799"/>
              <a:gd name="connsiteX18" fmla="*/ 1018939 w 3633236"/>
              <a:gd name="connsiteY18" fmla="*/ 1142084 h 2944799"/>
              <a:gd name="connsiteX19" fmla="*/ 470889 w 3633236"/>
              <a:gd name="connsiteY19" fmla="*/ 870819 h 2944799"/>
              <a:gd name="connsiteX20" fmla="*/ 5883 w 3633236"/>
              <a:gd name="connsiteY20" fmla="*/ 625434 h 2944799"/>
              <a:gd name="connsiteX0" fmla="*/ 5883 w 3633236"/>
              <a:gd name="connsiteY0" fmla="*/ 625434 h 2944799"/>
              <a:gd name="connsiteX1" fmla="*/ 247988 w 3633236"/>
              <a:gd name="connsiteY1" fmla="*/ 22014 h 2944799"/>
              <a:gd name="connsiteX2" fmla="*/ 807089 w 3633236"/>
              <a:gd name="connsiteY2" fmla="*/ 173396 h 2944799"/>
              <a:gd name="connsiteX3" fmla="*/ 1471802 w 3633236"/>
              <a:gd name="connsiteY3" fmla="*/ 573095 h 2944799"/>
              <a:gd name="connsiteX4" fmla="*/ 2290408 w 3633236"/>
              <a:gd name="connsiteY4" fmla="*/ 355381 h 2944799"/>
              <a:gd name="connsiteX5" fmla="*/ 2839048 w 3633236"/>
              <a:gd name="connsiteY5" fmla="*/ 459884 h 2944799"/>
              <a:gd name="connsiteX6" fmla="*/ 3352854 w 3633236"/>
              <a:gd name="connsiteY6" fmla="*/ 1156569 h 2944799"/>
              <a:gd name="connsiteX7" fmla="*/ 3587985 w 3633236"/>
              <a:gd name="connsiteY7" fmla="*/ 1853255 h 2944799"/>
              <a:gd name="connsiteX8" fmla="*/ 3587985 w 3633236"/>
              <a:gd name="connsiteY8" fmla="*/ 2628318 h 2944799"/>
              <a:gd name="connsiteX9" fmla="*/ 3117722 w 3633236"/>
              <a:gd name="connsiteY9" fmla="*/ 2933118 h 2944799"/>
              <a:gd name="connsiteX10" fmla="*/ 2778088 w 3633236"/>
              <a:gd name="connsiteY10" fmla="*/ 2828615 h 2944799"/>
              <a:gd name="connsiteX11" fmla="*/ 2621334 w 3633236"/>
              <a:gd name="connsiteY11" fmla="*/ 2340935 h 2944799"/>
              <a:gd name="connsiteX12" fmla="*/ 2116237 w 3633236"/>
              <a:gd name="connsiteY12" fmla="*/ 2123221 h 2944799"/>
              <a:gd name="connsiteX13" fmla="*/ 1724351 w 3633236"/>
              <a:gd name="connsiteY13" fmla="*/ 2428021 h 2944799"/>
              <a:gd name="connsiteX14" fmla="*/ 1376008 w 3633236"/>
              <a:gd name="connsiteY14" fmla="*/ 2619609 h 2944799"/>
              <a:gd name="connsiteX15" fmla="*/ 940579 w 3633236"/>
              <a:gd name="connsiteY15" fmla="*/ 2584775 h 2944799"/>
              <a:gd name="connsiteX16" fmla="*/ 618345 w 3633236"/>
              <a:gd name="connsiteY16" fmla="*/ 2382442 h 2944799"/>
              <a:gd name="connsiteX17" fmla="*/ 995138 w 3633236"/>
              <a:gd name="connsiteY17" fmla="*/ 1728649 h 2944799"/>
              <a:gd name="connsiteX18" fmla="*/ 1018939 w 3633236"/>
              <a:gd name="connsiteY18" fmla="*/ 1142084 h 2944799"/>
              <a:gd name="connsiteX19" fmla="*/ 470889 w 3633236"/>
              <a:gd name="connsiteY19" fmla="*/ 870819 h 2944799"/>
              <a:gd name="connsiteX20" fmla="*/ 5883 w 3633236"/>
              <a:gd name="connsiteY20" fmla="*/ 625434 h 2944799"/>
              <a:gd name="connsiteX0" fmla="*/ 5883 w 3633236"/>
              <a:gd name="connsiteY0" fmla="*/ 625434 h 2944799"/>
              <a:gd name="connsiteX1" fmla="*/ 247988 w 3633236"/>
              <a:gd name="connsiteY1" fmla="*/ 22014 h 2944799"/>
              <a:gd name="connsiteX2" fmla="*/ 807089 w 3633236"/>
              <a:gd name="connsiteY2" fmla="*/ 173396 h 2944799"/>
              <a:gd name="connsiteX3" fmla="*/ 1471802 w 3633236"/>
              <a:gd name="connsiteY3" fmla="*/ 573095 h 2944799"/>
              <a:gd name="connsiteX4" fmla="*/ 2290408 w 3633236"/>
              <a:gd name="connsiteY4" fmla="*/ 355381 h 2944799"/>
              <a:gd name="connsiteX5" fmla="*/ 2839048 w 3633236"/>
              <a:gd name="connsiteY5" fmla="*/ 459884 h 2944799"/>
              <a:gd name="connsiteX6" fmla="*/ 3352854 w 3633236"/>
              <a:gd name="connsiteY6" fmla="*/ 1156569 h 2944799"/>
              <a:gd name="connsiteX7" fmla="*/ 3587985 w 3633236"/>
              <a:gd name="connsiteY7" fmla="*/ 1853255 h 2944799"/>
              <a:gd name="connsiteX8" fmla="*/ 3587985 w 3633236"/>
              <a:gd name="connsiteY8" fmla="*/ 2628318 h 2944799"/>
              <a:gd name="connsiteX9" fmla="*/ 3117722 w 3633236"/>
              <a:gd name="connsiteY9" fmla="*/ 2933118 h 2944799"/>
              <a:gd name="connsiteX10" fmla="*/ 2778088 w 3633236"/>
              <a:gd name="connsiteY10" fmla="*/ 2828615 h 2944799"/>
              <a:gd name="connsiteX11" fmla="*/ 2621334 w 3633236"/>
              <a:gd name="connsiteY11" fmla="*/ 2340935 h 2944799"/>
              <a:gd name="connsiteX12" fmla="*/ 2116237 w 3633236"/>
              <a:gd name="connsiteY12" fmla="*/ 2123221 h 2944799"/>
              <a:gd name="connsiteX13" fmla="*/ 1724351 w 3633236"/>
              <a:gd name="connsiteY13" fmla="*/ 2428021 h 2944799"/>
              <a:gd name="connsiteX14" fmla="*/ 1345823 w 3633236"/>
              <a:gd name="connsiteY14" fmla="*/ 2588357 h 2944799"/>
              <a:gd name="connsiteX15" fmla="*/ 940579 w 3633236"/>
              <a:gd name="connsiteY15" fmla="*/ 2584775 h 2944799"/>
              <a:gd name="connsiteX16" fmla="*/ 618345 w 3633236"/>
              <a:gd name="connsiteY16" fmla="*/ 2382442 h 2944799"/>
              <a:gd name="connsiteX17" fmla="*/ 995138 w 3633236"/>
              <a:gd name="connsiteY17" fmla="*/ 1728649 h 2944799"/>
              <a:gd name="connsiteX18" fmla="*/ 1018939 w 3633236"/>
              <a:gd name="connsiteY18" fmla="*/ 1142084 h 2944799"/>
              <a:gd name="connsiteX19" fmla="*/ 470889 w 3633236"/>
              <a:gd name="connsiteY19" fmla="*/ 870819 h 2944799"/>
              <a:gd name="connsiteX20" fmla="*/ 5883 w 3633236"/>
              <a:gd name="connsiteY20" fmla="*/ 625434 h 2944799"/>
              <a:gd name="connsiteX0" fmla="*/ 5883 w 3633236"/>
              <a:gd name="connsiteY0" fmla="*/ 625434 h 2944799"/>
              <a:gd name="connsiteX1" fmla="*/ 247988 w 3633236"/>
              <a:gd name="connsiteY1" fmla="*/ 22014 h 2944799"/>
              <a:gd name="connsiteX2" fmla="*/ 807089 w 3633236"/>
              <a:gd name="connsiteY2" fmla="*/ 173396 h 2944799"/>
              <a:gd name="connsiteX3" fmla="*/ 1471802 w 3633236"/>
              <a:gd name="connsiteY3" fmla="*/ 573095 h 2944799"/>
              <a:gd name="connsiteX4" fmla="*/ 2290408 w 3633236"/>
              <a:gd name="connsiteY4" fmla="*/ 355381 h 2944799"/>
              <a:gd name="connsiteX5" fmla="*/ 2839048 w 3633236"/>
              <a:gd name="connsiteY5" fmla="*/ 459884 h 2944799"/>
              <a:gd name="connsiteX6" fmla="*/ 3352854 w 3633236"/>
              <a:gd name="connsiteY6" fmla="*/ 1156569 h 2944799"/>
              <a:gd name="connsiteX7" fmla="*/ 3587985 w 3633236"/>
              <a:gd name="connsiteY7" fmla="*/ 1853255 h 2944799"/>
              <a:gd name="connsiteX8" fmla="*/ 3587985 w 3633236"/>
              <a:gd name="connsiteY8" fmla="*/ 2628318 h 2944799"/>
              <a:gd name="connsiteX9" fmla="*/ 3117722 w 3633236"/>
              <a:gd name="connsiteY9" fmla="*/ 2933118 h 2944799"/>
              <a:gd name="connsiteX10" fmla="*/ 2778088 w 3633236"/>
              <a:gd name="connsiteY10" fmla="*/ 2828615 h 2944799"/>
              <a:gd name="connsiteX11" fmla="*/ 2621334 w 3633236"/>
              <a:gd name="connsiteY11" fmla="*/ 2340935 h 2944799"/>
              <a:gd name="connsiteX12" fmla="*/ 2116237 w 3633236"/>
              <a:gd name="connsiteY12" fmla="*/ 2123221 h 2944799"/>
              <a:gd name="connsiteX13" fmla="*/ 1671527 w 3633236"/>
              <a:gd name="connsiteY13" fmla="*/ 2318637 h 2944799"/>
              <a:gd name="connsiteX14" fmla="*/ 1345823 w 3633236"/>
              <a:gd name="connsiteY14" fmla="*/ 2588357 h 2944799"/>
              <a:gd name="connsiteX15" fmla="*/ 940579 w 3633236"/>
              <a:gd name="connsiteY15" fmla="*/ 2584775 h 2944799"/>
              <a:gd name="connsiteX16" fmla="*/ 618345 w 3633236"/>
              <a:gd name="connsiteY16" fmla="*/ 2382442 h 2944799"/>
              <a:gd name="connsiteX17" fmla="*/ 995138 w 3633236"/>
              <a:gd name="connsiteY17" fmla="*/ 1728649 h 2944799"/>
              <a:gd name="connsiteX18" fmla="*/ 1018939 w 3633236"/>
              <a:gd name="connsiteY18" fmla="*/ 1142084 h 2944799"/>
              <a:gd name="connsiteX19" fmla="*/ 470889 w 3633236"/>
              <a:gd name="connsiteY19" fmla="*/ 870819 h 2944799"/>
              <a:gd name="connsiteX20" fmla="*/ 5883 w 3633236"/>
              <a:gd name="connsiteY20" fmla="*/ 625434 h 2944799"/>
              <a:gd name="connsiteX0" fmla="*/ 5883 w 3633236"/>
              <a:gd name="connsiteY0" fmla="*/ 625434 h 2944799"/>
              <a:gd name="connsiteX1" fmla="*/ 247988 w 3633236"/>
              <a:gd name="connsiteY1" fmla="*/ 22014 h 2944799"/>
              <a:gd name="connsiteX2" fmla="*/ 807089 w 3633236"/>
              <a:gd name="connsiteY2" fmla="*/ 173396 h 2944799"/>
              <a:gd name="connsiteX3" fmla="*/ 1471802 w 3633236"/>
              <a:gd name="connsiteY3" fmla="*/ 573095 h 2944799"/>
              <a:gd name="connsiteX4" fmla="*/ 2290408 w 3633236"/>
              <a:gd name="connsiteY4" fmla="*/ 355381 h 2944799"/>
              <a:gd name="connsiteX5" fmla="*/ 2839048 w 3633236"/>
              <a:gd name="connsiteY5" fmla="*/ 459884 h 2944799"/>
              <a:gd name="connsiteX6" fmla="*/ 3352854 w 3633236"/>
              <a:gd name="connsiteY6" fmla="*/ 1156569 h 2944799"/>
              <a:gd name="connsiteX7" fmla="*/ 3587985 w 3633236"/>
              <a:gd name="connsiteY7" fmla="*/ 1853255 h 2944799"/>
              <a:gd name="connsiteX8" fmla="*/ 3587985 w 3633236"/>
              <a:gd name="connsiteY8" fmla="*/ 2628318 h 2944799"/>
              <a:gd name="connsiteX9" fmla="*/ 3117722 w 3633236"/>
              <a:gd name="connsiteY9" fmla="*/ 2933118 h 2944799"/>
              <a:gd name="connsiteX10" fmla="*/ 2778088 w 3633236"/>
              <a:gd name="connsiteY10" fmla="*/ 2828615 h 2944799"/>
              <a:gd name="connsiteX11" fmla="*/ 2621334 w 3633236"/>
              <a:gd name="connsiteY11" fmla="*/ 2340935 h 2944799"/>
              <a:gd name="connsiteX12" fmla="*/ 2116237 w 3633236"/>
              <a:gd name="connsiteY12" fmla="*/ 2123221 h 2944799"/>
              <a:gd name="connsiteX13" fmla="*/ 1671527 w 3633236"/>
              <a:gd name="connsiteY13" fmla="*/ 2318637 h 2944799"/>
              <a:gd name="connsiteX14" fmla="*/ 1345823 w 3633236"/>
              <a:gd name="connsiteY14" fmla="*/ 2588357 h 2944799"/>
              <a:gd name="connsiteX15" fmla="*/ 940579 w 3633236"/>
              <a:gd name="connsiteY15" fmla="*/ 2584775 h 2944799"/>
              <a:gd name="connsiteX16" fmla="*/ 618345 w 3633236"/>
              <a:gd name="connsiteY16" fmla="*/ 2382442 h 2944799"/>
              <a:gd name="connsiteX17" fmla="*/ 995138 w 3633236"/>
              <a:gd name="connsiteY17" fmla="*/ 1728649 h 2944799"/>
              <a:gd name="connsiteX18" fmla="*/ 1018939 w 3633236"/>
              <a:gd name="connsiteY18" fmla="*/ 1142084 h 2944799"/>
              <a:gd name="connsiteX19" fmla="*/ 470889 w 3633236"/>
              <a:gd name="connsiteY19" fmla="*/ 870819 h 2944799"/>
              <a:gd name="connsiteX20" fmla="*/ 5883 w 3633236"/>
              <a:gd name="connsiteY20" fmla="*/ 625434 h 2944799"/>
              <a:gd name="connsiteX0" fmla="*/ 5883 w 3633236"/>
              <a:gd name="connsiteY0" fmla="*/ 625434 h 2945136"/>
              <a:gd name="connsiteX1" fmla="*/ 247988 w 3633236"/>
              <a:gd name="connsiteY1" fmla="*/ 22014 h 2945136"/>
              <a:gd name="connsiteX2" fmla="*/ 807089 w 3633236"/>
              <a:gd name="connsiteY2" fmla="*/ 173396 h 2945136"/>
              <a:gd name="connsiteX3" fmla="*/ 1471802 w 3633236"/>
              <a:gd name="connsiteY3" fmla="*/ 573095 h 2945136"/>
              <a:gd name="connsiteX4" fmla="*/ 2290408 w 3633236"/>
              <a:gd name="connsiteY4" fmla="*/ 355381 h 2945136"/>
              <a:gd name="connsiteX5" fmla="*/ 2839048 w 3633236"/>
              <a:gd name="connsiteY5" fmla="*/ 459884 h 2945136"/>
              <a:gd name="connsiteX6" fmla="*/ 3352854 w 3633236"/>
              <a:gd name="connsiteY6" fmla="*/ 1156569 h 2945136"/>
              <a:gd name="connsiteX7" fmla="*/ 3587985 w 3633236"/>
              <a:gd name="connsiteY7" fmla="*/ 1853255 h 2945136"/>
              <a:gd name="connsiteX8" fmla="*/ 3587985 w 3633236"/>
              <a:gd name="connsiteY8" fmla="*/ 2628318 h 2945136"/>
              <a:gd name="connsiteX9" fmla="*/ 3117722 w 3633236"/>
              <a:gd name="connsiteY9" fmla="*/ 2933118 h 2945136"/>
              <a:gd name="connsiteX10" fmla="*/ 2778088 w 3633236"/>
              <a:gd name="connsiteY10" fmla="*/ 2828615 h 2945136"/>
              <a:gd name="connsiteX11" fmla="*/ 2930731 w 3633236"/>
              <a:gd name="connsiteY11" fmla="*/ 2325309 h 2945136"/>
              <a:gd name="connsiteX12" fmla="*/ 2116237 w 3633236"/>
              <a:gd name="connsiteY12" fmla="*/ 2123221 h 2945136"/>
              <a:gd name="connsiteX13" fmla="*/ 1671527 w 3633236"/>
              <a:gd name="connsiteY13" fmla="*/ 2318637 h 2945136"/>
              <a:gd name="connsiteX14" fmla="*/ 1345823 w 3633236"/>
              <a:gd name="connsiteY14" fmla="*/ 2588357 h 2945136"/>
              <a:gd name="connsiteX15" fmla="*/ 940579 w 3633236"/>
              <a:gd name="connsiteY15" fmla="*/ 2584775 h 2945136"/>
              <a:gd name="connsiteX16" fmla="*/ 618345 w 3633236"/>
              <a:gd name="connsiteY16" fmla="*/ 2382442 h 2945136"/>
              <a:gd name="connsiteX17" fmla="*/ 995138 w 3633236"/>
              <a:gd name="connsiteY17" fmla="*/ 1728649 h 2945136"/>
              <a:gd name="connsiteX18" fmla="*/ 1018939 w 3633236"/>
              <a:gd name="connsiteY18" fmla="*/ 1142084 h 2945136"/>
              <a:gd name="connsiteX19" fmla="*/ 470889 w 3633236"/>
              <a:gd name="connsiteY19" fmla="*/ 870819 h 2945136"/>
              <a:gd name="connsiteX20" fmla="*/ 5883 w 3633236"/>
              <a:gd name="connsiteY20" fmla="*/ 625434 h 2945136"/>
              <a:gd name="connsiteX0" fmla="*/ 5883 w 3633236"/>
              <a:gd name="connsiteY0" fmla="*/ 625434 h 2951245"/>
              <a:gd name="connsiteX1" fmla="*/ 247988 w 3633236"/>
              <a:gd name="connsiteY1" fmla="*/ 22014 h 2951245"/>
              <a:gd name="connsiteX2" fmla="*/ 807089 w 3633236"/>
              <a:gd name="connsiteY2" fmla="*/ 173396 h 2951245"/>
              <a:gd name="connsiteX3" fmla="*/ 1471802 w 3633236"/>
              <a:gd name="connsiteY3" fmla="*/ 573095 h 2951245"/>
              <a:gd name="connsiteX4" fmla="*/ 2290408 w 3633236"/>
              <a:gd name="connsiteY4" fmla="*/ 355381 h 2951245"/>
              <a:gd name="connsiteX5" fmla="*/ 2839048 w 3633236"/>
              <a:gd name="connsiteY5" fmla="*/ 459884 h 2951245"/>
              <a:gd name="connsiteX6" fmla="*/ 3352854 w 3633236"/>
              <a:gd name="connsiteY6" fmla="*/ 1156569 h 2951245"/>
              <a:gd name="connsiteX7" fmla="*/ 3587985 w 3633236"/>
              <a:gd name="connsiteY7" fmla="*/ 1853255 h 2951245"/>
              <a:gd name="connsiteX8" fmla="*/ 3587985 w 3633236"/>
              <a:gd name="connsiteY8" fmla="*/ 2628318 h 2951245"/>
              <a:gd name="connsiteX9" fmla="*/ 3117722 w 3633236"/>
              <a:gd name="connsiteY9" fmla="*/ 2933118 h 2951245"/>
              <a:gd name="connsiteX10" fmla="*/ 3034661 w 3633236"/>
              <a:gd name="connsiteY10" fmla="*/ 2852055 h 2951245"/>
              <a:gd name="connsiteX11" fmla="*/ 2930731 w 3633236"/>
              <a:gd name="connsiteY11" fmla="*/ 2325309 h 2951245"/>
              <a:gd name="connsiteX12" fmla="*/ 2116237 w 3633236"/>
              <a:gd name="connsiteY12" fmla="*/ 2123221 h 2951245"/>
              <a:gd name="connsiteX13" fmla="*/ 1671527 w 3633236"/>
              <a:gd name="connsiteY13" fmla="*/ 2318637 h 2951245"/>
              <a:gd name="connsiteX14" fmla="*/ 1345823 w 3633236"/>
              <a:gd name="connsiteY14" fmla="*/ 2588357 h 2951245"/>
              <a:gd name="connsiteX15" fmla="*/ 940579 w 3633236"/>
              <a:gd name="connsiteY15" fmla="*/ 2584775 h 2951245"/>
              <a:gd name="connsiteX16" fmla="*/ 618345 w 3633236"/>
              <a:gd name="connsiteY16" fmla="*/ 2382442 h 2951245"/>
              <a:gd name="connsiteX17" fmla="*/ 995138 w 3633236"/>
              <a:gd name="connsiteY17" fmla="*/ 1728649 h 2951245"/>
              <a:gd name="connsiteX18" fmla="*/ 1018939 w 3633236"/>
              <a:gd name="connsiteY18" fmla="*/ 1142084 h 2951245"/>
              <a:gd name="connsiteX19" fmla="*/ 470889 w 3633236"/>
              <a:gd name="connsiteY19" fmla="*/ 870819 h 2951245"/>
              <a:gd name="connsiteX20" fmla="*/ 5883 w 3633236"/>
              <a:gd name="connsiteY20" fmla="*/ 625434 h 2951245"/>
              <a:gd name="connsiteX0" fmla="*/ 5883 w 3609014"/>
              <a:gd name="connsiteY0" fmla="*/ 625434 h 2933565"/>
              <a:gd name="connsiteX1" fmla="*/ 247988 w 3609014"/>
              <a:gd name="connsiteY1" fmla="*/ 22014 h 2933565"/>
              <a:gd name="connsiteX2" fmla="*/ 807089 w 3609014"/>
              <a:gd name="connsiteY2" fmla="*/ 173396 h 2933565"/>
              <a:gd name="connsiteX3" fmla="*/ 1471802 w 3609014"/>
              <a:gd name="connsiteY3" fmla="*/ 573095 h 2933565"/>
              <a:gd name="connsiteX4" fmla="*/ 2290408 w 3609014"/>
              <a:gd name="connsiteY4" fmla="*/ 355381 h 2933565"/>
              <a:gd name="connsiteX5" fmla="*/ 2839048 w 3609014"/>
              <a:gd name="connsiteY5" fmla="*/ 459884 h 2933565"/>
              <a:gd name="connsiteX6" fmla="*/ 3352854 w 3609014"/>
              <a:gd name="connsiteY6" fmla="*/ 1156569 h 2933565"/>
              <a:gd name="connsiteX7" fmla="*/ 3587985 w 3609014"/>
              <a:gd name="connsiteY7" fmla="*/ 1853255 h 2933565"/>
              <a:gd name="connsiteX8" fmla="*/ 3587985 w 3609014"/>
              <a:gd name="connsiteY8" fmla="*/ 2628318 h 2933565"/>
              <a:gd name="connsiteX9" fmla="*/ 3502581 w 3609014"/>
              <a:gd name="connsiteY9" fmla="*/ 2909679 h 2933565"/>
              <a:gd name="connsiteX10" fmla="*/ 3034661 w 3609014"/>
              <a:gd name="connsiteY10" fmla="*/ 2852055 h 2933565"/>
              <a:gd name="connsiteX11" fmla="*/ 2930731 w 3609014"/>
              <a:gd name="connsiteY11" fmla="*/ 2325309 h 2933565"/>
              <a:gd name="connsiteX12" fmla="*/ 2116237 w 3609014"/>
              <a:gd name="connsiteY12" fmla="*/ 2123221 h 2933565"/>
              <a:gd name="connsiteX13" fmla="*/ 1671527 w 3609014"/>
              <a:gd name="connsiteY13" fmla="*/ 2318637 h 2933565"/>
              <a:gd name="connsiteX14" fmla="*/ 1345823 w 3609014"/>
              <a:gd name="connsiteY14" fmla="*/ 2588357 h 2933565"/>
              <a:gd name="connsiteX15" fmla="*/ 940579 w 3609014"/>
              <a:gd name="connsiteY15" fmla="*/ 2584775 h 2933565"/>
              <a:gd name="connsiteX16" fmla="*/ 618345 w 3609014"/>
              <a:gd name="connsiteY16" fmla="*/ 2382442 h 2933565"/>
              <a:gd name="connsiteX17" fmla="*/ 995138 w 3609014"/>
              <a:gd name="connsiteY17" fmla="*/ 1728649 h 2933565"/>
              <a:gd name="connsiteX18" fmla="*/ 1018939 w 3609014"/>
              <a:gd name="connsiteY18" fmla="*/ 1142084 h 2933565"/>
              <a:gd name="connsiteX19" fmla="*/ 470889 w 3609014"/>
              <a:gd name="connsiteY19" fmla="*/ 870819 h 2933565"/>
              <a:gd name="connsiteX20" fmla="*/ 5883 w 3609014"/>
              <a:gd name="connsiteY20" fmla="*/ 625434 h 2933565"/>
              <a:gd name="connsiteX0" fmla="*/ 5883 w 3616520"/>
              <a:gd name="connsiteY0" fmla="*/ 625434 h 2940959"/>
              <a:gd name="connsiteX1" fmla="*/ 247988 w 3616520"/>
              <a:gd name="connsiteY1" fmla="*/ 22014 h 2940959"/>
              <a:gd name="connsiteX2" fmla="*/ 807089 w 3616520"/>
              <a:gd name="connsiteY2" fmla="*/ 173396 h 2940959"/>
              <a:gd name="connsiteX3" fmla="*/ 1471802 w 3616520"/>
              <a:gd name="connsiteY3" fmla="*/ 573095 h 2940959"/>
              <a:gd name="connsiteX4" fmla="*/ 2290408 w 3616520"/>
              <a:gd name="connsiteY4" fmla="*/ 355381 h 2940959"/>
              <a:gd name="connsiteX5" fmla="*/ 2839048 w 3616520"/>
              <a:gd name="connsiteY5" fmla="*/ 459884 h 2940959"/>
              <a:gd name="connsiteX6" fmla="*/ 3352854 w 3616520"/>
              <a:gd name="connsiteY6" fmla="*/ 1156569 h 2940959"/>
              <a:gd name="connsiteX7" fmla="*/ 3587985 w 3616520"/>
              <a:gd name="connsiteY7" fmla="*/ 1853255 h 2940959"/>
              <a:gd name="connsiteX8" fmla="*/ 3603078 w 3616520"/>
              <a:gd name="connsiteY8" fmla="*/ 2526747 h 2940959"/>
              <a:gd name="connsiteX9" fmla="*/ 3502581 w 3616520"/>
              <a:gd name="connsiteY9" fmla="*/ 2909679 h 2940959"/>
              <a:gd name="connsiteX10" fmla="*/ 3034661 w 3616520"/>
              <a:gd name="connsiteY10" fmla="*/ 2852055 h 2940959"/>
              <a:gd name="connsiteX11" fmla="*/ 2930731 w 3616520"/>
              <a:gd name="connsiteY11" fmla="*/ 2325309 h 2940959"/>
              <a:gd name="connsiteX12" fmla="*/ 2116237 w 3616520"/>
              <a:gd name="connsiteY12" fmla="*/ 2123221 h 2940959"/>
              <a:gd name="connsiteX13" fmla="*/ 1671527 w 3616520"/>
              <a:gd name="connsiteY13" fmla="*/ 2318637 h 2940959"/>
              <a:gd name="connsiteX14" fmla="*/ 1345823 w 3616520"/>
              <a:gd name="connsiteY14" fmla="*/ 2588357 h 2940959"/>
              <a:gd name="connsiteX15" fmla="*/ 940579 w 3616520"/>
              <a:gd name="connsiteY15" fmla="*/ 2584775 h 2940959"/>
              <a:gd name="connsiteX16" fmla="*/ 618345 w 3616520"/>
              <a:gd name="connsiteY16" fmla="*/ 2382442 h 2940959"/>
              <a:gd name="connsiteX17" fmla="*/ 995138 w 3616520"/>
              <a:gd name="connsiteY17" fmla="*/ 1728649 h 2940959"/>
              <a:gd name="connsiteX18" fmla="*/ 1018939 w 3616520"/>
              <a:gd name="connsiteY18" fmla="*/ 1142084 h 2940959"/>
              <a:gd name="connsiteX19" fmla="*/ 470889 w 3616520"/>
              <a:gd name="connsiteY19" fmla="*/ 870819 h 2940959"/>
              <a:gd name="connsiteX20" fmla="*/ 5883 w 3616520"/>
              <a:gd name="connsiteY20" fmla="*/ 625434 h 2940959"/>
              <a:gd name="connsiteX0" fmla="*/ 5883 w 3616520"/>
              <a:gd name="connsiteY0" fmla="*/ 625434 h 2937990"/>
              <a:gd name="connsiteX1" fmla="*/ 247988 w 3616520"/>
              <a:gd name="connsiteY1" fmla="*/ 22014 h 2937990"/>
              <a:gd name="connsiteX2" fmla="*/ 807089 w 3616520"/>
              <a:gd name="connsiteY2" fmla="*/ 173396 h 2937990"/>
              <a:gd name="connsiteX3" fmla="*/ 1471802 w 3616520"/>
              <a:gd name="connsiteY3" fmla="*/ 573095 h 2937990"/>
              <a:gd name="connsiteX4" fmla="*/ 2290408 w 3616520"/>
              <a:gd name="connsiteY4" fmla="*/ 355381 h 2937990"/>
              <a:gd name="connsiteX5" fmla="*/ 2839048 w 3616520"/>
              <a:gd name="connsiteY5" fmla="*/ 459884 h 2937990"/>
              <a:gd name="connsiteX6" fmla="*/ 3352854 w 3616520"/>
              <a:gd name="connsiteY6" fmla="*/ 1156569 h 2937990"/>
              <a:gd name="connsiteX7" fmla="*/ 3587985 w 3616520"/>
              <a:gd name="connsiteY7" fmla="*/ 1853255 h 2937990"/>
              <a:gd name="connsiteX8" fmla="*/ 3603078 w 3616520"/>
              <a:gd name="connsiteY8" fmla="*/ 2526747 h 2937990"/>
              <a:gd name="connsiteX9" fmla="*/ 3502581 w 3616520"/>
              <a:gd name="connsiteY9" fmla="*/ 2909679 h 2937990"/>
              <a:gd name="connsiteX10" fmla="*/ 3215771 w 3616520"/>
              <a:gd name="connsiteY10" fmla="*/ 2844242 h 2937990"/>
              <a:gd name="connsiteX11" fmla="*/ 2930731 w 3616520"/>
              <a:gd name="connsiteY11" fmla="*/ 2325309 h 2937990"/>
              <a:gd name="connsiteX12" fmla="*/ 2116237 w 3616520"/>
              <a:gd name="connsiteY12" fmla="*/ 2123221 h 2937990"/>
              <a:gd name="connsiteX13" fmla="*/ 1671527 w 3616520"/>
              <a:gd name="connsiteY13" fmla="*/ 2318637 h 2937990"/>
              <a:gd name="connsiteX14" fmla="*/ 1345823 w 3616520"/>
              <a:gd name="connsiteY14" fmla="*/ 2588357 h 2937990"/>
              <a:gd name="connsiteX15" fmla="*/ 940579 w 3616520"/>
              <a:gd name="connsiteY15" fmla="*/ 2584775 h 2937990"/>
              <a:gd name="connsiteX16" fmla="*/ 618345 w 3616520"/>
              <a:gd name="connsiteY16" fmla="*/ 2382442 h 2937990"/>
              <a:gd name="connsiteX17" fmla="*/ 995138 w 3616520"/>
              <a:gd name="connsiteY17" fmla="*/ 1728649 h 2937990"/>
              <a:gd name="connsiteX18" fmla="*/ 1018939 w 3616520"/>
              <a:gd name="connsiteY18" fmla="*/ 1142084 h 2937990"/>
              <a:gd name="connsiteX19" fmla="*/ 470889 w 3616520"/>
              <a:gd name="connsiteY19" fmla="*/ 870819 h 2937990"/>
              <a:gd name="connsiteX20" fmla="*/ 5883 w 3616520"/>
              <a:gd name="connsiteY20" fmla="*/ 625434 h 2937990"/>
              <a:gd name="connsiteX0" fmla="*/ 5883 w 3616520"/>
              <a:gd name="connsiteY0" fmla="*/ 625434 h 2937990"/>
              <a:gd name="connsiteX1" fmla="*/ 247988 w 3616520"/>
              <a:gd name="connsiteY1" fmla="*/ 22014 h 2937990"/>
              <a:gd name="connsiteX2" fmla="*/ 807089 w 3616520"/>
              <a:gd name="connsiteY2" fmla="*/ 173396 h 2937990"/>
              <a:gd name="connsiteX3" fmla="*/ 1471802 w 3616520"/>
              <a:gd name="connsiteY3" fmla="*/ 573095 h 2937990"/>
              <a:gd name="connsiteX4" fmla="*/ 2290408 w 3616520"/>
              <a:gd name="connsiteY4" fmla="*/ 355381 h 2937990"/>
              <a:gd name="connsiteX5" fmla="*/ 2839048 w 3616520"/>
              <a:gd name="connsiteY5" fmla="*/ 459884 h 2937990"/>
              <a:gd name="connsiteX6" fmla="*/ 3352854 w 3616520"/>
              <a:gd name="connsiteY6" fmla="*/ 1156569 h 2937990"/>
              <a:gd name="connsiteX7" fmla="*/ 3587985 w 3616520"/>
              <a:gd name="connsiteY7" fmla="*/ 1853255 h 2937990"/>
              <a:gd name="connsiteX8" fmla="*/ 3603078 w 3616520"/>
              <a:gd name="connsiteY8" fmla="*/ 2526747 h 2937990"/>
              <a:gd name="connsiteX9" fmla="*/ 3502581 w 3616520"/>
              <a:gd name="connsiteY9" fmla="*/ 2909679 h 2937990"/>
              <a:gd name="connsiteX10" fmla="*/ 3215771 w 3616520"/>
              <a:gd name="connsiteY10" fmla="*/ 2844242 h 2937990"/>
              <a:gd name="connsiteX11" fmla="*/ 2930731 w 3616520"/>
              <a:gd name="connsiteY11" fmla="*/ 2325309 h 2937990"/>
              <a:gd name="connsiteX12" fmla="*/ 2116237 w 3616520"/>
              <a:gd name="connsiteY12" fmla="*/ 2123221 h 2937990"/>
              <a:gd name="connsiteX13" fmla="*/ 1656435 w 3616520"/>
              <a:gd name="connsiteY13" fmla="*/ 2224880 h 2937990"/>
              <a:gd name="connsiteX14" fmla="*/ 1345823 w 3616520"/>
              <a:gd name="connsiteY14" fmla="*/ 2588357 h 2937990"/>
              <a:gd name="connsiteX15" fmla="*/ 940579 w 3616520"/>
              <a:gd name="connsiteY15" fmla="*/ 2584775 h 2937990"/>
              <a:gd name="connsiteX16" fmla="*/ 618345 w 3616520"/>
              <a:gd name="connsiteY16" fmla="*/ 2382442 h 2937990"/>
              <a:gd name="connsiteX17" fmla="*/ 995138 w 3616520"/>
              <a:gd name="connsiteY17" fmla="*/ 1728649 h 2937990"/>
              <a:gd name="connsiteX18" fmla="*/ 1018939 w 3616520"/>
              <a:gd name="connsiteY18" fmla="*/ 1142084 h 2937990"/>
              <a:gd name="connsiteX19" fmla="*/ 470889 w 3616520"/>
              <a:gd name="connsiteY19" fmla="*/ 870819 h 2937990"/>
              <a:gd name="connsiteX20" fmla="*/ 5883 w 3616520"/>
              <a:gd name="connsiteY20" fmla="*/ 625434 h 2937990"/>
              <a:gd name="connsiteX0" fmla="*/ 5883 w 3616520"/>
              <a:gd name="connsiteY0" fmla="*/ 625434 h 2937990"/>
              <a:gd name="connsiteX1" fmla="*/ 247988 w 3616520"/>
              <a:gd name="connsiteY1" fmla="*/ 22014 h 2937990"/>
              <a:gd name="connsiteX2" fmla="*/ 807089 w 3616520"/>
              <a:gd name="connsiteY2" fmla="*/ 173396 h 2937990"/>
              <a:gd name="connsiteX3" fmla="*/ 1471802 w 3616520"/>
              <a:gd name="connsiteY3" fmla="*/ 573095 h 2937990"/>
              <a:gd name="connsiteX4" fmla="*/ 2290408 w 3616520"/>
              <a:gd name="connsiteY4" fmla="*/ 355381 h 2937990"/>
              <a:gd name="connsiteX5" fmla="*/ 2839048 w 3616520"/>
              <a:gd name="connsiteY5" fmla="*/ 459884 h 2937990"/>
              <a:gd name="connsiteX6" fmla="*/ 3352854 w 3616520"/>
              <a:gd name="connsiteY6" fmla="*/ 1156569 h 2937990"/>
              <a:gd name="connsiteX7" fmla="*/ 3587985 w 3616520"/>
              <a:gd name="connsiteY7" fmla="*/ 1853255 h 2937990"/>
              <a:gd name="connsiteX8" fmla="*/ 3603078 w 3616520"/>
              <a:gd name="connsiteY8" fmla="*/ 2526747 h 2937990"/>
              <a:gd name="connsiteX9" fmla="*/ 3502581 w 3616520"/>
              <a:gd name="connsiteY9" fmla="*/ 2909679 h 2937990"/>
              <a:gd name="connsiteX10" fmla="*/ 3215771 w 3616520"/>
              <a:gd name="connsiteY10" fmla="*/ 2844242 h 2937990"/>
              <a:gd name="connsiteX11" fmla="*/ 2930731 w 3616520"/>
              <a:gd name="connsiteY11" fmla="*/ 2325309 h 2937990"/>
              <a:gd name="connsiteX12" fmla="*/ 2244523 w 3616520"/>
              <a:gd name="connsiteY12" fmla="*/ 2060716 h 2937990"/>
              <a:gd name="connsiteX13" fmla="*/ 1656435 w 3616520"/>
              <a:gd name="connsiteY13" fmla="*/ 2224880 h 2937990"/>
              <a:gd name="connsiteX14" fmla="*/ 1345823 w 3616520"/>
              <a:gd name="connsiteY14" fmla="*/ 2588357 h 2937990"/>
              <a:gd name="connsiteX15" fmla="*/ 940579 w 3616520"/>
              <a:gd name="connsiteY15" fmla="*/ 2584775 h 2937990"/>
              <a:gd name="connsiteX16" fmla="*/ 618345 w 3616520"/>
              <a:gd name="connsiteY16" fmla="*/ 2382442 h 2937990"/>
              <a:gd name="connsiteX17" fmla="*/ 995138 w 3616520"/>
              <a:gd name="connsiteY17" fmla="*/ 1728649 h 2937990"/>
              <a:gd name="connsiteX18" fmla="*/ 1018939 w 3616520"/>
              <a:gd name="connsiteY18" fmla="*/ 1142084 h 2937990"/>
              <a:gd name="connsiteX19" fmla="*/ 470889 w 3616520"/>
              <a:gd name="connsiteY19" fmla="*/ 870819 h 2937990"/>
              <a:gd name="connsiteX20" fmla="*/ 5883 w 3616520"/>
              <a:gd name="connsiteY20" fmla="*/ 625434 h 2937990"/>
              <a:gd name="connsiteX0" fmla="*/ 5769 w 3616406"/>
              <a:gd name="connsiteY0" fmla="*/ 615240 h 2927796"/>
              <a:gd name="connsiteX1" fmla="*/ 247874 w 3616406"/>
              <a:gd name="connsiteY1" fmla="*/ 11820 h 2927796"/>
              <a:gd name="connsiteX2" fmla="*/ 784336 w 3616406"/>
              <a:gd name="connsiteY2" fmla="*/ 241334 h 2927796"/>
              <a:gd name="connsiteX3" fmla="*/ 1471688 w 3616406"/>
              <a:gd name="connsiteY3" fmla="*/ 562901 h 2927796"/>
              <a:gd name="connsiteX4" fmla="*/ 2290294 w 3616406"/>
              <a:gd name="connsiteY4" fmla="*/ 345187 h 2927796"/>
              <a:gd name="connsiteX5" fmla="*/ 2838934 w 3616406"/>
              <a:gd name="connsiteY5" fmla="*/ 449690 h 2927796"/>
              <a:gd name="connsiteX6" fmla="*/ 3352740 w 3616406"/>
              <a:gd name="connsiteY6" fmla="*/ 1146375 h 2927796"/>
              <a:gd name="connsiteX7" fmla="*/ 3587871 w 3616406"/>
              <a:gd name="connsiteY7" fmla="*/ 1843061 h 2927796"/>
              <a:gd name="connsiteX8" fmla="*/ 3602964 w 3616406"/>
              <a:gd name="connsiteY8" fmla="*/ 2516553 h 2927796"/>
              <a:gd name="connsiteX9" fmla="*/ 3502467 w 3616406"/>
              <a:gd name="connsiteY9" fmla="*/ 2899485 h 2927796"/>
              <a:gd name="connsiteX10" fmla="*/ 3215657 w 3616406"/>
              <a:gd name="connsiteY10" fmla="*/ 2834048 h 2927796"/>
              <a:gd name="connsiteX11" fmla="*/ 2930617 w 3616406"/>
              <a:gd name="connsiteY11" fmla="*/ 2315115 h 2927796"/>
              <a:gd name="connsiteX12" fmla="*/ 2244409 w 3616406"/>
              <a:gd name="connsiteY12" fmla="*/ 2050522 h 2927796"/>
              <a:gd name="connsiteX13" fmla="*/ 1656321 w 3616406"/>
              <a:gd name="connsiteY13" fmla="*/ 2214686 h 2927796"/>
              <a:gd name="connsiteX14" fmla="*/ 1345709 w 3616406"/>
              <a:gd name="connsiteY14" fmla="*/ 2578163 h 2927796"/>
              <a:gd name="connsiteX15" fmla="*/ 940465 w 3616406"/>
              <a:gd name="connsiteY15" fmla="*/ 2574581 h 2927796"/>
              <a:gd name="connsiteX16" fmla="*/ 618231 w 3616406"/>
              <a:gd name="connsiteY16" fmla="*/ 2372248 h 2927796"/>
              <a:gd name="connsiteX17" fmla="*/ 995024 w 3616406"/>
              <a:gd name="connsiteY17" fmla="*/ 1718455 h 2927796"/>
              <a:gd name="connsiteX18" fmla="*/ 1018825 w 3616406"/>
              <a:gd name="connsiteY18" fmla="*/ 1131890 h 2927796"/>
              <a:gd name="connsiteX19" fmla="*/ 470775 w 3616406"/>
              <a:gd name="connsiteY19" fmla="*/ 860625 h 2927796"/>
              <a:gd name="connsiteX20" fmla="*/ 5769 w 3616406"/>
              <a:gd name="connsiteY20" fmla="*/ 615240 h 2927796"/>
              <a:gd name="connsiteX0" fmla="*/ 5769 w 3616406"/>
              <a:gd name="connsiteY0" fmla="*/ 615785 h 2928341"/>
              <a:gd name="connsiteX1" fmla="*/ 247874 w 3616406"/>
              <a:gd name="connsiteY1" fmla="*/ 12365 h 2928341"/>
              <a:gd name="connsiteX2" fmla="*/ 784336 w 3616406"/>
              <a:gd name="connsiteY2" fmla="*/ 241879 h 2928341"/>
              <a:gd name="connsiteX3" fmla="*/ 1350948 w 3616406"/>
              <a:gd name="connsiteY3" fmla="*/ 633764 h 2928341"/>
              <a:gd name="connsiteX4" fmla="*/ 2290294 w 3616406"/>
              <a:gd name="connsiteY4" fmla="*/ 345732 h 2928341"/>
              <a:gd name="connsiteX5" fmla="*/ 2838934 w 3616406"/>
              <a:gd name="connsiteY5" fmla="*/ 450235 h 2928341"/>
              <a:gd name="connsiteX6" fmla="*/ 3352740 w 3616406"/>
              <a:gd name="connsiteY6" fmla="*/ 1146920 h 2928341"/>
              <a:gd name="connsiteX7" fmla="*/ 3587871 w 3616406"/>
              <a:gd name="connsiteY7" fmla="*/ 1843606 h 2928341"/>
              <a:gd name="connsiteX8" fmla="*/ 3602964 w 3616406"/>
              <a:gd name="connsiteY8" fmla="*/ 2517098 h 2928341"/>
              <a:gd name="connsiteX9" fmla="*/ 3502467 w 3616406"/>
              <a:gd name="connsiteY9" fmla="*/ 2900030 h 2928341"/>
              <a:gd name="connsiteX10" fmla="*/ 3215657 w 3616406"/>
              <a:gd name="connsiteY10" fmla="*/ 2834593 h 2928341"/>
              <a:gd name="connsiteX11" fmla="*/ 2930617 w 3616406"/>
              <a:gd name="connsiteY11" fmla="*/ 2315660 h 2928341"/>
              <a:gd name="connsiteX12" fmla="*/ 2244409 w 3616406"/>
              <a:gd name="connsiteY12" fmla="*/ 2051067 h 2928341"/>
              <a:gd name="connsiteX13" fmla="*/ 1656321 w 3616406"/>
              <a:gd name="connsiteY13" fmla="*/ 2215231 h 2928341"/>
              <a:gd name="connsiteX14" fmla="*/ 1345709 w 3616406"/>
              <a:gd name="connsiteY14" fmla="*/ 2578708 h 2928341"/>
              <a:gd name="connsiteX15" fmla="*/ 940465 w 3616406"/>
              <a:gd name="connsiteY15" fmla="*/ 2575126 h 2928341"/>
              <a:gd name="connsiteX16" fmla="*/ 618231 w 3616406"/>
              <a:gd name="connsiteY16" fmla="*/ 2372793 h 2928341"/>
              <a:gd name="connsiteX17" fmla="*/ 995024 w 3616406"/>
              <a:gd name="connsiteY17" fmla="*/ 1719000 h 2928341"/>
              <a:gd name="connsiteX18" fmla="*/ 1018825 w 3616406"/>
              <a:gd name="connsiteY18" fmla="*/ 1132435 h 2928341"/>
              <a:gd name="connsiteX19" fmla="*/ 470775 w 3616406"/>
              <a:gd name="connsiteY19" fmla="*/ 861170 h 2928341"/>
              <a:gd name="connsiteX20" fmla="*/ 5769 w 3616406"/>
              <a:gd name="connsiteY20" fmla="*/ 615785 h 2928341"/>
              <a:gd name="connsiteX0" fmla="*/ 5769 w 3616406"/>
              <a:gd name="connsiteY0" fmla="*/ 615785 h 2928341"/>
              <a:gd name="connsiteX1" fmla="*/ 247874 w 3616406"/>
              <a:gd name="connsiteY1" fmla="*/ 12365 h 2928341"/>
              <a:gd name="connsiteX2" fmla="*/ 784336 w 3616406"/>
              <a:gd name="connsiteY2" fmla="*/ 241879 h 2928341"/>
              <a:gd name="connsiteX3" fmla="*/ 1350948 w 3616406"/>
              <a:gd name="connsiteY3" fmla="*/ 633764 h 2928341"/>
              <a:gd name="connsiteX4" fmla="*/ 2290294 w 3616406"/>
              <a:gd name="connsiteY4" fmla="*/ 345732 h 2928341"/>
              <a:gd name="connsiteX5" fmla="*/ 2838934 w 3616406"/>
              <a:gd name="connsiteY5" fmla="*/ 450235 h 2928341"/>
              <a:gd name="connsiteX6" fmla="*/ 3352740 w 3616406"/>
              <a:gd name="connsiteY6" fmla="*/ 1146920 h 2928341"/>
              <a:gd name="connsiteX7" fmla="*/ 3587871 w 3616406"/>
              <a:gd name="connsiteY7" fmla="*/ 1843606 h 2928341"/>
              <a:gd name="connsiteX8" fmla="*/ 3602964 w 3616406"/>
              <a:gd name="connsiteY8" fmla="*/ 2517098 h 2928341"/>
              <a:gd name="connsiteX9" fmla="*/ 3502467 w 3616406"/>
              <a:gd name="connsiteY9" fmla="*/ 2900030 h 2928341"/>
              <a:gd name="connsiteX10" fmla="*/ 3215657 w 3616406"/>
              <a:gd name="connsiteY10" fmla="*/ 2834593 h 2928341"/>
              <a:gd name="connsiteX11" fmla="*/ 2930617 w 3616406"/>
              <a:gd name="connsiteY11" fmla="*/ 2315660 h 2928341"/>
              <a:gd name="connsiteX12" fmla="*/ 2244409 w 3616406"/>
              <a:gd name="connsiteY12" fmla="*/ 2051067 h 2928341"/>
              <a:gd name="connsiteX13" fmla="*/ 1656321 w 3616406"/>
              <a:gd name="connsiteY13" fmla="*/ 2215231 h 2928341"/>
              <a:gd name="connsiteX14" fmla="*/ 1345709 w 3616406"/>
              <a:gd name="connsiteY14" fmla="*/ 2578708 h 2928341"/>
              <a:gd name="connsiteX15" fmla="*/ 940465 w 3616406"/>
              <a:gd name="connsiteY15" fmla="*/ 2575126 h 2928341"/>
              <a:gd name="connsiteX16" fmla="*/ 618231 w 3616406"/>
              <a:gd name="connsiteY16" fmla="*/ 2372793 h 2928341"/>
              <a:gd name="connsiteX17" fmla="*/ 995024 w 3616406"/>
              <a:gd name="connsiteY17" fmla="*/ 1719000 h 2928341"/>
              <a:gd name="connsiteX18" fmla="*/ 1018825 w 3616406"/>
              <a:gd name="connsiteY18" fmla="*/ 1132435 h 2928341"/>
              <a:gd name="connsiteX19" fmla="*/ 470775 w 3616406"/>
              <a:gd name="connsiteY19" fmla="*/ 861170 h 2928341"/>
              <a:gd name="connsiteX20" fmla="*/ 5769 w 3616406"/>
              <a:gd name="connsiteY20" fmla="*/ 615785 h 2928341"/>
              <a:gd name="connsiteX0" fmla="*/ 5769 w 3616406"/>
              <a:gd name="connsiteY0" fmla="*/ 615785 h 2889040"/>
              <a:gd name="connsiteX1" fmla="*/ 247874 w 3616406"/>
              <a:gd name="connsiteY1" fmla="*/ 12365 h 2889040"/>
              <a:gd name="connsiteX2" fmla="*/ 784336 w 3616406"/>
              <a:gd name="connsiteY2" fmla="*/ 241879 h 2889040"/>
              <a:gd name="connsiteX3" fmla="*/ 1350948 w 3616406"/>
              <a:gd name="connsiteY3" fmla="*/ 633764 h 2889040"/>
              <a:gd name="connsiteX4" fmla="*/ 2290294 w 3616406"/>
              <a:gd name="connsiteY4" fmla="*/ 345732 h 2889040"/>
              <a:gd name="connsiteX5" fmla="*/ 2838934 w 3616406"/>
              <a:gd name="connsiteY5" fmla="*/ 450235 h 2889040"/>
              <a:gd name="connsiteX6" fmla="*/ 3352740 w 3616406"/>
              <a:gd name="connsiteY6" fmla="*/ 1146920 h 2889040"/>
              <a:gd name="connsiteX7" fmla="*/ 3587871 w 3616406"/>
              <a:gd name="connsiteY7" fmla="*/ 1843606 h 2889040"/>
              <a:gd name="connsiteX8" fmla="*/ 3602964 w 3616406"/>
              <a:gd name="connsiteY8" fmla="*/ 2517098 h 2889040"/>
              <a:gd name="connsiteX9" fmla="*/ 3502467 w 3616406"/>
              <a:gd name="connsiteY9" fmla="*/ 2837525 h 2889040"/>
              <a:gd name="connsiteX10" fmla="*/ 3215657 w 3616406"/>
              <a:gd name="connsiteY10" fmla="*/ 2834593 h 2889040"/>
              <a:gd name="connsiteX11" fmla="*/ 2930617 w 3616406"/>
              <a:gd name="connsiteY11" fmla="*/ 2315660 h 2889040"/>
              <a:gd name="connsiteX12" fmla="*/ 2244409 w 3616406"/>
              <a:gd name="connsiteY12" fmla="*/ 2051067 h 2889040"/>
              <a:gd name="connsiteX13" fmla="*/ 1656321 w 3616406"/>
              <a:gd name="connsiteY13" fmla="*/ 2215231 h 2889040"/>
              <a:gd name="connsiteX14" fmla="*/ 1345709 w 3616406"/>
              <a:gd name="connsiteY14" fmla="*/ 2578708 h 2889040"/>
              <a:gd name="connsiteX15" fmla="*/ 940465 w 3616406"/>
              <a:gd name="connsiteY15" fmla="*/ 2575126 h 2889040"/>
              <a:gd name="connsiteX16" fmla="*/ 618231 w 3616406"/>
              <a:gd name="connsiteY16" fmla="*/ 2372793 h 2889040"/>
              <a:gd name="connsiteX17" fmla="*/ 995024 w 3616406"/>
              <a:gd name="connsiteY17" fmla="*/ 1719000 h 2889040"/>
              <a:gd name="connsiteX18" fmla="*/ 1018825 w 3616406"/>
              <a:gd name="connsiteY18" fmla="*/ 1132435 h 2889040"/>
              <a:gd name="connsiteX19" fmla="*/ 470775 w 3616406"/>
              <a:gd name="connsiteY19" fmla="*/ 861170 h 2889040"/>
              <a:gd name="connsiteX20" fmla="*/ 5769 w 3616406"/>
              <a:gd name="connsiteY20" fmla="*/ 615785 h 2889040"/>
              <a:gd name="connsiteX0" fmla="*/ 5769 w 3616406"/>
              <a:gd name="connsiteY0" fmla="*/ 615785 h 2889040"/>
              <a:gd name="connsiteX1" fmla="*/ 247874 w 3616406"/>
              <a:gd name="connsiteY1" fmla="*/ 12365 h 2889040"/>
              <a:gd name="connsiteX2" fmla="*/ 784336 w 3616406"/>
              <a:gd name="connsiteY2" fmla="*/ 241879 h 2889040"/>
              <a:gd name="connsiteX3" fmla="*/ 1350948 w 3616406"/>
              <a:gd name="connsiteY3" fmla="*/ 633764 h 2889040"/>
              <a:gd name="connsiteX4" fmla="*/ 2290294 w 3616406"/>
              <a:gd name="connsiteY4" fmla="*/ 408238 h 2889040"/>
              <a:gd name="connsiteX5" fmla="*/ 2838934 w 3616406"/>
              <a:gd name="connsiteY5" fmla="*/ 450235 h 2889040"/>
              <a:gd name="connsiteX6" fmla="*/ 3352740 w 3616406"/>
              <a:gd name="connsiteY6" fmla="*/ 1146920 h 2889040"/>
              <a:gd name="connsiteX7" fmla="*/ 3587871 w 3616406"/>
              <a:gd name="connsiteY7" fmla="*/ 1843606 h 2889040"/>
              <a:gd name="connsiteX8" fmla="*/ 3602964 w 3616406"/>
              <a:gd name="connsiteY8" fmla="*/ 2517098 h 2889040"/>
              <a:gd name="connsiteX9" fmla="*/ 3502467 w 3616406"/>
              <a:gd name="connsiteY9" fmla="*/ 2837525 h 2889040"/>
              <a:gd name="connsiteX10" fmla="*/ 3215657 w 3616406"/>
              <a:gd name="connsiteY10" fmla="*/ 2834593 h 2889040"/>
              <a:gd name="connsiteX11" fmla="*/ 2930617 w 3616406"/>
              <a:gd name="connsiteY11" fmla="*/ 2315660 h 2889040"/>
              <a:gd name="connsiteX12" fmla="*/ 2244409 w 3616406"/>
              <a:gd name="connsiteY12" fmla="*/ 2051067 h 2889040"/>
              <a:gd name="connsiteX13" fmla="*/ 1656321 w 3616406"/>
              <a:gd name="connsiteY13" fmla="*/ 2215231 h 2889040"/>
              <a:gd name="connsiteX14" fmla="*/ 1345709 w 3616406"/>
              <a:gd name="connsiteY14" fmla="*/ 2578708 h 2889040"/>
              <a:gd name="connsiteX15" fmla="*/ 940465 w 3616406"/>
              <a:gd name="connsiteY15" fmla="*/ 2575126 h 2889040"/>
              <a:gd name="connsiteX16" fmla="*/ 618231 w 3616406"/>
              <a:gd name="connsiteY16" fmla="*/ 2372793 h 2889040"/>
              <a:gd name="connsiteX17" fmla="*/ 995024 w 3616406"/>
              <a:gd name="connsiteY17" fmla="*/ 1719000 h 2889040"/>
              <a:gd name="connsiteX18" fmla="*/ 1018825 w 3616406"/>
              <a:gd name="connsiteY18" fmla="*/ 1132435 h 2889040"/>
              <a:gd name="connsiteX19" fmla="*/ 470775 w 3616406"/>
              <a:gd name="connsiteY19" fmla="*/ 861170 h 2889040"/>
              <a:gd name="connsiteX20" fmla="*/ 5769 w 3616406"/>
              <a:gd name="connsiteY20" fmla="*/ 615785 h 2889040"/>
              <a:gd name="connsiteX0" fmla="*/ 5769 w 3616406"/>
              <a:gd name="connsiteY0" fmla="*/ 615785 h 2889040"/>
              <a:gd name="connsiteX1" fmla="*/ 247874 w 3616406"/>
              <a:gd name="connsiteY1" fmla="*/ 12365 h 2889040"/>
              <a:gd name="connsiteX2" fmla="*/ 784336 w 3616406"/>
              <a:gd name="connsiteY2" fmla="*/ 241879 h 2889040"/>
              <a:gd name="connsiteX3" fmla="*/ 1350948 w 3616406"/>
              <a:gd name="connsiteY3" fmla="*/ 633764 h 2889040"/>
              <a:gd name="connsiteX4" fmla="*/ 2290294 w 3616406"/>
              <a:gd name="connsiteY4" fmla="*/ 408238 h 2889040"/>
              <a:gd name="connsiteX5" fmla="*/ 2861573 w 3616406"/>
              <a:gd name="connsiteY5" fmla="*/ 520554 h 2889040"/>
              <a:gd name="connsiteX6" fmla="*/ 3352740 w 3616406"/>
              <a:gd name="connsiteY6" fmla="*/ 1146920 h 2889040"/>
              <a:gd name="connsiteX7" fmla="*/ 3587871 w 3616406"/>
              <a:gd name="connsiteY7" fmla="*/ 1843606 h 2889040"/>
              <a:gd name="connsiteX8" fmla="*/ 3602964 w 3616406"/>
              <a:gd name="connsiteY8" fmla="*/ 2517098 h 2889040"/>
              <a:gd name="connsiteX9" fmla="*/ 3502467 w 3616406"/>
              <a:gd name="connsiteY9" fmla="*/ 2837525 h 2889040"/>
              <a:gd name="connsiteX10" fmla="*/ 3215657 w 3616406"/>
              <a:gd name="connsiteY10" fmla="*/ 2834593 h 2889040"/>
              <a:gd name="connsiteX11" fmla="*/ 2930617 w 3616406"/>
              <a:gd name="connsiteY11" fmla="*/ 2315660 h 2889040"/>
              <a:gd name="connsiteX12" fmla="*/ 2244409 w 3616406"/>
              <a:gd name="connsiteY12" fmla="*/ 2051067 h 2889040"/>
              <a:gd name="connsiteX13" fmla="*/ 1656321 w 3616406"/>
              <a:gd name="connsiteY13" fmla="*/ 2215231 h 2889040"/>
              <a:gd name="connsiteX14" fmla="*/ 1345709 w 3616406"/>
              <a:gd name="connsiteY14" fmla="*/ 2578708 h 2889040"/>
              <a:gd name="connsiteX15" fmla="*/ 940465 w 3616406"/>
              <a:gd name="connsiteY15" fmla="*/ 2575126 h 2889040"/>
              <a:gd name="connsiteX16" fmla="*/ 618231 w 3616406"/>
              <a:gd name="connsiteY16" fmla="*/ 2372793 h 2889040"/>
              <a:gd name="connsiteX17" fmla="*/ 995024 w 3616406"/>
              <a:gd name="connsiteY17" fmla="*/ 1719000 h 2889040"/>
              <a:gd name="connsiteX18" fmla="*/ 1018825 w 3616406"/>
              <a:gd name="connsiteY18" fmla="*/ 1132435 h 2889040"/>
              <a:gd name="connsiteX19" fmla="*/ 470775 w 3616406"/>
              <a:gd name="connsiteY19" fmla="*/ 861170 h 2889040"/>
              <a:gd name="connsiteX20" fmla="*/ 5769 w 3616406"/>
              <a:gd name="connsiteY20" fmla="*/ 615785 h 2889040"/>
              <a:gd name="connsiteX0" fmla="*/ 5769 w 3603100"/>
              <a:gd name="connsiteY0" fmla="*/ 615785 h 2889040"/>
              <a:gd name="connsiteX1" fmla="*/ 247874 w 3603100"/>
              <a:gd name="connsiteY1" fmla="*/ 12365 h 2889040"/>
              <a:gd name="connsiteX2" fmla="*/ 784336 w 3603100"/>
              <a:gd name="connsiteY2" fmla="*/ 241879 h 2889040"/>
              <a:gd name="connsiteX3" fmla="*/ 1350948 w 3603100"/>
              <a:gd name="connsiteY3" fmla="*/ 633764 h 2889040"/>
              <a:gd name="connsiteX4" fmla="*/ 2290294 w 3603100"/>
              <a:gd name="connsiteY4" fmla="*/ 408238 h 2889040"/>
              <a:gd name="connsiteX5" fmla="*/ 2861573 w 3603100"/>
              <a:gd name="connsiteY5" fmla="*/ 520554 h 2889040"/>
              <a:gd name="connsiteX6" fmla="*/ 3352740 w 3603100"/>
              <a:gd name="connsiteY6" fmla="*/ 1146920 h 2889040"/>
              <a:gd name="connsiteX7" fmla="*/ 3519955 w 3603100"/>
              <a:gd name="connsiteY7" fmla="*/ 1843606 h 2889040"/>
              <a:gd name="connsiteX8" fmla="*/ 3602964 w 3603100"/>
              <a:gd name="connsiteY8" fmla="*/ 2517098 h 2889040"/>
              <a:gd name="connsiteX9" fmla="*/ 3502467 w 3603100"/>
              <a:gd name="connsiteY9" fmla="*/ 2837525 h 2889040"/>
              <a:gd name="connsiteX10" fmla="*/ 3215657 w 3603100"/>
              <a:gd name="connsiteY10" fmla="*/ 2834593 h 2889040"/>
              <a:gd name="connsiteX11" fmla="*/ 2930617 w 3603100"/>
              <a:gd name="connsiteY11" fmla="*/ 2315660 h 2889040"/>
              <a:gd name="connsiteX12" fmla="*/ 2244409 w 3603100"/>
              <a:gd name="connsiteY12" fmla="*/ 2051067 h 2889040"/>
              <a:gd name="connsiteX13" fmla="*/ 1656321 w 3603100"/>
              <a:gd name="connsiteY13" fmla="*/ 2215231 h 2889040"/>
              <a:gd name="connsiteX14" fmla="*/ 1345709 w 3603100"/>
              <a:gd name="connsiteY14" fmla="*/ 2578708 h 2889040"/>
              <a:gd name="connsiteX15" fmla="*/ 940465 w 3603100"/>
              <a:gd name="connsiteY15" fmla="*/ 2575126 h 2889040"/>
              <a:gd name="connsiteX16" fmla="*/ 618231 w 3603100"/>
              <a:gd name="connsiteY16" fmla="*/ 2372793 h 2889040"/>
              <a:gd name="connsiteX17" fmla="*/ 995024 w 3603100"/>
              <a:gd name="connsiteY17" fmla="*/ 1719000 h 2889040"/>
              <a:gd name="connsiteX18" fmla="*/ 1018825 w 3603100"/>
              <a:gd name="connsiteY18" fmla="*/ 1132435 h 2889040"/>
              <a:gd name="connsiteX19" fmla="*/ 470775 w 3603100"/>
              <a:gd name="connsiteY19" fmla="*/ 861170 h 2889040"/>
              <a:gd name="connsiteX20" fmla="*/ 5769 w 3603100"/>
              <a:gd name="connsiteY20" fmla="*/ 615785 h 2889040"/>
              <a:gd name="connsiteX0" fmla="*/ 5769 w 3603112"/>
              <a:gd name="connsiteY0" fmla="*/ 615785 h 2889040"/>
              <a:gd name="connsiteX1" fmla="*/ 247874 w 3603112"/>
              <a:gd name="connsiteY1" fmla="*/ 12365 h 2889040"/>
              <a:gd name="connsiteX2" fmla="*/ 784336 w 3603112"/>
              <a:gd name="connsiteY2" fmla="*/ 241879 h 2889040"/>
              <a:gd name="connsiteX3" fmla="*/ 1350948 w 3603112"/>
              <a:gd name="connsiteY3" fmla="*/ 633764 h 2889040"/>
              <a:gd name="connsiteX4" fmla="*/ 2290294 w 3603112"/>
              <a:gd name="connsiteY4" fmla="*/ 408238 h 2889040"/>
              <a:gd name="connsiteX5" fmla="*/ 2861573 w 3603112"/>
              <a:gd name="connsiteY5" fmla="*/ 520554 h 2889040"/>
              <a:gd name="connsiteX6" fmla="*/ 3330101 w 3603112"/>
              <a:gd name="connsiteY6" fmla="*/ 1170359 h 2889040"/>
              <a:gd name="connsiteX7" fmla="*/ 3519955 w 3603112"/>
              <a:gd name="connsiteY7" fmla="*/ 1843606 h 2889040"/>
              <a:gd name="connsiteX8" fmla="*/ 3602964 w 3603112"/>
              <a:gd name="connsiteY8" fmla="*/ 2517098 h 2889040"/>
              <a:gd name="connsiteX9" fmla="*/ 3502467 w 3603112"/>
              <a:gd name="connsiteY9" fmla="*/ 2837525 h 2889040"/>
              <a:gd name="connsiteX10" fmla="*/ 3215657 w 3603112"/>
              <a:gd name="connsiteY10" fmla="*/ 2834593 h 2889040"/>
              <a:gd name="connsiteX11" fmla="*/ 2930617 w 3603112"/>
              <a:gd name="connsiteY11" fmla="*/ 2315660 h 2889040"/>
              <a:gd name="connsiteX12" fmla="*/ 2244409 w 3603112"/>
              <a:gd name="connsiteY12" fmla="*/ 2051067 h 2889040"/>
              <a:gd name="connsiteX13" fmla="*/ 1656321 w 3603112"/>
              <a:gd name="connsiteY13" fmla="*/ 2215231 h 2889040"/>
              <a:gd name="connsiteX14" fmla="*/ 1345709 w 3603112"/>
              <a:gd name="connsiteY14" fmla="*/ 2578708 h 2889040"/>
              <a:gd name="connsiteX15" fmla="*/ 940465 w 3603112"/>
              <a:gd name="connsiteY15" fmla="*/ 2575126 h 2889040"/>
              <a:gd name="connsiteX16" fmla="*/ 618231 w 3603112"/>
              <a:gd name="connsiteY16" fmla="*/ 2372793 h 2889040"/>
              <a:gd name="connsiteX17" fmla="*/ 995024 w 3603112"/>
              <a:gd name="connsiteY17" fmla="*/ 1719000 h 2889040"/>
              <a:gd name="connsiteX18" fmla="*/ 1018825 w 3603112"/>
              <a:gd name="connsiteY18" fmla="*/ 1132435 h 2889040"/>
              <a:gd name="connsiteX19" fmla="*/ 470775 w 3603112"/>
              <a:gd name="connsiteY19" fmla="*/ 861170 h 2889040"/>
              <a:gd name="connsiteX20" fmla="*/ 5769 w 3603112"/>
              <a:gd name="connsiteY20" fmla="*/ 615785 h 2889040"/>
              <a:gd name="connsiteX0" fmla="*/ 5769 w 3603143"/>
              <a:gd name="connsiteY0" fmla="*/ 615785 h 2889040"/>
              <a:gd name="connsiteX1" fmla="*/ 247874 w 3603143"/>
              <a:gd name="connsiteY1" fmla="*/ 12365 h 2889040"/>
              <a:gd name="connsiteX2" fmla="*/ 784336 w 3603143"/>
              <a:gd name="connsiteY2" fmla="*/ 241879 h 2889040"/>
              <a:gd name="connsiteX3" fmla="*/ 1350948 w 3603143"/>
              <a:gd name="connsiteY3" fmla="*/ 633764 h 2889040"/>
              <a:gd name="connsiteX4" fmla="*/ 2290294 w 3603143"/>
              <a:gd name="connsiteY4" fmla="*/ 408238 h 2889040"/>
              <a:gd name="connsiteX5" fmla="*/ 2861573 w 3603143"/>
              <a:gd name="connsiteY5" fmla="*/ 520554 h 2889040"/>
              <a:gd name="connsiteX6" fmla="*/ 3284824 w 3603143"/>
              <a:gd name="connsiteY6" fmla="*/ 1207862 h 2889040"/>
              <a:gd name="connsiteX7" fmla="*/ 3519955 w 3603143"/>
              <a:gd name="connsiteY7" fmla="*/ 1843606 h 2889040"/>
              <a:gd name="connsiteX8" fmla="*/ 3602964 w 3603143"/>
              <a:gd name="connsiteY8" fmla="*/ 2517098 h 2889040"/>
              <a:gd name="connsiteX9" fmla="*/ 3502467 w 3603143"/>
              <a:gd name="connsiteY9" fmla="*/ 2837525 h 2889040"/>
              <a:gd name="connsiteX10" fmla="*/ 3215657 w 3603143"/>
              <a:gd name="connsiteY10" fmla="*/ 2834593 h 2889040"/>
              <a:gd name="connsiteX11" fmla="*/ 2930617 w 3603143"/>
              <a:gd name="connsiteY11" fmla="*/ 2315660 h 2889040"/>
              <a:gd name="connsiteX12" fmla="*/ 2244409 w 3603143"/>
              <a:gd name="connsiteY12" fmla="*/ 2051067 h 2889040"/>
              <a:gd name="connsiteX13" fmla="*/ 1656321 w 3603143"/>
              <a:gd name="connsiteY13" fmla="*/ 2215231 h 2889040"/>
              <a:gd name="connsiteX14" fmla="*/ 1345709 w 3603143"/>
              <a:gd name="connsiteY14" fmla="*/ 2578708 h 2889040"/>
              <a:gd name="connsiteX15" fmla="*/ 940465 w 3603143"/>
              <a:gd name="connsiteY15" fmla="*/ 2575126 h 2889040"/>
              <a:gd name="connsiteX16" fmla="*/ 618231 w 3603143"/>
              <a:gd name="connsiteY16" fmla="*/ 2372793 h 2889040"/>
              <a:gd name="connsiteX17" fmla="*/ 995024 w 3603143"/>
              <a:gd name="connsiteY17" fmla="*/ 1719000 h 2889040"/>
              <a:gd name="connsiteX18" fmla="*/ 1018825 w 3603143"/>
              <a:gd name="connsiteY18" fmla="*/ 1132435 h 2889040"/>
              <a:gd name="connsiteX19" fmla="*/ 470775 w 3603143"/>
              <a:gd name="connsiteY19" fmla="*/ 861170 h 2889040"/>
              <a:gd name="connsiteX20" fmla="*/ 5769 w 3603143"/>
              <a:gd name="connsiteY20" fmla="*/ 615785 h 2889040"/>
              <a:gd name="connsiteX0" fmla="*/ 5769 w 3748612"/>
              <a:gd name="connsiteY0" fmla="*/ 615785 h 2889040"/>
              <a:gd name="connsiteX1" fmla="*/ 247874 w 3748612"/>
              <a:gd name="connsiteY1" fmla="*/ 12365 h 2889040"/>
              <a:gd name="connsiteX2" fmla="*/ 784336 w 3748612"/>
              <a:gd name="connsiteY2" fmla="*/ 241879 h 2889040"/>
              <a:gd name="connsiteX3" fmla="*/ 1350948 w 3748612"/>
              <a:gd name="connsiteY3" fmla="*/ 633764 h 2889040"/>
              <a:gd name="connsiteX4" fmla="*/ 2290294 w 3748612"/>
              <a:gd name="connsiteY4" fmla="*/ 408238 h 2889040"/>
              <a:gd name="connsiteX5" fmla="*/ 2861573 w 3748612"/>
              <a:gd name="connsiteY5" fmla="*/ 520554 h 2889040"/>
              <a:gd name="connsiteX6" fmla="*/ 3284824 w 3748612"/>
              <a:gd name="connsiteY6" fmla="*/ 1207862 h 2889040"/>
              <a:gd name="connsiteX7" fmla="*/ 3737287 w 3748612"/>
              <a:gd name="connsiteY7" fmla="*/ 1834231 h 2889040"/>
              <a:gd name="connsiteX8" fmla="*/ 3602964 w 3748612"/>
              <a:gd name="connsiteY8" fmla="*/ 2517098 h 2889040"/>
              <a:gd name="connsiteX9" fmla="*/ 3502467 w 3748612"/>
              <a:gd name="connsiteY9" fmla="*/ 2837525 h 2889040"/>
              <a:gd name="connsiteX10" fmla="*/ 3215657 w 3748612"/>
              <a:gd name="connsiteY10" fmla="*/ 2834593 h 2889040"/>
              <a:gd name="connsiteX11" fmla="*/ 2930617 w 3748612"/>
              <a:gd name="connsiteY11" fmla="*/ 2315660 h 2889040"/>
              <a:gd name="connsiteX12" fmla="*/ 2244409 w 3748612"/>
              <a:gd name="connsiteY12" fmla="*/ 2051067 h 2889040"/>
              <a:gd name="connsiteX13" fmla="*/ 1656321 w 3748612"/>
              <a:gd name="connsiteY13" fmla="*/ 2215231 h 2889040"/>
              <a:gd name="connsiteX14" fmla="*/ 1345709 w 3748612"/>
              <a:gd name="connsiteY14" fmla="*/ 2578708 h 2889040"/>
              <a:gd name="connsiteX15" fmla="*/ 940465 w 3748612"/>
              <a:gd name="connsiteY15" fmla="*/ 2575126 h 2889040"/>
              <a:gd name="connsiteX16" fmla="*/ 618231 w 3748612"/>
              <a:gd name="connsiteY16" fmla="*/ 2372793 h 2889040"/>
              <a:gd name="connsiteX17" fmla="*/ 995024 w 3748612"/>
              <a:gd name="connsiteY17" fmla="*/ 1719000 h 2889040"/>
              <a:gd name="connsiteX18" fmla="*/ 1018825 w 3748612"/>
              <a:gd name="connsiteY18" fmla="*/ 1132435 h 2889040"/>
              <a:gd name="connsiteX19" fmla="*/ 470775 w 3748612"/>
              <a:gd name="connsiteY19" fmla="*/ 861170 h 2889040"/>
              <a:gd name="connsiteX20" fmla="*/ 5769 w 3748612"/>
              <a:gd name="connsiteY20" fmla="*/ 615785 h 2889040"/>
              <a:gd name="connsiteX0" fmla="*/ 5769 w 3748612"/>
              <a:gd name="connsiteY0" fmla="*/ 615785 h 2889040"/>
              <a:gd name="connsiteX1" fmla="*/ 247874 w 3748612"/>
              <a:gd name="connsiteY1" fmla="*/ 12365 h 2889040"/>
              <a:gd name="connsiteX2" fmla="*/ 784336 w 3748612"/>
              <a:gd name="connsiteY2" fmla="*/ 241879 h 2889040"/>
              <a:gd name="connsiteX3" fmla="*/ 1350948 w 3748612"/>
              <a:gd name="connsiteY3" fmla="*/ 633764 h 2889040"/>
              <a:gd name="connsiteX4" fmla="*/ 2290294 w 3748612"/>
              <a:gd name="connsiteY4" fmla="*/ 408238 h 2889040"/>
              <a:gd name="connsiteX5" fmla="*/ 2861573 w 3748612"/>
              <a:gd name="connsiteY5" fmla="*/ 520554 h 2889040"/>
              <a:gd name="connsiteX6" fmla="*/ 3284824 w 3748612"/>
              <a:gd name="connsiteY6" fmla="*/ 1207862 h 2889040"/>
              <a:gd name="connsiteX7" fmla="*/ 3737287 w 3748612"/>
              <a:gd name="connsiteY7" fmla="*/ 1834231 h 2889040"/>
              <a:gd name="connsiteX8" fmla="*/ 3602964 w 3748612"/>
              <a:gd name="connsiteY8" fmla="*/ 2517098 h 2889040"/>
              <a:gd name="connsiteX9" fmla="*/ 3502467 w 3748612"/>
              <a:gd name="connsiteY9" fmla="*/ 2837525 h 2889040"/>
              <a:gd name="connsiteX10" fmla="*/ 3215657 w 3748612"/>
              <a:gd name="connsiteY10" fmla="*/ 2834593 h 2889040"/>
              <a:gd name="connsiteX11" fmla="*/ 2930617 w 3748612"/>
              <a:gd name="connsiteY11" fmla="*/ 2315660 h 2889040"/>
              <a:gd name="connsiteX12" fmla="*/ 2244409 w 3748612"/>
              <a:gd name="connsiteY12" fmla="*/ 2051067 h 2889040"/>
              <a:gd name="connsiteX13" fmla="*/ 1656321 w 3748612"/>
              <a:gd name="connsiteY13" fmla="*/ 2215231 h 2889040"/>
              <a:gd name="connsiteX14" fmla="*/ 1345709 w 3748612"/>
              <a:gd name="connsiteY14" fmla="*/ 2578708 h 2889040"/>
              <a:gd name="connsiteX15" fmla="*/ 759355 w 3748612"/>
              <a:gd name="connsiteY15" fmla="*/ 2762642 h 2889040"/>
              <a:gd name="connsiteX16" fmla="*/ 618231 w 3748612"/>
              <a:gd name="connsiteY16" fmla="*/ 2372793 h 2889040"/>
              <a:gd name="connsiteX17" fmla="*/ 995024 w 3748612"/>
              <a:gd name="connsiteY17" fmla="*/ 1719000 h 2889040"/>
              <a:gd name="connsiteX18" fmla="*/ 1018825 w 3748612"/>
              <a:gd name="connsiteY18" fmla="*/ 1132435 h 2889040"/>
              <a:gd name="connsiteX19" fmla="*/ 470775 w 3748612"/>
              <a:gd name="connsiteY19" fmla="*/ 861170 h 2889040"/>
              <a:gd name="connsiteX20" fmla="*/ 5769 w 3748612"/>
              <a:gd name="connsiteY20" fmla="*/ 615785 h 2889040"/>
              <a:gd name="connsiteX0" fmla="*/ 5769 w 3748612"/>
              <a:gd name="connsiteY0" fmla="*/ 615785 h 2889040"/>
              <a:gd name="connsiteX1" fmla="*/ 247874 w 3748612"/>
              <a:gd name="connsiteY1" fmla="*/ 12365 h 2889040"/>
              <a:gd name="connsiteX2" fmla="*/ 784336 w 3748612"/>
              <a:gd name="connsiteY2" fmla="*/ 241879 h 2889040"/>
              <a:gd name="connsiteX3" fmla="*/ 1350948 w 3748612"/>
              <a:gd name="connsiteY3" fmla="*/ 633764 h 2889040"/>
              <a:gd name="connsiteX4" fmla="*/ 2290294 w 3748612"/>
              <a:gd name="connsiteY4" fmla="*/ 408238 h 2889040"/>
              <a:gd name="connsiteX5" fmla="*/ 2861573 w 3748612"/>
              <a:gd name="connsiteY5" fmla="*/ 520554 h 2889040"/>
              <a:gd name="connsiteX6" fmla="*/ 3284824 w 3748612"/>
              <a:gd name="connsiteY6" fmla="*/ 1207862 h 2889040"/>
              <a:gd name="connsiteX7" fmla="*/ 3737287 w 3748612"/>
              <a:gd name="connsiteY7" fmla="*/ 1834231 h 2889040"/>
              <a:gd name="connsiteX8" fmla="*/ 3602964 w 3748612"/>
              <a:gd name="connsiteY8" fmla="*/ 2517098 h 2889040"/>
              <a:gd name="connsiteX9" fmla="*/ 3502467 w 3748612"/>
              <a:gd name="connsiteY9" fmla="*/ 2837525 h 2889040"/>
              <a:gd name="connsiteX10" fmla="*/ 3215657 w 3748612"/>
              <a:gd name="connsiteY10" fmla="*/ 2834593 h 2889040"/>
              <a:gd name="connsiteX11" fmla="*/ 2930617 w 3748612"/>
              <a:gd name="connsiteY11" fmla="*/ 2315660 h 2889040"/>
              <a:gd name="connsiteX12" fmla="*/ 2244409 w 3748612"/>
              <a:gd name="connsiteY12" fmla="*/ 2051067 h 2889040"/>
              <a:gd name="connsiteX13" fmla="*/ 1656321 w 3748612"/>
              <a:gd name="connsiteY13" fmla="*/ 2215231 h 2889040"/>
              <a:gd name="connsiteX14" fmla="*/ 1345709 w 3748612"/>
              <a:gd name="connsiteY14" fmla="*/ 2578708 h 2889040"/>
              <a:gd name="connsiteX15" fmla="*/ 759355 w 3748612"/>
              <a:gd name="connsiteY15" fmla="*/ 2762642 h 2889040"/>
              <a:gd name="connsiteX16" fmla="*/ 500509 w 3748612"/>
              <a:gd name="connsiteY16" fmla="*/ 2372793 h 2889040"/>
              <a:gd name="connsiteX17" fmla="*/ 995024 w 3748612"/>
              <a:gd name="connsiteY17" fmla="*/ 1719000 h 2889040"/>
              <a:gd name="connsiteX18" fmla="*/ 1018825 w 3748612"/>
              <a:gd name="connsiteY18" fmla="*/ 1132435 h 2889040"/>
              <a:gd name="connsiteX19" fmla="*/ 470775 w 3748612"/>
              <a:gd name="connsiteY19" fmla="*/ 861170 h 2889040"/>
              <a:gd name="connsiteX20" fmla="*/ 5769 w 3748612"/>
              <a:gd name="connsiteY20" fmla="*/ 615785 h 2889040"/>
              <a:gd name="connsiteX0" fmla="*/ 5769 w 3748612"/>
              <a:gd name="connsiteY0" fmla="*/ 614484 h 2887739"/>
              <a:gd name="connsiteX1" fmla="*/ 247874 w 3748612"/>
              <a:gd name="connsiteY1" fmla="*/ 11064 h 2887739"/>
              <a:gd name="connsiteX2" fmla="*/ 784336 w 3748612"/>
              <a:gd name="connsiteY2" fmla="*/ 240578 h 2887739"/>
              <a:gd name="connsiteX3" fmla="*/ 1305671 w 3748612"/>
              <a:gd name="connsiteY3" fmla="*/ 454324 h 2887739"/>
              <a:gd name="connsiteX4" fmla="*/ 2290294 w 3748612"/>
              <a:gd name="connsiteY4" fmla="*/ 406937 h 2887739"/>
              <a:gd name="connsiteX5" fmla="*/ 2861573 w 3748612"/>
              <a:gd name="connsiteY5" fmla="*/ 519253 h 2887739"/>
              <a:gd name="connsiteX6" fmla="*/ 3284824 w 3748612"/>
              <a:gd name="connsiteY6" fmla="*/ 1206561 h 2887739"/>
              <a:gd name="connsiteX7" fmla="*/ 3737287 w 3748612"/>
              <a:gd name="connsiteY7" fmla="*/ 1832930 h 2887739"/>
              <a:gd name="connsiteX8" fmla="*/ 3602964 w 3748612"/>
              <a:gd name="connsiteY8" fmla="*/ 2515797 h 2887739"/>
              <a:gd name="connsiteX9" fmla="*/ 3502467 w 3748612"/>
              <a:gd name="connsiteY9" fmla="*/ 2836224 h 2887739"/>
              <a:gd name="connsiteX10" fmla="*/ 3215657 w 3748612"/>
              <a:gd name="connsiteY10" fmla="*/ 2833292 h 2887739"/>
              <a:gd name="connsiteX11" fmla="*/ 2930617 w 3748612"/>
              <a:gd name="connsiteY11" fmla="*/ 2314359 h 2887739"/>
              <a:gd name="connsiteX12" fmla="*/ 2244409 w 3748612"/>
              <a:gd name="connsiteY12" fmla="*/ 2049766 h 2887739"/>
              <a:gd name="connsiteX13" fmla="*/ 1656321 w 3748612"/>
              <a:gd name="connsiteY13" fmla="*/ 2213930 h 2887739"/>
              <a:gd name="connsiteX14" fmla="*/ 1345709 w 3748612"/>
              <a:gd name="connsiteY14" fmla="*/ 2577407 h 2887739"/>
              <a:gd name="connsiteX15" fmla="*/ 759355 w 3748612"/>
              <a:gd name="connsiteY15" fmla="*/ 2761341 h 2887739"/>
              <a:gd name="connsiteX16" fmla="*/ 500509 w 3748612"/>
              <a:gd name="connsiteY16" fmla="*/ 2371492 h 2887739"/>
              <a:gd name="connsiteX17" fmla="*/ 995024 w 3748612"/>
              <a:gd name="connsiteY17" fmla="*/ 1717699 h 2887739"/>
              <a:gd name="connsiteX18" fmla="*/ 1018825 w 3748612"/>
              <a:gd name="connsiteY18" fmla="*/ 1131134 h 2887739"/>
              <a:gd name="connsiteX19" fmla="*/ 470775 w 3748612"/>
              <a:gd name="connsiteY19" fmla="*/ 859869 h 2887739"/>
              <a:gd name="connsiteX20" fmla="*/ 5769 w 3748612"/>
              <a:gd name="connsiteY20" fmla="*/ 614484 h 2887739"/>
              <a:gd name="connsiteX0" fmla="*/ 5859 w 3748702"/>
              <a:gd name="connsiteY0" fmla="*/ 629891 h 2903146"/>
              <a:gd name="connsiteX1" fmla="*/ 247964 w 3748702"/>
              <a:gd name="connsiteY1" fmla="*/ 26471 h 2903146"/>
              <a:gd name="connsiteX2" fmla="*/ 802537 w 3748702"/>
              <a:gd name="connsiteY2" fmla="*/ 143476 h 2903146"/>
              <a:gd name="connsiteX3" fmla="*/ 1305761 w 3748702"/>
              <a:gd name="connsiteY3" fmla="*/ 469731 h 2903146"/>
              <a:gd name="connsiteX4" fmla="*/ 2290384 w 3748702"/>
              <a:gd name="connsiteY4" fmla="*/ 422344 h 2903146"/>
              <a:gd name="connsiteX5" fmla="*/ 2861663 w 3748702"/>
              <a:gd name="connsiteY5" fmla="*/ 534660 h 2903146"/>
              <a:gd name="connsiteX6" fmla="*/ 3284914 w 3748702"/>
              <a:gd name="connsiteY6" fmla="*/ 1221968 h 2903146"/>
              <a:gd name="connsiteX7" fmla="*/ 3737377 w 3748702"/>
              <a:gd name="connsiteY7" fmla="*/ 1848337 h 2903146"/>
              <a:gd name="connsiteX8" fmla="*/ 3603054 w 3748702"/>
              <a:gd name="connsiteY8" fmla="*/ 2531204 h 2903146"/>
              <a:gd name="connsiteX9" fmla="*/ 3502557 w 3748702"/>
              <a:gd name="connsiteY9" fmla="*/ 2851631 h 2903146"/>
              <a:gd name="connsiteX10" fmla="*/ 3215747 w 3748702"/>
              <a:gd name="connsiteY10" fmla="*/ 2848699 h 2903146"/>
              <a:gd name="connsiteX11" fmla="*/ 2930707 w 3748702"/>
              <a:gd name="connsiteY11" fmla="*/ 2329766 h 2903146"/>
              <a:gd name="connsiteX12" fmla="*/ 2244499 w 3748702"/>
              <a:gd name="connsiteY12" fmla="*/ 2065173 h 2903146"/>
              <a:gd name="connsiteX13" fmla="*/ 1656411 w 3748702"/>
              <a:gd name="connsiteY13" fmla="*/ 2229337 h 2903146"/>
              <a:gd name="connsiteX14" fmla="*/ 1345799 w 3748702"/>
              <a:gd name="connsiteY14" fmla="*/ 2592814 h 2903146"/>
              <a:gd name="connsiteX15" fmla="*/ 759445 w 3748702"/>
              <a:gd name="connsiteY15" fmla="*/ 2776748 h 2903146"/>
              <a:gd name="connsiteX16" fmla="*/ 500599 w 3748702"/>
              <a:gd name="connsiteY16" fmla="*/ 2386899 h 2903146"/>
              <a:gd name="connsiteX17" fmla="*/ 995114 w 3748702"/>
              <a:gd name="connsiteY17" fmla="*/ 1733106 h 2903146"/>
              <a:gd name="connsiteX18" fmla="*/ 1018915 w 3748702"/>
              <a:gd name="connsiteY18" fmla="*/ 1146541 h 2903146"/>
              <a:gd name="connsiteX19" fmla="*/ 470865 w 3748702"/>
              <a:gd name="connsiteY19" fmla="*/ 875276 h 2903146"/>
              <a:gd name="connsiteX20" fmla="*/ 5859 w 3748702"/>
              <a:gd name="connsiteY20" fmla="*/ 629891 h 2903146"/>
              <a:gd name="connsiteX0" fmla="*/ 42196 w 3558652"/>
              <a:gd name="connsiteY0" fmla="*/ 589842 h 2900600"/>
              <a:gd name="connsiteX1" fmla="*/ 57914 w 3558652"/>
              <a:gd name="connsiteY1" fmla="*/ 23925 h 2900600"/>
              <a:gd name="connsiteX2" fmla="*/ 612487 w 3558652"/>
              <a:gd name="connsiteY2" fmla="*/ 140930 h 2900600"/>
              <a:gd name="connsiteX3" fmla="*/ 1115711 w 3558652"/>
              <a:gd name="connsiteY3" fmla="*/ 467185 h 2900600"/>
              <a:gd name="connsiteX4" fmla="*/ 2100334 w 3558652"/>
              <a:gd name="connsiteY4" fmla="*/ 419798 h 2900600"/>
              <a:gd name="connsiteX5" fmla="*/ 2671613 w 3558652"/>
              <a:gd name="connsiteY5" fmla="*/ 532114 h 2900600"/>
              <a:gd name="connsiteX6" fmla="*/ 3094864 w 3558652"/>
              <a:gd name="connsiteY6" fmla="*/ 1219422 h 2900600"/>
              <a:gd name="connsiteX7" fmla="*/ 3547327 w 3558652"/>
              <a:gd name="connsiteY7" fmla="*/ 1845791 h 2900600"/>
              <a:gd name="connsiteX8" fmla="*/ 3413004 w 3558652"/>
              <a:gd name="connsiteY8" fmla="*/ 2528658 h 2900600"/>
              <a:gd name="connsiteX9" fmla="*/ 3312507 w 3558652"/>
              <a:gd name="connsiteY9" fmla="*/ 2849085 h 2900600"/>
              <a:gd name="connsiteX10" fmla="*/ 3025697 w 3558652"/>
              <a:gd name="connsiteY10" fmla="*/ 2846153 h 2900600"/>
              <a:gd name="connsiteX11" fmla="*/ 2740657 w 3558652"/>
              <a:gd name="connsiteY11" fmla="*/ 2327220 h 2900600"/>
              <a:gd name="connsiteX12" fmla="*/ 2054449 w 3558652"/>
              <a:gd name="connsiteY12" fmla="*/ 2062627 h 2900600"/>
              <a:gd name="connsiteX13" fmla="*/ 1466361 w 3558652"/>
              <a:gd name="connsiteY13" fmla="*/ 2226791 h 2900600"/>
              <a:gd name="connsiteX14" fmla="*/ 1155749 w 3558652"/>
              <a:gd name="connsiteY14" fmla="*/ 2590268 h 2900600"/>
              <a:gd name="connsiteX15" fmla="*/ 569395 w 3558652"/>
              <a:gd name="connsiteY15" fmla="*/ 2774202 h 2900600"/>
              <a:gd name="connsiteX16" fmla="*/ 310549 w 3558652"/>
              <a:gd name="connsiteY16" fmla="*/ 2384353 h 2900600"/>
              <a:gd name="connsiteX17" fmla="*/ 805064 w 3558652"/>
              <a:gd name="connsiteY17" fmla="*/ 1730560 h 2900600"/>
              <a:gd name="connsiteX18" fmla="*/ 828865 w 3558652"/>
              <a:gd name="connsiteY18" fmla="*/ 1143995 h 2900600"/>
              <a:gd name="connsiteX19" fmla="*/ 280815 w 3558652"/>
              <a:gd name="connsiteY19" fmla="*/ 872730 h 2900600"/>
              <a:gd name="connsiteX20" fmla="*/ 42196 w 3558652"/>
              <a:gd name="connsiteY20" fmla="*/ 589842 h 2900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558652" h="2900600">
                <a:moveTo>
                  <a:pt x="42196" y="589842"/>
                </a:moveTo>
                <a:cubicBezTo>
                  <a:pt x="5046" y="448375"/>
                  <a:pt x="-37134" y="98744"/>
                  <a:pt x="57914" y="23925"/>
                </a:cubicBezTo>
                <a:cubicBezTo>
                  <a:pt x="152962" y="-50894"/>
                  <a:pt x="436188" y="67053"/>
                  <a:pt x="612487" y="140930"/>
                </a:cubicBezTo>
                <a:cubicBezTo>
                  <a:pt x="788787" y="214807"/>
                  <a:pt x="867737" y="420707"/>
                  <a:pt x="1115711" y="467185"/>
                </a:cubicBezTo>
                <a:cubicBezTo>
                  <a:pt x="1363685" y="513663"/>
                  <a:pt x="1841017" y="408977"/>
                  <a:pt x="2100334" y="419798"/>
                </a:cubicBezTo>
                <a:cubicBezTo>
                  <a:pt x="2359651" y="430619"/>
                  <a:pt x="2505858" y="398843"/>
                  <a:pt x="2671613" y="532114"/>
                </a:cubicBezTo>
                <a:cubicBezTo>
                  <a:pt x="2837368" y="665385"/>
                  <a:pt x="2948912" y="1000476"/>
                  <a:pt x="3094864" y="1219422"/>
                </a:cubicBezTo>
                <a:cubicBezTo>
                  <a:pt x="3240816" y="1438368"/>
                  <a:pt x="3494304" y="1627585"/>
                  <a:pt x="3547327" y="1845791"/>
                </a:cubicBezTo>
                <a:cubicBezTo>
                  <a:pt x="3600350" y="2063997"/>
                  <a:pt x="3452141" y="2361442"/>
                  <a:pt x="3413004" y="2528658"/>
                </a:cubicBezTo>
                <a:cubicBezTo>
                  <a:pt x="3373867" y="2695874"/>
                  <a:pt x="3377058" y="2796169"/>
                  <a:pt x="3312507" y="2849085"/>
                </a:cubicBezTo>
                <a:cubicBezTo>
                  <a:pt x="3247956" y="2902001"/>
                  <a:pt x="3121005" y="2933131"/>
                  <a:pt x="3025697" y="2846153"/>
                </a:cubicBezTo>
                <a:cubicBezTo>
                  <a:pt x="2930389" y="2759176"/>
                  <a:pt x="2902532" y="2457808"/>
                  <a:pt x="2740657" y="2327220"/>
                </a:cubicBezTo>
                <a:cubicBezTo>
                  <a:pt x="2578782" y="2196632"/>
                  <a:pt x="2266832" y="2079365"/>
                  <a:pt x="2054449" y="2062627"/>
                </a:cubicBezTo>
                <a:cubicBezTo>
                  <a:pt x="1842066" y="2045889"/>
                  <a:pt x="1616144" y="2138851"/>
                  <a:pt x="1466361" y="2226791"/>
                </a:cubicBezTo>
                <a:cubicBezTo>
                  <a:pt x="1316578" y="2314731"/>
                  <a:pt x="1305243" y="2499033"/>
                  <a:pt x="1155749" y="2590268"/>
                </a:cubicBezTo>
                <a:cubicBezTo>
                  <a:pt x="1006255" y="2681503"/>
                  <a:pt x="710262" y="2808521"/>
                  <a:pt x="569395" y="2774202"/>
                </a:cubicBezTo>
                <a:cubicBezTo>
                  <a:pt x="428528" y="2739883"/>
                  <a:pt x="271271" y="2558293"/>
                  <a:pt x="310549" y="2384353"/>
                </a:cubicBezTo>
                <a:cubicBezTo>
                  <a:pt x="349827" y="2210413"/>
                  <a:pt x="718678" y="1937286"/>
                  <a:pt x="805064" y="1730560"/>
                </a:cubicBezTo>
                <a:cubicBezTo>
                  <a:pt x="891450" y="1523834"/>
                  <a:pt x="908694" y="1242692"/>
                  <a:pt x="828865" y="1143995"/>
                </a:cubicBezTo>
                <a:cubicBezTo>
                  <a:pt x="749036" y="1045298"/>
                  <a:pt x="411926" y="965089"/>
                  <a:pt x="280815" y="872730"/>
                </a:cubicBezTo>
                <a:cubicBezTo>
                  <a:pt x="149704" y="780371"/>
                  <a:pt x="79346" y="731309"/>
                  <a:pt x="42196" y="589842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41" name="円/楕円 40"/>
          <p:cNvSpPr/>
          <p:nvPr/>
        </p:nvSpPr>
        <p:spPr>
          <a:xfrm>
            <a:off x="5897425" y="4574506"/>
            <a:ext cx="95003" cy="95003"/>
          </a:xfrm>
          <a:prstGeom prst="ellipse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円/楕円 41"/>
          <p:cNvSpPr/>
          <p:nvPr/>
        </p:nvSpPr>
        <p:spPr>
          <a:xfrm>
            <a:off x="6010637" y="4441008"/>
            <a:ext cx="95003" cy="95003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フリーフォーム 43"/>
          <p:cNvSpPr/>
          <p:nvPr/>
        </p:nvSpPr>
        <p:spPr>
          <a:xfrm>
            <a:off x="4422929" y="4168787"/>
            <a:ext cx="3235070" cy="2684147"/>
          </a:xfrm>
          <a:custGeom>
            <a:avLst/>
            <a:gdLst>
              <a:gd name="connsiteX0" fmla="*/ 1552491 w 3235070"/>
              <a:gd name="connsiteY0" fmla="*/ 312252 h 2684147"/>
              <a:gd name="connsiteX1" fmla="*/ 1219116 w 3235070"/>
              <a:gd name="connsiteY1" fmla="*/ 359877 h 2684147"/>
              <a:gd name="connsiteX2" fmla="*/ 933366 w 3235070"/>
              <a:gd name="connsiteY2" fmla="*/ 274152 h 2684147"/>
              <a:gd name="connsiteX3" fmla="*/ 419016 w 3235070"/>
              <a:gd name="connsiteY3" fmla="*/ 45552 h 2684147"/>
              <a:gd name="connsiteX4" fmla="*/ 190416 w 3235070"/>
              <a:gd name="connsiteY4" fmla="*/ 16977 h 2684147"/>
              <a:gd name="connsiteX5" fmla="*/ 9441 w 3235070"/>
              <a:gd name="connsiteY5" fmla="*/ 245577 h 2684147"/>
              <a:gd name="connsiteX6" fmla="*/ 57066 w 3235070"/>
              <a:gd name="connsiteY6" fmla="*/ 721827 h 2684147"/>
              <a:gd name="connsiteX7" fmla="*/ 323766 w 3235070"/>
              <a:gd name="connsiteY7" fmla="*/ 1026627 h 2684147"/>
              <a:gd name="connsiteX8" fmla="*/ 628566 w 3235070"/>
              <a:gd name="connsiteY8" fmla="*/ 1198077 h 2684147"/>
              <a:gd name="connsiteX9" fmla="*/ 619041 w 3235070"/>
              <a:gd name="connsiteY9" fmla="*/ 1579077 h 2684147"/>
              <a:gd name="connsiteX10" fmla="*/ 295191 w 3235070"/>
              <a:gd name="connsiteY10" fmla="*/ 1960077 h 2684147"/>
              <a:gd name="connsiteX11" fmla="*/ 247566 w 3235070"/>
              <a:gd name="connsiteY11" fmla="*/ 2379177 h 2684147"/>
              <a:gd name="connsiteX12" fmla="*/ 580941 w 3235070"/>
              <a:gd name="connsiteY12" fmla="*/ 2503002 h 2684147"/>
              <a:gd name="connsiteX13" fmla="*/ 1095291 w 3235070"/>
              <a:gd name="connsiteY13" fmla="*/ 2445852 h 2684147"/>
              <a:gd name="connsiteX14" fmla="*/ 1457241 w 3235070"/>
              <a:gd name="connsiteY14" fmla="*/ 2198202 h 2684147"/>
              <a:gd name="connsiteX15" fmla="*/ 1647741 w 3235070"/>
              <a:gd name="connsiteY15" fmla="*/ 1931502 h 2684147"/>
              <a:gd name="connsiteX16" fmla="*/ 2076366 w 3235070"/>
              <a:gd name="connsiteY16" fmla="*/ 1998177 h 2684147"/>
              <a:gd name="connsiteX17" fmla="*/ 2457366 w 3235070"/>
              <a:gd name="connsiteY17" fmla="*/ 2322027 h 2684147"/>
              <a:gd name="connsiteX18" fmla="*/ 2647866 w 3235070"/>
              <a:gd name="connsiteY18" fmla="*/ 2645877 h 2684147"/>
              <a:gd name="connsiteX19" fmla="*/ 2914566 w 3235070"/>
              <a:gd name="connsiteY19" fmla="*/ 2617302 h 2684147"/>
              <a:gd name="connsiteX20" fmla="*/ 3124116 w 3235070"/>
              <a:gd name="connsiteY20" fmla="*/ 2102952 h 2684147"/>
              <a:gd name="connsiteX21" fmla="*/ 3219366 w 3235070"/>
              <a:gd name="connsiteY21" fmla="*/ 1655277 h 2684147"/>
              <a:gd name="connsiteX22" fmla="*/ 2800266 w 3235070"/>
              <a:gd name="connsiteY22" fmla="*/ 940902 h 2684147"/>
              <a:gd name="connsiteX23" fmla="*/ 2495466 w 3235070"/>
              <a:gd name="connsiteY23" fmla="*/ 445602 h 2684147"/>
              <a:gd name="connsiteX24" fmla="*/ 2000166 w 3235070"/>
              <a:gd name="connsiteY24" fmla="*/ 283677 h 2684147"/>
              <a:gd name="connsiteX25" fmla="*/ 1552491 w 3235070"/>
              <a:gd name="connsiteY25" fmla="*/ 226527 h 2684147"/>
              <a:gd name="connsiteX26" fmla="*/ 1323891 w 3235070"/>
              <a:gd name="connsiteY26" fmla="*/ 312252 h 2684147"/>
              <a:gd name="connsiteX27" fmla="*/ 980991 w 3235070"/>
              <a:gd name="connsiteY27" fmla="*/ 255102 h 2684147"/>
              <a:gd name="connsiteX0" fmla="*/ 1605831 w 3235070"/>
              <a:gd name="connsiteY0" fmla="*/ 327492 h 2684147"/>
              <a:gd name="connsiteX1" fmla="*/ 1219116 w 3235070"/>
              <a:gd name="connsiteY1" fmla="*/ 359877 h 2684147"/>
              <a:gd name="connsiteX2" fmla="*/ 933366 w 3235070"/>
              <a:gd name="connsiteY2" fmla="*/ 274152 h 2684147"/>
              <a:gd name="connsiteX3" fmla="*/ 419016 w 3235070"/>
              <a:gd name="connsiteY3" fmla="*/ 45552 h 2684147"/>
              <a:gd name="connsiteX4" fmla="*/ 190416 w 3235070"/>
              <a:gd name="connsiteY4" fmla="*/ 16977 h 2684147"/>
              <a:gd name="connsiteX5" fmla="*/ 9441 w 3235070"/>
              <a:gd name="connsiteY5" fmla="*/ 245577 h 2684147"/>
              <a:gd name="connsiteX6" fmla="*/ 57066 w 3235070"/>
              <a:gd name="connsiteY6" fmla="*/ 721827 h 2684147"/>
              <a:gd name="connsiteX7" fmla="*/ 323766 w 3235070"/>
              <a:gd name="connsiteY7" fmla="*/ 1026627 h 2684147"/>
              <a:gd name="connsiteX8" fmla="*/ 628566 w 3235070"/>
              <a:gd name="connsiteY8" fmla="*/ 1198077 h 2684147"/>
              <a:gd name="connsiteX9" fmla="*/ 619041 w 3235070"/>
              <a:gd name="connsiteY9" fmla="*/ 1579077 h 2684147"/>
              <a:gd name="connsiteX10" fmla="*/ 295191 w 3235070"/>
              <a:gd name="connsiteY10" fmla="*/ 1960077 h 2684147"/>
              <a:gd name="connsiteX11" fmla="*/ 247566 w 3235070"/>
              <a:gd name="connsiteY11" fmla="*/ 2379177 h 2684147"/>
              <a:gd name="connsiteX12" fmla="*/ 580941 w 3235070"/>
              <a:gd name="connsiteY12" fmla="*/ 2503002 h 2684147"/>
              <a:gd name="connsiteX13" fmla="*/ 1095291 w 3235070"/>
              <a:gd name="connsiteY13" fmla="*/ 2445852 h 2684147"/>
              <a:gd name="connsiteX14" fmla="*/ 1457241 w 3235070"/>
              <a:gd name="connsiteY14" fmla="*/ 2198202 h 2684147"/>
              <a:gd name="connsiteX15" fmla="*/ 1647741 w 3235070"/>
              <a:gd name="connsiteY15" fmla="*/ 1931502 h 2684147"/>
              <a:gd name="connsiteX16" fmla="*/ 2076366 w 3235070"/>
              <a:gd name="connsiteY16" fmla="*/ 1998177 h 2684147"/>
              <a:gd name="connsiteX17" fmla="*/ 2457366 w 3235070"/>
              <a:gd name="connsiteY17" fmla="*/ 2322027 h 2684147"/>
              <a:gd name="connsiteX18" fmla="*/ 2647866 w 3235070"/>
              <a:gd name="connsiteY18" fmla="*/ 2645877 h 2684147"/>
              <a:gd name="connsiteX19" fmla="*/ 2914566 w 3235070"/>
              <a:gd name="connsiteY19" fmla="*/ 2617302 h 2684147"/>
              <a:gd name="connsiteX20" fmla="*/ 3124116 w 3235070"/>
              <a:gd name="connsiteY20" fmla="*/ 2102952 h 2684147"/>
              <a:gd name="connsiteX21" fmla="*/ 3219366 w 3235070"/>
              <a:gd name="connsiteY21" fmla="*/ 1655277 h 2684147"/>
              <a:gd name="connsiteX22" fmla="*/ 2800266 w 3235070"/>
              <a:gd name="connsiteY22" fmla="*/ 940902 h 2684147"/>
              <a:gd name="connsiteX23" fmla="*/ 2495466 w 3235070"/>
              <a:gd name="connsiteY23" fmla="*/ 445602 h 2684147"/>
              <a:gd name="connsiteX24" fmla="*/ 2000166 w 3235070"/>
              <a:gd name="connsiteY24" fmla="*/ 283677 h 2684147"/>
              <a:gd name="connsiteX25" fmla="*/ 1552491 w 3235070"/>
              <a:gd name="connsiteY25" fmla="*/ 226527 h 2684147"/>
              <a:gd name="connsiteX26" fmla="*/ 1323891 w 3235070"/>
              <a:gd name="connsiteY26" fmla="*/ 312252 h 2684147"/>
              <a:gd name="connsiteX27" fmla="*/ 980991 w 3235070"/>
              <a:gd name="connsiteY27" fmla="*/ 255102 h 26841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3235070" h="2684147">
                <a:moveTo>
                  <a:pt x="1605831" y="327492"/>
                </a:moveTo>
                <a:cubicBezTo>
                  <a:pt x="1490737" y="354479"/>
                  <a:pt x="1331194" y="368767"/>
                  <a:pt x="1219116" y="359877"/>
                </a:cubicBezTo>
                <a:cubicBezTo>
                  <a:pt x="1107038" y="350987"/>
                  <a:pt x="1066716" y="326540"/>
                  <a:pt x="933366" y="274152"/>
                </a:cubicBezTo>
                <a:cubicBezTo>
                  <a:pt x="800016" y="221764"/>
                  <a:pt x="542841" y="88414"/>
                  <a:pt x="419016" y="45552"/>
                </a:cubicBezTo>
                <a:cubicBezTo>
                  <a:pt x="295191" y="2690"/>
                  <a:pt x="258678" y="-16360"/>
                  <a:pt x="190416" y="16977"/>
                </a:cubicBezTo>
                <a:cubicBezTo>
                  <a:pt x="122154" y="50314"/>
                  <a:pt x="31666" y="128102"/>
                  <a:pt x="9441" y="245577"/>
                </a:cubicBezTo>
                <a:cubicBezTo>
                  <a:pt x="-12784" y="363052"/>
                  <a:pt x="4678" y="591652"/>
                  <a:pt x="57066" y="721827"/>
                </a:cubicBezTo>
                <a:cubicBezTo>
                  <a:pt x="109453" y="852002"/>
                  <a:pt x="228516" y="947252"/>
                  <a:pt x="323766" y="1026627"/>
                </a:cubicBezTo>
                <a:cubicBezTo>
                  <a:pt x="419016" y="1106002"/>
                  <a:pt x="579354" y="1106002"/>
                  <a:pt x="628566" y="1198077"/>
                </a:cubicBezTo>
                <a:cubicBezTo>
                  <a:pt x="677778" y="1290152"/>
                  <a:pt x="674604" y="1452077"/>
                  <a:pt x="619041" y="1579077"/>
                </a:cubicBezTo>
                <a:cubicBezTo>
                  <a:pt x="563478" y="1706077"/>
                  <a:pt x="357103" y="1826727"/>
                  <a:pt x="295191" y="1960077"/>
                </a:cubicBezTo>
                <a:cubicBezTo>
                  <a:pt x="233279" y="2093427"/>
                  <a:pt x="199941" y="2288690"/>
                  <a:pt x="247566" y="2379177"/>
                </a:cubicBezTo>
                <a:cubicBezTo>
                  <a:pt x="295191" y="2469664"/>
                  <a:pt x="439653" y="2491890"/>
                  <a:pt x="580941" y="2503002"/>
                </a:cubicBezTo>
                <a:cubicBezTo>
                  <a:pt x="722228" y="2514115"/>
                  <a:pt x="949241" y="2496652"/>
                  <a:pt x="1095291" y="2445852"/>
                </a:cubicBezTo>
                <a:cubicBezTo>
                  <a:pt x="1241341" y="2395052"/>
                  <a:pt x="1365166" y="2283927"/>
                  <a:pt x="1457241" y="2198202"/>
                </a:cubicBezTo>
                <a:cubicBezTo>
                  <a:pt x="1549316" y="2112477"/>
                  <a:pt x="1544553" y="1964840"/>
                  <a:pt x="1647741" y="1931502"/>
                </a:cubicBezTo>
                <a:cubicBezTo>
                  <a:pt x="1750929" y="1898165"/>
                  <a:pt x="1941429" y="1933090"/>
                  <a:pt x="2076366" y="1998177"/>
                </a:cubicBezTo>
                <a:cubicBezTo>
                  <a:pt x="2211303" y="2063264"/>
                  <a:pt x="2362116" y="2214077"/>
                  <a:pt x="2457366" y="2322027"/>
                </a:cubicBezTo>
                <a:cubicBezTo>
                  <a:pt x="2552616" y="2429977"/>
                  <a:pt x="2571666" y="2596665"/>
                  <a:pt x="2647866" y="2645877"/>
                </a:cubicBezTo>
                <a:cubicBezTo>
                  <a:pt x="2724066" y="2695089"/>
                  <a:pt x="2835191" y="2707789"/>
                  <a:pt x="2914566" y="2617302"/>
                </a:cubicBezTo>
                <a:cubicBezTo>
                  <a:pt x="2993941" y="2526815"/>
                  <a:pt x="3073316" y="2263289"/>
                  <a:pt x="3124116" y="2102952"/>
                </a:cubicBezTo>
                <a:cubicBezTo>
                  <a:pt x="3174916" y="1942615"/>
                  <a:pt x="3273341" y="1848952"/>
                  <a:pt x="3219366" y="1655277"/>
                </a:cubicBezTo>
                <a:cubicBezTo>
                  <a:pt x="3165391" y="1461602"/>
                  <a:pt x="2920916" y="1142514"/>
                  <a:pt x="2800266" y="940902"/>
                </a:cubicBezTo>
                <a:cubicBezTo>
                  <a:pt x="2679616" y="739290"/>
                  <a:pt x="2628816" y="555139"/>
                  <a:pt x="2495466" y="445602"/>
                </a:cubicBezTo>
                <a:cubicBezTo>
                  <a:pt x="2362116" y="336065"/>
                  <a:pt x="2157328" y="320189"/>
                  <a:pt x="2000166" y="283677"/>
                </a:cubicBezTo>
                <a:cubicBezTo>
                  <a:pt x="1843004" y="247165"/>
                  <a:pt x="1665204" y="221764"/>
                  <a:pt x="1552491" y="226527"/>
                </a:cubicBezTo>
                <a:cubicBezTo>
                  <a:pt x="1439778" y="231289"/>
                  <a:pt x="1419141" y="307490"/>
                  <a:pt x="1323891" y="312252"/>
                </a:cubicBezTo>
                <a:cubicBezTo>
                  <a:pt x="1228641" y="317014"/>
                  <a:pt x="1104816" y="286058"/>
                  <a:pt x="980991" y="255102"/>
                </a:cubicBezTo>
              </a:path>
            </a:pathLst>
          </a:custGeom>
          <a:noFill/>
          <a:ln w="6350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テキスト ボックス 44"/>
          <p:cNvSpPr txBox="1"/>
          <p:nvPr/>
        </p:nvSpPr>
        <p:spPr>
          <a:xfrm>
            <a:off x="5512527" y="5153462"/>
            <a:ext cx="1318242" cy="461665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200" dirty="0" smtClean="0">
                <a:solidFill>
                  <a:srgbClr val="00B050"/>
                </a:solidFill>
              </a:rPr>
              <a:t>緑の粒子が持つ</a:t>
            </a:r>
            <a:endParaRPr kumimoji="1" lang="en-US" altLang="ja-JP" sz="1200" dirty="0" smtClean="0">
              <a:solidFill>
                <a:srgbClr val="00B050"/>
              </a:solidFill>
            </a:endParaRPr>
          </a:p>
          <a:p>
            <a:pPr algn="ctr"/>
            <a:r>
              <a:rPr kumimoji="1" lang="ja-JP" altLang="en-US" sz="1200" dirty="0" smtClean="0">
                <a:solidFill>
                  <a:srgbClr val="00B050"/>
                </a:solidFill>
              </a:rPr>
              <a:t>地図と軌跡</a:t>
            </a:r>
            <a:endParaRPr kumimoji="1" lang="ja-JP" altLang="en-US" sz="1200" dirty="0">
              <a:solidFill>
                <a:srgbClr val="00B05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テキスト ボックス 46"/>
              <p:cNvSpPr txBox="1"/>
              <p:nvPr/>
            </p:nvSpPr>
            <p:spPr>
              <a:xfrm>
                <a:off x="4734533" y="4435209"/>
                <a:ext cx="490454" cy="3470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ja-JP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𝒎</m:t>
                          </m:r>
                        </m:e>
                        <m:sub>
                          <m:r>
                            <a:rPr kumimoji="1" lang="en-US" altLang="ja-JP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kumimoji="1" lang="en-US" altLang="ja-JP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m:rPr>
                              <m:sty m:val="p"/>
                            </m:rPr>
                            <a:rPr lang="en-US" altLang="ja-JP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g</m:t>
                          </m:r>
                          <m:r>
                            <a:rPr kumimoji="1" lang="en-US" altLang="ja-JP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bSup>
                    </m:oMath>
                  </m:oMathPara>
                </a14:m>
                <a:endParaRPr kumimoji="1" lang="ja-JP" alt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7" name="テキスト ボックス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4533" y="4435209"/>
                <a:ext cx="490454" cy="347083"/>
              </a:xfrm>
              <a:prstGeom prst="rect">
                <a:avLst/>
              </a:prstGeom>
              <a:blipFill rotWithShape="0">
                <a:blip r:embed="rId7"/>
                <a:stretch>
                  <a:fillRect l="-6250" t="-3571" r="-10000" b="-1785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直線コネクタ 47"/>
          <p:cNvCxnSpPr>
            <a:stCxn id="47" idx="1"/>
            <a:endCxn id="40" idx="0"/>
          </p:cNvCxnSpPr>
          <p:nvPr/>
        </p:nvCxnSpPr>
        <p:spPr>
          <a:xfrm flipH="1">
            <a:off x="4590431" y="4608751"/>
            <a:ext cx="144102" cy="152795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テキスト ボックス 48"/>
              <p:cNvSpPr txBox="1"/>
              <p:nvPr/>
            </p:nvSpPr>
            <p:spPr>
              <a:xfrm>
                <a:off x="5173805" y="4713488"/>
                <a:ext cx="411074" cy="3484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ja-JP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kumimoji="1" lang="en-US" altLang="ja-JP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1:</m:t>
                          </m:r>
                          <m:r>
                            <a:rPr kumimoji="1" lang="en-US" altLang="ja-JP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kumimoji="1" lang="en-US" altLang="ja-JP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m:rPr>
                              <m:sty m:val="p"/>
                            </m:rPr>
                            <a:rPr kumimoji="1" lang="en-US" altLang="ja-JP" b="0" i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g</m:t>
                          </m:r>
                          <m:r>
                            <a:rPr kumimoji="1" lang="en-US" altLang="ja-JP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bSup>
                    </m:oMath>
                  </m:oMathPara>
                </a14:m>
                <a:endParaRPr kumimoji="1" lang="ja-JP" alt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9" name="テキスト ボックス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3805" y="4713488"/>
                <a:ext cx="411074" cy="348493"/>
              </a:xfrm>
              <a:prstGeom prst="rect">
                <a:avLst/>
              </a:prstGeom>
              <a:blipFill rotWithShape="0">
                <a:blip r:embed="rId8"/>
                <a:stretch>
                  <a:fillRect l="-7463" t="-3509" r="-11940" b="-1754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直線コネクタ 49"/>
          <p:cNvCxnSpPr>
            <a:stCxn id="49" idx="1"/>
            <a:endCxn id="44" idx="7"/>
          </p:cNvCxnSpPr>
          <p:nvPr/>
        </p:nvCxnSpPr>
        <p:spPr>
          <a:xfrm flipH="1">
            <a:off x="4746695" y="4887735"/>
            <a:ext cx="427110" cy="307679"/>
          </a:xfrm>
          <a:prstGeom prst="line">
            <a:avLst/>
          </a:prstGeom>
          <a:ln>
            <a:solidFill>
              <a:srgbClr val="00B05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テキスト ボックス 51"/>
              <p:cNvSpPr txBox="1"/>
              <p:nvPr/>
            </p:nvSpPr>
            <p:spPr>
              <a:xfrm>
                <a:off x="2378438" y="4645970"/>
                <a:ext cx="1166601" cy="3084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ja-JP" sz="16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ja-JP" sz="16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𝒎</m:t>
                          </m:r>
                        </m:e>
                        <m:sub>
                          <m:r>
                            <a:rPr lang="en-US" altLang="ja-JP" sz="16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altLang="ja-JP" sz="16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m:rPr>
                              <m:sty m:val="p"/>
                            </m:rPr>
                            <a:rPr lang="en-US" altLang="ja-JP" sz="160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g</m:t>
                          </m:r>
                          <m:r>
                            <a:rPr lang="en-US" altLang="ja-JP" sz="16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bSup>
                      <m:r>
                        <a:rPr lang="ja-JP" altLang="en-US" sz="1600" dirty="0">
                          <a:latin typeface="Cambria Math" panose="02040503050406030204" pitchFamily="18" charset="0"/>
                        </a:rPr>
                        <m:t>⟵</m:t>
                      </m:r>
                      <m:sSubSup>
                        <m:sSubSupPr>
                          <m:ctrlPr>
                            <a:rPr kumimoji="1" lang="en-US" altLang="ja-JP" sz="16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sz="1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𝒎</m:t>
                          </m:r>
                        </m:e>
                        <m:sub>
                          <m:r>
                            <a:rPr kumimoji="1" lang="en-US" altLang="ja-JP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kumimoji="1" lang="en-US" altLang="ja-JP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m:rPr>
                              <m:sty m:val="p"/>
                            </m:rPr>
                            <a:rPr kumimoji="1" lang="en-US" altLang="ja-JP" sz="16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r</m:t>
                          </m:r>
                          <m:r>
                            <a:rPr kumimoji="1" lang="en-US" altLang="ja-JP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bSup>
                    </m:oMath>
                  </m:oMathPara>
                </a14:m>
                <a:endParaRPr kumimoji="1" lang="ja-JP" altLang="en-US" sz="1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2" name="テキスト ボックス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8438" y="4645970"/>
                <a:ext cx="1166601" cy="308482"/>
              </a:xfrm>
              <a:prstGeom prst="rect">
                <a:avLst/>
              </a:prstGeom>
              <a:blipFill rotWithShape="0">
                <a:blip r:embed="rId9"/>
                <a:stretch>
                  <a:fillRect l="-1563" r="-2604" b="-1372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テキスト ボックス 52"/>
              <p:cNvSpPr txBox="1"/>
              <p:nvPr/>
            </p:nvSpPr>
            <p:spPr>
              <a:xfrm>
                <a:off x="2217842" y="4209362"/>
                <a:ext cx="1504506" cy="30976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ja-JP" sz="16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ja-JP" sz="16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ja-JP" sz="160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1:</m:t>
                          </m:r>
                          <m:r>
                            <a:rPr lang="en-US" altLang="ja-JP" sz="160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altLang="ja-JP" sz="16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m:rPr>
                              <m:sty m:val="p"/>
                            </m:rPr>
                            <a:rPr lang="en-US" altLang="ja-JP" sz="160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g</m:t>
                          </m:r>
                          <m:r>
                            <a:rPr lang="en-US" altLang="ja-JP" sz="16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bSup>
                      <m:r>
                        <a:rPr lang="ja-JP" altLang="en-US" sz="16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⟵</m:t>
                      </m:r>
                      <m:sSubSup>
                        <m:sSubSupPr>
                          <m:ctrlPr>
                            <a:rPr kumimoji="1" lang="en-US" altLang="ja-JP" sz="16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sz="1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kumimoji="1" lang="en-US" altLang="ja-JP" sz="16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1:</m:t>
                          </m:r>
                          <m:r>
                            <a:rPr kumimoji="1" lang="en-US" altLang="ja-JP" sz="16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kumimoji="1" lang="en-US" altLang="ja-JP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m:rPr>
                              <m:sty m:val="p"/>
                            </m:rPr>
                            <a:rPr kumimoji="1" lang="en-US" altLang="ja-JP" sz="16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r</m:t>
                          </m:r>
                          <m:r>
                            <a:rPr kumimoji="1" lang="en-US" altLang="ja-JP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bSup>
                    </m:oMath>
                  </m:oMathPara>
                </a14:m>
                <a:endParaRPr kumimoji="1" lang="ja-JP" altLang="en-US" sz="1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3" name="テキスト ボックス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7842" y="4209362"/>
                <a:ext cx="1504506" cy="309765"/>
              </a:xfrm>
              <a:prstGeom prst="rect">
                <a:avLst/>
              </a:prstGeom>
              <a:blipFill rotWithShape="0">
                <a:blip r:embed="rId10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テキスト ボックス 54"/>
          <p:cNvSpPr txBox="1"/>
          <p:nvPr/>
        </p:nvSpPr>
        <p:spPr>
          <a:xfrm>
            <a:off x="98486" y="4194967"/>
            <a:ext cx="24130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600" dirty="0" smtClean="0"/>
              <a:t>・</a:t>
            </a:r>
            <a:r>
              <a:rPr lang="ja-JP" altLang="en-US" sz="1600" dirty="0" smtClean="0">
                <a:solidFill>
                  <a:srgbClr val="00B0F0"/>
                </a:solidFill>
              </a:rPr>
              <a:t>過去</a:t>
            </a:r>
            <a:r>
              <a:rPr lang="ja-JP" altLang="en-US" sz="1600" dirty="0">
                <a:solidFill>
                  <a:srgbClr val="00B0F0"/>
                </a:solidFill>
              </a:rPr>
              <a:t>の</a:t>
            </a:r>
            <a:r>
              <a:rPr lang="ja-JP" altLang="en-US" sz="1600" dirty="0" smtClean="0">
                <a:solidFill>
                  <a:srgbClr val="00B0F0"/>
                </a:solidFill>
              </a:rPr>
              <a:t>全軌跡</a:t>
            </a:r>
            <a:r>
              <a:rPr lang="ja-JP" altLang="en-US" sz="1600" dirty="0" smtClean="0"/>
              <a:t>を</a:t>
            </a:r>
            <a:r>
              <a:rPr lang="ja-JP" altLang="en-US" sz="1600" dirty="0" smtClean="0">
                <a:solidFill>
                  <a:srgbClr val="FF0000"/>
                </a:solidFill>
              </a:rPr>
              <a:t>コピー</a:t>
            </a:r>
            <a:endParaRPr kumimoji="1" lang="ja-JP" altLang="en-US" sz="1600" dirty="0">
              <a:solidFill>
                <a:srgbClr val="FF0000"/>
              </a:solidFill>
            </a:endParaRPr>
          </a:p>
        </p:txBody>
      </p:sp>
      <p:sp>
        <p:nvSpPr>
          <p:cNvPr id="56" name="テキスト ボックス 55"/>
          <p:cNvSpPr txBox="1"/>
          <p:nvPr/>
        </p:nvSpPr>
        <p:spPr>
          <a:xfrm>
            <a:off x="2644412" y="3390814"/>
            <a:ext cx="12951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 smtClean="0">
                <a:solidFill>
                  <a:srgbClr val="FF0000"/>
                </a:solidFill>
              </a:rPr>
              <a:t>同一となる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57" name="テキスト ボックス 56"/>
          <p:cNvSpPr txBox="1"/>
          <p:nvPr/>
        </p:nvSpPr>
        <p:spPr>
          <a:xfrm>
            <a:off x="84737" y="4507824"/>
            <a:ext cx="24130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600" dirty="0"/>
              <a:t>・</a:t>
            </a:r>
            <a:r>
              <a:rPr lang="ja-JP" altLang="en-US" sz="1600" dirty="0" smtClean="0">
                <a:solidFill>
                  <a:srgbClr val="00B0F0"/>
                </a:solidFill>
              </a:rPr>
              <a:t>過去</a:t>
            </a:r>
            <a:r>
              <a:rPr lang="ja-JP" altLang="en-US" sz="1600" dirty="0">
                <a:solidFill>
                  <a:srgbClr val="00B0F0"/>
                </a:solidFill>
              </a:rPr>
              <a:t>の全軌跡</a:t>
            </a:r>
            <a:r>
              <a:rPr lang="ja-JP" altLang="en-US" sz="1600" dirty="0" smtClean="0"/>
              <a:t>をもとに</a:t>
            </a:r>
            <a:endParaRPr lang="en-US" altLang="ja-JP" sz="1600" dirty="0" smtClean="0"/>
          </a:p>
          <a:p>
            <a:r>
              <a:rPr lang="ja-JP" altLang="en-US" sz="1600" dirty="0" smtClean="0"/>
              <a:t>  作成された地図を</a:t>
            </a:r>
            <a:r>
              <a:rPr lang="ja-JP" altLang="en-US" sz="1600" dirty="0" smtClean="0">
                <a:solidFill>
                  <a:srgbClr val="FF0000"/>
                </a:solidFill>
              </a:rPr>
              <a:t>コピー</a:t>
            </a:r>
            <a:endParaRPr kumimoji="1" lang="ja-JP" altLang="en-US" sz="1600" dirty="0">
              <a:solidFill>
                <a:srgbClr val="FF0000"/>
              </a:solidFill>
            </a:endParaRPr>
          </a:p>
        </p:txBody>
      </p:sp>
      <p:sp>
        <p:nvSpPr>
          <p:cNvPr id="2" name="フリーフォーム 1"/>
          <p:cNvSpPr/>
          <p:nvPr/>
        </p:nvSpPr>
        <p:spPr>
          <a:xfrm>
            <a:off x="7550150" y="3022735"/>
            <a:ext cx="690166" cy="1070580"/>
          </a:xfrm>
          <a:custGeom>
            <a:avLst/>
            <a:gdLst>
              <a:gd name="connsiteX0" fmla="*/ 311150 w 774880"/>
              <a:gd name="connsiteY0" fmla="*/ 32029 h 2044979"/>
              <a:gd name="connsiteX1" fmla="*/ 368300 w 774880"/>
              <a:gd name="connsiteY1" fmla="*/ 76479 h 2044979"/>
              <a:gd name="connsiteX2" fmla="*/ 768350 w 774880"/>
              <a:gd name="connsiteY2" fmla="*/ 698779 h 2044979"/>
              <a:gd name="connsiteX3" fmla="*/ 571500 w 774880"/>
              <a:gd name="connsiteY3" fmla="*/ 1568729 h 2044979"/>
              <a:gd name="connsiteX4" fmla="*/ 0 w 774880"/>
              <a:gd name="connsiteY4" fmla="*/ 2044979 h 2044979"/>
              <a:gd name="connsiteX0" fmla="*/ 368300 w 774880"/>
              <a:gd name="connsiteY0" fmla="*/ 0 h 1968500"/>
              <a:gd name="connsiteX1" fmla="*/ 768350 w 774880"/>
              <a:gd name="connsiteY1" fmla="*/ 622300 h 1968500"/>
              <a:gd name="connsiteX2" fmla="*/ 571500 w 774880"/>
              <a:gd name="connsiteY2" fmla="*/ 1492250 h 1968500"/>
              <a:gd name="connsiteX3" fmla="*/ 0 w 774880"/>
              <a:gd name="connsiteY3" fmla="*/ 1968500 h 1968500"/>
              <a:gd name="connsiteX0" fmla="*/ 368300 w 774880"/>
              <a:gd name="connsiteY0" fmla="*/ 0 h 1968500"/>
              <a:gd name="connsiteX1" fmla="*/ 768350 w 774880"/>
              <a:gd name="connsiteY1" fmla="*/ 654050 h 1968500"/>
              <a:gd name="connsiteX2" fmla="*/ 571500 w 774880"/>
              <a:gd name="connsiteY2" fmla="*/ 1492250 h 1968500"/>
              <a:gd name="connsiteX3" fmla="*/ 0 w 774880"/>
              <a:gd name="connsiteY3" fmla="*/ 1968500 h 1968500"/>
              <a:gd name="connsiteX0" fmla="*/ 368300 w 774880"/>
              <a:gd name="connsiteY0" fmla="*/ 0 h 1968500"/>
              <a:gd name="connsiteX1" fmla="*/ 768350 w 774880"/>
              <a:gd name="connsiteY1" fmla="*/ 695325 h 1968500"/>
              <a:gd name="connsiteX2" fmla="*/ 571500 w 774880"/>
              <a:gd name="connsiteY2" fmla="*/ 1492250 h 1968500"/>
              <a:gd name="connsiteX3" fmla="*/ 0 w 774880"/>
              <a:gd name="connsiteY3" fmla="*/ 1968500 h 1968500"/>
              <a:gd name="connsiteX0" fmla="*/ 368300 w 768385"/>
              <a:gd name="connsiteY0" fmla="*/ 0 h 1968500"/>
              <a:gd name="connsiteX1" fmla="*/ 768350 w 768385"/>
              <a:gd name="connsiteY1" fmla="*/ 695325 h 1968500"/>
              <a:gd name="connsiteX2" fmla="*/ 571500 w 768385"/>
              <a:gd name="connsiteY2" fmla="*/ 1492250 h 1968500"/>
              <a:gd name="connsiteX3" fmla="*/ 0 w 768385"/>
              <a:gd name="connsiteY3" fmla="*/ 1968500 h 1968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68385" h="1968500">
                <a:moveTo>
                  <a:pt x="368300" y="0"/>
                </a:moveTo>
                <a:cubicBezTo>
                  <a:pt x="444500" y="111125"/>
                  <a:pt x="766501" y="446617"/>
                  <a:pt x="768350" y="695325"/>
                </a:cubicBezTo>
                <a:cubicBezTo>
                  <a:pt x="770199" y="944033"/>
                  <a:pt x="699558" y="1280054"/>
                  <a:pt x="571500" y="1492250"/>
                </a:cubicBezTo>
                <a:cubicBezTo>
                  <a:pt x="443442" y="1704446"/>
                  <a:pt x="221721" y="1842558"/>
                  <a:pt x="0" y="1968500"/>
                </a:cubicBezTo>
              </a:path>
            </a:pathLst>
          </a:custGeom>
          <a:noFill/>
          <a:ln>
            <a:solidFill>
              <a:srgbClr val="00B050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33" name="グループ化 32"/>
          <p:cNvGrpSpPr/>
          <p:nvPr/>
        </p:nvGrpSpPr>
        <p:grpSpPr>
          <a:xfrm>
            <a:off x="7990233" y="3295507"/>
            <a:ext cx="475735" cy="475735"/>
            <a:chOff x="8948351" y="3447974"/>
            <a:chExt cx="475735" cy="475735"/>
          </a:xfrm>
        </p:grpSpPr>
        <p:cxnSp>
          <p:nvCxnSpPr>
            <p:cNvPr id="32" name="直線コネクタ 31"/>
            <p:cNvCxnSpPr/>
            <p:nvPr/>
          </p:nvCxnSpPr>
          <p:spPr>
            <a:xfrm>
              <a:off x="8948351" y="3447974"/>
              <a:ext cx="475735" cy="475735"/>
            </a:xfrm>
            <a:prstGeom prst="line">
              <a:avLst/>
            </a:prstGeom>
            <a:ln w="762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線コネクタ 67"/>
            <p:cNvCxnSpPr/>
            <p:nvPr/>
          </p:nvCxnSpPr>
          <p:spPr>
            <a:xfrm flipV="1">
              <a:off x="8948351" y="3447974"/>
              <a:ext cx="475735" cy="475735"/>
            </a:xfrm>
            <a:prstGeom prst="line">
              <a:avLst/>
            </a:prstGeom>
            <a:ln w="762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9" name="テキスト ボックス 68"/>
          <p:cNvSpPr txBox="1"/>
          <p:nvPr/>
        </p:nvSpPr>
        <p:spPr>
          <a:xfrm>
            <a:off x="7947537" y="3843632"/>
            <a:ext cx="12951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 smtClean="0">
                <a:solidFill>
                  <a:srgbClr val="00B050"/>
                </a:solidFill>
              </a:rPr>
              <a:t>破棄される</a:t>
            </a:r>
            <a:endParaRPr kumimoji="1" lang="ja-JP" altLang="en-US" dirty="0">
              <a:solidFill>
                <a:srgbClr val="00B05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テキスト ボックス 69"/>
              <p:cNvSpPr txBox="1"/>
              <p:nvPr/>
            </p:nvSpPr>
            <p:spPr>
              <a:xfrm>
                <a:off x="2384128" y="5073215"/>
                <a:ext cx="1461620" cy="32239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140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ja-JP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ja-JP" sz="14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ja-JP" sz="14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𝒎</m:t>
                              </m:r>
                            </m:e>
                            <m:sub>
                              <m:r>
                                <a:rPr lang="en-US" altLang="ja-JP" sz="1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US" altLang="ja-JP" sz="1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m:rPr>
                                  <m:sty m:val="p"/>
                                </m:rPr>
                                <a:rPr lang="en-US" altLang="ja-JP" sz="1400" b="0" i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g</m:t>
                              </m:r>
                              <m:r>
                                <a:rPr lang="en-US" altLang="ja-JP" sz="1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sup>
                          </m:sSubSup>
                          <m:r>
                            <a:rPr lang="en-US" altLang="ja-JP" sz="1400" i="1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altLang="ja-JP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1400" b="1" i="1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US" altLang="ja-JP" sz="14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altLang="ja-JP" sz="1400" b="1" i="1" smtClean="0"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r>
                                <a:rPr lang="en-US" altLang="ja-JP" sz="1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ja-JP" sz="1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altLang="ja-JP" sz="140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ja-JP" sz="1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ja-JP" sz="1400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altLang="ja-JP" sz="1400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r>
                                <a:rPr lang="en-US" altLang="ja-JP" sz="1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US" altLang="ja-JP" sz="1400" i="1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m:rPr>
                                  <m:sty m:val="p"/>
                                </m:rPr>
                                <a:rPr lang="en-US" altLang="ja-JP" sz="1400" b="0" i="0" smtClean="0">
                                  <a:latin typeface="Cambria Math" panose="02040503050406030204" pitchFamily="18" charset="0"/>
                                </a:rPr>
                                <m:t>g</m:t>
                              </m:r>
                              <m:r>
                                <a:rPr lang="en-US" altLang="ja-JP" sz="1400" i="1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kumimoji="1" lang="ja-JP" altLang="en-US" sz="1400" dirty="0"/>
              </a:p>
            </p:txBody>
          </p:sp>
        </mc:Choice>
        <mc:Fallback xmlns="">
          <p:sp>
            <p:nvSpPr>
              <p:cNvPr id="70" name="テキスト ボックス 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4128" y="5073215"/>
                <a:ext cx="1461620" cy="322396"/>
              </a:xfrm>
              <a:prstGeom prst="rect">
                <a:avLst/>
              </a:prstGeom>
              <a:blipFill rotWithShape="0">
                <a:blip r:embed="rId11"/>
                <a:stretch>
                  <a:fillRect b="-754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直線コネクタ 35"/>
          <p:cNvCxnSpPr/>
          <p:nvPr/>
        </p:nvCxnSpPr>
        <p:spPr>
          <a:xfrm>
            <a:off x="2489826" y="4968426"/>
            <a:ext cx="0" cy="178195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テキスト ボックス 45"/>
          <p:cNvSpPr txBox="1"/>
          <p:nvPr/>
        </p:nvSpPr>
        <p:spPr>
          <a:xfrm>
            <a:off x="-52026" y="3832090"/>
            <a:ext cx="2169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■</a:t>
            </a:r>
            <a:r>
              <a:rPr kumimoji="1" lang="ja-JP" altLang="en-US" b="1" dirty="0" smtClean="0">
                <a:solidFill>
                  <a:srgbClr val="9933FF"/>
                </a:solidFill>
              </a:rPr>
              <a:t>リサンプリング</a:t>
            </a:r>
            <a:r>
              <a:rPr kumimoji="1" lang="ja-JP" altLang="en-US" dirty="0" smtClean="0"/>
              <a:t>時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テキスト ボックス 71"/>
              <p:cNvSpPr txBox="1"/>
              <p:nvPr/>
            </p:nvSpPr>
            <p:spPr>
              <a:xfrm>
                <a:off x="2383857" y="7094316"/>
                <a:ext cx="1179425" cy="3084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ja-JP" sz="16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ja-JP" sz="16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𝒎</m:t>
                          </m:r>
                        </m:e>
                        <m:sub>
                          <m:r>
                            <a:rPr lang="en-US" altLang="ja-JP" sz="16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altLang="ja-JP" sz="16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m:rPr>
                              <m:sty m:val="p"/>
                            </m:rPr>
                            <a:rPr lang="en-US" altLang="ja-JP" sz="160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g</m:t>
                          </m:r>
                          <m:r>
                            <a:rPr lang="en-US" altLang="ja-JP" sz="16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bSup>
                      <m:r>
                        <a:rPr lang="ja-JP" altLang="en-US" sz="1600" dirty="0">
                          <a:latin typeface="Cambria Math" panose="02040503050406030204" pitchFamily="18" charset="0"/>
                        </a:rPr>
                        <m:t>⟵</m:t>
                      </m:r>
                      <m:sSubSup>
                        <m:sSubSupPr>
                          <m:ctrlPr>
                            <a:rPr lang="en-US" altLang="ja-JP" sz="16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ja-JP" sz="16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𝒎</m:t>
                          </m:r>
                        </m:e>
                        <m:sub>
                          <m:r>
                            <a:rPr lang="en-US" altLang="ja-JP" sz="16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altLang="ja-JP" sz="16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m:rPr>
                              <m:sty m:val="p"/>
                            </m:rPr>
                            <a:rPr lang="en-US" altLang="ja-JP" sz="160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g</m:t>
                          </m:r>
                          <m:r>
                            <a:rPr lang="en-US" altLang="ja-JP" sz="16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bSup>
                    </m:oMath>
                  </m:oMathPara>
                </a14:m>
                <a:endParaRPr kumimoji="1" lang="ja-JP" altLang="en-US" sz="1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2" name="テキスト ボックス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3857" y="7094316"/>
                <a:ext cx="1179425" cy="308482"/>
              </a:xfrm>
              <a:prstGeom prst="rect">
                <a:avLst/>
              </a:prstGeom>
              <a:blipFill rotWithShape="0">
                <a:blip r:embed="rId12"/>
                <a:stretch>
                  <a:fillRect l="-1546" r="-2577" b="-160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テキスト ボックス 72"/>
              <p:cNvSpPr txBox="1"/>
              <p:nvPr/>
            </p:nvSpPr>
            <p:spPr>
              <a:xfrm>
                <a:off x="2223261" y="6657708"/>
                <a:ext cx="1504506" cy="30976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ja-JP" sz="16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ja-JP" sz="16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ja-JP" sz="160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1:</m:t>
                          </m:r>
                          <m:r>
                            <a:rPr lang="en-US" altLang="ja-JP" sz="160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altLang="ja-JP" sz="16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m:rPr>
                              <m:sty m:val="p"/>
                            </m:rPr>
                            <a:rPr lang="en-US" altLang="ja-JP" sz="160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g</m:t>
                          </m:r>
                          <m:r>
                            <a:rPr lang="en-US" altLang="ja-JP" sz="16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bSup>
                      <m:r>
                        <a:rPr lang="ja-JP" altLang="en-US" sz="16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⟵</m:t>
                      </m:r>
                      <m:sSubSup>
                        <m:sSubSupPr>
                          <m:ctrlPr>
                            <a:rPr lang="en-US" altLang="ja-JP" sz="16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ja-JP" sz="16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ja-JP" sz="16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1:</m:t>
                          </m:r>
                          <m:r>
                            <a:rPr lang="en-US" altLang="ja-JP" sz="16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altLang="ja-JP" sz="16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m:rPr>
                              <m:sty m:val="p"/>
                            </m:rPr>
                            <a:rPr lang="en-US" altLang="ja-JP" sz="160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g</m:t>
                          </m:r>
                          <m:r>
                            <a:rPr lang="en-US" altLang="ja-JP" sz="16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bSup>
                    </m:oMath>
                  </m:oMathPara>
                </a14:m>
                <a:endParaRPr kumimoji="1" lang="ja-JP" altLang="en-US" sz="1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3" name="テキスト ボックス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3261" y="6657708"/>
                <a:ext cx="1504506" cy="309765"/>
              </a:xfrm>
              <a:prstGeom prst="rect">
                <a:avLst/>
              </a:prstGeom>
              <a:blipFill rotWithShape="0">
                <a:blip r:embed="rId13"/>
                <a:stretch>
                  <a:fillRect b="-1372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テキスト ボックス 73"/>
          <p:cNvSpPr txBox="1"/>
          <p:nvPr/>
        </p:nvSpPr>
        <p:spPr>
          <a:xfrm>
            <a:off x="103905" y="6643313"/>
            <a:ext cx="24130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600" dirty="0" smtClean="0"/>
              <a:t>・</a:t>
            </a:r>
            <a:r>
              <a:rPr lang="ja-JP" altLang="en-US" sz="1600" dirty="0" smtClean="0">
                <a:solidFill>
                  <a:srgbClr val="00B0F0"/>
                </a:solidFill>
              </a:rPr>
              <a:t>過去</a:t>
            </a:r>
            <a:r>
              <a:rPr lang="ja-JP" altLang="en-US" sz="1600" dirty="0">
                <a:solidFill>
                  <a:srgbClr val="00B0F0"/>
                </a:solidFill>
              </a:rPr>
              <a:t>の</a:t>
            </a:r>
            <a:r>
              <a:rPr lang="ja-JP" altLang="en-US" sz="1600" dirty="0" smtClean="0">
                <a:solidFill>
                  <a:srgbClr val="00B0F0"/>
                </a:solidFill>
              </a:rPr>
              <a:t>全軌跡</a:t>
            </a:r>
            <a:r>
              <a:rPr lang="ja-JP" altLang="en-US" sz="1600" dirty="0" smtClean="0"/>
              <a:t>を</a:t>
            </a:r>
            <a:r>
              <a:rPr lang="ja-JP" altLang="en-US" sz="1600" dirty="0" smtClean="0">
                <a:solidFill>
                  <a:srgbClr val="00B050"/>
                </a:solidFill>
              </a:rPr>
              <a:t>保持</a:t>
            </a:r>
            <a:endParaRPr kumimoji="1" lang="ja-JP" altLang="en-US" sz="1600" dirty="0">
              <a:solidFill>
                <a:srgbClr val="00B050"/>
              </a:solidFill>
            </a:endParaRPr>
          </a:p>
        </p:txBody>
      </p:sp>
      <p:sp>
        <p:nvSpPr>
          <p:cNvPr id="75" name="テキスト ボックス 74"/>
          <p:cNvSpPr txBox="1"/>
          <p:nvPr/>
        </p:nvSpPr>
        <p:spPr>
          <a:xfrm>
            <a:off x="90156" y="6956170"/>
            <a:ext cx="24130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600" dirty="0"/>
              <a:t>・</a:t>
            </a:r>
            <a:r>
              <a:rPr lang="ja-JP" altLang="en-US" sz="1600" dirty="0" smtClean="0">
                <a:solidFill>
                  <a:srgbClr val="00B0F0"/>
                </a:solidFill>
              </a:rPr>
              <a:t>過去</a:t>
            </a:r>
            <a:r>
              <a:rPr lang="ja-JP" altLang="en-US" sz="1600" dirty="0">
                <a:solidFill>
                  <a:srgbClr val="00B0F0"/>
                </a:solidFill>
              </a:rPr>
              <a:t>の全軌跡</a:t>
            </a:r>
            <a:r>
              <a:rPr lang="ja-JP" altLang="en-US" sz="1600" dirty="0" smtClean="0"/>
              <a:t>をもとに</a:t>
            </a:r>
            <a:endParaRPr lang="en-US" altLang="ja-JP" sz="1600" dirty="0" smtClean="0"/>
          </a:p>
          <a:p>
            <a:r>
              <a:rPr lang="ja-JP" altLang="en-US" sz="1600" dirty="0" smtClean="0"/>
              <a:t>  作成された地図を</a:t>
            </a:r>
            <a:r>
              <a:rPr lang="ja-JP" altLang="en-US" sz="1600" dirty="0" smtClean="0">
                <a:solidFill>
                  <a:srgbClr val="00B050"/>
                </a:solidFill>
              </a:rPr>
              <a:t>保持</a:t>
            </a:r>
            <a:endParaRPr kumimoji="1" lang="ja-JP" altLang="en-US" sz="1600" dirty="0">
              <a:solidFill>
                <a:srgbClr val="00B050"/>
              </a:solidFill>
            </a:endParaRPr>
          </a:p>
        </p:txBody>
      </p:sp>
      <p:sp>
        <p:nvSpPr>
          <p:cNvPr id="78" name="テキスト ボックス 77"/>
          <p:cNvSpPr txBox="1"/>
          <p:nvPr/>
        </p:nvSpPr>
        <p:spPr>
          <a:xfrm>
            <a:off x="-46607" y="6280436"/>
            <a:ext cx="3531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 smtClean="0"/>
              <a:t>■</a:t>
            </a:r>
            <a:r>
              <a:rPr lang="ja-JP" altLang="en-US" dirty="0"/>
              <a:t>非</a:t>
            </a:r>
            <a:r>
              <a:rPr kumimoji="1" lang="ja-JP" altLang="en-US" b="1" dirty="0" smtClean="0">
                <a:solidFill>
                  <a:srgbClr val="9933FF"/>
                </a:solidFill>
              </a:rPr>
              <a:t>リサンプリング</a:t>
            </a:r>
            <a:r>
              <a:rPr kumimoji="1" lang="ja-JP" altLang="en-US" dirty="0" smtClean="0"/>
              <a:t>時　</a:t>
            </a:r>
            <a:r>
              <a:rPr kumimoji="1" lang="en-US" altLang="ja-JP" dirty="0" smtClean="0"/>
              <a:t>※</a:t>
            </a:r>
            <a:r>
              <a:rPr kumimoji="1" lang="ja-JP" altLang="en-US" dirty="0" smtClean="0"/>
              <a:t>参考</a:t>
            </a:r>
            <a:endParaRPr kumimoji="1" lang="ja-JP" altLang="en-US" dirty="0"/>
          </a:p>
        </p:txBody>
      </p:sp>
      <p:sp>
        <p:nvSpPr>
          <p:cNvPr id="79" name="下矢印 78"/>
          <p:cNvSpPr/>
          <p:nvPr/>
        </p:nvSpPr>
        <p:spPr>
          <a:xfrm rot="16200000">
            <a:off x="203294" y="5666833"/>
            <a:ext cx="419732" cy="33101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0" name="テキスト ボックス 79"/>
          <p:cNvSpPr txBox="1"/>
          <p:nvPr/>
        </p:nvSpPr>
        <p:spPr>
          <a:xfrm>
            <a:off x="609111" y="5416840"/>
            <a:ext cx="32000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600" dirty="0" smtClean="0">
                <a:solidFill>
                  <a:srgbClr val="00B0F0"/>
                </a:solidFill>
              </a:rPr>
              <a:t>過去</a:t>
            </a:r>
            <a:r>
              <a:rPr lang="ja-JP" altLang="en-US" sz="1600" dirty="0">
                <a:solidFill>
                  <a:srgbClr val="00B0F0"/>
                </a:solidFill>
              </a:rPr>
              <a:t>の</a:t>
            </a:r>
            <a:r>
              <a:rPr lang="ja-JP" altLang="en-US" sz="1600" dirty="0" smtClean="0">
                <a:solidFill>
                  <a:srgbClr val="00B0F0"/>
                </a:solidFill>
              </a:rPr>
              <a:t>全軌跡</a:t>
            </a:r>
            <a:r>
              <a:rPr lang="ja-JP" altLang="en-US" sz="1600" dirty="0" smtClean="0"/>
              <a:t>を</a:t>
            </a:r>
            <a:r>
              <a:rPr lang="ja-JP" altLang="en-US" sz="1600" b="1" dirty="0" smtClean="0">
                <a:solidFill>
                  <a:srgbClr val="FF0000"/>
                </a:solidFill>
              </a:rPr>
              <a:t>他の粒子のもの</a:t>
            </a:r>
            <a:r>
              <a:rPr lang="ja-JP" altLang="en-US" sz="1600" dirty="0" smtClean="0">
                <a:solidFill>
                  <a:srgbClr val="FF0000"/>
                </a:solidFill>
              </a:rPr>
              <a:t>に</a:t>
            </a:r>
            <a:endParaRPr lang="en-US" altLang="ja-JP" sz="1600" dirty="0" smtClean="0">
              <a:solidFill>
                <a:srgbClr val="FF0000"/>
              </a:solidFill>
            </a:endParaRPr>
          </a:p>
          <a:p>
            <a:r>
              <a:rPr lang="ja-JP" altLang="en-US" sz="1600" dirty="0" smtClean="0">
                <a:solidFill>
                  <a:srgbClr val="FF0000"/>
                </a:solidFill>
              </a:rPr>
              <a:t>置き換える</a:t>
            </a:r>
            <a:r>
              <a:rPr lang="ja-JP" altLang="en-US" sz="1600" dirty="0"/>
              <a:t>，</a:t>
            </a:r>
            <a:r>
              <a:rPr lang="ja-JP" altLang="en-US" sz="1600" dirty="0" smtClean="0"/>
              <a:t>という</a:t>
            </a:r>
            <a:r>
              <a:rPr lang="ja-JP" altLang="en-US" sz="1600" b="1" dirty="0" smtClean="0">
                <a:solidFill>
                  <a:srgbClr val="9933FF"/>
                </a:solidFill>
              </a:rPr>
              <a:t>選択を行う</a:t>
            </a:r>
            <a:r>
              <a:rPr lang="ja-JP" altLang="en-US" sz="1600" dirty="0" smtClean="0"/>
              <a:t>ことで</a:t>
            </a:r>
            <a:endParaRPr lang="en-US" altLang="ja-JP" sz="1600" dirty="0" smtClean="0"/>
          </a:p>
          <a:p>
            <a:r>
              <a:rPr lang="ja-JP" altLang="en-US" sz="1600" b="1" dirty="0" smtClean="0">
                <a:solidFill>
                  <a:srgbClr val="00B0F0"/>
                </a:solidFill>
              </a:rPr>
              <a:t>完全</a:t>
            </a:r>
            <a:r>
              <a:rPr lang="en-US" altLang="ja-JP" sz="1600" b="1" dirty="0" smtClean="0">
                <a:solidFill>
                  <a:srgbClr val="00B0F0"/>
                </a:solidFill>
              </a:rPr>
              <a:t>SLAM</a:t>
            </a:r>
            <a:r>
              <a:rPr lang="ja-JP" altLang="en-US" sz="1600" b="1" dirty="0" smtClean="0">
                <a:solidFill>
                  <a:srgbClr val="00B0F0"/>
                </a:solidFill>
              </a:rPr>
              <a:t>問題</a:t>
            </a:r>
            <a:r>
              <a:rPr lang="ja-JP" altLang="en-US" sz="1600" dirty="0" smtClean="0"/>
              <a:t>を解いている</a:t>
            </a:r>
            <a:endParaRPr kumimoji="1" lang="ja-JP" altLang="en-US" sz="1600" dirty="0"/>
          </a:p>
        </p:txBody>
      </p:sp>
      <p:sp>
        <p:nvSpPr>
          <p:cNvPr id="81" name="下矢印 80"/>
          <p:cNvSpPr/>
          <p:nvPr/>
        </p:nvSpPr>
        <p:spPr>
          <a:xfrm rot="16200000">
            <a:off x="184245" y="7738023"/>
            <a:ext cx="419732" cy="33101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2" name="テキスト ボックス 81"/>
          <p:cNvSpPr txBox="1"/>
          <p:nvPr/>
        </p:nvSpPr>
        <p:spPr>
          <a:xfrm>
            <a:off x="590063" y="7488030"/>
            <a:ext cx="316979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600" dirty="0" smtClean="0">
                <a:solidFill>
                  <a:srgbClr val="00B0F0"/>
                </a:solidFill>
              </a:rPr>
              <a:t>過去</a:t>
            </a:r>
            <a:r>
              <a:rPr lang="ja-JP" altLang="en-US" sz="1600" dirty="0">
                <a:solidFill>
                  <a:srgbClr val="00B0F0"/>
                </a:solidFill>
              </a:rPr>
              <a:t>の</a:t>
            </a:r>
            <a:r>
              <a:rPr lang="ja-JP" altLang="en-US" sz="1600" dirty="0" smtClean="0">
                <a:solidFill>
                  <a:srgbClr val="00B0F0"/>
                </a:solidFill>
              </a:rPr>
              <a:t>全軌跡</a:t>
            </a:r>
            <a:r>
              <a:rPr lang="ja-JP" altLang="en-US" sz="1600" dirty="0" smtClean="0"/>
              <a:t>を</a:t>
            </a:r>
            <a:r>
              <a:rPr lang="ja-JP" altLang="en-US" sz="1600" b="1" dirty="0" smtClean="0">
                <a:solidFill>
                  <a:srgbClr val="00B050"/>
                </a:solidFill>
              </a:rPr>
              <a:t>自身のもつ情報</a:t>
            </a:r>
            <a:r>
              <a:rPr lang="ja-JP" altLang="en-US" sz="1600" dirty="0" smtClean="0">
                <a:solidFill>
                  <a:srgbClr val="00B050"/>
                </a:solidFill>
              </a:rPr>
              <a:t>で</a:t>
            </a:r>
            <a:endParaRPr lang="en-US" altLang="ja-JP" sz="1600" dirty="0" smtClean="0">
              <a:solidFill>
                <a:srgbClr val="00B050"/>
              </a:solidFill>
            </a:endParaRPr>
          </a:p>
          <a:p>
            <a:r>
              <a:rPr lang="ja-JP" altLang="en-US" sz="1600" dirty="0" smtClean="0">
                <a:solidFill>
                  <a:srgbClr val="00B050"/>
                </a:solidFill>
              </a:rPr>
              <a:t>保持する</a:t>
            </a:r>
            <a:r>
              <a:rPr lang="ja-JP" altLang="en-US" sz="1600" dirty="0"/>
              <a:t>，</a:t>
            </a:r>
            <a:r>
              <a:rPr lang="ja-JP" altLang="en-US" sz="1600" dirty="0" smtClean="0"/>
              <a:t>という</a:t>
            </a:r>
            <a:r>
              <a:rPr lang="ja-JP" altLang="en-US" sz="1600" b="1" dirty="0" smtClean="0">
                <a:solidFill>
                  <a:srgbClr val="9933FF"/>
                </a:solidFill>
              </a:rPr>
              <a:t>選択を行う</a:t>
            </a:r>
            <a:r>
              <a:rPr lang="ja-JP" altLang="en-US" sz="1600" dirty="0" smtClean="0"/>
              <a:t>ことで</a:t>
            </a:r>
            <a:endParaRPr lang="en-US" altLang="ja-JP" sz="1600" dirty="0" smtClean="0"/>
          </a:p>
          <a:p>
            <a:r>
              <a:rPr lang="ja-JP" altLang="en-US" sz="1600" b="1" dirty="0" smtClean="0">
                <a:solidFill>
                  <a:srgbClr val="00B0F0"/>
                </a:solidFill>
              </a:rPr>
              <a:t>完全</a:t>
            </a:r>
            <a:r>
              <a:rPr lang="en-US" altLang="ja-JP" sz="1600" b="1" dirty="0" smtClean="0">
                <a:solidFill>
                  <a:srgbClr val="00B0F0"/>
                </a:solidFill>
              </a:rPr>
              <a:t>SLAM</a:t>
            </a:r>
            <a:r>
              <a:rPr lang="ja-JP" altLang="en-US" sz="1600" b="1" dirty="0" smtClean="0">
                <a:solidFill>
                  <a:srgbClr val="00B0F0"/>
                </a:solidFill>
              </a:rPr>
              <a:t>問題</a:t>
            </a:r>
            <a:r>
              <a:rPr lang="ja-JP" altLang="en-US" sz="1600" dirty="0" smtClean="0"/>
              <a:t>を解いている</a:t>
            </a:r>
            <a:endParaRPr kumimoji="1" lang="ja-JP" altLang="en-US" sz="1600" dirty="0"/>
          </a:p>
        </p:txBody>
      </p:sp>
      <p:cxnSp>
        <p:nvCxnSpPr>
          <p:cNvPr id="85" name="直線矢印コネクタ 84"/>
          <p:cNvCxnSpPr/>
          <p:nvPr/>
        </p:nvCxnSpPr>
        <p:spPr>
          <a:xfrm>
            <a:off x="3801069" y="3022735"/>
            <a:ext cx="360550" cy="107058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正方形/長方形 85"/>
          <p:cNvSpPr/>
          <p:nvPr/>
        </p:nvSpPr>
        <p:spPr>
          <a:xfrm>
            <a:off x="-3117" y="3870190"/>
            <a:ext cx="3848865" cy="2376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7" name="正方形/長方形 86"/>
          <p:cNvSpPr/>
          <p:nvPr/>
        </p:nvSpPr>
        <p:spPr>
          <a:xfrm>
            <a:off x="-3117" y="6284290"/>
            <a:ext cx="3848865" cy="20347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右中かっこ 2"/>
          <p:cNvSpPr/>
          <p:nvPr/>
        </p:nvSpPr>
        <p:spPr>
          <a:xfrm>
            <a:off x="3903335" y="3843631"/>
            <a:ext cx="77191" cy="4500000"/>
          </a:xfrm>
          <a:prstGeom prst="rightBrace">
            <a:avLst>
              <a:gd name="adj1" fmla="val 8333"/>
              <a:gd name="adj2" fmla="val 87107"/>
            </a:avLst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テキスト ボックス 33"/>
          <p:cNvSpPr txBox="1"/>
          <p:nvPr/>
        </p:nvSpPr>
        <p:spPr>
          <a:xfrm>
            <a:off x="4092317" y="7178058"/>
            <a:ext cx="3746758" cy="1200329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b="1" dirty="0" smtClean="0">
                <a:solidFill>
                  <a:srgbClr val="9933FF"/>
                </a:solidFill>
              </a:rPr>
              <a:t>リサンプリング</a:t>
            </a:r>
            <a:r>
              <a:rPr kumimoji="1" lang="ja-JP" altLang="en-US" dirty="0" smtClean="0"/>
              <a:t>しようがしまいが，</a:t>
            </a:r>
            <a:endParaRPr kumimoji="1" lang="en-US" altLang="ja-JP" dirty="0" smtClean="0"/>
          </a:p>
          <a:p>
            <a:pPr algn="ctr"/>
            <a:r>
              <a:rPr lang="ja-JP" altLang="en-US" b="1" dirty="0" smtClean="0">
                <a:solidFill>
                  <a:srgbClr val="00B0F0"/>
                </a:solidFill>
              </a:rPr>
              <a:t>完全</a:t>
            </a:r>
            <a:r>
              <a:rPr lang="en-US" altLang="ja-JP" b="1" dirty="0" smtClean="0">
                <a:solidFill>
                  <a:srgbClr val="00B0F0"/>
                </a:solidFill>
              </a:rPr>
              <a:t>SLAM</a:t>
            </a:r>
            <a:r>
              <a:rPr lang="ja-JP" altLang="en-US" b="1" dirty="0" smtClean="0">
                <a:solidFill>
                  <a:srgbClr val="00B0F0"/>
                </a:solidFill>
              </a:rPr>
              <a:t>問題</a:t>
            </a:r>
            <a:r>
              <a:rPr lang="ja-JP" altLang="en-US" dirty="0" smtClean="0"/>
              <a:t>を解いて</a:t>
            </a:r>
            <a:r>
              <a:rPr kumimoji="1" lang="ja-JP" altLang="en-US" dirty="0" smtClean="0"/>
              <a:t>いる</a:t>
            </a:r>
            <a:endParaRPr kumimoji="1" lang="en-US" altLang="ja-JP" dirty="0" smtClean="0"/>
          </a:p>
          <a:p>
            <a:pPr algn="ctr"/>
            <a:r>
              <a:rPr lang="ja-JP" altLang="en-US" dirty="0"/>
              <a:t>⇒</a:t>
            </a:r>
            <a:r>
              <a:rPr lang="ja-JP" altLang="en-US" dirty="0" smtClean="0"/>
              <a:t> 全粒子において</a:t>
            </a:r>
            <a:r>
              <a:rPr lang="ja-JP" altLang="en-US" dirty="0"/>
              <a:t>，</a:t>
            </a:r>
            <a:r>
              <a:rPr lang="ja-JP" altLang="en-US" dirty="0" smtClean="0"/>
              <a:t>毎時刻必ず</a:t>
            </a:r>
            <a:endParaRPr lang="en-US" altLang="ja-JP" dirty="0" smtClean="0"/>
          </a:p>
          <a:p>
            <a:pPr algn="ctr"/>
            <a:r>
              <a:rPr kumimoji="1" lang="ja-JP" altLang="en-US" b="1" dirty="0" smtClean="0">
                <a:solidFill>
                  <a:srgbClr val="00B0F0"/>
                </a:solidFill>
              </a:rPr>
              <a:t>完全</a:t>
            </a:r>
            <a:r>
              <a:rPr kumimoji="1" lang="en-US" altLang="ja-JP" b="1" dirty="0" smtClean="0">
                <a:solidFill>
                  <a:srgbClr val="00B0F0"/>
                </a:solidFill>
              </a:rPr>
              <a:t>SLAM</a:t>
            </a:r>
            <a:r>
              <a:rPr kumimoji="1" lang="ja-JP" altLang="en-US" b="1" dirty="0" smtClean="0">
                <a:solidFill>
                  <a:srgbClr val="00B0F0"/>
                </a:solidFill>
              </a:rPr>
              <a:t>問題</a:t>
            </a:r>
            <a:r>
              <a:rPr kumimoji="1" lang="ja-JP" altLang="en-US" dirty="0" smtClean="0"/>
              <a:t>を解いている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31738938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正方形/長方形 20"/>
          <p:cNvSpPr/>
          <p:nvPr/>
        </p:nvSpPr>
        <p:spPr>
          <a:xfrm>
            <a:off x="64536" y="1871868"/>
            <a:ext cx="5251755" cy="176205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フリーフォーム 21"/>
          <p:cNvSpPr/>
          <p:nvPr/>
        </p:nvSpPr>
        <p:spPr>
          <a:xfrm>
            <a:off x="123000" y="1895283"/>
            <a:ext cx="5096087" cy="1721358"/>
          </a:xfrm>
          <a:custGeom>
            <a:avLst/>
            <a:gdLst>
              <a:gd name="connsiteX0" fmla="*/ 0 w 5038725"/>
              <a:gd name="connsiteY0" fmla="*/ 819150 h 1485900"/>
              <a:gd name="connsiteX1" fmla="*/ 2428875 w 5038725"/>
              <a:gd name="connsiteY1" fmla="*/ 819150 h 1485900"/>
              <a:gd name="connsiteX2" fmla="*/ 2428875 w 5038725"/>
              <a:gd name="connsiteY2" fmla="*/ 0 h 1485900"/>
              <a:gd name="connsiteX3" fmla="*/ 3400425 w 5038725"/>
              <a:gd name="connsiteY3" fmla="*/ 0 h 1485900"/>
              <a:gd name="connsiteX4" fmla="*/ 3400425 w 5038725"/>
              <a:gd name="connsiteY4" fmla="*/ 790575 h 1485900"/>
              <a:gd name="connsiteX5" fmla="*/ 5038725 w 5038725"/>
              <a:gd name="connsiteY5" fmla="*/ 790575 h 1485900"/>
              <a:gd name="connsiteX6" fmla="*/ 5038725 w 5038725"/>
              <a:gd name="connsiteY6" fmla="*/ 1485900 h 1485900"/>
              <a:gd name="connsiteX7" fmla="*/ 19050 w 5038725"/>
              <a:gd name="connsiteY7" fmla="*/ 1485900 h 1485900"/>
              <a:gd name="connsiteX8" fmla="*/ 0 w 5038725"/>
              <a:gd name="connsiteY8" fmla="*/ 819150 h 1485900"/>
              <a:gd name="connsiteX0" fmla="*/ 2925 w 5041650"/>
              <a:gd name="connsiteY0" fmla="*/ 819150 h 1485900"/>
              <a:gd name="connsiteX1" fmla="*/ 2431800 w 5041650"/>
              <a:gd name="connsiteY1" fmla="*/ 819150 h 1485900"/>
              <a:gd name="connsiteX2" fmla="*/ 2431800 w 5041650"/>
              <a:gd name="connsiteY2" fmla="*/ 0 h 1485900"/>
              <a:gd name="connsiteX3" fmla="*/ 3403350 w 5041650"/>
              <a:gd name="connsiteY3" fmla="*/ 0 h 1485900"/>
              <a:gd name="connsiteX4" fmla="*/ 3403350 w 5041650"/>
              <a:gd name="connsiteY4" fmla="*/ 790575 h 1485900"/>
              <a:gd name="connsiteX5" fmla="*/ 5041650 w 5041650"/>
              <a:gd name="connsiteY5" fmla="*/ 790575 h 1485900"/>
              <a:gd name="connsiteX6" fmla="*/ 5041650 w 5041650"/>
              <a:gd name="connsiteY6" fmla="*/ 1485900 h 1485900"/>
              <a:gd name="connsiteX7" fmla="*/ 0 w 5041650"/>
              <a:gd name="connsiteY7" fmla="*/ 1485900 h 1485900"/>
              <a:gd name="connsiteX8" fmla="*/ 2925 w 5041650"/>
              <a:gd name="connsiteY8" fmla="*/ 819150 h 1485900"/>
              <a:gd name="connsiteX0" fmla="*/ 0 w 5038725"/>
              <a:gd name="connsiteY0" fmla="*/ 819150 h 1485900"/>
              <a:gd name="connsiteX1" fmla="*/ 2428875 w 5038725"/>
              <a:gd name="connsiteY1" fmla="*/ 819150 h 1485900"/>
              <a:gd name="connsiteX2" fmla="*/ 2428875 w 5038725"/>
              <a:gd name="connsiteY2" fmla="*/ 0 h 1485900"/>
              <a:gd name="connsiteX3" fmla="*/ 3400425 w 5038725"/>
              <a:gd name="connsiteY3" fmla="*/ 0 h 1485900"/>
              <a:gd name="connsiteX4" fmla="*/ 3400425 w 5038725"/>
              <a:gd name="connsiteY4" fmla="*/ 790575 h 1485900"/>
              <a:gd name="connsiteX5" fmla="*/ 5038725 w 5038725"/>
              <a:gd name="connsiteY5" fmla="*/ 790575 h 1485900"/>
              <a:gd name="connsiteX6" fmla="*/ 5038725 w 5038725"/>
              <a:gd name="connsiteY6" fmla="*/ 1485900 h 1485900"/>
              <a:gd name="connsiteX7" fmla="*/ 214 w 5038725"/>
              <a:gd name="connsiteY7" fmla="*/ 1485900 h 1485900"/>
              <a:gd name="connsiteX8" fmla="*/ 0 w 5038725"/>
              <a:gd name="connsiteY8" fmla="*/ 819150 h 1485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38725" h="1485900">
                <a:moveTo>
                  <a:pt x="0" y="819150"/>
                </a:moveTo>
                <a:lnTo>
                  <a:pt x="2428875" y="819150"/>
                </a:lnTo>
                <a:lnTo>
                  <a:pt x="2428875" y="0"/>
                </a:lnTo>
                <a:lnTo>
                  <a:pt x="3400425" y="0"/>
                </a:lnTo>
                <a:lnTo>
                  <a:pt x="3400425" y="790575"/>
                </a:lnTo>
                <a:lnTo>
                  <a:pt x="5038725" y="790575"/>
                </a:lnTo>
                <a:lnTo>
                  <a:pt x="5038725" y="1485900"/>
                </a:lnTo>
                <a:lnTo>
                  <a:pt x="214" y="1485900"/>
                </a:lnTo>
                <a:cubicBezTo>
                  <a:pt x="143" y="1263650"/>
                  <a:pt x="71" y="1041400"/>
                  <a:pt x="0" y="819150"/>
                </a:cubicBezTo>
                <a:close/>
              </a:path>
            </a:pathLst>
          </a:custGeom>
          <a:solidFill>
            <a:srgbClr val="E8E8E8"/>
          </a:solidFill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51" name="正方形/長方形 50"/>
          <p:cNvSpPr/>
          <p:nvPr/>
        </p:nvSpPr>
        <p:spPr>
          <a:xfrm>
            <a:off x="64536" y="12119"/>
            <a:ext cx="5251755" cy="176205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53" name="グループ化 52"/>
          <p:cNvGrpSpPr/>
          <p:nvPr/>
        </p:nvGrpSpPr>
        <p:grpSpPr>
          <a:xfrm rot="2116704">
            <a:off x="2625088" y="1011455"/>
            <a:ext cx="304800" cy="304800"/>
            <a:chOff x="2305050" y="3905250"/>
            <a:chExt cx="304800" cy="304800"/>
          </a:xfrm>
        </p:grpSpPr>
        <p:sp>
          <p:nvSpPr>
            <p:cNvPr id="54" name="円/楕円 53"/>
            <p:cNvSpPr/>
            <p:nvPr/>
          </p:nvSpPr>
          <p:spPr>
            <a:xfrm>
              <a:off x="2305050" y="3905250"/>
              <a:ext cx="304800" cy="3048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55" name="直線コネクタ 54"/>
            <p:cNvCxnSpPr>
              <a:endCxn id="54" idx="7"/>
            </p:cNvCxnSpPr>
            <p:nvPr/>
          </p:nvCxnSpPr>
          <p:spPr>
            <a:xfrm flipV="1">
              <a:off x="2460625" y="3949887"/>
              <a:ext cx="104588" cy="9823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" name="円/楕円 55"/>
          <p:cNvSpPr/>
          <p:nvPr/>
        </p:nvSpPr>
        <p:spPr>
          <a:xfrm>
            <a:off x="2794389" y="1127967"/>
            <a:ext cx="36000" cy="36000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7" name="直線コネクタ 56"/>
          <p:cNvCxnSpPr>
            <a:cxnSpLocks noChangeAspect="1"/>
          </p:cNvCxnSpPr>
          <p:nvPr/>
        </p:nvCxnSpPr>
        <p:spPr>
          <a:xfrm flipV="1">
            <a:off x="2819082" y="27597"/>
            <a:ext cx="564802" cy="1101487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コネクタ 57"/>
          <p:cNvCxnSpPr>
            <a:cxnSpLocks noChangeAspect="1"/>
          </p:cNvCxnSpPr>
          <p:nvPr/>
        </p:nvCxnSpPr>
        <p:spPr>
          <a:xfrm flipV="1">
            <a:off x="2799232" y="30771"/>
            <a:ext cx="407739" cy="1109821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コネクタ 58"/>
          <p:cNvCxnSpPr>
            <a:cxnSpLocks noChangeAspect="1"/>
          </p:cNvCxnSpPr>
          <p:nvPr/>
        </p:nvCxnSpPr>
        <p:spPr>
          <a:xfrm flipV="1">
            <a:off x="2799912" y="212393"/>
            <a:ext cx="747600" cy="925485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コネクタ 59"/>
          <p:cNvCxnSpPr>
            <a:cxnSpLocks noChangeAspect="1"/>
          </p:cNvCxnSpPr>
          <p:nvPr/>
        </p:nvCxnSpPr>
        <p:spPr>
          <a:xfrm flipV="1">
            <a:off x="2811341" y="828675"/>
            <a:ext cx="743912" cy="297193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コネクタ 60"/>
          <p:cNvCxnSpPr>
            <a:cxnSpLocks noChangeAspect="1"/>
          </p:cNvCxnSpPr>
          <p:nvPr/>
        </p:nvCxnSpPr>
        <p:spPr>
          <a:xfrm flipV="1">
            <a:off x="2811341" y="956157"/>
            <a:ext cx="761878" cy="16971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コネクタ 61"/>
          <p:cNvCxnSpPr>
            <a:cxnSpLocks noChangeAspect="1"/>
          </p:cNvCxnSpPr>
          <p:nvPr/>
        </p:nvCxnSpPr>
        <p:spPr>
          <a:xfrm flipV="1">
            <a:off x="2811341" y="1125796"/>
            <a:ext cx="2406434" cy="16403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コネクタ 62"/>
          <p:cNvCxnSpPr>
            <a:cxnSpLocks noChangeAspect="1"/>
          </p:cNvCxnSpPr>
          <p:nvPr/>
        </p:nvCxnSpPr>
        <p:spPr>
          <a:xfrm>
            <a:off x="2811341" y="1127967"/>
            <a:ext cx="2406434" cy="169588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コネクタ 63"/>
          <p:cNvCxnSpPr>
            <a:cxnSpLocks noChangeAspect="1"/>
          </p:cNvCxnSpPr>
          <p:nvPr/>
        </p:nvCxnSpPr>
        <p:spPr>
          <a:xfrm>
            <a:off x="2811341" y="1127967"/>
            <a:ext cx="2406434" cy="36140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線コネクタ 64"/>
          <p:cNvCxnSpPr>
            <a:cxnSpLocks noChangeAspect="1"/>
          </p:cNvCxnSpPr>
          <p:nvPr/>
        </p:nvCxnSpPr>
        <p:spPr>
          <a:xfrm>
            <a:off x="2826971" y="1143596"/>
            <a:ext cx="2376000" cy="514132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テキスト ボックス 65"/>
          <p:cNvSpPr txBox="1"/>
          <p:nvPr/>
        </p:nvSpPr>
        <p:spPr>
          <a:xfrm>
            <a:off x="3898543" y="467576"/>
            <a:ext cx="1036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b="1" dirty="0" smtClean="0">
                <a:solidFill>
                  <a:srgbClr val="7030A0"/>
                </a:solidFill>
              </a:rPr>
              <a:t>実観測</a:t>
            </a:r>
            <a:endParaRPr lang="ja-JP" altLang="en-US" b="1" dirty="0">
              <a:solidFill>
                <a:srgbClr val="7030A0"/>
              </a:solidFill>
            </a:endParaRPr>
          </a:p>
        </p:txBody>
      </p:sp>
      <p:sp>
        <p:nvSpPr>
          <p:cNvPr id="67" name="正方形/長方形 66"/>
          <p:cNvSpPr/>
          <p:nvPr/>
        </p:nvSpPr>
        <p:spPr>
          <a:xfrm>
            <a:off x="82139" y="1871868"/>
            <a:ext cx="2714045" cy="176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円/楕円 25"/>
          <p:cNvSpPr/>
          <p:nvPr/>
        </p:nvSpPr>
        <p:spPr>
          <a:xfrm>
            <a:off x="2794389" y="2987716"/>
            <a:ext cx="36000" cy="36000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7" name="直線コネクタ 26"/>
          <p:cNvCxnSpPr>
            <a:cxnSpLocks noChangeAspect="1"/>
          </p:cNvCxnSpPr>
          <p:nvPr/>
        </p:nvCxnSpPr>
        <p:spPr>
          <a:xfrm flipV="1">
            <a:off x="2819082" y="1887346"/>
            <a:ext cx="564802" cy="1101487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コネクタ 27"/>
          <p:cNvCxnSpPr>
            <a:cxnSpLocks noChangeAspect="1"/>
          </p:cNvCxnSpPr>
          <p:nvPr/>
        </p:nvCxnSpPr>
        <p:spPr>
          <a:xfrm flipV="1">
            <a:off x="2799232" y="1890520"/>
            <a:ext cx="407739" cy="1109821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コネクタ 28"/>
          <p:cNvCxnSpPr>
            <a:cxnSpLocks noChangeAspect="1"/>
          </p:cNvCxnSpPr>
          <p:nvPr/>
        </p:nvCxnSpPr>
        <p:spPr>
          <a:xfrm flipV="1">
            <a:off x="2799912" y="2072142"/>
            <a:ext cx="747600" cy="925485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コネクタ 29"/>
          <p:cNvCxnSpPr>
            <a:cxnSpLocks noChangeAspect="1"/>
          </p:cNvCxnSpPr>
          <p:nvPr/>
        </p:nvCxnSpPr>
        <p:spPr>
          <a:xfrm flipV="1">
            <a:off x="2811341" y="2688424"/>
            <a:ext cx="743912" cy="297193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コネクタ 30"/>
          <p:cNvCxnSpPr>
            <a:cxnSpLocks noChangeAspect="1"/>
          </p:cNvCxnSpPr>
          <p:nvPr/>
        </p:nvCxnSpPr>
        <p:spPr>
          <a:xfrm flipV="1">
            <a:off x="2811341" y="2815906"/>
            <a:ext cx="761878" cy="16971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フリーフォーム 67"/>
          <p:cNvSpPr/>
          <p:nvPr/>
        </p:nvSpPr>
        <p:spPr>
          <a:xfrm>
            <a:off x="2786302" y="1873161"/>
            <a:ext cx="426244" cy="1134000"/>
          </a:xfrm>
          <a:custGeom>
            <a:avLst/>
            <a:gdLst>
              <a:gd name="connsiteX0" fmla="*/ 0 w 426244"/>
              <a:gd name="connsiteY0" fmla="*/ 0 h 1112044"/>
              <a:gd name="connsiteX1" fmla="*/ 426244 w 426244"/>
              <a:gd name="connsiteY1" fmla="*/ 0 h 1112044"/>
              <a:gd name="connsiteX2" fmla="*/ 9525 w 426244"/>
              <a:gd name="connsiteY2" fmla="*/ 1112044 h 1112044"/>
              <a:gd name="connsiteX3" fmla="*/ 0 w 426244"/>
              <a:gd name="connsiteY3" fmla="*/ 0 h 1112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6244" h="1112044">
                <a:moveTo>
                  <a:pt x="0" y="0"/>
                </a:moveTo>
                <a:lnTo>
                  <a:pt x="426244" y="0"/>
                </a:lnTo>
                <a:lnTo>
                  <a:pt x="9525" y="111204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cxnSp>
        <p:nvCxnSpPr>
          <p:cNvPr id="32" name="直線コネクタ 31"/>
          <p:cNvCxnSpPr>
            <a:cxnSpLocks noChangeAspect="1"/>
          </p:cNvCxnSpPr>
          <p:nvPr/>
        </p:nvCxnSpPr>
        <p:spPr>
          <a:xfrm flipV="1">
            <a:off x="2811341" y="2985545"/>
            <a:ext cx="2406434" cy="16403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>
            <a:cxnSpLocks noChangeAspect="1"/>
          </p:cNvCxnSpPr>
          <p:nvPr/>
        </p:nvCxnSpPr>
        <p:spPr>
          <a:xfrm>
            <a:off x="2811341" y="2987716"/>
            <a:ext cx="2406434" cy="169588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コネクタ 33"/>
          <p:cNvCxnSpPr>
            <a:cxnSpLocks noChangeAspect="1"/>
          </p:cNvCxnSpPr>
          <p:nvPr/>
        </p:nvCxnSpPr>
        <p:spPr>
          <a:xfrm>
            <a:off x="2811341" y="2987716"/>
            <a:ext cx="2406434" cy="36140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コネクタ 34"/>
          <p:cNvCxnSpPr>
            <a:cxnSpLocks noChangeAspect="1"/>
          </p:cNvCxnSpPr>
          <p:nvPr/>
        </p:nvCxnSpPr>
        <p:spPr>
          <a:xfrm>
            <a:off x="2826971" y="3003345"/>
            <a:ext cx="2376000" cy="514132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フリーフォーム 68"/>
          <p:cNvSpPr/>
          <p:nvPr/>
        </p:nvSpPr>
        <p:spPr>
          <a:xfrm>
            <a:off x="2784713" y="2987868"/>
            <a:ext cx="2520000" cy="648000"/>
          </a:xfrm>
          <a:custGeom>
            <a:avLst/>
            <a:gdLst>
              <a:gd name="connsiteX0" fmla="*/ 0 w 2441575"/>
              <a:gd name="connsiteY0" fmla="*/ 0 h 609600"/>
              <a:gd name="connsiteX1" fmla="*/ 0 w 2441575"/>
              <a:gd name="connsiteY1" fmla="*/ 609600 h 609600"/>
              <a:gd name="connsiteX2" fmla="*/ 2441575 w 2441575"/>
              <a:gd name="connsiteY2" fmla="*/ 609600 h 609600"/>
              <a:gd name="connsiteX3" fmla="*/ 2441575 w 2441575"/>
              <a:gd name="connsiteY3" fmla="*/ 517525 h 609600"/>
              <a:gd name="connsiteX4" fmla="*/ 0 w 2441575"/>
              <a:gd name="connsiteY4" fmla="*/ 0 h 60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41575" h="609600">
                <a:moveTo>
                  <a:pt x="0" y="0"/>
                </a:moveTo>
                <a:lnTo>
                  <a:pt x="0" y="609600"/>
                </a:lnTo>
                <a:lnTo>
                  <a:pt x="2441575" y="609600"/>
                </a:lnTo>
                <a:lnTo>
                  <a:pt x="2441575" y="517525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grpSp>
        <p:nvGrpSpPr>
          <p:cNvPr id="23" name="グループ化 22"/>
          <p:cNvGrpSpPr/>
          <p:nvPr/>
        </p:nvGrpSpPr>
        <p:grpSpPr>
          <a:xfrm rot="2116704">
            <a:off x="2625088" y="2871204"/>
            <a:ext cx="304800" cy="304800"/>
            <a:chOff x="2305050" y="3905250"/>
            <a:chExt cx="304800" cy="304800"/>
          </a:xfrm>
        </p:grpSpPr>
        <p:sp>
          <p:nvSpPr>
            <p:cNvPr id="24" name="円/楕円 23"/>
            <p:cNvSpPr/>
            <p:nvPr/>
          </p:nvSpPr>
          <p:spPr>
            <a:xfrm>
              <a:off x="2305050" y="3905250"/>
              <a:ext cx="304800" cy="3048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25" name="直線コネクタ 24"/>
            <p:cNvCxnSpPr>
              <a:endCxn id="24" idx="7"/>
            </p:cNvCxnSpPr>
            <p:nvPr/>
          </p:nvCxnSpPr>
          <p:spPr>
            <a:xfrm flipV="1">
              <a:off x="2460625" y="3949887"/>
              <a:ext cx="104588" cy="9823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1" name="正方形/長方形 70"/>
          <p:cNvSpPr/>
          <p:nvPr/>
        </p:nvSpPr>
        <p:spPr>
          <a:xfrm>
            <a:off x="5498758" y="1864898"/>
            <a:ext cx="5251755" cy="176205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2" name="フリーフォーム 71"/>
          <p:cNvSpPr/>
          <p:nvPr/>
        </p:nvSpPr>
        <p:spPr>
          <a:xfrm>
            <a:off x="5557222" y="1888313"/>
            <a:ext cx="5096087" cy="1721358"/>
          </a:xfrm>
          <a:custGeom>
            <a:avLst/>
            <a:gdLst>
              <a:gd name="connsiteX0" fmla="*/ 0 w 5038725"/>
              <a:gd name="connsiteY0" fmla="*/ 819150 h 1485900"/>
              <a:gd name="connsiteX1" fmla="*/ 2428875 w 5038725"/>
              <a:gd name="connsiteY1" fmla="*/ 819150 h 1485900"/>
              <a:gd name="connsiteX2" fmla="*/ 2428875 w 5038725"/>
              <a:gd name="connsiteY2" fmla="*/ 0 h 1485900"/>
              <a:gd name="connsiteX3" fmla="*/ 3400425 w 5038725"/>
              <a:gd name="connsiteY3" fmla="*/ 0 h 1485900"/>
              <a:gd name="connsiteX4" fmla="*/ 3400425 w 5038725"/>
              <a:gd name="connsiteY4" fmla="*/ 790575 h 1485900"/>
              <a:gd name="connsiteX5" fmla="*/ 5038725 w 5038725"/>
              <a:gd name="connsiteY5" fmla="*/ 790575 h 1485900"/>
              <a:gd name="connsiteX6" fmla="*/ 5038725 w 5038725"/>
              <a:gd name="connsiteY6" fmla="*/ 1485900 h 1485900"/>
              <a:gd name="connsiteX7" fmla="*/ 19050 w 5038725"/>
              <a:gd name="connsiteY7" fmla="*/ 1485900 h 1485900"/>
              <a:gd name="connsiteX8" fmla="*/ 0 w 5038725"/>
              <a:gd name="connsiteY8" fmla="*/ 819150 h 1485900"/>
              <a:gd name="connsiteX0" fmla="*/ 2925 w 5041650"/>
              <a:gd name="connsiteY0" fmla="*/ 819150 h 1485900"/>
              <a:gd name="connsiteX1" fmla="*/ 2431800 w 5041650"/>
              <a:gd name="connsiteY1" fmla="*/ 819150 h 1485900"/>
              <a:gd name="connsiteX2" fmla="*/ 2431800 w 5041650"/>
              <a:gd name="connsiteY2" fmla="*/ 0 h 1485900"/>
              <a:gd name="connsiteX3" fmla="*/ 3403350 w 5041650"/>
              <a:gd name="connsiteY3" fmla="*/ 0 h 1485900"/>
              <a:gd name="connsiteX4" fmla="*/ 3403350 w 5041650"/>
              <a:gd name="connsiteY4" fmla="*/ 790575 h 1485900"/>
              <a:gd name="connsiteX5" fmla="*/ 5041650 w 5041650"/>
              <a:gd name="connsiteY5" fmla="*/ 790575 h 1485900"/>
              <a:gd name="connsiteX6" fmla="*/ 5041650 w 5041650"/>
              <a:gd name="connsiteY6" fmla="*/ 1485900 h 1485900"/>
              <a:gd name="connsiteX7" fmla="*/ 0 w 5041650"/>
              <a:gd name="connsiteY7" fmla="*/ 1485900 h 1485900"/>
              <a:gd name="connsiteX8" fmla="*/ 2925 w 5041650"/>
              <a:gd name="connsiteY8" fmla="*/ 819150 h 1485900"/>
              <a:gd name="connsiteX0" fmla="*/ 0 w 5038725"/>
              <a:gd name="connsiteY0" fmla="*/ 819150 h 1485900"/>
              <a:gd name="connsiteX1" fmla="*/ 2428875 w 5038725"/>
              <a:gd name="connsiteY1" fmla="*/ 819150 h 1485900"/>
              <a:gd name="connsiteX2" fmla="*/ 2428875 w 5038725"/>
              <a:gd name="connsiteY2" fmla="*/ 0 h 1485900"/>
              <a:gd name="connsiteX3" fmla="*/ 3400425 w 5038725"/>
              <a:gd name="connsiteY3" fmla="*/ 0 h 1485900"/>
              <a:gd name="connsiteX4" fmla="*/ 3400425 w 5038725"/>
              <a:gd name="connsiteY4" fmla="*/ 790575 h 1485900"/>
              <a:gd name="connsiteX5" fmla="*/ 5038725 w 5038725"/>
              <a:gd name="connsiteY5" fmla="*/ 790575 h 1485900"/>
              <a:gd name="connsiteX6" fmla="*/ 5038725 w 5038725"/>
              <a:gd name="connsiteY6" fmla="*/ 1485900 h 1485900"/>
              <a:gd name="connsiteX7" fmla="*/ 214 w 5038725"/>
              <a:gd name="connsiteY7" fmla="*/ 1485900 h 1485900"/>
              <a:gd name="connsiteX8" fmla="*/ 0 w 5038725"/>
              <a:gd name="connsiteY8" fmla="*/ 819150 h 1485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38725" h="1485900">
                <a:moveTo>
                  <a:pt x="0" y="819150"/>
                </a:moveTo>
                <a:lnTo>
                  <a:pt x="2428875" y="819150"/>
                </a:lnTo>
                <a:lnTo>
                  <a:pt x="2428875" y="0"/>
                </a:lnTo>
                <a:lnTo>
                  <a:pt x="3400425" y="0"/>
                </a:lnTo>
                <a:lnTo>
                  <a:pt x="3400425" y="790575"/>
                </a:lnTo>
                <a:lnTo>
                  <a:pt x="5038725" y="790575"/>
                </a:lnTo>
                <a:lnTo>
                  <a:pt x="5038725" y="1485900"/>
                </a:lnTo>
                <a:lnTo>
                  <a:pt x="214" y="1485900"/>
                </a:lnTo>
                <a:cubicBezTo>
                  <a:pt x="143" y="1263650"/>
                  <a:pt x="71" y="1041400"/>
                  <a:pt x="0" y="819150"/>
                </a:cubicBezTo>
                <a:close/>
              </a:path>
            </a:pathLst>
          </a:custGeom>
          <a:solidFill>
            <a:srgbClr val="F7F7F7"/>
          </a:solidFill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74" name="正方形/長方形 73"/>
          <p:cNvSpPr/>
          <p:nvPr/>
        </p:nvSpPr>
        <p:spPr>
          <a:xfrm>
            <a:off x="5516361" y="1864898"/>
            <a:ext cx="2714045" cy="176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5" name="円/楕円 74"/>
          <p:cNvSpPr/>
          <p:nvPr/>
        </p:nvSpPr>
        <p:spPr>
          <a:xfrm>
            <a:off x="8228611" y="2980746"/>
            <a:ext cx="36000" cy="36000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76" name="直線コネクタ 75"/>
          <p:cNvCxnSpPr>
            <a:cxnSpLocks noChangeAspect="1"/>
          </p:cNvCxnSpPr>
          <p:nvPr/>
        </p:nvCxnSpPr>
        <p:spPr>
          <a:xfrm flipV="1">
            <a:off x="8420945" y="1903237"/>
            <a:ext cx="504000" cy="982909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線コネクタ 76"/>
          <p:cNvCxnSpPr>
            <a:cxnSpLocks noChangeAspect="1"/>
          </p:cNvCxnSpPr>
          <p:nvPr/>
        </p:nvCxnSpPr>
        <p:spPr>
          <a:xfrm flipV="1">
            <a:off x="8423954" y="1891170"/>
            <a:ext cx="360000" cy="97988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線コネクタ 77"/>
          <p:cNvCxnSpPr>
            <a:cxnSpLocks noChangeAspect="1"/>
          </p:cNvCxnSpPr>
          <p:nvPr/>
        </p:nvCxnSpPr>
        <p:spPr>
          <a:xfrm flipV="1">
            <a:off x="8386534" y="2171852"/>
            <a:ext cx="612000" cy="75762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線コネクタ 78"/>
          <p:cNvCxnSpPr>
            <a:cxnSpLocks noChangeAspect="1"/>
          </p:cNvCxnSpPr>
          <p:nvPr/>
        </p:nvCxnSpPr>
        <p:spPr>
          <a:xfrm flipV="1">
            <a:off x="8375103" y="2696694"/>
            <a:ext cx="612000" cy="244494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線コネクタ 79"/>
          <p:cNvCxnSpPr>
            <a:cxnSpLocks noChangeAspect="1"/>
          </p:cNvCxnSpPr>
          <p:nvPr/>
        </p:nvCxnSpPr>
        <p:spPr>
          <a:xfrm flipV="1">
            <a:off x="8390343" y="2793698"/>
            <a:ext cx="648000" cy="144344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フリーフォーム 80"/>
          <p:cNvSpPr/>
          <p:nvPr/>
        </p:nvSpPr>
        <p:spPr>
          <a:xfrm>
            <a:off x="8218618" y="1866191"/>
            <a:ext cx="426244" cy="1134000"/>
          </a:xfrm>
          <a:custGeom>
            <a:avLst/>
            <a:gdLst>
              <a:gd name="connsiteX0" fmla="*/ 0 w 426244"/>
              <a:gd name="connsiteY0" fmla="*/ 0 h 1112044"/>
              <a:gd name="connsiteX1" fmla="*/ 426244 w 426244"/>
              <a:gd name="connsiteY1" fmla="*/ 0 h 1112044"/>
              <a:gd name="connsiteX2" fmla="*/ 9525 w 426244"/>
              <a:gd name="connsiteY2" fmla="*/ 1112044 h 1112044"/>
              <a:gd name="connsiteX3" fmla="*/ 0 w 426244"/>
              <a:gd name="connsiteY3" fmla="*/ 0 h 1112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6244" h="1112044">
                <a:moveTo>
                  <a:pt x="0" y="0"/>
                </a:moveTo>
                <a:lnTo>
                  <a:pt x="426244" y="0"/>
                </a:lnTo>
                <a:lnTo>
                  <a:pt x="9525" y="111204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cxnSp>
        <p:nvCxnSpPr>
          <p:cNvPr id="82" name="直線コネクタ 81"/>
          <p:cNvCxnSpPr>
            <a:cxnSpLocks noChangeAspect="1"/>
          </p:cNvCxnSpPr>
          <p:nvPr/>
        </p:nvCxnSpPr>
        <p:spPr>
          <a:xfrm flipV="1">
            <a:off x="8390343" y="2917617"/>
            <a:ext cx="2268000" cy="15461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線コネクタ 82"/>
          <p:cNvCxnSpPr>
            <a:cxnSpLocks noChangeAspect="1"/>
          </p:cNvCxnSpPr>
          <p:nvPr/>
        </p:nvCxnSpPr>
        <p:spPr>
          <a:xfrm>
            <a:off x="8397963" y="2919789"/>
            <a:ext cx="2232000" cy="157295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線コネクタ 83"/>
          <p:cNvCxnSpPr>
            <a:cxnSpLocks noChangeAspect="1"/>
          </p:cNvCxnSpPr>
          <p:nvPr/>
        </p:nvCxnSpPr>
        <p:spPr>
          <a:xfrm>
            <a:off x="8397963" y="2919788"/>
            <a:ext cx="2232000" cy="335203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線コネクタ 84"/>
          <p:cNvCxnSpPr>
            <a:cxnSpLocks noChangeAspect="1"/>
          </p:cNvCxnSpPr>
          <p:nvPr/>
        </p:nvCxnSpPr>
        <p:spPr>
          <a:xfrm>
            <a:off x="8413593" y="2943035"/>
            <a:ext cx="2232000" cy="482972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フリーフォーム 85"/>
          <p:cNvSpPr/>
          <p:nvPr/>
        </p:nvSpPr>
        <p:spPr>
          <a:xfrm>
            <a:off x="8218935" y="2980898"/>
            <a:ext cx="2520000" cy="648000"/>
          </a:xfrm>
          <a:custGeom>
            <a:avLst/>
            <a:gdLst>
              <a:gd name="connsiteX0" fmla="*/ 0 w 2441575"/>
              <a:gd name="connsiteY0" fmla="*/ 0 h 609600"/>
              <a:gd name="connsiteX1" fmla="*/ 0 w 2441575"/>
              <a:gd name="connsiteY1" fmla="*/ 609600 h 609600"/>
              <a:gd name="connsiteX2" fmla="*/ 2441575 w 2441575"/>
              <a:gd name="connsiteY2" fmla="*/ 609600 h 609600"/>
              <a:gd name="connsiteX3" fmla="*/ 2441575 w 2441575"/>
              <a:gd name="connsiteY3" fmla="*/ 517525 h 609600"/>
              <a:gd name="connsiteX4" fmla="*/ 0 w 2441575"/>
              <a:gd name="connsiteY4" fmla="*/ 0 h 60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41575" h="609600">
                <a:moveTo>
                  <a:pt x="0" y="0"/>
                </a:moveTo>
                <a:lnTo>
                  <a:pt x="0" y="609600"/>
                </a:lnTo>
                <a:lnTo>
                  <a:pt x="2441575" y="609600"/>
                </a:lnTo>
                <a:lnTo>
                  <a:pt x="2441575" y="517525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grpSp>
        <p:nvGrpSpPr>
          <p:cNvPr id="87" name="グループ化 86"/>
          <p:cNvGrpSpPr/>
          <p:nvPr/>
        </p:nvGrpSpPr>
        <p:grpSpPr>
          <a:xfrm rot="2116704">
            <a:off x="8204090" y="2803274"/>
            <a:ext cx="304800" cy="304800"/>
            <a:chOff x="2305050" y="3905250"/>
            <a:chExt cx="304800" cy="304800"/>
          </a:xfrm>
        </p:grpSpPr>
        <p:sp>
          <p:nvSpPr>
            <p:cNvPr id="88" name="円/楕円 87"/>
            <p:cNvSpPr/>
            <p:nvPr/>
          </p:nvSpPr>
          <p:spPr>
            <a:xfrm>
              <a:off x="2305050" y="3905250"/>
              <a:ext cx="304800" cy="3048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89" name="直線コネクタ 88"/>
            <p:cNvCxnSpPr>
              <a:endCxn id="88" idx="7"/>
            </p:cNvCxnSpPr>
            <p:nvPr/>
          </p:nvCxnSpPr>
          <p:spPr>
            <a:xfrm flipV="1">
              <a:off x="2460625" y="3949887"/>
              <a:ext cx="104588" cy="9823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0" name="フリーフォーム 89"/>
          <p:cNvSpPr/>
          <p:nvPr/>
        </p:nvSpPr>
        <p:spPr>
          <a:xfrm>
            <a:off x="8779193" y="1879106"/>
            <a:ext cx="1875296" cy="1538288"/>
          </a:xfrm>
          <a:custGeom>
            <a:avLst/>
            <a:gdLst>
              <a:gd name="connsiteX0" fmla="*/ 0 w 1885950"/>
              <a:gd name="connsiteY0" fmla="*/ 0 h 1538288"/>
              <a:gd name="connsiteX1" fmla="*/ 219075 w 1885950"/>
              <a:gd name="connsiteY1" fmla="*/ 0 h 1538288"/>
              <a:gd name="connsiteX2" fmla="*/ 219075 w 1885950"/>
              <a:gd name="connsiteY2" fmla="*/ 914400 h 1538288"/>
              <a:gd name="connsiteX3" fmla="*/ 1885950 w 1885950"/>
              <a:gd name="connsiteY3" fmla="*/ 914400 h 1538288"/>
              <a:gd name="connsiteX4" fmla="*/ 1885950 w 1885950"/>
              <a:gd name="connsiteY4" fmla="*/ 1538288 h 153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85950" h="1538288">
                <a:moveTo>
                  <a:pt x="0" y="0"/>
                </a:moveTo>
                <a:lnTo>
                  <a:pt x="219075" y="0"/>
                </a:lnTo>
                <a:lnTo>
                  <a:pt x="219075" y="914400"/>
                </a:lnTo>
                <a:lnTo>
                  <a:pt x="1885950" y="914400"/>
                </a:lnTo>
                <a:lnTo>
                  <a:pt x="1885950" y="1538288"/>
                </a:lnTo>
              </a:path>
            </a:pathLst>
          </a:cu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1" name="正方形/長方形 90"/>
          <p:cNvSpPr/>
          <p:nvPr/>
        </p:nvSpPr>
        <p:spPr>
          <a:xfrm>
            <a:off x="56464" y="3707433"/>
            <a:ext cx="5251755" cy="176205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2" name="フリーフォーム 91"/>
          <p:cNvSpPr/>
          <p:nvPr/>
        </p:nvSpPr>
        <p:spPr>
          <a:xfrm>
            <a:off x="114928" y="3730848"/>
            <a:ext cx="5096087" cy="1721358"/>
          </a:xfrm>
          <a:custGeom>
            <a:avLst/>
            <a:gdLst>
              <a:gd name="connsiteX0" fmla="*/ 0 w 5038725"/>
              <a:gd name="connsiteY0" fmla="*/ 819150 h 1485900"/>
              <a:gd name="connsiteX1" fmla="*/ 2428875 w 5038725"/>
              <a:gd name="connsiteY1" fmla="*/ 819150 h 1485900"/>
              <a:gd name="connsiteX2" fmla="*/ 2428875 w 5038725"/>
              <a:gd name="connsiteY2" fmla="*/ 0 h 1485900"/>
              <a:gd name="connsiteX3" fmla="*/ 3400425 w 5038725"/>
              <a:gd name="connsiteY3" fmla="*/ 0 h 1485900"/>
              <a:gd name="connsiteX4" fmla="*/ 3400425 w 5038725"/>
              <a:gd name="connsiteY4" fmla="*/ 790575 h 1485900"/>
              <a:gd name="connsiteX5" fmla="*/ 5038725 w 5038725"/>
              <a:gd name="connsiteY5" fmla="*/ 790575 h 1485900"/>
              <a:gd name="connsiteX6" fmla="*/ 5038725 w 5038725"/>
              <a:gd name="connsiteY6" fmla="*/ 1485900 h 1485900"/>
              <a:gd name="connsiteX7" fmla="*/ 19050 w 5038725"/>
              <a:gd name="connsiteY7" fmla="*/ 1485900 h 1485900"/>
              <a:gd name="connsiteX8" fmla="*/ 0 w 5038725"/>
              <a:gd name="connsiteY8" fmla="*/ 819150 h 1485900"/>
              <a:gd name="connsiteX0" fmla="*/ 2925 w 5041650"/>
              <a:gd name="connsiteY0" fmla="*/ 819150 h 1485900"/>
              <a:gd name="connsiteX1" fmla="*/ 2431800 w 5041650"/>
              <a:gd name="connsiteY1" fmla="*/ 819150 h 1485900"/>
              <a:gd name="connsiteX2" fmla="*/ 2431800 w 5041650"/>
              <a:gd name="connsiteY2" fmla="*/ 0 h 1485900"/>
              <a:gd name="connsiteX3" fmla="*/ 3403350 w 5041650"/>
              <a:gd name="connsiteY3" fmla="*/ 0 h 1485900"/>
              <a:gd name="connsiteX4" fmla="*/ 3403350 w 5041650"/>
              <a:gd name="connsiteY4" fmla="*/ 790575 h 1485900"/>
              <a:gd name="connsiteX5" fmla="*/ 5041650 w 5041650"/>
              <a:gd name="connsiteY5" fmla="*/ 790575 h 1485900"/>
              <a:gd name="connsiteX6" fmla="*/ 5041650 w 5041650"/>
              <a:gd name="connsiteY6" fmla="*/ 1485900 h 1485900"/>
              <a:gd name="connsiteX7" fmla="*/ 0 w 5041650"/>
              <a:gd name="connsiteY7" fmla="*/ 1485900 h 1485900"/>
              <a:gd name="connsiteX8" fmla="*/ 2925 w 5041650"/>
              <a:gd name="connsiteY8" fmla="*/ 819150 h 1485900"/>
              <a:gd name="connsiteX0" fmla="*/ 0 w 5038725"/>
              <a:gd name="connsiteY0" fmla="*/ 819150 h 1485900"/>
              <a:gd name="connsiteX1" fmla="*/ 2428875 w 5038725"/>
              <a:gd name="connsiteY1" fmla="*/ 819150 h 1485900"/>
              <a:gd name="connsiteX2" fmla="*/ 2428875 w 5038725"/>
              <a:gd name="connsiteY2" fmla="*/ 0 h 1485900"/>
              <a:gd name="connsiteX3" fmla="*/ 3400425 w 5038725"/>
              <a:gd name="connsiteY3" fmla="*/ 0 h 1485900"/>
              <a:gd name="connsiteX4" fmla="*/ 3400425 w 5038725"/>
              <a:gd name="connsiteY4" fmla="*/ 790575 h 1485900"/>
              <a:gd name="connsiteX5" fmla="*/ 5038725 w 5038725"/>
              <a:gd name="connsiteY5" fmla="*/ 790575 h 1485900"/>
              <a:gd name="connsiteX6" fmla="*/ 5038725 w 5038725"/>
              <a:gd name="connsiteY6" fmla="*/ 1485900 h 1485900"/>
              <a:gd name="connsiteX7" fmla="*/ 214 w 5038725"/>
              <a:gd name="connsiteY7" fmla="*/ 1485900 h 1485900"/>
              <a:gd name="connsiteX8" fmla="*/ 0 w 5038725"/>
              <a:gd name="connsiteY8" fmla="*/ 819150 h 1485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38725" h="1485900">
                <a:moveTo>
                  <a:pt x="0" y="819150"/>
                </a:moveTo>
                <a:lnTo>
                  <a:pt x="2428875" y="819150"/>
                </a:lnTo>
                <a:lnTo>
                  <a:pt x="2428875" y="0"/>
                </a:lnTo>
                <a:lnTo>
                  <a:pt x="3400425" y="0"/>
                </a:lnTo>
                <a:lnTo>
                  <a:pt x="3400425" y="790575"/>
                </a:lnTo>
                <a:lnTo>
                  <a:pt x="5038725" y="790575"/>
                </a:lnTo>
                <a:lnTo>
                  <a:pt x="5038725" y="1485900"/>
                </a:lnTo>
                <a:lnTo>
                  <a:pt x="214" y="1485900"/>
                </a:lnTo>
                <a:cubicBezTo>
                  <a:pt x="143" y="1263650"/>
                  <a:pt x="71" y="1041400"/>
                  <a:pt x="0" y="819150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93" name="正方形/長方形 92"/>
          <p:cNvSpPr/>
          <p:nvPr/>
        </p:nvSpPr>
        <p:spPr>
          <a:xfrm>
            <a:off x="74067" y="3707433"/>
            <a:ext cx="2714045" cy="176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4" name="円/楕円 93"/>
          <p:cNvSpPr/>
          <p:nvPr/>
        </p:nvSpPr>
        <p:spPr>
          <a:xfrm>
            <a:off x="2786317" y="4823281"/>
            <a:ext cx="36000" cy="36000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95" name="直線コネクタ 94"/>
          <p:cNvCxnSpPr>
            <a:cxnSpLocks noChangeAspect="1"/>
          </p:cNvCxnSpPr>
          <p:nvPr/>
        </p:nvCxnSpPr>
        <p:spPr>
          <a:xfrm flipV="1">
            <a:off x="2978651" y="3745772"/>
            <a:ext cx="504000" cy="982909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線コネクタ 95"/>
          <p:cNvCxnSpPr>
            <a:cxnSpLocks noChangeAspect="1"/>
          </p:cNvCxnSpPr>
          <p:nvPr/>
        </p:nvCxnSpPr>
        <p:spPr>
          <a:xfrm flipV="1">
            <a:off x="2981660" y="3733705"/>
            <a:ext cx="360000" cy="97988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線コネクタ 96"/>
          <p:cNvCxnSpPr>
            <a:cxnSpLocks noChangeAspect="1"/>
          </p:cNvCxnSpPr>
          <p:nvPr/>
        </p:nvCxnSpPr>
        <p:spPr>
          <a:xfrm flipV="1">
            <a:off x="2944240" y="4014387"/>
            <a:ext cx="612000" cy="75762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線コネクタ 97"/>
          <p:cNvCxnSpPr>
            <a:cxnSpLocks noChangeAspect="1"/>
          </p:cNvCxnSpPr>
          <p:nvPr/>
        </p:nvCxnSpPr>
        <p:spPr>
          <a:xfrm flipV="1">
            <a:off x="2932809" y="4539229"/>
            <a:ext cx="612000" cy="244494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線コネクタ 98"/>
          <p:cNvCxnSpPr>
            <a:cxnSpLocks noChangeAspect="1"/>
          </p:cNvCxnSpPr>
          <p:nvPr/>
        </p:nvCxnSpPr>
        <p:spPr>
          <a:xfrm flipV="1">
            <a:off x="2948049" y="4636233"/>
            <a:ext cx="648000" cy="144344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フリーフォーム 99"/>
          <p:cNvSpPr/>
          <p:nvPr/>
        </p:nvSpPr>
        <p:spPr>
          <a:xfrm>
            <a:off x="2776324" y="3708726"/>
            <a:ext cx="426244" cy="1134000"/>
          </a:xfrm>
          <a:custGeom>
            <a:avLst/>
            <a:gdLst>
              <a:gd name="connsiteX0" fmla="*/ 0 w 426244"/>
              <a:gd name="connsiteY0" fmla="*/ 0 h 1112044"/>
              <a:gd name="connsiteX1" fmla="*/ 426244 w 426244"/>
              <a:gd name="connsiteY1" fmla="*/ 0 h 1112044"/>
              <a:gd name="connsiteX2" fmla="*/ 9525 w 426244"/>
              <a:gd name="connsiteY2" fmla="*/ 1112044 h 1112044"/>
              <a:gd name="connsiteX3" fmla="*/ 0 w 426244"/>
              <a:gd name="connsiteY3" fmla="*/ 0 h 1112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6244" h="1112044">
                <a:moveTo>
                  <a:pt x="0" y="0"/>
                </a:moveTo>
                <a:lnTo>
                  <a:pt x="426244" y="0"/>
                </a:lnTo>
                <a:lnTo>
                  <a:pt x="9525" y="111204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cxnSp>
        <p:nvCxnSpPr>
          <p:cNvPr id="101" name="直線コネクタ 100"/>
          <p:cNvCxnSpPr>
            <a:cxnSpLocks noChangeAspect="1"/>
          </p:cNvCxnSpPr>
          <p:nvPr/>
        </p:nvCxnSpPr>
        <p:spPr>
          <a:xfrm flipV="1">
            <a:off x="2948049" y="4760162"/>
            <a:ext cx="1152000" cy="7856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線コネクタ 101"/>
          <p:cNvCxnSpPr>
            <a:cxnSpLocks noChangeAspect="1"/>
          </p:cNvCxnSpPr>
          <p:nvPr/>
        </p:nvCxnSpPr>
        <p:spPr>
          <a:xfrm>
            <a:off x="2955669" y="4762340"/>
            <a:ext cx="1080000" cy="76111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線コネクタ 102"/>
          <p:cNvCxnSpPr>
            <a:cxnSpLocks noChangeAspect="1"/>
          </p:cNvCxnSpPr>
          <p:nvPr/>
        </p:nvCxnSpPr>
        <p:spPr>
          <a:xfrm>
            <a:off x="2955669" y="4762331"/>
            <a:ext cx="1008000" cy="151382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線コネクタ 103"/>
          <p:cNvCxnSpPr>
            <a:cxnSpLocks noChangeAspect="1"/>
          </p:cNvCxnSpPr>
          <p:nvPr/>
        </p:nvCxnSpPr>
        <p:spPr>
          <a:xfrm>
            <a:off x="2971299" y="4785570"/>
            <a:ext cx="900000" cy="194742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フリーフォーム 104"/>
          <p:cNvSpPr/>
          <p:nvPr/>
        </p:nvSpPr>
        <p:spPr>
          <a:xfrm>
            <a:off x="2776641" y="4823433"/>
            <a:ext cx="2520000" cy="648000"/>
          </a:xfrm>
          <a:custGeom>
            <a:avLst/>
            <a:gdLst>
              <a:gd name="connsiteX0" fmla="*/ 0 w 2441575"/>
              <a:gd name="connsiteY0" fmla="*/ 0 h 609600"/>
              <a:gd name="connsiteX1" fmla="*/ 0 w 2441575"/>
              <a:gd name="connsiteY1" fmla="*/ 609600 h 609600"/>
              <a:gd name="connsiteX2" fmla="*/ 2441575 w 2441575"/>
              <a:gd name="connsiteY2" fmla="*/ 609600 h 609600"/>
              <a:gd name="connsiteX3" fmla="*/ 2441575 w 2441575"/>
              <a:gd name="connsiteY3" fmla="*/ 517525 h 609600"/>
              <a:gd name="connsiteX4" fmla="*/ 0 w 2441575"/>
              <a:gd name="connsiteY4" fmla="*/ 0 h 60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41575" h="609600">
                <a:moveTo>
                  <a:pt x="0" y="0"/>
                </a:moveTo>
                <a:lnTo>
                  <a:pt x="0" y="609600"/>
                </a:lnTo>
                <a:lnTo>
                  <a:pt x="2441575" y="609600"/>
                </a:lnTo>
                <a:lnTo>
                  <a:pt x="2441575" y="517525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grpSp>
        <p:nvGrpSpPr>
          <p:cNvPr id="106" name="グループ化 105"/>
          <p:cNvGrpSpPr/>
          <p:nvPr/>
        </p:nvGrpSpPr>
        <p:grpSpPr>
          <a:xfrm rot="2116704">
            <a:off x="2761796" y="4645809"/>
            <a:ext cx="304800" cy="304800"/>
            <a:chOff x="2305050" y="3905250"/>
            <a:chExt cx="304800" cy="304800"/>
          </a:xfrm>
        </p:grpSpPr>
        <p:sp>
          <p:nvSpPr>
            <p:cNvPr id="107" name="円/楕円 106"/>
            <p:cNvSpPr/>
            <p:nvPr/>
          </p:nvSpPr>
          <p:spPr>
            <a:xfrm>
              <a:off x="2305050" y="3905250"/>
              <a:ext cx="304800" cy="3048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108" name="直線コネクタ 107"/>
            <p:cNvCxnSpPr>
              <a:endCxn id="107" idx="7"/>
            </p:cNvCxnSpPr>
            <p:nvPr/>
          </p:nvCxnSpPr>
          <p:spPr>
            <a:xfrm flipV="1">
              <a:off x="2460625" y="3949887"/>
              <a:ext cx="104588" cy="9823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9" name="フリーフォーム 108"/>
          <p:cNvSpPr/>
          <p:nvPr/>
        </p:nvSpPr>
        <p:spPr>
          <a:xfrm>
            <a:off x="3335233" y="3730778"/>
            <a:ext cx="1875296" cy="1538288"/>
          </a:xfrm>
          <a:custGeom>
            <a:avLst/>
            <a:gdLst>
              <a:gd name="connsiteX0" fmla="*/ 0 w 1885950"/>
              <a:gd name="connsiteY0" fmla="*/ 0 h 1538288"/>
              <a:gd name="connsiteX1" fmla="*/ 219075 w 1885950"/>
              <a:gd name="connsiteY1" fmla="*/ 0 h 1538288"/>
              <a:gd name="connsiteX2" fmla="*/ 219075 w 1885950"/>
              <a:gd name="connsiteY2" fmla="*/ 914400 h 1538288"/>
              <a:gd name="connsiteX3" fmla="*/ 1885950 w 1885950"/>
              <a:gd name="connsiteY3" fmla="*/ 914400 h 1538288"/>
              <a:gd name="connsiteX4" fmla="*/ 1885950 w 1885950"/>
              <a:gd name="connsiteY4" fmla="*/ 1538288 h 153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85950" h="1538288">
                <a:moveTo>
                  <a:pt x="0" y="0"/>
                </a:moveTo>
                <a:lnTo>
                  <a:pt x="219075" y="0"/>
                </a:lnTo>
                <a:lnTo>
                  <a:pt x="219075" y="914400"/>
                </a:lnTo>
                <a:lnTo>
                  <a:pt x="1885950" y="914400"/>
                </a:lnTo>
                <a:lnTo>
                  <a:pt x="1885950" y="1538288"/>
                </a:lnTo>
              </a:path>
            </a:pathLst>
          </a:cu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0" name="円/楕円 109"/>
          <p:cNvSpPr/>
          <p:nvPr/>
        </p:nvSpPr>
        <p:spPr>
          <a:xfrm>
            <a:off x="3808787" y="4708405"/>
            <a:ext cx="392042" cy="38930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/>
              <a:t>人</a:t>
            </a:r>
            <a:endParaRPr kumimoji="1" lang="ja-JP" altLang="en-US" dirty="0"/>
          </a:p>
        </p:txBody>
      </p:sp>
      <p:sp>
        <p:nvSpPr>
          <p:cNvPr id="111" name="フリーフォーム 110"/>
          <p:cNvSpPr/>
          <p:nvPr/>
        </p:nvSpPr>
        <p:spPr>
          <a:xfrm>
            <a:off x="3801047" y="4748077"/>
            <a:ext cx="61840" cy="236220"/>
          </a:xfrm>
          <a:custGeom>
            <a:avLst/>
            <a:gdLst>
              <a:gd name="connsiteX0" fmla="*/ 61840 w 61840"/>
              <a:gd name="connsiteY0" fmla="*/ 0 h 236220"/>
              <a:gd name="connsiteX1" fmla="*/ 880 w 61840"/>
              <a:gd name="connsiteY1" fmla="*/ 99060 h 236220"/>
              <a:gd name="connsiteX2" fmla="*/ 31360 w 61840"/>
              <a:gd name="connsiteY2" fmla="*/ 236220 h 236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1840" h="236220">
                <a:moveTo>
                  <a:pt x="61840" y="0"/>
                </a:moveTo>
                <a:cubicBezTo>
                  <a:pt x="33900" y="29845"/>
                  <a:pt x="5960" y="59690"/>
                  <a:pt x="880" y="99060"/>
                </a:cubicBezTo>
                <a:cubicBezTo>
                  <a:pt x="-4200" y="138430"/>
                  <a:pt x="13580" y="187325"/>
                  <a:pt x="31360" y="236220"/>
                </a:cubicBezTo>
              </a:path>
            </a:pathLst>
          </a:custGeom>
          <a:noFill/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3" name="正方形/長方形 132"/>
          <p:cNvSpPr/>
          <p:nvPr/>
        </p:nvSpPr>
        <p:spPr>
          <a:xfrm>
            <a:off x="5481155" y="3702786"/>
            <a:ext cx="5251755" cy="176205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4" name="フリーフォーム 133"/>
          <p:cNvSpPr/>
          <p:nvPr/>
        </p:nvSpPr>
        <p:spPr>
          <a:xfrm>
            <a:off x="5539619" y="3726201"/>
            <a:ext cx="5096087" cy="1721358"/>
          </a:xfrm>
          <a:custGeom>
            <a:avLst/>
            <a:gdLst>
              <a:gd name="connsiteX0" fmla="*/ 0 w 5038725"/>
              <a:gd name="connsiteY0" fmla="*/ 819150 h 1485900"/>
              <a:gd name="connsiteX1" fmla="*/ 2428875 w 5038725"/>
              <a:gd name="connsiteY1" fmla="*/ 819150 h 1485900"/>
              <a:gd name="connsiteX2" fmla="*/ 2428875 w 5038725"/>
              <a:gd name="connsiteY2" fmla="*/ 0 h 1485900"/>
              <a:gd name="connsiteX3" fmla="*/ 3400425 w 5038725"/>
              <a:gd name="connsiteY3" fmla="*/ 0 h 1485900"/>
              <a:gd name="connsiteX4" fmla="*/ 3400425 w 5038725"/>
              <a:gd name="connsiteY4" fmla="*/ 790575 h 1485900"/>
              <a:gd name="connsiteX5" fmla="*/ 5038725 w 5038725"/>
              <a:gd name="connsiteY5" fmla="*/ 790575 h 1485900"/>
              <a:gd name="connsiteX6" fmla="*/ 5038725 w 5038725"/>
              <a:gd name="connsiteY6" fmla="*/ 1485900 h 1485900"/>
              <a:gd name="connsiteX7" fmla="*/ 19050 w 5038725"/>
              <a:gd name="connsiteY7" fmla="*/ 1485900 h 1485900"/>
              <a:gd name="connsiteX8" fmla="*/ 0 w 5038725"/>
              <a:gd name="connsiteY8" fmla="*/ 819150 h 1485900"/>
              <a:gd name="connsiteX0" fmla="*/ 2925 w 5041650"/>
              <a:gd name="connsiteY0" fmla="*/ 819150 h 1485900"/>
              <a:gd name="connsiteX1" fmla="*/ 2431800 w 5041650"/>
              <a:gd name="connsiteY1" fmla="*/ 819150 h 1485900"/>
              <a:gd name="connsiteX2" fmla="*/ 2431800 w 5041650"/>
              <a:gd name="connsiteY2" fmla="*/ 0 h 1485900"/>
              <a:gd name="connsiteX3" fmla="*/ 3403350 w 5041650"/>
              <a:gd name="connsiteY3" fmla="*/ 0 h 1485900"/>
              <a:gd name="connsiteX4" fmla="*/ 3403350 w 5041650"/>
              <a:gd name="connsiteY4" fmla="*/ 790575 h 1485900"/>
              <a:gd name="connsiteX5" fmla="*/ 5041650 w 5041650"/>
              <a:gd name="connsiteY5" fmla="*/ 790575 h 1485900"/>
              <a:gd name="connsiteX6" fmla="*/ 5041650 w 5041650"/>
              <a:gd name="connsiteY6" fmla="*/ 1485900 h 1485900"/>
              <a:gd name="connsiteX7" fmla="*/ 0 w 5041650"/>
              <a:gd name="connsiteY7" fmla="*/ 1485900 h 1485900"/>
              <a:gd name="connsiteX8" fmla="*/ 2925 w 5041650"/>
              <a:gd name="connsiteY8" fmla="*/ 819150 h 1485900"/>
              <a:gd name="connsiteX0" fmla="*/ 0 w 5038725"/>
              <a:gd name="connsiteY0" fmla="*/ 819150 h 1485900"/>
              <a:gd name="connsiteX1" fmla="*/ 2428875 w 5038725"/>
              <a:gd name="connsiteY1" fmla="*/ 819150 h 1485900"/>
              <a:gd name="connsiteX2" fmla="*/ 2428875 w 5038725"/>
              <a:gd name="connsiteY2" fmla="*/ 0 h 1485900"/>
              <a:gd name="connsiteX3" fmla="*/ 3400425 w 5038725"/>
              <a:gd name="connsiteY3" fmla="*/ 0 h 1485900"/>
              <a:gd name="connsiteX4" fmla="*/ 3400425 w 5038725"/>
              <a:gd name="connsiteY4" fmla="*/ 790575 h 1485900"/>
              <a:gd name="connsiteX5" fmla="*/ 5038725 w 5038725"/>
              <a:gd name="connsiteY5" fmla="*/ 790575 h 1485900"/>
              <a:gd name="connsiteX6" fmla="*/ 5038725 w 5038725"/>
              <a:gd name="connsiteY6" fmla="*/ 1485900 h 1485900"/>
              <a:gd name="connsiteX7" fmla="*/ 214 w 5038725"/>
              <a:gd name="connsiteY7" fmla="*/ 1485900 h 1485900"/>
              <a:gd name="connsiteX8" fmla="*/ 0 w 5038725"/>
              <a:gd name="connsiteY8" fmla="*/ 819150 h 1485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38725" h="1485900">
                <a:moveTo>
                  <a:pt x="0" y="819150"/>
                </a:moveTo>
                <a:lnTo>
                  <a:pt x="2428875" y="819150"/>
                </a:lnTo>
                <a:lnTo>
                  <a:pt x="2428875" y="0"/>
                </a:lnTo>
                <a:lnTo>
                  <a:pt x="3400425" y="0"/>
                </a:lnTo>
                <a:lnTo>
                  <a:pt x="3400425" y="790575"/>
                </a:lnTo>
                <a:lnTo>
                  <a:pt x="5038725" y="790575"/>
                </a:lnTo>
                <a:lnTo>
                  <a:pt x="5038725" y="1485900"/>
                </a:lnTo>
                <a:lnTo>
                  <a:pt x="214" y="1485900"/>
                </a:lnTo>
                <a:cubicBezTo>
                  <a:pt x="143" y="1263650"/>
                  <a:pt x="71" y="1041400"/>
                  <a:pt x="0" y="819150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35" name="正方形/長方形 134"/>
          <p:cNvSpPr/>
          <p:nvPr/>
        </p:nvSpPr>
        <p:spPr>
          <a:xfrm>
            <a:off x="5498758" y="3702786"/>
            <a:ext cx="2714045" cy="176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6" name="円/楕円 135"/>
          <p:cNvSpPr/>
          <p:nvPr/>
        </p:nvSpPr>
        <p:spPr>
          <a:xfrm>
            <a:off x="8211008" y="4818634"/>
            <a:ext cx="36000" cy="36000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37" name="直線コネクタ 136"/>
          <p:cNvCxnSpPr>
            <a:cxnSpLocks noChangeAspect="1"/>
          </p:cNvCxnSpPr>
          <p:nvPr/>
        </p:nvCxnSpPr>
        <p:spPr>
          <a:xfrm flipV="1">
            <a:off x="8403342" y="3741125"/>
            <a:ext cx="504000" cy="982909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直線コネクタ 137"/>
          <p:cNvCxnSpPr>
            <a:cxnSpLocks noChangeAspect="1"/>
          </p:cNvCxnSpPr>
          <p:nvPr/>
        </p:nvCxnSpPr>
        <p:spPr>
          <a:xfrm flipV="1">
            <a:off x="8406351" y="3729058"/>
            <a:ext cx="360000" cy="97988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直線コネクタ 138"/>
          <p:cNvCxnSpPr>
            <a:cxnSpLocks noChangeAspect="1"/>
          </p:cNvCxnSpPr>
          <p:nvPr/>
        </p:nvCxnSpPr>
        <p:spPr>
          <a:xfrm flipV="1">
            <a:off x="8368931" y="4009740"/>
            <a:ext cx="612000" cy="75762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直線コネクタ 139"/>
          <p:cNvCxnSpPr>
            <a:cxnSpLocks noChangeAspect="1"/>
          </p:cNvCxnSpPr>
          <p:nvPr/>
        </p:nvCxnSpPr>
        <p:spPr>
          <a:xfrm flipV="1">
            <a:off x="8357500" y="4534582"/>
            <a:ext cx="612000" cy="244494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直線コネクタ 140"/>
          <p:cNvCxnSpPr>
            <a:cxnSpLocks noChangeAspect="1"/>
          </p:cNvCxnSpPr>
          <p:nvPr/>
        </p:nvCxnSpPr>
        <p:spPr>
          <a:xfrm flipV="1">
            <a:off x="8372740" y="4631586"/>
            <a:ext cx="648000" cy="144344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フリーフォーム 141"/>
          <p:cNvSpPr/>
          <p:nvPr/>
        </p:nvSpPr>
        <p:spPr>
          <a:xfrm>
            <a:off x="8201015" y="3704079"/>
            <a:ext cx="426244" cy="1134000"/>
          </a:xfrm>
          <a:custGeom>
            <a:avLst/>
            <a:gdLst>
              <a:gd name="connsiteX0" fmla="*/ 0 w 426244"/>
              <a:gd name="connsiteY0" fmla="*/ 0 h 1112044"/>
              <a:gd name="connsiteX1" fmla="*/ 426244 w 426244"/>
              <a:gd name="connsiteY1" fmla="*/ 0 h 1112044"/>
              <a:gd name="connsiteX2" fmla="*/ 9525 w 426244"/>
              <a:gd name="connsiteY2" fmla="*/ 1112044 h 1112044"/>
              <a:gd name="connsiteX3" fmla="*/ 0 w 426244"/>
              <a:gd name="connsiteY3" fmla="*/ 0 h 1112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6244" h="1112044">
                <a:moveTo>
                  <a:pt x="0" y="0"/>
                </a:moveTo>
                <a:lnTo>
                  <a:pt x="426244" y="0"/>
                </a:lnTo>
                <a:lnTo>
                  <a:pt x="9525" y="111204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47" name="フリーフォーム 146"/>
          <p:cNvSpPr/>
          <p:nvPr/>
        </p:nvSpPr>
        <p:spPr>
          <a:xfrm>
            <a:off x="8201332" y="4818786"/>
            <a:ext cx="2520000" cy="648000"/>
          </a:xfrm>
          <a:custGeom>
            <a:avLst/>
            <a:gdLst>
              <a:gd name="connsiteX0" fmla="*/ 0 w 2441575"/>
              <a:gd name="connsiteY0" fmla="*/ 0 h 609600"/>
              <a:gd name="connsiteX1" fmla="*/ 0 w 2441575"/>
              <a:gd name="connsiteY1" fmla="*/ 609600 h 609600"/>
              <a:gd name="connsiteX2" fmla="*/ 2441575 w 2441575"/>
              <a:gd name="connsiteY2" fmla="*/ 609600 h 609600"/>
              <a:gd name="connsiteX3" fmla="*/ 2441575 w 2441575"/>
              <a:gd name="connsiteY3" fmla="*/ 517525 h 609600"/>
              <a:gd name="connsiteX4" fmla="*/ 0 w 2441575"/>
              <a:gd name="connsiteY4" fmla="*/ 0 h 60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41575" h="609600">
                <a:moveTo>
                  <a:pt x="0" y="0"/>
                </a:moveTo>
                <a:lnTo>
                  <a:pt x="0" y="609600"/>
                </a:lnTo>
                <a:lnTo>
                  <a:pt x="2441575" y="609600"/>
                </a:lnTo>
                <a:lnTo>
                  <a:pt x="2441575" y="517525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51" name="フリーフォーム 150"/>
          <p:cNvSpPr/>
          <p:nvPr/>
        </p:nvSpPr>
        <p:spPr>
          <a:xfrm>
            <a:off x="8759924" y="3726131"/>
            <a:ext cx="1875296" cy="1538288"/>
          </a:xfrm>
          <a:custGeom>
            <a:avLst/>
            <a:gdLst>
              <a:gd name="connsiteX0" fmla="*/ 0 w 1885950"/>
              <a:gd name="connsiteY0" fmla="*/ 0 h 1538288"/>
              <a:gd name="connsiteX1" fmla="*/ 219075 w 1885950"/>
              <a:gd name="connsiteY1" fmla="*/ 0 h 1538288"/>
              <a:gd name="connsiteX2" fmla="*/ 219075 w 1885950"/>
              <a:gd name="connsiteY2" fmla="*/ 914400 h 1538288"/>
              <a:gd name="connsiteX3" fmla="*/ 1885950 w 1885950"/>
              <a:gd name="connsiteY3" fmla="*/ 914400 h 1538288"/>
              <a:gd name="connsiteX4" fmla="*/ 1885950 w 1885950"/>
              <a:gd name="connsiteY4" fmla="*/ 1538288 h 153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85950" h="1538288">
                <a:moveTo>
                  <a:pt x="0" y="0"/>
                </a:moveTo>
                <a:lnTo>
                  <a:pt x="219075" y="0"/>
                </a:lnTo>
                <a:lnTo>
                  <a:pt x="219075" y="914400"/>
                </a:lnTo>
                <a:lnTo>
                  <a:pt x="1885950" y="914400"/>
                </a:lnTo>
                <a:lnTo>
                  <a:pt x="1885950" y="1538288"/>
                </a:lnTo>
              </a:path>
            </a:pathLst>
          </a:cu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2" name="フリーフォーム 151"/>
          <p:cNvSpPr/>
          <p:nvPr/>
        </p:nvSpPr>
        <p:spPr>
          <a:xfrm>
            <a:off x="9505891" y="4776811"/>
            <a:ext cx="61840" cy="236220"/>
          </a:xfrm>
          <a:custGeom>
            <a:avLst/>
            <a:gdLst>
              <a:gd name="connsiteX0" fmla="*/ 61840 w 61840"/>
              <a:gd name="connsiteY0" fmla="*/ 0 h 236220"/>
              <a:gd name="connsiteX1" fmla="*/ 880 w 61840"/>
              <a:gd name="connsiteY1" fmla="*/ 99060 h 236220"/>
              <a:gd name="connsiteX2" fmla="*/ 31360 w 61840"/>
              <a:gd name="connsiteY2" fmla="*/ 236220 h 236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1840" h="236220">
                <a:moveTo>
                  <a:pt x="61840" y="0"/>
                </a:moveTo>
                <a:cubicBezTo>
                  <a:pt x="33900" y="29845"/>
                  <a:pt x="5960" y="59690"/>
                  <a:pt x="880" y="99060"/>
                </a:cubicBezTo>
                <a:cubicBezTo>
                  <a:pt x="-4200" y="138430"/>
                  <a:pt x="13580" y="187325"/>
                  <a:pt x="31360" y="236220"/>
                </a:cubicBezTo>
              </a:path>
            </a:pathLst>
          </a:custGeom>
          <a:noFill/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3" name="正方形/長方形 152"/>
          <p:cNvSpPr/>
          <p:nvPr/>
        </p:nvSpPr>
        <p:spPr>
          <a:xfrm>
            <a:off x="53065" y="5579800"/>
            <a:ext cx="5251755" cy="176205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4" name="フリーフォーム 153"/>
          <p:cNvSpPr/>
          <p:nvPr/>
        </p:nvSpPr>
        <p:spPr>
          <a:xfrm>
            <a:off x="111529" y="5603215"/>
            <a:ext cx="5096087" cy="1721358"/>
          </a:xfrm>
          <a:custGeom>
            <a:avLst/>
            <a:gdLst>
              <a:gd name="connsiteX0" fmla="*/ 0 w 5038725"/>
              <a:gd name="connsiteY0" fmla="*/ 819150 h 1485900"/>
              <a:gd name="connsiteX1" fmla="*/ 2428875 w 5038725"/>
              <a:gd name="connsiteY1" fmla="*/ 819150 h 1485900"/>
              <a:gd name="connsiteX2" fmla="*/ 2428875 w 5038725"/>
              <a:gd name="connsiteY2" fmla="*/ 0 h 1485900"/>
              <a:gd name="connsiteX3" fmla="*/ 3400425 w 5038725"/>
              <a:gd name="connsiteY3" fmla="*/ 0 h 1485900"/>
              <a:gd name="connsiteX4" fmla="*/ 3400425 w 5038725"/>
              <a:gd name="connsiteY4" fmla="*/ 790575 h 1485900"/>
              <a:gd name="connsiteX5" fmla="*/ 5038725 w 5038725"/>
              <a:gd name="connsiteY5" fmla="*/ 790575 h 1485900"/>
              <a:gd name="connsiteX6" fmla="*/ 5038725 w 5038725"/>
              <a:gd name="connsiteY6" fmla="*/ 1485900 h 1485900"/>
              <a:gd name="connsiteX7" fmla="*/ 19050 w 5038725"/>
              <a:gd name="connsiteY7" fmla="*/ 1485900 h 1485900"/>
              <a:gd name="connsiteX8" fmla="*/ 0 w 5038725"/>
              <a:gd name="connsiteY8" fmla="*/ 819150 h 1485900"/>
              <a:gd name="connsiteX0" fmla="*/ 2925 w 5041650"/>
              <a:gd name="connsiteY0" fmla="*/ 819150 h 1485900"/>
              <a:gd name="connsiteX1" fmla="*/ 2431800 w 5041650"/>
              <a:gd name="connsiteY1" fmla="*/ 819150 h 1485900"/>
              <a:gd name="connsiteX2" fmla="*/ 2431800 w 5041650"/>
              <a:gd name="connsiteY2" fmla="*/ 0 h 1485900"/>
              <a:gd name="connsiteX3" fmla="*/ 3403350 w 5041650"/>
              <a:gd name="connsiteY3" fmla="*/ 0 h 1485900"/>
              <a:gd name="connsiteX4" fmla="*/ 3403350 w 5041650"/>
              <a:gd name="connsiteY4" fmla="*/ 790575 h 1485900"/>
              <a:gd name="connsiteX5" fmla="*/ 5041650 w 5041650"/>
              <a:gd name="connsiteY5" fmla="*/ 790575 h 1485900"/>
              <a:gd name="connsiteX6" fmla="*/ 5041650 w 5041650"/>
              <a:gd name="connsiteY6" fmla="*/ 1485900 h 1485900"/>
              <a:gd name="connsiteX7" fmla="*/ 0 w 5041650"/>
              <a:gd name="connsiteY7" fmla="*/ 1485900 h 1485900"/>
              <a:gd name="connsiteX8" fmla="*/ 2925 w 5041650"/>
              <a:gd name="connsiteY8" fmla="*/ 819150 h 1485900"/>
              <a:gd name="connsiteX0" fmla="*/ 0 w 5038725"/>
              <a:gd name="connsiteY0" fmla="*/ 819150 h 1485900"/>
              <a:gd name="connsiteX1" fmla="*/ 2428875 w 5038725"/>
              <a:gd name="connsiteY1" fmla="*/ 819150 h 1485900"/>
              <a:gd name="connsiteX2" fmla="*/ 2428875 w 5038725"/>
              <a:gd name="connsiteY2" fmla="*/ 0 h 1485900"/>
              <a:gd name="connsiteX3" fmla="*/ 3400425 w 5038725"/>
              <a:gd name="connsiteY3" fmla="*/ 0 h 1485900"/>
              <a:gd name="connsiteX4" fmla="*/ 3400425 w 5038725"/>
              <a:gd name="connsiteY4" fmla="*/ 790575 h 1485900"/>
              <a:gd name="connsiteX5" fmla="*/ 5038725 w 5038725"/>
              <a:gd name="connsiteY5" fmla="*/ 790575 h 1485900"/>
              <a:gd name="connsiteX6" fmla="*/ 5038725 w 5038725"/>
              <a:gd name="connsiteY6" fmla="*/ 1485900 h 1485900"/>
              <a:gd name="connsiteX7" fmla="*/ 214 w 5038725"/>
              <a:gd name="connsiteY7" fmla="*/ 1485900 h 1485900"/>
              <a:gd name="connsiteX8" fmla="*/ 0 w 5038725"/>
              <a:gd name="connsiteY8" fmla="*/ 819150 h 1485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38725" h="1485900">
                <a:moveTo>
                  <a:pt x="0" y="819150"/>
                </a:moveTo>
                <a:lnTo>
                  <a:pt x="2428875" y="819150"/>
                </a:lnTo>
                <a:lnTo>
                  <a:pt x="2428875" y="0"/>
                </a:lnTo>
                <a:lnTo>
                  <a:pt x="3400425" y="0"/>
                </a:lnTo>
                <a:lnTo>
                  <a:pt x="3400425" y="790575"/>
                </a:lnTo>
                <a:lnTo>
                  <a:pt x="5038725" y="790575"/>
                </a:lnTo>
                <a:lnTo>
                  <a:pt x="5038725" y="1485900"/>
                </a:lnTo>
                <a:lnTo>
                  <a:pt x="214" y="1485900"/>
                </a:lnTo>
                <a:cubicBezTo>
                  <a:pt x="143" y="1263650"/>
                  <a:pt x="71" y="1041400"/>
                  <a:pt x="0" y="819150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55" name="正方形/長方形 154"/>
          <p:cNvSpPr/>
          <p:nvPr/>
        </p:nvSpPr>
        <p:spPr>
          <a:xfrm>
            <a:off x="70668" y="5579800"/>
            <a:ext cx="2714045" cy="176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6" name="円/楕円 155"/>
          <p:cNvSpPr/>
          <p:nvPr/>
        </p:nvSpPr>
        <p:spPr>
          <a:xfrm>
            <a:off x="2782918" y="6695648"/>
            <a:ext cx="36000" cy="36000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2" name="フリーフォーム 161"/>
          <p:cNvSpPr/>
          <p:nvPr/>
        </p:nvSpPr>
        <p:spPr>
          <a:xfrm>
            <a:off x="2772925" y="5581093"/>
            <a:ext cx="426244" cy="1134000"/>
          </a:xfrm>
          <a:custGeom>
            <a:avLst/>
            <a:gdLst>
              <a:gd name="connsiteX0" fmla="*/ 0 w 426244"/>
              <a:gd name="connsiteY0" fmla="*/ 0 h 1112044"/>
              <a:gd name="connsiteX1" fmla="*/ 426244 w 426244"/>
              <a:gd name="connsiteY1" fmla="*/ 0 h 1112044"/>
              <a:gd name="connsiteX2" fmla="*/ 9525 w 426244"/>
              <a:gd name="connsiteY2" fmla="*/ 1112044 h 1112044"/>
              <a:gd name="connsiteX3" fmla="*/ 0 w 426244"/>
              <a:gd name="connsiteY3" fmla="*/ 0 h 1112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6244" h="1112044">
                <a:moveTo>
                  <a:pt x="0" y="0"/>
                </a:moveTo>
                <a:lnTo>
                  <a:pt x="426244" y="0"/>
                </a:lnTo>
                <a:lnTo>
                  <a:pt x="9525" y="111204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72" name="フリーフォーム 171"/>
          <p:cNvSpPr/>
          <p:nvPr/>
        </p:nvSpPr>
        <p:spPr>
          <a:xfrm>
            <a:off x="4077801" y="6653825"/>
            <a:ext cx="61840" cy="236220"/>
          </a:xfrm>
          <a:custGeom>
            <a:avLst/>
            <a:gdLst>
              <a:gd name="connsiteX0" fmla="*/ 61840 w 61840"/>
              <a:gd name="connsiteY0" fmla="*/ 0 h 236220"/>
              <a:gd name="connsiteX1" fmla="*/ 880 w 61840"/>
              <a:gd name="connsiteY1" fmla="*/ 99060 h 236220"/>
              <a:gd name="connsiteX2" fmla="*/ 31360 w 61840"/>
              <a:gd name="connsiteY2" fmla="*/ 236220 h 236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1840" h="236220">
                <a:moveTo>
                  <a:pt x="61840" y="0"/>
                </a:moveTo>
                <a:cubicBezTo>
                  <a:pt x="33900" y="29845"/>
                  <a:pt x="5960" y="59690"/>
                  <a:pt x="880" y="99060"/>
                </a:cubicBezTo>
                <a:cubicBezTo>
                  <a:pt x="-4200" y="138430"/>
                  <a:pt x="13580" y="187325"/>
                  <a:pt x="31360" y="236220"/>
                </a:cubicBezTo>
              </a:path>
            </a:pathLst>
          </a:custGeom>
          <a:noFill/>
          <a:ln w="38100">
            <a:solidFill>
              <a:srgbClr val="DCDC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cxnSp>
        <p:nvCxnSpPr>
          <p:cNvPr id="143" name="直線コネクタ 142"/>
          <p:cNvCxnSpPr>
            <a:cxnSpLocks noChangeAspect="1"/>
          </p:cNvCxnSpPr>
          <p:nvPr/>
        </p:nvCxnSpPr>
        <p:spPr>
          <a:xfrm flipV="1">
            <a:off x="8372740" y="4755505"/>
            <a:ext cx="2268000" cy="15461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直線コネクタ 143"/>
          <p:cNvCxnSpPr>
            <a:cxnSpLocks noChangeAspect="1"/>
          </p:cNvCxnSpPr>
          <p:nvPr/>
        </p:nvCxnSpPr>
        <p:spPr>
          <a:xfrm>
            <a:off x="8380360" y="4757677"/>
            <a:ext cx="2232000" cy="157295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直線コネクタ 144"/>
          <p:cNvCxnSpPr>
            <a:cxnSpLocks noChangeAspect="1"/>
          </p:cNvCxnSpPr>
          <p:nvPr/>
        </p:nvCxnSpPr>
        <p:spPr>
          <a:xfrm>
            <a:off x="8380360" y="4757676"/>
            <a:ext cx="2232000" cy="335203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直線コネクタ 145"/>
          <p:cNvCxnSpPr>
            <a:cxnSpLocks noChangeAspect="1"/>
          </p:cNvCxnSpPr>
          <p:nvPr/>
        </p:nvCxnSpPr>
        <p:spPr>
          <a:xfrm>
            <a:off x="8395990" y="4780923"/>
            <a:ext cx="2232000" cy="482972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8" name="グループ化 147"/>
          <p:cNvGrpSpPr/>
          <p:nvPr/>
        </p:nvGrpSpPr>
        <p:grpSpPr>
          <a:xfrm rot="2116704">
            <a:off x="8186487" y="4641162"/>
            <a:ext cx="304800" cy="304800"/>
            <a:chOff x="2305050" y="3905250"/>
            <a:chExt cx="304800" cy="304800"/>
          </a:xfrm>
        </p:grpSpPr>
        <p:sp>
          <p:nvSpPr>
            <p:cNvPr id="149" name="円/楕円 148"/>
            <p:cNvSpPr/>
            <p:nvPr/>
          </p:nvSpPr>
          <p:spPr>
            <a:xfrm>
              <a:off x="2305050" y="3905250"/>
              <a:ext cx="304800" cy="3048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150" name="直線コネクタ 149"/>
            <p:cNvCxnSpPr>
              <a:endCxn id="149" idx="7"/>
            </p:cNvCxnSpPr>
            <p:nvPr/>
          </p:nvCxnSpPr>
          <p:spPr>
            <a:xfrm flipV="1">
              <a:off x="2460625" y="3949887"/>
              <a:ext cx="104588" cy="9823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7" name="直線コネクタ 156"/>
          <p:cNvCxnSpPr>
            <a:cxnSpLocks noChangeAspect="1"/>
          </p:cNvCxnSpPr>
          <p:nvPr/>
        </p:nvCxnSpPr>
        <p:spPr>
          <a:xfrm rot="911670" flipV="1">
            <a:off x="3042545" y="5941169"/>
            <a:ext cx="406109" cy="79200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直線コネクタ 157"/>
          <p:cNvCxnSpPr>
            <a:cxnSpLocks noChangeAspect="1"/>
          </p:cNvCxnSpPr>
          <p:nvPr/>
        </p:nvCxnSpPr>
        <p:spPr>
          <a:xfrm rot="911670" flipV="1">
            <a:off x="3131400" y="5782979"/>
            <a:ext cx="304200" cy="82800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直線コネクタ 158"/>
          <p:cNvCxnSpPr>
            <a:cxnSpLocks noChangeAspect="1"/>
          </p:cNvCxnSpPr>
          <p:nvPr/>
        </p:nvCxnSpPr>
        <p:spPr>
          <a:xfrm rot="911670" flipV="1">
            <a:off x="3022871" y="6127002"/>
            <a:ext cx="468000" cy="579356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直線コネクタ 159"/>
          <p:cNvCxnSpPr>
            <a:cxnSpLocks noChangeAspect="1"/>
          </p:cNvCxnSpPr>
          <p:nvPr/>
        </p:nvCxnSpPr>
        <p:spPr>
          <a:xfrm rot="911670" flipV="1">
            <a:off x="2967767" y="6445082"/>
            <a:ext cx="684000" cy="273258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直線コネクタ 160"/>
          <p:cNvCxnSpPr>
            <a:cxnSpLocks noChangeAspect="1"/>
          </p:cNvCxnSpPr>
          <p:nvPr/>
        </p:nvCxnSpPr>
        <p:spPr>
          <a:xfrm rot="911670" flipV="1">
            <a:off x="3039043" y="6451679"/>
            <a:ext cx="2124000" cy="473123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直線コネクタ 162"/>
          <p:cNvCxnSpPr>
            <a:cxnSpLocks noChangeAspect="1"/>
          </p:cNvCxnSpPr>
          <p:nvPr/>
        </p:nvCxnSpPr>
        <p:spPr>
          <a:xfrm rot="911670" flipV="1">
            <a:off x="2930007" y="6917176"/>
            <a:ext cx="2304000" cy="15706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直線コネクタ 165"/>
          <p:cNvCxnSpPr>
            <a:cxnSpLocks noChangeAspect="1"/>
          </p:cNvCxnSpPr>
          <p:nvPr/>
        </p:nvCxnSpPr>
        <p:spPr>
          <a:xfrm rot="911670">
            <a:off x="2923759" y="6824822"/>
            <a:ext cx="1404000" cy="303805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直線コネクタ 163"/>
          <p:cNvCxnSpPr>
            <a:cxnSpLocks noChangeAspect="1"/>
          </p:cNvCxnSpPr>
          <p:nvPr/>
        </p:nvCxnSpPr>
        <p:spPr>
          <a:xfrm rot="911670">
            <a:off x="2924304" y="6885997"/>
            <a:ext cx="2052000" cy="14461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直線コネクタ 164"/>
          <p:cNvCxnSpPr>
            <a:cxnSpLocks noChangeAspect="1"/>
          </p:cNvCxnSpPr>
          <p:nvPr/>
        </p:nvCxnSpPr>
        <p:spPr>
          <a:xfrm rot="911670">
            <a:off x="2916250" y="6836907"/>
            <a:ext cx="1692000" cy="254106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フリーフォーム 170"/>
          <p:cNvSpPr/>
          <p:nvPr/>
        </p:nvSpPr>
        <p:spPr>
          <a:xfrm>
            <a:off x="3331834" y="5603145"/>
            <a:ext cx="1875296" cy="1538288"/>
          </a:xfrm>
          <a:custGeom>
            <a:avLst/>
            <a:gdLst>
              <a:gd name="connsiteX0" fmla="*/ 0 w 1885950"/>
              <a:gd name="connsiteY0" fmla="*/ 0 h 1538288"/>
              <a:gd name="connsiteX1" fmla="*/ 219075 w 1885950"/>
              <a:gd name="connsiteY1" fmla="*/ 0 h 1538288"/>
              <a:gd name="connsiteX2" fmla="*/ 219075 w 1885950"/>
              <a:gd name="connsiteY2" fmla="*/ 914400 h 1538288"/>
              <a:gd name="connsiteX3" fmla="*/ 1885950 w 1885950"/>
              <a:gd name="connsiteY3" fmla="*/ 914400 h 1538288"/>
              <a:gd name="connsiteX4" fmla="*/ 1885950 w 1885950"/>
              <a:gd name="connsiteY4" fmla="*/ 1538288 h 153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85950" h="1538288">
                <a:moveTo>
                  <a:pt x="0" y="0"/>
                </a:moveTo>
                <a:lnTo>
                  <a:pt x="219075" y="0"/>
                </a:lnTo>
                <a:lnTo>
                  <a:pt x="219075" y="914400"/>
                </a:lnTo>
                <a:lnTo>
                  <a:pt x="1885950" y="914400"/>
                </a:lnTo>
                <a:lnTo>
                  <a:pt x="1885950" y="1538288"/>
                </a:lnTo>
              </a:path>
            </a:pathLst>
          </a:cu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4" name="フリーフォーム 173"/>
          <p:cNvSpPr/>
          <p:nvPr/>
        </p:nvSpPr>
        <p:spPr>
          <a:xfrm>
            <a:off x="2763399" y="6686550"/>
            <a:ext cx="1548000" cy="657225"/>
          </a:xfrm>
          <a:custGeom>
            <a:avLst/>
            <a:gdLst>
              <a:gd name="connsiteX0" fmla="*/ 0 w 1504950"/>
              <a:gd name="connsiteY0" fmla="*/ 0 h 657225"/>
              <a:gd name="connsiteX1" fmla="*/ 285750 w 1504950"/>
              <a:gd name="connsiteY1" fmla="*/ 0 h 657225"/>
              <a:gd name="connsiteX2" fmla="*/ 1504950 w 1504950"/>
              <a:gd name="connsiteY2" fmla="*/ 657225 h 657225"/>
              <a:gd name="connsiteX3" fmla="*/ 9525 w 1504950"/>
              <a:gd name="connsiteY3" fmla="*/ 657225 h 657225"/>
              <a:gd name="connsiteX4" fmla="*/ 0 w 1504950"/>
              <a:gd name="connsiteY4" fmla="*/ 0 h 657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04950" h="657225">
                <a:moveTo>
                  <a:pt x="0" y="0"/>
                </a:moveTo>
                <a:lnTo>
                  <a:pt x="285750" y="0"/>
                </a:lnTo>
                <a:lnTo>
                  <a:pt x="1504950" y="657225"/>
                </a:lnTo>
                <a:lnTo>
                  <a:pt x="9525" y="657225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75" name="フリーフォーム 174"/>
          <p:cNvSpPr/>
          <p:nvPr/>
        </p:nvSpPr>
        <p:spPr>
          <a:xfrm>
            <a:off x="3552825" y="5838825"/>
            <a:ext cx="1657350" cy="1314450"/>
          </a:xfrm>
          <a:custGeom>
            <a:avLst/>
            <a:gdLst>
              <a:gd name="connsiteX0" fmla="*/ 0 w 1657350"/>
              <a:gd name="connsiteY0" fmla="*/ 0 h 1314450"/>
              <a:gd name="connsiteX1" fmla="*/ 0 w 1657350"/>
              <a:gd name="connsiteY1" fmla="*/ 676275 h 1314450"/>
              <a:gd name="connsiteX2" fmla="*/ 1657350 w 1657350"/>
              <a:gd name="connsiteY2" fmla="*/ 676275 h 1314450"/>
              <a:gd name="connsiteX3" fmla="*/ 1657350 w 1657350"/>
              <a:gd name="connsiteY3" fmla="*/ 1314450 h 1314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57350" h="1314450">
                <a:moveTo>
                  <a:pt x="0" y="0"/>
                </a:moveTo>
                <a:lnTo>
                  <a:pt x="0" y="676275"/>
                </a:lnTo>
                <a:lnTo>
                  <a:pt x="1657350" y="676275"/>
                </a:lnTo>
                <a:lnTo>
                  <a:pt x="1657350" y="1314450"/>
                </a:ln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7" name="フリーフォーム 176"/>
          <p:cNvSpPr/>
          <p:nvPr/>
        </p:nvSpPr>
        <p:spPr>
          <a:xfrm>
            <a:off x="2946399" y="6619630"/>
            <a:ext cx="324000" cy="180000"/>
          </a:xfrm>
          <a:custGeom>
            <a:avLst/>
            <a:gdLst>
              <a:gd name="connsiteX0" fmla="*/ 289169 w 289169"/>
              <a:gd name="connsiteY0" fmla="*/ 164123 h 164123"/>
              <a:gd name="connsiteX1" fmla="*/ 0 w 289169"/>
              <a:gd name="connsiteY1" fmla="*/ 164123 h 164123"/>
              <a:gd name="connsiteX2" fmla="*/ 0 w 289169"/>
              <a:gd name="connsiteY2" fmla="*/ 0 h 164123"/>
              <a:gd name="connsiteX3" fmla="*/ 289169 w 289169"/>
              <a:gd name="connsiteY3" fmla="*/ 164123 h 164123"/>
              <a:gd name="connsiteX0" fmla="*/ 289169 w 289169"/>
              <a:gd name="connsiteY0" fmla="*/ 164123 h 164123"/>
              <a:gd name="connsiteX1" fmla="*/ 0 w 289169"/>
              <a:gd name="connsiteY1" fmla="*/ 100623 h 164123"/>
              <a:gd name="connsiteX2" fmla="*/ 0 w 289169"/>
              <a:gd name="connsiteY2" fmla="*/ 0 h 164123"/>
              <a:gd name="connsiteX3" fmla="*/ 289169 w 289169"/>
              <a:gd name="connsiteY3" fmla="*/ 164123 h 164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9169" h="164123">
                <a:moveTo>
                  <a:pt x="289169" y="164123"/>
                </a:moveTo>
                <a:lnTo>
                  <a:pt x="0" y="100623"/>
                </a:lnTo>
                <a:lnTo>
                  <a:pt x="0" y="0"/>
                </a:lnTo>
                <a:lnTo>
                  <a:pt x="289169" y="16412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grpSp>
        <p:nvGrpSpPr>
          <p:cNvPr id="168" name="グループ化 167"/>
          <p:cNvGrpSpPr/>
          <p:nvPr/>
        </p:nvGrpSpPr>
        <p:grpSpPr>
          <a:xfrm rot="3028374">
            <a:off x="2777293" y="6490970"/>
            <a:ext cx="304800" cy="304800"/>
            <a:chOff x="2305050" y="3905250"/>
            <a:chExt cx="304800" cy="304800"/>
          </a:xfrm>
        </p:grpSpPr>
        <p:sp>
          <p:nvSpPr>
            <p:cNvPr id="169" name="円/楕円 168"/>
            <p:cNvSpPr/>
            <p:nvPr/>
          </p:nvSpPr>
          <p:spPr>
            <a:xfrm>
              <a:off x="2305050" y="3905250"/>
              <a:ext cx="304800" cy="3048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170" name="直線コネクタ 169"/>
            <p:cNvCxnSpPr>
              <a:endCxn id="169" idx="7"/>
            </p:cNvCxnSpPr>
            <p:nvPr/>
          </p:nvCxnSpPr>
          <p:spPr>
            <a:xfrm flipV="1">
              <a:off x="2460625" y="3949887"/>
              <a:ext cx="104588" cy="9823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8" name="円/楕円 177"/>
          <p:cNvSpPr/>
          <p:nvPr/>
        </p:nvSpPr>
        <p:spPr>
          <a:xfrm>
            <a:off x="7370694" y="4980312"/>
            <a:ext cx="392042" cy="38930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/>
              <a:t>人</a:t>
            </a:r>
            <a:endParaRPr kumimoji="1" lang="ja-JP" altLang="en-US" dirty="0"/>
          </a:p>
        </p:txBody>
      </p:sp>
      <p:sp>
        <p:nvSpPr>
          <p:cNvPr id="182" name="フリーフォーム 181"/>
          <p:cNvSpPr/>
          <p:nvPr/>
        </p:nvSpPr>
        <p:spPr>
          <a:xfrm>
            <a:off x="7818120" y="5135880"/>
            <a:ext cx="1699260" cy="189177"/>
          </a:xfrm>
          <a:custGeom>
            <a:avLst/>
            <a:gdLst>
              <a:gd name="connsiteX0" fmla="*/ 1699260 w 1699260"/>
              <a:gd name="connsiteY0" fmla="*/ 0 h 189177"/>
              <a:gd name="connsiteX1" fmla="*/ 1234440 w 1699260"/>
              <a:gd name="connsiteY1" fmla="*/ 167640 h 189177"/>
              <a:gd name="connsiteX2" fmla="*/ 259080 w 1699260"/>
              <a:gd name="connsiteY2" fmla="*/ 182880 h 189177"/>
              <a:gd name="connsiteX3" fmla="*/ 0 w 1699260"/>
              <a:gd name="connsiteY3" fmla="*/ 129540 h 189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99260" h="189177">
                <a:moveTo>
                  <a:pt x="1699260" y="0"/>
                </a:moveTo>
                <a:cubicBezTo>
                  <a:pt x="1586865" y="68580"/>
                  <a:pt x="1474470" y="137160"/>
                  <a:pt x="1234440" y="167640"/>
                </a:cubicBezTo>
                <a:cubicBezTo>
                  <a:pt x="994410" y="198120"/>
                  <a:pt x="464820" y="189230"/>
                  <a:pt x="259080" y="182880"/>
                </a:cubicBezTo>
                <a:cubicBezTo>
                  <a:pt x="53340" y="176530"/>
                  <a:pt x="26670" y="153035"/>
                  <a:pt x="0" y="129540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四角形吹き出し 1"/>
          <p:cNvSpPr/>
          <p:nvPr/>
        </p:nvSpPr>
        <p:spPr>
          <a:xfrm>
            <a:off x="3938182" y="1930249"/>
            <a:ext cx="1249738" cy="299378"/>
          </a:xfrm>
          <a:prstGeom prst="wedgeRectCallout">
            <a:avLst>
              <a:gd name="adj1" fmla="val -77247"/>
              <a:gd name="adj2" fmla="val 49574"/>
            </a:avLst>
          </a:prstGeom>
          <a:solidFill>
            <a:schemeClr val="bg1"/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050" dirty="0" smtClean="0">
                <a:solidFill>
                  <a:schemeClr val="tx1"/>
                </a:solidFill>
              </a:rPr>
              <a:t>壁である確率 </a:t>
            </a:r>
            <a:r>
              <a:rPr kumimoji="1" lang="en-US" altLang="ja-JP" sz="1050" dirty="0" smtClean="0">
                <a:solidFill>
                  <a:schemeClr val="tx1"/>
                </a:solidFill>
              </a:rPr>
              <a:t>0.6</a:t>
            </a:r>
            <a:endParaRPr kumimoji="1" lang="ja-JP" altLang="en-US" sz="1050" dirty="0">
              <a:solidFill>
                <a:schemeClr val="tx1"/>
              </a:solidFill>
            </a:endParaRPr>
          </a:p>
        </p:txBody>
      </p:sp>
      <p:sp>
        <p:nvSpPr>
          <p:cNvPr id="120" name="四角形吹き出し 119"/>
          <p:cNvSpPr/>
          <p:nvPr/>
        </p:nvSpPr>
        <p:spPr>
          <a:xfrm>
            <a:off x="1035538" y="2061402"/>
            <a:ext cx="1709955" cy="451798"/>
          </a:xfrm>
          <a:prstGeom prst="wedgeRectCallout">
            <a:avLst>
              <a:gd name="adj1" fmla="val 68230"/>
              <a:gd name="adj2" fmla="val 18557"/>
            </a:avLst>
          </a:prstGeom>
          <a:solidFill>
            <a:schemeClr val="bg1"/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050" dirty="0" smtClean="0">
                <a:solidFill>
                  <a:schemeClr val="tx1"/>
                </a:solidFill>
              </a:rPr>
              <a:t>壁である確率</a:t>
            </a:r>
            <a:r>
              <a:rPr kumimoji="1" lang="en-US" altLang="ja-JP" sz="1050" dirty="0" smtClean="0">
                <a:solidFill>
                  <a:schemeClr val="tx1"/>
                </a:solidFill>
              </a:rPr>
              <a:t>: 0.4</a:t>
            </a:r>
          </a:p>
          <a:p>
            <a:pPr algn="ctr"/>
            <a:r>
              <a:rPr lang="ja-JP" altLang="en-US" sz="1050" dirty="0">
                <a:solidFill>
                  <a:schemeClr val="tx1"/>
                </a:solidFill>
              </a:rPr>
              <a:t>壁で</a:t>
            </a:r>
            <a:r>
              <a:rPr lang="ja-JP" altLang="en-US" sz="1050" dirty="0" smtClean="0">
                <a:solidFill>
                  <a:schemeClr val="tx1"/>
                </a:solidFill>
              </a:rPr>
              <a:t>ない確率</a:t>
            </a:r>
            <a:r>
              <a:rPr lang="en-US" altLang="ja-JP" sz="1050" dirty="0" smtClean="0">
                <a:solidFill>
                  <a:schemeClr val="tx1"/>
                </a:solidFill>
              </a:rPr>
              <a:t>: 1</a:t>
            </a:r>
            <a:r>
              <a:rPr lang="ja-JP" altLang="en-US" sz="1050" dirty="0" smtClean="0">
                <a:solidFill>
                  <a:schemeClr val="tx1"/>
                </a:solidFill>
              </a:rPr>
              <a:t>－</a:t>
            </a:r>
            <a:r>
              <a:rPr lang="en-US" altLang="ja-JP" sz="1050" dirty="0" smtClean="0">
                <a:solidFill>
                  <a:schemeClr val="tx1"/>
                </a:solidFill>
              </a:rPr>
              <a:t>0.4</a:t>
            </a:r>
            <a:r>
              <a:rPr lang="ja-JP" altLang="en-US" sz="1050" dirty="0" smtClean="0">
                <a:solidFill>
                  <a:schemeClr val="tx1"/>
                </a:solidFill>
              </a:rPr>
              <a:t>＝</a:t>
            </a:r>
            <a:r>
              <a:rPr lang="en-US" altLang="ja-JP" sz="1050" dirty="0" smtClean="0">
                <a:solidFill>
                  <a:schemeClr val="tx1"/>
                </a:solidFill>
              </a:rPr>
              <a:t>0.6</a:t>
            </a:r>
            <a:endParaRPr kumimoji="1" lang="ja-JP" altLang="en-US" sz="1050" dirty="0">
              <a:solidFill>
                <a:schemeClr val="tx1"/>
              </a:solidFill>
            </a:endParaRPr>
          </a:p>
        </p:txBody>
      </p:sp>
      <p:sp>
        <p:nvSpPr>
          <p:cNvPr id="3" name="正方形/長方形 2"/>
          <p:cNvSpPr/>
          <p:nvPr/>
        </p:nvSpPr>
        <p:spPr>
          <a:xfrm>
            <a:off x="236509" y="102463"/>
            <a:ext cx="2152793" cy="21986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050" dirty="0" smtClean="0">
                <a:solidFill>
                  <a:schemeClr val="tx1"/>
                </a:solidFill>
              </a:rPr>
              <a:t>全域の初期値：壁で</a:t>
            </a:r>
            <a:r>
              <a:rPr lang="ja-JP" altLang="en-US" sz="1050" dirty="0">
                <a:solidFill>
                  <a:schemeClr val="tx1"/>
                </a:solidFill>
              </a:rPr>
              <a:t>ある</a:t>
            </a:r>
            <a:r>
              <a:rPr lang="ja-JP" altLang="en-US" sz="1050" dirty="0" smtClean="0">
                <a:solidFill>
                  <a:schemeClr val="tx1"/>
                </a:solidFill>
              </a:rPr>
              <a:t>確率 </a:t>
            </a:r>
            <a:r>
              <a:rPr lang="en-US" altLang="ja-JP" sz="1050" dirty="0" smtClean="0">
                <a:solidFill>
                  <a:schemeClr val="tx1"/>
                </a:solidFill>
              </a:rPr>
              <a:t>0.5</a:t>
            </a:r>
            <a:endParaRPr lang="ja-JP" altLang="en-US" sz="1050" dirty="0">
              <a:solidFill>
                <a:schemeClr val="tx1"/>
              </a:solidFill>
            </a:endParaRPr>
          </a:p>
        </p:txBody>
      </p:sp>
      <p:sp>
        <p:nvSpPr>
          <p:cNvPr id="124" name="四角形吹き出し 123"/>
          <p:cNvSpPr/>
          <p:nvPr/>
        </p:nvSpPr>
        <p:spPr>
          <a:xfrm>
            <a:off x="6880430" y="1930249"/>
            <a:ext cx="1249738" cy="299378"/>
          </a:xfrm>
          <a:prstGeom prst="wedgeRectCallout">
            <a:avLst>
              <a:gd name="adj1" fmla="val 88599"/>
              <a:gd name="adj2" fmla="val -52237"/>
            </a:avLst>
          </a:prstGeom>
          <a:solidFill>
            <a:schemeClr val="bg1"/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050" dirty="0" smtClean="0">
                <a:solidFill>
                  <a:schemeClr val="tx1"/>
                </a:solidFill>
              </a:rPr>
              <a:t>壁である確率 </a:t>
            </a:r>
            <a:r>
              <a:rPr kumimoji="1" lang="en-US" altLang="ja-JP" sz="1050" dirty="0" smtClean="0">
                <a:solidFill>
                  <a:schemeClr val="tx1"/>
                </a:solidFill>
              </a:rPr>
              <a:t>0.6</a:t>
            </a:r>
            <a:endParaRPr kumimoji="1" lang="ja-JP" altLang="en-US" sz="1050" dirty="0">
              <a:solidFill>
                <a:schemeClr val="tx1"/>
              </a:solidFill>
            </a:endParaRPr>
          </a:p>
        </p:txBody>
      </p:sp>
      <p:sp>
        <p:nvSpPr>
          <p:cNvPr id="125" name="四角形吹き出し 124"/>
          <p:cNvSpPr/>
          <p:nvPr/>
        </p:nvSpPr>
        <p:spPr>
          <a:xfrm>
            <a:off x="9290545" y="1967609"/>
            <a:ext cx="1249738" cy="299378"/>
          </a:xfrm>
          <a:prstGeom prst="wedgeRectCallout">
            <a:avLst>
              <a:gd name="adj1" fmla="val -72369"/>
              <a:gd name="adj2" fmla="val -14421"/>
            </a:avLst>
          </a:prstGeom>
          <a:solidFill>
            <a:schemeClr val="bg1"/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050" dirty="0" smtClean="0">
                <a:solidFill>
                  <a:schemeClr val="tx1"/>
                </a:solidFill>
              </a:rPr>
              <a:t>壁である確率 </a:t>
            </a:r>
            <a:r>
              <a:rPr kumimoji="1" lang="en-US" altLang="ja-JP" sz="1050" dirty="0" smtClean="0">
                <a:solidFill>
                  <a:schemeClr val="tx1"/>
                </a:solidFill>
              </a:rPr>
              <a:t>0.8</a:t>
            </a:r>
            <a:endParaRPr kumimoji="1" lang="ja-JP" altLang="en-US" sz="1050" dirty="0">
              <a:solidFill>
                <a:schemeClr val="tx1"/>
              </a:solidFill>
            </a:endParaRPr>
          </a:p>
        </p:txBody>
      </p:sp>
      <p:sp>
        <p:nvSpPr>
          <p:cNvPr id="128" name="四角形吹き出し 127"/>
          <p:cNvSpPr/>
          <p:nvPr/>
        </p:nvSpPr>
        <p:spPr>
          <a:xfrm>
            <a:off x="3749248" y="4042382"/>
            <a:ext cx="1249738" cy="299378"/>
          </a:xfrm>
          <a:prstGeom prst="wedgeRectCallout">
            <a:avLst>
              <a:gd name="adj1" fmla="val -42405"/>
              <a:gd name="adj2" fmla="val 189201"/>
            </a:avLst>
          </a:prstGeom>
          <a:solidFill>
            <a:schemeClr val="bg1"/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050" dirty="0" smtClean="0">
                <a:solidFill>
                  <a:schemeClr val="tx1"/>
                </a:solidFill>
              </a:rPr>
              <a:t>壁である確率 </a:t>
            </a:r>
            <a:r>
              <a:rPr kumimoji="1" lang="en-US" altLang="ja-JP" sz="1050" dirty="0" smtClean="0">
                <a:solidFill>
                  <a:schemeClr val="tx1"/>
                </a:solidFill>
              </a:rPr>
              <a:t>0.7</a:t>
            </a:r>
            <a:endParaRPr kumimoji="1" lang="ja-JP" altLang="en-US" sz="1050" dirty="0">
              <a:solidFill>
                <a:schemeClr val="tx1"/>
              </a:solidFill>
            </a:endParaRPr>
          </a:p>
        </p:txBody>
      </p:sp>
      <p:sp>
        <p:nvSpPr>
          <p:cNvPr id="129" name="四角形吹き出し 128"/>
          <p:cNvSpPr/>
          <p:nvPr/>
        </p:nvSpPr>
        <p:spPr>
          <a:xfrm>
            <a:off x="9268685" y="4106388"/>
            <a:ext cx="1249738" cy="299378"/>
          </a:xfrm>
          <a:prstGeom prst="wedgeRectCallout">
            <a:avLst>
              <a:gd name="adj1" fmla="val -29862"/>
              <a:gd name="adj2" fmla="val 186292"/>
            </a:avLst>
          </a:prstGeom>
          <a:solidFill>
            <a:schemeClr val="bg1"/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050" dirty="0" smtClean="0">
                <a:solidFill>
                  <a:schemeClr val="tx1"/>
                </a:solidFill>
              </a:rPr>
              <a:t>壁である確率 </a:t>
            </a:r>
            <a:r>
              <a:rPr kumimoji="1" lang="en-US" altLang="ja-JP" sz="1050" dirty="0" smtClean="0">
                <a:solidFill>
                  <a:schemeClr val="tx1"/>
                </a:solidFill>
              </a:rPr>
              <a:t>0.7</a:t>
            </a:r>
            <a:endParaRPr kumimoji="1" lang="ja-JP" altLang="en-US" sz="1050" dirty="0">
              <a:solidFill>
                <a:schemeClr val="tx1"/>
              </a:solidFill>
            </a:endParaRPr>
          </a:p>
        </p:txBody>
      </p:sp>
      <p:sp>
        <p:nvSpPr>
          <p:cNvPr id="130" name="四角形吹き出し 129"/>
          <p:cNvSpPr/>
          <p:nvPr/>
        </p:nvSpPr>
        <p:spPr>
          <a:xfrm>
            <a:off x="3853083" y="5958006"/>
            <a:ext cx="1249738" cy="299378"/>
          </a:xfrm>
          <a:prstGeom prst="wedgeRectCallout">
            <a:avLst>
              <a:gd name="adj1" fmla="val -29862"/>
              <a:gd name="adj2" fmla="val 186292"/>
            </a:avLst>
          </a:prstGeom>
          <a:solidFill>
            <a:schemeClr val="bg1"/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050" dirty="0" smtClean="0">
                <a:solidFill>
                  <a:schemeClr val="tx1"/>
                </a:solidFill>
              </a:rPr>
              <a:t>壁である確率 </a:t>
            </a:r>
            <a:r>
              <a:rPr kumimoji="1" lang="en-US" altLang="ja-JP" sz="1050" dirty="0" smtClean="0">
                <a:solidFill>
                  <a:schemeClr val="tx1"/>
                </a:solidFill>
              </a:rPr>
              <a:t>0.55</a:t>
            </a:r>
            <a:endParaRPr kumimoji="1" lang="ja-JP" altLang="en-US" sz="1050" dirty="0">
              <a:solidFill>
                <a:schemeClr val="tx1"/>
              </a:solidFill>
            </a:endParaRPr>
          </a:p>
        </p:txBody>
      </p:sp>
      <p:sp>
        <p:nvSpPr>
          <p:cNvPr id="131" name="四角形吹き出し 130"/>
          <p:cNvSpPr/>
          <p:nvPr/>
        </p:nvSpPr>
        <p:spPr>
          <a:xfrm>
            <a:off x="6228829" y="2504720"/>
            <a:ext cx="1709955" cy="451798"/>
          </a:xfrm>
          <a:prstGeom prst="wedgeRectCallout">
            <a:avLst>
              <a:gd name="adj1" fmla="val 74341"/>
              <a:gd name="adj2" fmla="val -16139"/>
            </a:avLst>
          </a:prstGeom>
          <a:solidFill>
            <a:schemeClr val="bg1"/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050" dirty="0" smtClean="0">
                <a:solidFill>
                  <a:schemeClr val="tx1"/>
                </a:solidFill>
              </a:rPr>
              <a:t>壁である確率</a:t>
            </a:r>
            <a:r>
              <a:rPr kumimoji="1" lang="en-US" altLang="ja-JP" sz="1050" dirty="0" smtClean="0">
                <a:solidFill>
                  <a:schemeClr val="tx1"/>
                </a:solidFill>
              </a:rPr>
              <a:t>: 0.2</a:t>
            </a:r>
          </a:p>
          <a:p>
            <a:pPr algn="ctr"/>
            <a:r>
              <a:rPr lang="ja-JP" altLang="en-US" sz="1050" dirty="0">
                <a:solidFill>
                  <a:schemeClr val="tx1"/>
                </a:solidFill>
              </a:rPr>
              <a:t>壁で</a:t>
            </a:r>
            <a:r>
              <a:rPr lang="ja-JP" altLang="en-US" sz="1050" dirty="0" smtClean="0">
                <a:solidFill>
                  <a:schemeClr val="tx1"/>
                </a:solidFill>
              </a:rPr>
              <a:t>ない確率</a:t>
            </a:r>
            <a:r>
              <a:rPr lang="en-US" altLang="ja-JP" sz="1050" dirty="0" smtClean="0">
                <a:solidFill>
                  <a:schemeClr val="tx1"/>
                </a:solidFill>
              </a:rPr>
              <a:t>: 1</a:t>
            </a:r>
            <a:r>
              <a:rPr lang="ja-JP" altLang="en-US" sz="1050" dirty="0" smtClean="0">
                <a:solidFill>
                  <a:schemeClr val="tx1"/>
                </a:solidFill>
              </a:rPr>
              <a:t>－</a:t>
            </a:r>
            <a:r>
              <a:rPr lang="en-US" altLang="ja-JP" sz="1050" dirty="0" smtClean="0">
                <a:solidFill>
                  <a:schemeClr val="tx1"/>
                </a:solidFill>
              </a:rPr>
              <a:t>0.2</a:t>
            </a:r>
            <a:r>
              <a:rPr lang="ja-JP" altLang="en-US" sz="1050" dirty="0" smtClean="0">
                <a:solidFill>
                  <a:schemeClr val="tx1"/>
                </a:solidFill>
              </a:rPr>
              <a:t>＝</a:t>
            </a:r>
            <a:r>
              <a:rPr lang="en-US" altLang="ja-JP" sz="1050" dirty="0" smtClean="0">
                <a:solidFill>
                  <a:schemeClr val="tx1"/>
                </a:solidFill>
              </a:rPr>
              <a:t>0.8</a:t>
            </a:r>
            <a:endParaRPr kumimoji="1" lang="ja-JP" altLang="en-US" sz="1050" dirty="0">
              <a:solidFill>
                <a:schemeClr val="tx1"/>
              </a:solidFill>
            </a:endParaRPr>
          </a:p>
        </p:txBody>
      </p:sp>
      <p:sp>
        <p:nvSpPr>
          <p:cNvPr id="4" name="フリーフォーム 3"/>
          <p:cNvSpPr/>
          <p:nvPr/>
        </p:nvSpPr>
        <p:spPr>
          <a:xfrm>
            <a:off x="5033554" y="1501845"/>
            <a:ext cx="5042263" cy="509835"/>
          </a:xfrm>
          <a:custGeom>
            <a:avLst/>
            <a:gdLst>
              <a:gd name="connsiteX0" fmla="*/ 0 w 5042263"/>
              <a:gd name="connsiteY0" fmla="*/ 509835 h 509835"/>
              <a:gd name="connsiteX1" fmla="*/ 1071155 w 5042263"/>
              <a:gd name="connsiteY1" fmla="*/ 161492 h 509835"/>
              <a:gd name="connsiteX2" fmla="*/ 3143795 w 5042263"/>
              <a:gd name="connsiteY2" fmla="*/ 13446 h 509835"/>
              <a:gd name="connsiteX3" fmla="*/ 5042263 w 5042263"/>
              <a:gd name="connsiteY3" fmla="*/ 483709 h 5098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42263" h="509835">
                <a:moveTo>
                  <a:pt x="0" y="509835"/>
                </a:moveTo>
                <a:cubicBezTo>
                  <a:pt x="273594" y="377029"/>
                  <a:pt x="547189" y="244223"/>
                  <a:pt x="1071155" y="161492"/>
                </a:cubicBezTo>
                <a:cubicBezTo>
                  <a:pt x="1595121" y="78760"/>
                  <a:pt x="2481944" y="-40257"/>
                  <a:pt x="3143795" y="13446"/>
                </a:cubicBezTo>
                <a:cubicBezTo>
                  <a:pt x="3805646" y="67149"/>
                  <a:pt x="4423954" y="275429"/>
                  <a:pt x="5042263" y="483709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5532899" y="3272118"/>
            <a:ext cx="8918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 dirty="0" smtClean="0">
                <a:solidFill>
                  <a:srgbClr val="FF0000"/>
                </a:solidFill>
              </a:rPr>
              <a:t>更に減少</a:t>
            </a:r>
            <a:endParaRPr kumimoji="1" lang="ja-JP" altLang="en-US" sz="1400" dirty="0">
              <a:solidFill>
                <a:srgbClr val="FF0000"/>
              </a:solidFill>
            </a:endParaRPr>
          </a:p>
        </p:txBody>
      </p:sp>
      <p:sp>
        <p:nvSpPr>
          <p:cNvPr id="6" name="フリーフォーム 5"/>
          <p:cNvSpPr/>
          <p:nvPr/>
        </p:nvSpPr>
        <p:spPr>
          <a:xfrm>
            <a:off x="1811383" y="2481943"/>
            <a:ext cx="5294811" cy="1117937"/>
          </a:xfrm>
          <a:custGeom>
            <a:avLst/>
            <a:gdLst>
              <a:gd name="connsiteX0" fmla="*/ 0 w 5294811"/>
              <a:gd name="connsiteY0" fmla="*/ 0 h 1117937"/>
              <a:gd name="connsiteX1" fmla="*/ 313508 w 5294811"/>
              <a:gd name="connsiteY1" fmla="*/ 557348 h 1117937"/>
              <a:gd name="connsiteX2" fmla="*/ 1245326 w 5294811"/>
              <a:gd name="connsiteY2" fmla="*/ 905691 h 1117937"/>
              <a:gd name="connsiteX3" fmla="*/ 3013166 w 5294811"/>
              <a:gd name="connsiteY3" fmla="*/ 1053737 h 1117937"/>
              <a:gd name="connsiteX4" fmla="*/ 4554583 w 5294811"/>
              <a:gd name="connsiteY4" fmla="*/ 1071154 h 1117937"/>
              <a:gd name="connsiteX5" fmla="*/ 5294811 w 5294811"/>
              <a:gd name="connsiteY5" fmla="*/ 444137 h 1117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294811" h="1117937">
                <a:moveTo>
                  <a:pt x="0" y="0"/>
                </a:moveTo>
                <a:cubicBezTo>
                  <a:pt x="52977" y="203200"/>
                  <a:pt x="105954" y="406400"/>
                  <a:pt x="313508" y="557348"/>
                </a:cubicBezTo>
                <a:cubicBezTo>
                  <a:pt x="521062" y="708297"/>
                  <a:pt x="795383" y="822960"/>
                  <a:pt x="1245326" y="905691"/>
                </a:cubicBezTo>
                <a:cubicBezTo>
                  <a:pt x="1695269" y="988423"/>
                  <a:pt x="2461623" y="1026160"/>
                  <a:pt x="3013166" y="1053737"/>
                </a:cubicBezTo>
                <a:cubicBezTo>
                  <a:pt x="3564709" y="1081314"/>
                  <a:pt x="4174309" y="1172754"/>
                  <a:pt x="4554583" y="1071154"/>
                </a:cubicBezTo>
                <a:cubicBezTo>
                  <a:pt x="4934857" y="969554"/>
                  <a:pt x="5114834" y="706845"/>
                  <a:pt x="5294811" y="444137"/>
                </a:cubicBez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7" name="テキスト ボックス 166"/>
          <p:cNvSpPr txBox="1"/>
          <p:nvPr/>
        </p:nvSpPr>
        <p:spPr>
          <a:xfrm>
            <a:off x="7195828" y="1529483"/>
            <a:ext cx="8918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 dirty="0" smtClean="0">
                <a:solidFill>
                  <a:srgbClr val="0070C0"/>
                </a:solidFill>
              </a:rPr>
              <a:t>更に増加</a:t>
            </a:r>
            <a:endParaRPr kumimoji="1" lang="ja-JP" altLang="en-US" sz="1400" dirty="0">
              <a:solidFill>
                <a:srgbClr val="0070C0"/>
              </a:solidFill>
            </a:endParaRPr>
          </a:p>
        </p:txBody>
      </p:sp>
      <p:sp>
        <p:nvSpPr>
          <p:cNvPr id="173" name="テキスト ボックス 172"/>
          <p:cNvSpPr txBox="1"/>
          <p:nvPr/>
        </p:nvSpPr>
        <p:spPr>
          <a:xfrm>
            <a:off x="5760707" y="1892306"/>
            <a:ext cx="116859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100" dirty="0" smtClean="0"/>
              <a:t>観測が無いので</a:t>
            </a:r>
            <a:endParaRPr kumimoji="1" lang="en-US" altLang="ja-JP" sz="1100" dirty="0" smtClean="0"/>
          </a:p>
          <a:p>
            <a:pPr algn="ctr"/>
            <a:r>
              <a:rPr kumimoji="1" lang="ja-JP" altLang="en-US" sz="1100" dirty="0" smtClean="0"/>
              <a:t>前回値保持</a:t>
            </a:r>
            <a:endParaRPr kumimoji="1" lang="ja-JP" altLang="en-US" sz="1100" dirty="0"/>
          </a:p>
        </p:txBody>
      </p:sp>
      <p:sp>
        <p:nvSpPr>
          <p:cNvPr id="7" name="四角形吹き出し 6"/>
          <p:cNvSpPr/>
          <p:nvPr/>
        </p:nvSpPr>
        <p:spPr>
          <a:xfrm>
            <a:off x="6424732" y="4438639"/>
            <a:ext cx="1142159" cy="385894"/>
          </a:xfrm>
          <a:prstGeom prst="wedgeRectCallout">
            <a:avLst>
              <a:gd name="adj1" fmla="val 40539"/>
              <a:gd name="adj2" fmla="val 94354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1050" dirty="0" smtClean="0"/>
              <a:t>あ，すいません．</a:t>
            </a:r>
            <a:endParaRPr kumimoji="1" lang="en-US" altLang="ja-JP" sz="1050" dirty="0" smtClean="0"/>
          </a:p>
          <a:p>
            <a:pPr algn="ctr"/>
            <a:r>
              <a:rPr lang="ja-JP" altLang="en-US" sz="1050" dirty="0"/>
              <a:t>どきます．</a:t>
            </a:r>
            <a:endParaRPr kumimoji="1" lang="ja-JP" altLang="en-US" sz="1050" dirty="0"/>
          </a:p>
        </p:txBody>
      </p:sp>
    </p:spTree>
    <p:extLst>
      <p:ext uri="{BB962C8B-B14F-4D97-AF65-F5344CB8AC3E}">
        <p14:creationId xmlns:p14="http://schemas.microsoft.com/office/powerpoint/2010/main" val="32141435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/>
          <p:cNvSpPr/>
          <p:nvPr/>
        </p:nvSpPr>
        <p:spPr>
          <a:xfrm>
            <a:off x="1790700" y="979886"/>
            <a:ext cx="4023360" cy="224353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ja-JP" dirty="0" smtClean="0">
                <a:solidFill>
                  <a:schemeClr val="tx1"/>
                </a:solidFill>
              </a:rPr>
              <a:t>navigation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2247899" y="517327"/>
            <a:ext cx="2838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dirty="0" smtClean="0"/>
              <a:t>ナビゲーション関連一式</a:t>
            </a:r>
            <a:endParaRPr kumimoji="1" lang="ja-JP" altLang="en-US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1802606" y="2103162"/>
            <a:ext cx="1638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自己</a:t>
            </a:r>
            <a:r>
              <a:rPr lang="ja-JP" altLang="en-US" dirty="0" smtClean="0"/>
              <a:t>位置推定</a:t>
            </a:r>
            <a:endParaRPr kumimoji="1" lang="ja-JP" altLang="en-US" dirty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1802606" y="1460186"/>
            <a:ext cx="1733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b="1" dirty="0" smtClean="0">
                <a:solidFill>
                  <a:srgbClr val="FF0000"/>
                </a:solidFill>
              </a:rPr>
              <a:t>ナビゲーション</a:t>
            </a:r>
            <a:endParaRPr lang="en-US" altLang="ja-JP" b="1" dirty="0" smtClean="0">
              <a:solidFill>
                <a:srgbClr val="FF0000"/>
              </a:solidFill>
            </a:endParaRP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1802606" y="2746138"/>
            <a:ext cx="1638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地図</a:t>
            </a:r>
            <a:r>
              <a:rPr lang="ja-JP" altLang="en-US" dirty="0" smtClean="0"/>
              <a:t>の管理</a:t>
            </a:r>
            <a:endParaRPr kumimoji="1" lang="ja-JP" altLang="en-US" dirty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8284839" y="517327"/>
            <a:ext cx="2838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 smtClean="0"/>
              <a:t>地図生成</a:t>
            </a:r>
            <a:endParaRPr kumimoji="1" lang="ja-JP" altLang="en-US" dirty="0"/>
          </a:p>
        </p:txBody>
      </p:sp>
      <p:sp>
        <p:nvSpPr>
          <p:cNvPr id="14" name="フリーフォーム 13"/>
          <p:cNvSpPr/>
          <p:nvPr/>
        </p:nvSpPr>
        <p:spPr>
          <a:xfrm>
            <a:off x="3539485" y="2422211"/>
            <a:ext cx="38100" cy="324000"/>
          </a:xfrm>
          <a:custGeom>
            <a:avLst/>
            <a:gdLst>
              <a:gd name="connsiteX0" fmla="*/ 0 w 38100"/>
              <a:gd name="connsiteY0" fmla="*/ 342900 h 342900"/>
              <a:gd name="connsiteX1" fmla="*/ 38100 w 38100"/>
              <a:gd name="connsiteY1" fmla="*/ 180975 h 342900"/>
              <a:gd name="connsiteX2" fmla="*/ 0 w 38100"/>
              <a:gd name="connsiteY2" fmla="*/ 0 h 34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100" h="342900">
                <a:moveTo>
                  <a:pt x="0" y="342900"/>
                </a:moveTo>
                <a:cubicBezTo>
                  <a:pt x="19050" y="290512"/>
                  <a:pt x="38100" y="238125"/>
                  <a:pt x="38100" y="180975"/>
                </a:cubicBezTo>
                <a:cubicBezTo>
                  <a:pt x="38100" y="123825"/>
                  <a:pt x="19050" y="61912"/>
                  <a:pt x="0" y="0"/>
                </a:cubicBezTo>
              </a:path>
            </a:pathLst>
          </a:custGeom>
          <a:noFill/>
          <a:ln w="1905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フリーフォーム 14"/>
          <p:cNvSpPr/>
          <p:nvPr/>
        </p:nvSpPr>
        <p:spPr>
          <a:xfrm>
            <a:off x="4679632" y="1803360"/>
            <a:ext cx="128588" cy="936000"/>
          </a:xfrm>
          <a:custGeom>
            <a:avLst/>
            <a:gdLst>
              <a:gd name="connsiteX0" fmla="*/ 0 w 38100"/>
              <a:gd name="connsiteY0" fmla="*/ 342900 h 342900"/>
              <a:gd name="connsiteX1" fmla="*/ 38100 w 38100"/>
              <a:gd name="connsiteY1" fmla="*/ 180975 h 342900"/>
              <a:gd name="connsiteX2" fmla="*/ 0 w 38100"/>
              <a:gd name="connsiteY2" fmla="*/ 0 h 34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100" h="342900">
                <a:moveTo>
                  <a:pt x="0" y="342900"/>
                </a:moveTo>
                <a:cubicBezTo>
                  <a:pt x="19050" y="290512"/>
                  <a:pt x="38100" y="238125"/>
                  <a:pt x="38100" y="180975"/>
                </a:cubicBezTo>
                <a:cubicBezTo>
                  <a:pt x="38100" y="123825"/>
                  <a:pt x="19050" y="61912"/>
                  <a:pt x="0" y="0"/>
                </a:cubicBezTo>
              </a:path>
            </a:pathLst>
          </a:custGeom>
          <a:noFill/>
          <a:ln w="1905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フリーフォーム 15"/>
          <p:cNvSpPr/>
          <p:nvPr/>
        </p:nvSpPr>
        <p:spPr>
          <a:xfrm>
            <a:off x="3544242" y="1790364"/>
            <a:ext cx="38100" cy="324000"/>
          </a:xfrm>
          <a:custGeom>
            <a:avLst/>
            <a:gdLst>
              <a:gd name="connsiteX0" fmla="*/ 0 w 38100"/>
              <a:gd name="connsiteY0" fmla="*/ 342900 h 342900"/>
              <a:gd name="connsiteX1" fmla="*/ 38100 w 38100"/>
              <a:gd name="connsiteY1" fmla="*/ 180975 h 342900"/>
              <a:gd name="connsiteX2" fmla="*/ 0 w 38100"/>
              <a:gd name="connsiteY2" fmla="*/ 0 h 34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100" h="342900">
                <a:moveTo>
                  <a:pt x="0" y="342900"/>
                </a:moveTo>
                <a:cubicBezTo>
                  <a:pt x="19050" y="290512"/>
                  <a:pt x="38100" y="238125"/>
                  <a:pt x="38100" y="180975"/>
                </a:cubicBezTo>
                <a:cubicBezTo>
                  <a:pt x="38100" y="123825"/>
                  <a:pt x="19050" y="61912"/>
                  <a:pt x="0" y="0"/>
                </a:cubicBezTo>
              </a:path>
            </a:pathLst>
          </a:custGeom>
          <a:noFill/>
          <a:ln w="1905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3550439" y="2408711"/>
            <a:ext cx="10601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800" dirty="0">
                <a:solidFill>
                  <a:srgbClr val="C00000"/>
                </a:solidFill>
              </a:rPr>
              <a:t>正確</a:t>
            </a:r>
            <a:r>
              <a:rPr lang="ja-JP" altLang="en-US" sz="800" dirty="0" smtClean="0">
                <a:solidFill>
                  <a:srgbClr val="C00000"/>
                </a:solidFill>
              </a:rPr>
              <a:t>な位置推定のために地図を使う</a:t>
            </a:r>
            <a:endParaRPr lang="en-US" altLang="ja-JP" sz="800" dirty="0" smtClean="0">
              <a:solidFill>
                <a:srgbClr val="C00000"/>
              </a:solidFill>
            </a:endParaRPr>
          </a:p>
        </p:txBody>
      </p:sp>
      <p:sp>
        <p:nvSpPr>
          <p:cNvPr id="7" name="正方形/長方形 6"/>
          <p:cNvSpPr/>
          <p:nvPr/>
        </p:nvSpPr>
        <p:spPr>
          <a:xfrm>
            <a:off x="3472815" y="2121141"/>
            <a:ext cx="866775" cy="304800"/>
          </a:xfrm>
          <a:prstGeom prst="rect">
            <a:avLst/>
          </a:prstGeom>
          <a:solidFill>
            <a:srgbClr val="FFCCCC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err="1" smtClean="0">
                <a:solidFill>
                  <a:schemeClr val="tx1"/>
                </a:solidFill>
              </a:rPr>
              <a:t>amcl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9" name="正方形/長方形 8"/>
          <p:cNvSpPr/>
          <p:nvPr/>
        </p:nvSpPr>
        <p:spPr>
          <a:xfrm>
            <a:off x="3472815" y="1492210"/>
            <a:ext cx="1304925" cy="304800"/>
          </a:xfrm>
          <a:prstGeom prst="rect">
            <a:avLst/>
          </a:prstGeom>
          <a:solidFill>
            <a:srgbClr val="FFCCCC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 err="1" smtClean="0">
                <a:solidFill>
                  <a:schemeClr val="tx1"/>
                </a:solidFill>
              </a:rPr>
              <a:t>move_base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3487102" y="2741357"/>
            <a:ext cx="1452563" cy="304800"/>
          </a:xfrm>
          <a:prstGeom prst="rect">
            <a:avLst/>
          </a:prstGeom>
          <a:solidFill>
            <a:srgbClr val="FFCCCC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 err="1">
                <a:solidFill>
                  <a:schemeClr val="tx1"/>
                </a:solidFill>
              </a:rPr>
              <a:t>m</a:t>
            </a:r>
            <a:r>
              <a:rPr kumimoji="1" lang="en-US" altLang="ja-JP" dirty="0" err="1" smtClean="0">
                <a:solidFill>
                  <a:schemeClr val="tx1"/>
                </a:solidFill>
              </a:rPr>
              <a:t>ap_serever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3550439" y="1793112"/>
            <a:ext cx="10601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800" dirty="0">
                <a:solidFill>
                  <a:srgbClr val="C00000"/>
                </a:solidFill>
              </a:rPr>
              <a:t>正確</a:t>
            </a:r>
            <a:r>
              <a:rPr lang="ja-JP" altLang="en-US" sz="800" dirty="0" smtClean="0">
                <a:solidFill>
                  <a:srgbClr val="C00000"/>
                </a:solidFill>
              </a:rPr>
              <a:t>なナビのために</a:t>
            </a:r>
            <a:endParaRPr lang="en-US" altLang="ja-JP" sz="800" dirty="0" smtClean="0">
              <a:solidFill>
                <a:srgbClr val="C00000"/>
              </a:solidFill>
            </a:endParaRPr>
          </a:p>
          <a:p>
            <a:r>
              <a:rPr lang="ja-JP" altLang="en-US" sz="800" dirty="0">
                <a:solidFill>
                  <a:srgbClr val="C00000"/>
                </a:solidFill>
              </a:rPr>
              <a:t>正確</a:t>
            </a:r>
            <a:r>
              <a:rPr lang="ja-JP" altLang="en-US" sz="800" dirty="0" smtClean="0">
                <a:solidFill>
                  <a:srgbClr val="C00000"/>
                </a:solidFill>
              </a:rPr>
              <a:t>な推定値を使う</a:t>
            </a:r>
            <a:endParaRPr lang="en-US" altLang="ja-JP" sz="800" dirty="0" smtClean="0">
              <a:solidFill>
                <a:srgbClr val="C00000"/>
              </a:solidFill>
            </a:endParaRPr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4769883" y="2110689"/>
            <a:ext cx="10601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800" dirty="0">
                <a:solidFill>
                  <a:srgbClr val="C00000"/>
                </a:solidFill>
              </a:rPr>
              <a:t>正確</a:t>
            </a:r>
            <a:r>
              <a:rPr lang="ja-JP" altLang="en-US" sz="800" dirty="0" smtClean="0">
                <a:solidFill>
                  <a:srgbClr val="C00000"/>
                </a:solidFill>
              </a:rPr>
              <a:t>なナビのために</a:t>
            </a:r>
            <a:endParaRPr lang="en-US" altLang="ja-JP" sz="800" dirty="0" smtClean="0">
              <a:solidFill>
                <a:srgbClr val="C00000"/>
              </a:solidFill>
            </a:endParaRPr>
          </a:p>
          <a:p>
            <a:r>
              <a:rPr lang="ja-JP" altLang="en-US" sz="800" dirty="0" smtClean="0">
                <a:solidFill>
                  <a:srgbClr val="C00000"/>
                </a:solidFill>
              </a:rPr>
              <a:t>地図を使う</a:t>
            </a:r>
            <a:endParaRPr lang="en-US" altLang="ja-JP" sz="800" dirty="0" smtClean="0">
              <a:solidFill>
                <a:srgbClr val="C00000"/>
              </a:solidFill>
            </a:endParaRPr>
          </a:p>
        </p:txBody>
      </p:sp>
      <p:sp>
        <p:nvSpPr>
          <p:cNvPr id="20" name="正方形/長方形 19"/>
          <p:cNvSpPr/>
          <p:nvPr/>
        </p:nvSpPr>
        <p:spPr>
          <a:xfrm>
            <a:off x="7692385" y="979886"/>
            <a:ext cx="4023360" cy="224353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ja-JP" dirty="0" err="1" smtClean="0">
                <a:solidFill>
                  <a:schemeClr val="tx1"/>
                </a:solidFill>
              </a:rPr>
              <a:t>slam_gmapping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21" name="正方形/長方形 20"/>
          <p:cNvSpPr/>
          <p:nvPr/>
        </p:nvSpPr>
        <p:spPr>
          <a:xfrm>
            <a:off x="8482482" y="2741357"/>
            <a:ext cx="1452563" cy="304800"/>
          </a:xfrm>
          <a:prstGeom prst="rect">
            <a:avLst/>
          </a:prstGeom>
          <a:solidFill>
            <a:srgbClr val="FFCCCC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 err="1" smtClean="0">
                <a:solidFill>
                  <a:schemeClr val="tx1"/>
                </a:solidFill>
              </a:rPr>
              <a:t>gmapping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23" name="正方形/長方形 22"/>
          <p:cNvSpPr/>
          <p:nvPr/>
        </p:nvSpPr>
        <p:spPr>
          <a:xfrm>
            <a:off x="6342100" y="2565204"/>
            <a:ext cx="838200" cy="65710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 smtClean="0"/>
              <a:t>地図</a:t>
            </a:r>
            <a:endParaRPr lang="en-US" altLang="ja-JP" dirty="0" smtClean="0"/>
          </a:p>
          <a:p>
            <a:pPr algn="ctr"/>
            <a:r>
              <a:rPr kumimoji="1" lang="ja-JP" altLang="en-US" dirty="0"/>
              <a:t>データ</a:t>
            </a:r>
          </a:p>
        </p:txBody>
      </p:sp>
      <p:cxnSp>
        <p:nvCxnSpPr>
          <p:cNvPr id="25" name="直線矢印コネクタ 24"/>
          <p:cNvCxnSpPr>
            <a:stCxn id="21" idx="1"/>
            <a:endCxn id="23" idx="3"/>
          </p:cNvCxnSpPr>
          <p:nvPr/>
        </p:nvCxnSpPr>
        <p:spPr>
          <a:xfrm flipH="1">
            <a:off x="7180300" y="2893757"/>
            <a:ext cx="1302182" cy="0"/>
          </a:xfrm>
          <a:prstGeom prst="straightConnector1">
            <a:avLst/>
          </a:prstGeom>
          <a:noFill/>
          <a:ln w="19050"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7" name="直線矢印コネクタ 26"/>
          <p:cNvCxnSpPr>
            <a:stCxn id="23" idx="1"/>
            <a:endCxn id="11" idx="3"/>
          </p:cNvCxnSpPr>
          <p:nvPr/>
        </p:nvCxnSpPr>
        <p:spPr>
          <a:xfrm flipH="1">
            <a:off x="4939665" y="2893757"/>
            <a:ext cx="1402435" cy="0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テキスト ボックス 27"/>
          <p:cNvSpPr txBox="1"/>
          <p:nvPr/>
        </p:nvSpPr>
        <p:spPr>
          <a:xfrm>
            <a:off x="7663861" y="2678313"/>
            <a:ext cx="86928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800" dirty="0" smtClean="0">
                <a:solidFill>
                  <a:schemeClr val="accent6">
                    <a:lumMod val="75000"/>
                  </a:schemeClr>
                </a:solidFill>
              </a:rPr>
              <a:t>地図を保存する</a:t>
            </a:r>
            <a:endParaRPr lang="en-US" altLang="ja-JP" sz="800" dirty="0" smtClean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9" name="テキスト ボックス 28"/>
          <p:cNvSpPr txBox="1"/>
          <p:nvPr/>
        </p:nvSpPr>
        <p:spPr>
          <a:xfrm>
            <a:off x="4981093" y="2678313"/>
            <a:ext cx="94107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800" dirty="0" smtClean="0">
                <a:solidFill>
                  <a:schemeClr val="accent6">
                    <a:lumMod val="75000"/>
                  </a:schemeClr>
                </a:solidFill>
              </a:rPr>
              <a:t>地図を読み込む</a:t>
            </a:r>
            <a:endParaRPr lang="en-US" altLang="ja-JP" sz="800" dirty="0" smtClean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0" name="テキスト ボックス 29"/>
          <p:cNvSpPr txBox="1"/>
          <p:nvPr/>
        </p:nvSpPr>
        <p:spPr>
          <a:xfrm>
            <a:off x="10237946" y="2709091"/>
            <a:ext cx="1379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地図</a:t>
            </a:r>
            <a:r>
              <a:rPr lang="ja-JP" altLang="en-US" dirty="0" smtClean="0"/>
              <a:t>の生成</a:t>
            </a:r>
            <a:endParaRPr kumimoji="1" lang="ja-JP" altLang="en-US" dirty="0"/>
          </a:p>
        </p:txBody>
      </p:sp>
      <p:sp>
        <p:nvSpPr>
          <p:cNvPr id="31" name="テキスト ボックス 30"/>
          <p:cNvSpPr txBox="1"/>
          <p:nvPr/>
        </p:nvSpPr>
        <p:spPr>
          <a:xfrm>
            <a:off x="835808" y="1460186"/>
            <a:ext cx="655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親分</a:t>
            </a:r>
            <a:endParaRPr kumimoji="1" lang="ja-JP" altLang="en-US" dirty="0"/>
          </a:p>
        </p:txBody>
      </p:sp>
      <p:sp>
        <p:nvSpPr>
          <p:cNvPr id="32" name="左中かっこ 31"/>
          <p:cNvSpPr/>
          <p:nvPr/>
        </p:nvSpPr>
        <p:spPr>
          <a:xfrm>
            <a:off x="1506500" y="2042160"/>
            <a:ext cx="162280" cy="1036263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テキスト ボックス 32"/>
          <p:cNvSpPr txBox="1"/>
          <p:nvPr/>
        </p:nvSpPr>
        <p:spPr>
          <a:xfrm>
            <a:off x="844377" y="2393322"/>
            <a:ext cx="655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子分</a:t>
            </a:r>
            <a:endParaRPr kumimoji="1" lang="ja-JP" altLang="en-US" dirty="0"/>
          </a:p>
        </p:txBody>
      </p:sp>
      <p:sp>
        <p:nvSpPr>
          <p:cNvPr id="34" name="左中かっこ 33"/>
          <p:cNvSpPr/>
          <p:nvPr/>
        </p:nvSpPr>
        <p:spPr>
          <a:xfrm>
            <a:off x="1499355" y="1477358"/>
            <a:ext cx="162280" cy="36000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/>
          <p:cNvSpPr/>
          <p:nvPr/>
        </p:nvSpPr>
        <p:spPr>
          <a:xfrm>
            <a:off x="1790700" y="3495219"/>
            <a:ext cx="1135380" cy="28687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ja-JP" altLang="en-US" sz="1200" dirty="0" smtClean="0">
                <a:solidFill>
                  <a:schemeClr val="tx1"/>
                </a:solidFill>
              </a:rPr>
              <a:t>メタパッケージ</a:t>
            </a:r>
            <a:endParaRPr kumimoji="1" lang="ja-JP" altLang="en-US" sz="1200" dirty="0">
              <a:solidFill>
                <a:schemeClr val="tx1"/>
              </a:solidFill>
            </a:endParaRPr>
          </a:p>
        </p:txBody>
      </p:sp>
      <p:sp>
        <p:nvSpPr>
          <p:cNvPr id="36" name="正方形/長方形 35"/>
          <p:cNvSpPr/>
          <p:nvPr/>
        </p:nvSpPr>
        <p:spPr>
          <a:xfrm>
            <a:off x="1790700" y="3843561"/>
            <a:ext cx="1135380" cy="286879"/>
          </a:xfrm>
          <a:prstGeom prst="rect">
            <a:avLst/>
          </a:prstGeom>
          <a:solidFill>
            <a:srgbClr val="FFCCCC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sz="1200" dirty="0">
                <a:solidFill>
                  <a:schemeClr val="tx1"/>
                </a:solidFill>
              </a:rPr>
              <a:t>パッケージ</a:t>
            </a:r>
          </a:p>
        </p:txBody>
      </p:sp>
      <p:sp>
        <p:nvSpPr>
          <p:cNvPr id="37" name="四角形吹き出し 36"/>
          <p:cNvSpPr/>
          <p:nvPr/>
        </p:nvSpPr>
        <p:spPr>
          <a:xfrm>
            <a:off x="5144119" y="530562"/>
            <a:ext cx="873504" cy="361479"/>
          </a:xfrm>
          <a:prstGeom prst="wedgeRectCallout">
            <a:avLst>
              <a:gd name="adj1" fmla="val -97668"/>
              <a:gd name="adj2" fmla="val 234822"/>
            </a:avLst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b="1" dirty="0" smtClean="0">
                <a:solidFill>
                  <a:schemeClr val="tx1"/>
                </a:solidFill>
              </a:rPr>
              <a:t>ココ！</a:t>
            </a:r>
            <a:endParaRPr lang="ja-JP" alt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7065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正方形/長方形 21"/>
          <p:cNvSpPr/>
          <p:nvPr/>
        </p:nvSpPr>
        <p:spPr>
          <a:xfrm>
            <a:off x="65093" y="92078"/>
            <a:ext cx="5251755" cy="176205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フリーフォーム 22"/>
          <p:cNvSpPr/>
          <p:nvPr/>
        </p:nvSpPr>
        <p:spPr>
          <a:xfrm>
            <a:off x="123557" y="115493"/>
            <a:ext cx="5096087" cy="1721358"/>
          </a:xfrm>
          <a:custGeom>
            <a:avLst/>
            <a:gdLst>
              <a:gd name="connsiteX0" fmla="*/ 0 w 5038725"/>
              <a:gd name="connsiteY0" fmla="*/ 819150 h 1485900"/>
              <a:gd name="connsiteX1" fmla="*/ 2428875 w 5038725"/>
              <a:gd name="connsiteY1" fmla="*/ 819150 h 1485900"/>
              <a:gd name="connsiteX2" fmla="*/ 2428875 w 5038725"/>
              <a:gd name="connsiteY2" fmla="*/ 0 h 1485900"/>
              <a:gd name="connsiteX3" fmla="*/ 3400425 w 5038725"/>
              <a:gd name="connsiteY3" fmla="*/ 0 h 1485900"/>
              <a:gd name="connsiteX4" fmla="*/ 3400425 w 5038725"/>
              <a:gd name="connsiteY4" fmla="*/ 790575 h 1485900"/>
              <a:gd name="connsiteX5" fmla="*/ 5038725 w 5038725"/>
              <a:gd name="connsiteY5" fmla="*/ 790575 h 1485900"/>
              <a:gd name="connsiteX6" fmla="*/ 5038725 w 5038725"/>
              <a:gd name="connsiteY6" fmla="*/ 1485900 h 1485900"/>
              <a:gd name="connsiteX7" fmla="*/ 19050 w 5038725"/>
              <a:gd name="connsiteY7" fmla="*/ 1485900 h 1485900"/>
              <a:gd name="connsiteX8" fmla="*/ 0 w 5038725"/>
              <a:gd name="connsiteY8" fmla="*/ 819150 h 1485900"/>
              <a:gd name="connsiteX0" fmla="*/ 2925 w 5041650"/>
              <a:gd name="connsiteY0" fmla="*/ 819150 h 1485900"/>
              <a:gd name="connsiteX1" fmla="*/ 2431800 w 5041650"/>
              <a:gd name="connsiteY1" fmla="*/ 819150 h 1485900"/>
              <a:gd name="connsiteX2" fmla="*/ 2431800 w 5041650"/>
              <a:gd name="connsiteY2" fmla="*/ 0 h 1485900"/>
              <a:gd name="connsiteX3" fmla="*/ 3403350 w 5041650"/>
              <a:gd name="connsiteY3" fmla="*/ 0 h 1485900"/>
              <a:gd name="connsiteX4" fmla="*/ 3403350 w 5041650"/>
              <a:gd name="connsiteY4" fmla="*/ 790575 h 1485900"/>
              <a:gd name="connsiteX5" fmla="*/ 5041650 w 5041650"/>
              <a:gd name="connsiteY5" fmla="*/ 790575 h 1485900"/>
              <a:gd name="connsiteX6" fmla="*/ 5041650 w 5041650"/>
              <a:gd name="connsiteY6" fmla="*/ 1485900 h 1485900"/>
              <a:gd name="connsiteX7" fmla="*/ 0 w 5041650"/>
              <a:gd name="connsiteY7" fmla="*/ 1485900 h 1485900"/>
              <a:gd name="connsiteX8" fmla="*/ 2925 w 5041650"/>
              <a:gd name="connsiteY8" fmla="*/ 819150 h 1485900"/>
              <a:gd name="connsiteX0" fmla="*/ 0 w 5038725"/>
              <a:gd name="connsiteY0" fmla="*/ 819150 h 1485900"/>
              <a:gd name="connsiteX1" fmla="*/ 2428875 w 5038725"/>
              <a:gd name="connsiteY1" fmla="*/ 819150 h 1485900"/>
              <a:gd name="connsiteX2" fmla="*/ 2428875 w 5038725"/>
              <a:gd name="connsiteY2" fmla="*/ 0 h 1485900"/>
              <a:gd name="connsiteX3" fmla="*/ 3400425 w 5038725"/>
              <a:gd name="connsiteY3" fmla="*/ 0 h 1485900"/>
              <a:gd name="connsiteX4" fmla="*/ 3400425 w 5038725"/>
              <a:gd name="connsiteY4" fmla="*/ 790575 h 1485900"/>
              <a:gd name="connsiteX5" fmla="*/ 5038725 w 5038725"/>
              <a:gd name="connsiteY5" fmla="*/ 790575 h 1485900"/>
              <a:gd name="connsiteX6" fmla="*/ 5038725 w 5038725"/>
              <a:gd name="connsiteY6" fmla="*/ 1485900 h 1485900"/>
              <a:gd name="connsiteX7" fmla="*/ 214 w 5038725"/>
              <a:gd name="connsiteY7" fmla="*/ 1485900 h 1485900"/>
              <a:gd name="connsiteX8" fmla="*/ 0 w 5038725"/>
              <a:gd name="connsiteY8" fmla="*/ 819150 h 1485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38725" h="1485900">
                <a:moveTo>
                  <a:pt x="0" y="819150"/>
                </a:moveTo>
                <a:lnTo>
                  <a:pt x="2428875" y="819150"/>
                </a:lnTo>
                <a:lnTo>
                  <a:pt x="2428875" y="0"/>
                </a:lnTo>
                <a:lnTo>
                  <a:pt x="3400425" y="0"/>
                </a:lnTo>
                <a:lnTo>
                  <a:pt x="3400425" y="790575"/>
                </a:lnTo>
                <a:lnTo>
                  <a:pt x="5038725" y="790575"/>
                </a:lnTo>
                <a:lnTo>
                  <a:pt x="5038725" y="1485900"/>
                </a:lnTo>
                <a:lnTo>
                  <a:pt x="214" y="1485900"/>
                </a:lnTo>
                <a:cubicBezTo>
                  <a:pt x="143" y="1263650"/>
                  <a:pt x="71" y="1041400"/>
                  <a:pt x="0" y="819150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82696" y="92078"/>
            <a:ext cx="2714045" cy="176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円/楕円 24"/>
          <p:cNvSpPr/>
          <p:nvPr/>
        </p:nvSpPr>
        <p:spPr>
          <a:xfrm>
            <a:off x="2627614" y="1207927"/>
            <a:ext cx="36000" cy="36000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フリーフォーム 30"/>
          <p:cNvSpPr/>
          <p:nvPr/>
        </p:nvSpPr>
        <p:spPr>
          <a:xfrm>
            <a:off x="2784953" y="93371"/>
            <a:ext cx="426244" cy="1134000"/>
          </a:xfrm>
          <a:custGeom>
            <a:avLst/>
            <a:gdLst>
              <a:gd name="connsiteX0" fmla="*/ 0 w 426244"/>
              <a:gd name="connsiteY0" fmla="*/ 0 h 1112044"/>
              <a:gd name="connsiteX1" fmla="*/ 426244 w 426244"/>
              <a:gd name="connsiteY1" fmla="*/ 0 h 1112044"/>
              <a:gd name="connsiteX2" fmla="*/ 9525 w 426244"/>
              <a:gd name="connsiteY2" fmla="*/ 1112044 h 1112044"/>
              <a:gd name="connsiteX3" fmla="*/ 0 w 426244"/>
              <a:gd name="connsiteY3" fmla="*/ 0 h 1112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6244" h="1112044">
                <a:moveTo>
                  <a:pt x="0" y="0"/>
                </a:moveTo>
                <a:lnTo>
                  <a:pt x="426244" y="0"/>
                </a:lnTo>
                <a:lnTo>
                  <a:pt x="9525" y="111204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32" name="フリーフォーム 31"/>
          <p:cNvSpPr/>
          <p:nvPr/>
        </p:nvSpPr>
        <p:spPr>
          <a:xfrm>
            <a:off x="2785270" y="1208078"/>
            <a:ext cx="2520000" cy="648000"/>
          </a:xfrm>
          <a:custGeom>
            <a:avLst/>
            <a:gdLst>
              <a:gd name="connsiteX0" fmla="*/ 0 w 2441575"/>
              <a:gd name="connsiteY0" fmla="*/ 0 h 609600"/>
              <a:gd name="connsiteX1" fmla="*/ 0 w 2441575"/>
              <a:gd name="connsiteY1" fmla="*/ 609600 h 609600"/>
              <a:gd name="connsiteX2" fmla="*/ 2441575 w 2441575"/>
              <a:gd name="connsiteY2" fmla="*/ 609600 h 609600"/>
              <a:gd name="connsiteX3" fmla="*/ 2441575 w 2441575"/>
              <a:gd name="connsiteY3" fmla="*/ 517525 h 609600"/>
              <a:gd name="connsiteX4" fmla="*/ 0 w 2441575"/>
              <a:gd name="connsiteY4" fmla="*/ 0 h 60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41575" h="609600">
                <a:moveTo>
                  <a:pt x="0" y="0"/>
                </a:moveTo>
                <a:lnTo>
                  <a:pt x="0" y="609600"/>
                </a:lnTo>
                <a:lnTo>
                  <a:pt x="2441575" y="609600"/>
                </a:lnTo>
                <a:lnTo>
                  <a:pt x="2441575" y="517525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33" name="フリーフォーム 32"/>
          <p:cNvSpPr/>
          <p:nvPr/>
        </p:nvSpPr>
        <p:spPr>
          <a:xfrm>
            <a:off x="3343862" y="115423"/>
            <a:ext cx="1875296" cy="1538288"/>
          </a:xfrm>
          <a:custGeom>
            <a:avLst/>
            <a:gdLst>
              <a:gd name="connsiteX0" fmla="*/ 0 w 1885950"/>
              <a:gd name="connsiteY0" fmla="*/ 0 h 1538288"/>
              <a:gd name="connsiteX1" fmla="*/ 219075 w 1885950"/>
              <a:gd name="connsiteY1" fmla="*/ 0 h 1538288"/>
              <a:gd name="connsiteX2" fmla="*/ 219075 w 1885950"/>
              <a:gd name="connsiteY2" fmla="*/ 914400 h 1538288"/>
              <a:gd name="connsiteX3" fmla="*/ 1885950 w 1885950"/>
              <a:gd name="connsiteY3" fmla="*/ 914400 h 1538288"/>
              <a:gd name="connsiteX4" fmla="*/ 1885950 w 1885950"/>
              <a:gd name="connsiteY4" fmla="*/ 1538288 h 153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85950" h="1538288">
                <a:moveTo>
                  <a:pt x="0" y="0"/>
                </a:moveTo>
                <a:lnTo>
                  <a:pt x="219075" y="0"/>
                </a:lnTo>
                <a:lnTo>
                  <a:pt x="219075" y="914400"/>
                </a:lnTo>
                <a:lnTo>
                  <a:pt x="1885950" y="914400"/>
                </a:lnTo>
                <a:lnTo>
                  <a:pt x="1885950" y="1538288"/>
                </a:lnTo>
              </a:path>
            </a:pathLst>
          </a:cu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39" name="グループ化 38"/>
          <p:cNvGrpSpPr/>
          <p:nvPr/>
        </p:nvGrpSpPr>
        <p:grpSpPr>
          <a:xfrm rot="2116704">
            <a:off x="2603093" y="1030455"/>
            <a:ext cx="304800" cy="304800"/>
            <a:chOff x="2305050" y="3905250"/>
            <a:chExt cx="304800" cy="304800"/>
          </a:xfrm>
        </p:grpSpPr>
        <p:sp>
          <p:nvSpPr>
            <p:cNvPr id="40" name="円/楕円 39"/>
            <p:cNvSpPr/>
            <p:nvPr/>
          </p:nvSpPr>
          <p:spPr>
            <a:xfrm>
              <a:off x="2305050" y="3905250"/>
              <a:ext cx="304800" cy="3048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41" name="直線コネクタ 40"/>
            <p:cNvCxnSpPr>
              <a:endCxn id="40" idx="7"/>
            </p:cNvCxnSpPr>
            <p:nvPr/>
          </p:nvCxnSpPr>
          <p:spPr>
            <a:xfrm flipV="1">
              <a:off x="2460625" y="3949887"/>
              <a:ext cx="104588" cy="9823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7" name="正方形/長方形 86"/>
          <p:cNvSpPr/>
          <p:nvPr/>
        </p:nvSpPr>
        <p:spPr>
          <a:xfrm>
            <a:off x="5507387" y="115423"/>
            <a:ext cx="5251755" cy="176205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8" name="フリーフォーム 87"/>
          <p:cNvSpPr/>
          <p:nvPr/>
        </p:nvSpPr>
        <p:spPr>
          <a:xfrm>
            <a:off x="5565851" y="138838"/>
            <a:ext cx="5096087" cy="1721358"/>
          </a:xfrm>
          <a:custGeom>
            <a:avLst/>
            <a:gdLst>
              <a:gd name="connsiteX0" fmla="*/ 0 w 5038725"/>
              <a:gd name="connsiteY0" fmla="*/ 819150 h 1485900"/>
              <a:gd name="connsiteX1" fmla="*/ 2428875 w 5038725"/>
              <a:gd name="connsiteY1" fmla="*/ 819150 h 1485900"/>
              <a:gd name="connsiteX2" fmla="*/ 2428875 w 5038725"/>
              <a:gd name="connsiteY2" fmla="*/ 0 h 1485900"/>
              <a:gd name="connsiteX3" fmla="*/ 3400425 w 5038725"/>
              <a:gd name="connsiteY3" fmla="*/ 0 h 1485900"/>
              <a:gd name="connsiteX4" fmla="*/ 3400425 w 5038725"/>
              <a:gd name="connsiteY4" fmla="*/ 790575 h 1485900"/>
              <a:gd name="connsiteX5" fmla="*/ 5038725 w 5038725"/>
              <a:gd name="connsiteY5" fmla="*/ 790575 h 1485900"/>
              <a:gd name="connsiteX6" fmla="*/ 5038725 w 5038725"/>
              <a:gd name="connsiteY6" fmla="*/ 1485900 h 1485900"/>
              <a:gd name="connsiteX7" fmla="*/ 19050 w 5038725"/>
              <a:gd name="connsiteY7" fmla="*/ 1485900 h 1485900"/>
              <a:gd name="connsiteX8" fmla="*/ 0 w 5038725"/>
              <a:gd name="connsiteY8" fmla="*/ 819150 h 1485900"/>
              <a:gd name="connsiteX0" fmla="*/ 2925 w 5041650"/>
              <a:gd name="connsiteY0" fmla="*/ 819150 h 1485900"/>
              <a:gd name="connsiteX1" fmla="*/ 2431800 w 5041650"/>
              <a:gd name="connsiteY1" fmla="*/ 819150 h 1485900"/>
              <a:gd name="connsiteX2" fmla="*/ 2431800 w 5041650"/>
              <a:gd name="connsiteY2" fmla="*/ 0 h 1485900"/>
              <a:gd name="connsiteX3" fmla="*/ 3403350 w 5041650"/>
              <a:gd name="connsiteY3" fmla="*/ 0 h 1485900"/>
              <a:gd name="connsiteX4" fmla="*/ 3403350 w 5041650"/>
              <a:gd name="connsiteY4" fmla="*/ 790575 h 1485900"/>
              <a:gd name="connsiteX5" fmla="*/ 5041650 w 5041650"/>
              <a:gd name="connsiteY5" fmla="*/ 790575 h 1485900"/>
              <a:gd name="connsiteX6" fmla="*/ 5041650 w 5041650"/>
              <a:gd name="connsiteY6" fmla="*/ 1485900 h 1485900"/>
              <a:gd name="connsiteX7" fmla="*/ 0 w 5041650"/>
              <a:gd name="connsiteY7" fmla="*/ 1485900 h 1485900"/>
              <a:gd name="connsiteX8" fmla="*/ 2925 w 5041650"/>
              <a:gd name="connsiteY8" fmla="*/ 819150 h 1485900"/>
              <a:gd name="connsiteX0" fmla="*/ 0 w 5038725"/>
              <a:gd name="connsiteY0" fmla="*/ 819150 h 1485900"/>
              <a:gd name="connsiteX1" fmla="*/ 2428875 w 5038725"/>
              <a:gd name="connsiteY1" fmla="*/ 819150 h 1485900"/>
              <a:gd name="connsiteX2" fmla="*/ 2428875 w 5038725"/>
              <a:gd name="connsiteY2" fmla="*/ 0 h 1485900"/>
              <a:gd name="connsiteX3" fmla="*/ 3400425 w 5038725"/>
              <a:gd name="connsiteY3" fmla="*/ 0 h 1485900"/>
              <a:gd name="connsiteX4" fmla="*/ 3400425 w 5038725"/>
              <a:gd name="connsiteY4" fmla="*/ 790575 h 1485900"/>
              <a:gd name="connsiteX5" fmla="*/ 5038725 w 5038725"/>
              <a:gd name="connsiteY5" fmla="*/ 790575 h 1485900"/>
              <a:gd name="connsiteX6" fmla="*/ 5038725 w 5038725"/>
              <a:gd name="connsiteY6" fmla="*/ 1485900 h 1485900"/>
              <a:gd name="connsiteX7" fmla="*/ 214 w 5038725"/>
              <a:gd name="connsiteY7" fmla="*/ 1485900 h 1485900"/>
              <a:gd name="connsiteX8" fmla="*/ 0 w 5038725"/>
              <a:gd name="connsiteY8" fmla="*/ 819150 h 1485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38725" h="1485900">
                <a:moveTo>
                  <a:pt x="0" y="819150"/>
                </a:moveTo>
                <a:lnTo>
                  <a:pt x="2428875" y="819150"/>
                </a:lnTo>
                <a:lnTo>
                  <a:pt x="2428875" y="0"/>
                </a:lnTo>
                <a:lnTo>
                  <a:pt x="3400425" y="0"/>
                </a:lnTo>
                <a:lnTo>
                  <a:pt x="3400425" y="790575"/>
                </a:lnTo>
                <a:lnTo>
                  <a:pt x="5038725" y="790575"/>
                </a:lnTo>
                <a:lnTo>
                  <a:pt x="5038725" y="1485900"/>
                </a:lnTo>
                <a:lnTo>
                  <a:pt x="214" y="1485900"/>
                </a:lnTo>
                <a:cubicBezTo>
                  <a:pt x="143" y="1263650"/>
                  <a:pt x="71" y="1041400"/>
                  <a:pt x="0" y="819150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89" name="正方形/長方形 88"/>
          <p:cNvSpPr/>
          <p:nvPr/>
        </p:nvSpPr>
        <p:spPr>
          <a:xfrm>
            <a:off x="5524990" y="115423"/>
            <a:ext cx="2714045" cy="176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1" name="フリーフォーム 90"/>
          <p:cNvSpPr/>
          <p:nvPr/>
        </p:nvSpPr>
        <p:spPr>
          <a:xfrm>
            <a:off x="8227247" y="116716"/>
            <a:ext cx="426244" cy="1134000"/>
          </a:xfrm>
          <a:custGeom>
            <a:avLst/>
            <a:gdLst>
              <a:gd name="connsiteX0" fmla="*/ 0 w 426244"/>
              <a:gd name="connsiteY0" fmla="*/ 0 h 1112044"/>
              <a:gd name="connsiteX1" fmla="*/ 426244 w 426244"/>
              <a:gd name="connsiteY1" fmla="*/ 0 h 1112044"/>
              <a:gd name="connsiteX2" fmla="*/ 9525 w 426244"/>
              <a:gd name="connsiteY2" fmla="*/ 1112044 h 1112044"/>
              <a:gd name="connsiteX3" fmla="*/ 0 w 426244"/>
              <a:gd name="connsiteY3" fmla="*/ 0 h 1112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6244" h="1112044">
                <a:moveTo>
                  <a:pt x="0" y="0"/>
                </a:moveTo>
                <a:lnTo>
                  <a:pt x="426244" y="0"/>
                </a:lnTo>
                <a:lnTo>
                  <a:pt x="9525" y="111204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02" name="フリーフォーム 101"/>
          <p:cNvSpPr/>
          <p:nvPr/>
        </p:nvSpPr>
        <p:spPr>
          <a:xfrm>
            <a:off x="8786156" y="138768"/>
            <a:ext cx="1875296" cy="1538288"/>
          </a:xfrm>
          <a:custGeom>
            <a:avLst/>
            <a:gdLst>
              <a:gd name="connsiteX0" fmla="*/ 0 w 1885950"/>
              <a:gd name="connsiteY0" fmla="*/ 0 h 1538288"/>
              <a:gd name="connsiteX1" fmla="*/ 219075 w 1885950"/>
              <a:gd name="connsiteY1" fmla="*/ 0 h 1538288"/>
              <a:gd name="connsiteX2" fmla="*/ 219075 w 1885950"/>
              <a:gd name="connsiteY2" fmla="*/ 914400 h 1538288"/>
              <a:gd name="connsiteX3" fmla="*/ 1885950 w 1885950"/>
              <a:gd name="connsiteY3" fmla="*/ 914400 h 1538288"/>
              <a:gd name="connsiteX4" fmla="*/ 1885950 w 1885950"/>
              <a:gd name="connsiteY4" fmla="*/ 1538288 h 153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85950" h="1538288">
                <a:moveTo>
                  <a:pt x="0" y="0"/>
                </a:moveTo>
                <a:lnTo>
                  <a:pt x="219075" y="0"/>
                </a:lnTo>
                <a:lnTo>
                  <a:pt x="219075" y="914400"/>
                </a:lnTo>
                <a:lnTo>
                  <a:pt x="1885950" y="914400"/>
                </a:lnTo>
                <a:lnTo>
                  <a:pt x="1885950" y="1538288"/>
                </a:lnTo>
              </a:path>
            </a:pathLst>
          </a:cu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5" name="正方形/長方形 154"/>
          <p:cNvSpPr/>
          <p:nvPr/>
        </p:nvSpPr>
        <p:spPr>
          <a:xfrm>
            <a:off x="63298" y="2088570"/>
            <a:ext cx="5251755" cy="176205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6" name="フリーフォーム 155"/>
          <p:cNvSpPr/>
          <p:nvPr/>
        </p:nvSpPr>
        <p:spPr>
          <a:xfrm>
            <a:off x="121762" y="2111985"/>
            <a:ext cx="5096087" cy="1721358"/>
          </a:xfrm>
          <a:custGeom>
            <a:avLst/>
            <a:gdLst>
              <a:gd name="connsiteX0" fmla="*/ 0 w 5038725"/>
              <a:gd name="connsiteY0" fmla="*/ 819150 h 1485900"/>
              <a:gd name="connsiteX1" fmla="*/ 2428875 w 5038725"/>
              <a:gd name="connsiteY1" fmla="*/ 819150 h 1485900"/>
              <a:gd name="connsiteX2" fmla="*/ 2428875 w 5038725"/>
              <a:gd name="connsiteY2" fmla="*/ 0 h 1485900"/>
              <a:gd name="connsiteX3" fmla="*/ 3400425 w 5038725"/>
              <a:gd name="connsiteY3" fmla="*/ 0 h 1485900"/>
              <a:gd name="connsiteX4" fmla="*/ 3400425 w 5038725"/>
              <a:gd name="connsiteY4" fmla="*/ 790575 h 1485900"/>
              <a:gd name="connsiteX5" fmla="*/ 5038725 w 5038725"/>
              <a:gd name="connsiteY5" fmla="*/ 790575 h 1485900"/>
              <a:gd name="connsiteX6" fmla="*/ 5038725 w 5038725"/>
              <a:gd name="connsiteY6" fmla="*/ 1485900 h 1485900"/>
              <a:gd name="connsiteX7" fmla="*/ 19050 w 5038725"/>
              <a:gd name="connsiteY7" fmla="*/ 1485900 h 1485900"/>
              <a:gd name="connsiteX8" fmla="*/ 0 w 5038725"/>
              <a:gd name="connsiteY8" fmla="*/ 819150 h 1485900"/>
              <a:gd name="connsiteX0" fmla="*/ 2925 w 5041650"/>
              <a:gd name="connsiteY0" fmla="*/ 819150 h 1485900"/>
              <a:gd name="connsiteX1" fmla="*/ 2431800 w 5041650"/>
              <a:gd name="connsiteY1" fmla="*/ 819150 h 1485900"/>
              <a:gd name="connsiteX2" fmla="*/ 2431800 w 5041650"/>
              <a:gd name="connsiteY2" fmla="*/ 0 h 1485900"/>
              <a:gd name="connsiteX3" fmla="*/ 3403350 w 5041650"/>
              <a:gd name="connsiteY3" fmla="*/ 0 h 1485900"/>
              <a:gd name="connsiteX4" fmla="*/ 3403350 w 5041650"/>
              <a:gd name="connsiteY4" fmla="*/ 790575 h 1485900"/>
              <a:gd name="connsiteX5" fmla="*/ 5041650 w 5041650"/>
              <a:gd name="connsiteY5" fmla="*/ 790575 h 1485900"/>
              <a:gd name="connsiteX6" fmla="*/ 5041650 w 5041650"/>
              <a:gd name="connsiteY6" fmla="*/ 1485900 h 1485900"/>
              <a:gd name="connsiteX7" fmla="*/ 0 w 5041650"/>
              <a:gd name="connsiteY7" fmla="*/ 1485900 h 1485900"/>
              <a:gd name="connsiteX8" fmla="*/ 2925 w 5041650"/>
              <a:gd name="connsiteY8" fmla="*/ 819150 h 1485900"/>
              <a:gd name="connsiteX0" fmla="*/ 0 w 5038725"/>
              <a:gd name="connsiteY0" fmla="*/ 819150 h 1485900"/>
              <a:gd name="connsiteX1" fmla="*/ 2428875 w 5038725"/>
              <a:gd name="connsiteY1" fmla="*/ 819150 h 1485900"/>
              <a:gd name="connsiteX2" fmla="*/ 2428875 w 5038725"/>
              <a:gd name="connsiteY2" fmla="*/ 0 h 1485900"/>
              <a:gd name="connsiteX3" fmla="*/ 3400425 w 5038725"/>
              <a:gd name="connsiteY3" fmla="*/ 0 h 1485900"/>
              <a:gd name="connsiteX4" fmla="*/ 3400425 w 5038725"/>
              <a:gd name="connsiteY4" fmla="*/ 790575 h 1485900"/>
              <a:gd name="connsiteX5" fmla="*/ 5038725 w 5038725"/>
              <a:gd name="connsiteY5" fmla="*/ 790575 h 1485900"/>
              <a:gd name="connsiteX6" fmla="*/ 5038725 w 5038725"/>
              <a:gd name="connsiteY6" fmla="*/ 1485900 h 1485900"/>
              <a:gd name="connsiteX7" fmla="*/ 214 w 5038725"/>
              <a:gd name="connsiteY7" fmla="*/ 1485900 h 1485900"/>
              <a:gd name="connsiteX8" fmla="*/ 0 w 5038725"/>
              <a:gd name="connsiteY8" fmla="*/ 819150 h 1485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38725" h="1485900">
                <a:moveTo>
                  <a:pt x="0" y="819150"/>
                </a:moveTo>
                <a:lnTo>
                  <a:pt x="2428875" y="819150"/>
                </a:lnTo>
                <a:lnTo>
                  <a:pt x="2428875" y="0"/>
                </a:lnTo>
                <a:lnTo>
                  <a:pt x="3400425" y="0"/>
                </a:lnTo>
                <a:lnTo>
                  <a:pt x="3400425" y="790575"/>
                </a:lnTo>
                <a:lnTo>
                  <a:pt x="5038725" y="790575"/>
                </a:lnTo>
                <a:lnTo>
                  <a:pt x="5038725" y="1485900"/>
                </a:lnTo>
                <a:lnTo>
                  <a:pt x="214" y="1485900"/>
                </a:lnTo>
                <a:cubicBezTo>
                  <a:pt x="143" y="1263650"/>
                  <a:pt x="71" y="1041400"/>
                  <a:pt x="0" y="819150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57" name="正方形/長方形 156"/>
          <p:cNvSpPr/>
          <p:nvPr/>
        </p:nvSpPr>
        <p:spPr>
          <a:xfrm>
            <a:off x="80901" y="2088570"/>
            <a:ext cx="2714045" cy="176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9" name="フリーフォーム 158"/>
          <p:cNvSpPr/>
          <p:nvPr/>
        </p:nvSpPr>
        <p:spPr>
          <a:xfrm>
            <a:off x="2783158" y="2089863"/>
            <a:ext cx="426244" cy="1134000"/>
          </a:xfrm>
          <a:custGeom>
            <a:avLst/>
            <a:gdLst>
              <a:gd name="connsiteX0" fmla="*/ 0 w 426244"/>
              <a:gd name="connsiteY0" fmla="*/ 0 h 1112044"/>
              <a:gd name="connsiteX1" fmla="*/ 426244 w 426244"/>
              <a:gd name="connsiteY1" fmla="*/ 0 h 1112044"/>
              <a:gd name="connsiteX2" fmla="*/ 9525 w 426244"/>
              <a:gd name="connsiteY2" fmla="*/ 1112044 h 1112044"/>
              <a:gd name="connsiteX3" fmla="*/ 0 w 426244"/>
              <a:gd name="connsiteY3" fmla="*/ 0 h 1112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6244" h="1112044">
                <a:moveTo>
                  <a:pt x="0" y="0"/>
                </a:moveTo>
                <a:lnTo>
                  <a:pt x="426244" y="0"/>
                </a:lnTo>
                <a:lnTo>
                  <a:pt x="9525" y="111204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70" name="フリーフォーム 169"/>
          <p:cNvSpPr/>
          <p:nvPr/>
        </p:nvSpPr>
        <p:spPr>
          <a:xfrm>
            <a:off x="3342067" y="2111915"/>
            <a:ext cx="1875296" cy="1538288"/>
          </a:xfrm>
          <a:custGeom>
            <a:avLst/>
            <a:gdLst>
              <a:gd name="connsiteX0" fmla="*/ 0 w 1885950"/>
              <a:gd name="connsiteY0" fmla="*/ 0 h 1538288"/>
              <a:gd name="connsiteX1" fmla="*/ 219075 w 1885950"/>
              <a:gd name="connsiteY1" fmla="*/ 0 h 1538288"/>
              <a:gd name="connsiteX2" fmla="*/ 219075 w 1885950"/>
              <a:gd name="connsiteY2" fmla="*/ 914400 h 1538288"/>
              <a:gd name="connsiteX3" fmla="*/ 1885950 w 1885950"/>
              <a:gd name="connsiteY3" fmla="*/ 914400 h 1538288"/>
              <a:gd name="connsiteX4" fmla="*/ 1885950 w 1885950"/>
              <a:gd name="connsiteY4" fmla="*/ 1538288 h 153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85950" h="1538288">
                <a:moveTo>
                  <a:pt x="0" y="0"/>
                </a:moveTo>
                <a:lnTo>
                  <a:pt x="219075" y="0"/>
                </a:lnTo>
                <a:lnTo>
                  <a:pt x="219075" y="914400"/>
                </a:lnTo>
                <a:lnTo>
                  <a:pt x="1885950" y="914400"/>
                </a:lnTo>
                <a:lnTo>
                  <a:pt x="1885950" y="1538288"/>
                </a:lnTo>
              </a:path>
            </a:pathLst>
          </a:cu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2" name="正方形/長方形 201"/>
          <p:cNvSpPr/>
          <p:nvPr/>
        </p:nvSpPr>
        <p:spPr>
          <a:xfrm>
            <a:off x="5523695" y="2084859"/>
            <a:ext cx="5251755" cy="176205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3" name="フリーフォーム 202"/>
          <p:cNvSpPr/>
          <p:nvPr/>
        </p:nvSpPr>
        <p:spPr>
          <a:xfrm>
            <a:off x="5582159" y="2108274"/>
            <a:ext cx="5096087" cy="1721358"/>
          </a:xfrm>
          <a:custGeom>
            <a:avLst/>
            <a:gdLst>
              <a:gd name="connsiteX0" fmla="*/ 0 w 5038725"/>
              <a:gd name="connsiteY0" fmla="*/ 819150 h 1485900"/>
              <a:gd name="connsiteX1" fmla="*/ 2428875 w 5038725"/>
              <a:gd name="connsiteY1" fmla="*/ 819150 h 1485900"/>
              <a:gd name="connsiteX2" fmla="*/ 2428875 w 5038725"/>
              <a:gd name="connsiteY2" fmla="*/ 0 h 1485900"/>
              <a:gd name="connsiteX3" fmla="*/ 3400425 w 5038725"/>
              <a:gd name="connsiteY3" fmla="*/ 0 h 1485900"/>
              <a:gd name="connsiteX4" fmla="*/ 3400425 w 5038725"/>
              <a:gd name="connsiteY4" fmla="*/ 790575 h 1485900"/>
              <a:gd name="connsiteX5" fmla="*/ 5038725 w 5038725"/>
              <a:gd name="connsiteY5" fmla="*/ 790575 h 1485900"/>
              <a:gd name="connsiteX6" fmla="*/ 5038725 w 5038725"/>
              <a:gd name="connsiteY6" fmla="*/ 1485900 h 1485900"/>
              <a:gd name="connsiteX7" fmla="*/ 19050 w 5038725"/>
              <a:gd name="connsiteY7" fmla="*/ 1485900 h 1485900"/>
              <a:gd name="connsiteX8" fmla="*/ 0 w 5038725"/>
              <a:gd name="connsiteY8" fmla="*/ 819150 h 1485900"/>
              <a:gd name="connsiteX0" fmla="*/ 2925 w 5041650"/>
              <a:gd name="connsiteY0" fmla="*/ 819150 h 1485900"/>
              <a:gd name="connsiteX1" fmla="*/ 2431800 w 5041650"/>
              <a:gd name="connsiteY1" fmla="*/ 819150 h 1485900"/>
              <a:gd name="connsiteX2" fmla="*/ 2431800 w 5041650"/>
              <a:gd name="connsiteY2" fmla="*/ 0 h 1485900"/>
              <a:gd name="connsiteX3" fmla="*/ 3403350 w 5041650"/>
              <a:gd name="connsiteY3" fmla="*/ 0 h 1485900"/>
              <a:gd name="connsiteX4" fmla="*/ 3403350 w 5041650"/>
              <a:gd name="connsiteY4" fmla="*/ 790575 h 1485900"/>
              <a:gd name="connsiteX5" fmla="*/ 5041650 w 5041650"/>
              <a:gd name="connsiteY5" fmla="*/ 790575 h 1485900"/>
              <a:gd name="connsiteX6" fmla="*/ 5041650 w 5041650"/>
              <a:gd name="connsiteY6" fmla="*/ 1485900 h 1485900"/>
              <a:gd name="connsiteX7" fmla="*/ 0 w 5041650"/>
              <a:gd name="connsiteY7" fmla="*/ 1485900 h 1485900"/>
              <a:gd name="connsiteX8" fmla="*/ 2925 w 5041650"/>
              <a:gd name="connsiteY8" fmla="*/ 819150 h 1485900"/>
              <a:gd name="connsiteX0" fmla="*/ 0 w 5038725"/>
              <a:gd name="connsiteY0" fmla="*/ 819150 h 1485900"/>
              <a:gd name="connsiteX1" fmla="*/ 2428875 w 5038725"/>
              <a:gd name="connsiteY1" fmla="*/ 819150 h 1485900"/>
              <a:gd name="connsiteX2" fmla="*/ 2428875 w 5038725"/>
              <a:gd name="connsiteY2" fmla="*/ 0 h 1485900"/>
              <a:gd name="connsiteX3" fmla="*/ 3400425 w 5038725"/>
              <a:gd name="connsiteY3" fmla="*/ 0 h 1485900"/>
              <a:gd name="connsiteX4" fmla="*/ 3400425 w 5038725"/>
              <a:gd name="connsiteY4" fmla="*/ 790575 h 1485900"/>
              <a:gd name="connsiteX5" fmla="*/ 5038725 w 5038725"/>
              <a:gd name="connsiteY5" fmla="*/ 790575 h 1485900"/>
              <a:gd name="connsiteX6" fmla="*/ 5038725 w 5038725"/>
              <a:gd name="connsiteY6" fmla="*/ 1485900 h 1485900"/>
              <a:gd name="connsiteX7" fmla="*/ 214 w 5038725"/>
              <a:gd name="connsiteY7" fmla="*/ 1485900 h 1485900"/>
              <a:gd name="connsiteX8" fmla="*/ 0 w 5038725"/>
              <a:gd name="connsiteY8" fmla="*/ 819150 h 1485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38725" h="1485900">
                <a:moveTo>
                  <a:pt x="0" y="819150"/>
                </a:moveTo>
                <a:lnTo>
                  <a:pt x="2428875" y="819150"/>
                </a:lnTo>
                <a:lnTo>
                  <a:pt x="2428875" y="0"/>
                </a:lnTo>
                <a:lnTo>
                  <a:pt x="3400425" y="0"/>
                </a:lnTo>
                <a:lnTo>
                  <a:pt x="3400425" y="790575"/>
                </a:lnTo>
                <a:lnTo>
                  <a:pt x="5038725" y="790575"/>
                </a:lnTo>
                <a:lnTo>
                  <a:pt x="5038725" y="1485900"/>
                </a:lnTo>
                <a:lnTo>
                  <a:pt x="214" y="1485900"/>
                </a:lnTo>
                <a:cubicBezTo>
                  <a:pt x="143" y="1263650"/>
                  <a:pt x="71" y="1041400"/>
                  <a:pt x="0" y="819150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204" name="正方形/長方形 203"/>
          <p:cNvSpPr/>
          <p:nvPr/>
        </p:nvSpPr>
        <p:spPr>
          <a:xfrm>
            <a:off x="5541298" y="2084859"/>
            <a:ext cx="2714045" cy="176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6" name="フリーフォーム 205"/>
          <p:cNvSpPr/>
          <p:nvPr/>
        </p:nvSpPr>
        <p:spPr>
          <a:xfrm>
            <a:off x="8243555" y="2086152"/>
            <a:ext cx="426244" cy="1134000"/>
          </a:xfrm>
          <a:custGeom>
            <a:avLst/>
            <a:gdLst>
              <a:gd name="connsiteX0" fmla="*/ 0 w 426244"/>
              <a:gd name="connsiteY0" fmla="*/ 0 h 1112044"/>
              <a:gd name="connsiteX1" fmla="*/ 426244 w 426244"/>
              <a:gd name="connsiteY1" fmla="*/ 0 h 1112044"/>
              <a:gd name="connsiteX2" fmla="*/ 9525 w 426244"/>
              <a:gd name="connsiteY2" fmla="*/ 1112044 h 1112044"/>
              <a:gd name="connsiteX3" fmla="*/ 0 w 426244"/>
              <a:gd name="connsiteY3" fmla="*/ 0 h 1112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6244" h="1112044">
                <a:moveTo>
                  <a:pt x="0" y="0"/>
                </a:moveTo>
                <a:lnTo>
                  <a:pt x="426244" y="0"/>
                </a:lnTo>
                <a:lnTo>
                  <a:pt x="9525" y="111204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216" name="フリーフォーム 215"/>
          <p:cNvSpPr/>
          <p:nvPr/>
        </p:nvSpPr>
        <p:spPr>
          <a:xfrm>
            <a:off x="8802464" y="2108204"/>
            <a:ext cx="1875296" cy="1538288"/>
          </a:xfrm>
          <a:custGeom>
            <a:avLst/>
            <a:gdLst>
              <a:gd name="connsiteX0" fmla="*/ 0 w 1885950"/>
              <a:gd name="connsiteY0" fmla="*/ 0 h 1538288"/>
              <a:gd name="connsiteX1" fmla="*/ 219075 w 1885950"/>
              <a:gd name="connsiteY1" fmla="*/ 0 h 1538288"/>
              <a:gd name="connsiteX2" fmla="*/ 219075 w 1885950"/>
              <a:gd name="connsiteY2" fmla="*/ 914400 h 1538288"/>
              <a:gd name="connsiteX3" fmla="*/ 1885950 w 1885950"/>
              <a:gd name="connsiteY3" fmla="*/ 914400 h 1538288"/>
              <a:gd name="connsiteX4" fmla="*/ 1885950 w 1885950"/>
              <a:gd name="connsiteY4" fmla="*/ 1538288 h 153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85950" h="1538288">
                <a:moveTo>
                  <a:pt x="0" y="0"/>
                </a:moveTo>
                <a:lnTo>
                  <a:pt x="219075" y="0"/>
                </a:lnTo>
                <a:lnTo>
                  <a:pt x="219075" y="914400"/>
                </a:lnTo>
                <a:lnTo>
                  <a:pt x="1885950" y="914400"/>
                </a:lnTo>
                <a:lnTo>
                  <a:pt x="1885950" y="1538288"/>
                </a:lnTo>
              </a:path>
            </a:pathLst>
          </a:cu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7" name="正方形/長方形 246"/>
          <p:cNvSpPr/>
          <p:nvPr/>
        </p:nvSpPr>
        <p:spPr>
          <a:xfrm>
            <a:off x="63298" y="4105555"/>
            <a:ext cx="5251755" cy="176205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8" name="フリーフォーム 247"/>
          <p:cNvSpPr/>
          <p:nvPr/>
        </p:nvSpPr>
        <p:spPr>
          <a:xfrm>
            <a:off x="121762" y="4128970"/>
            <a:ext cx="5096087" cy="1721358"/>
          </a:xfrm>
          <a:custGeom>
            <a:avLst/>
            <a:gdLst>
              <a:gd name="connsiteX0" fmla="*/ 0 w 5038725"/>
              <a:gd name="connsiteY0" fmla="*/ 819150 h 1485900"/>
              <a:gd name="connsiteX1" fmla="*/ 2428875 w 5038725"/>
              <a:gd name="connsiteY1" fmla="*/ 819150 h 1485900"/>
              <a:gd name="connsiteX2" fmla="*/ 2428875 w 5038725"/>
              <a:gd name="connsiteY2" fmla="*/ 0 h 1485900"/>
              <a:gd name="connsiteX3" fmla="*/ 3400425 w 5038725"/>
              <a:gd name="connsiteY3" fmla="*/ 0 h 1485900"/>
              <a:gd name="connsiteX4" fmla="*/ 3400425 w 5038725"/>
              <a:gd name="connsiteY4" fmla="*/ 790575 h 1485900"/>
              <a:gd name="connsiteX5" fmla="*/ 5038725 w 5038725"/>
              <a:gd name="connsiteY5" fmla="*/ 790575 h 1485900"/>
              <a:gd name="connsiteX6" fmla="*/ 5038725 w 5038725"/>
              <a:gd name="connsiteY6" fmla="*/ 1485900 h 1485900"/>
              <a:gd name="connsiteX7" fmla="*/ 19050 w 5038725"/>
              <a:gd name="connsiteY7" fmla="*/ 1485900 h 1485900"/>
              <a:gd name="connsiteX8" fmla="*/ 0 w 5038725"/>
              <a:gd name="connsiteY8" fmla="*/ 819150 h 1485900"/>
              <a:gd name="connsiteX0" fmla="*/ 2925 w 5041650"/>
              <a:gd name="connsiteY0" fmla="*/ 819150 h 1485900"/>
              <a:gd name="connsiteX1" fmla="*/ 2431800 w 5041650"/>
              <a:gd name="connsiteY1" fmla="*/ 819150 h 1485900"/>
              <a:gd name="connsiteX2" fmla="*/ 2431800 w 5041650"/>
              <a:gd name="connsiteY2" fmla="*/ 0 h 1485900"/>
              <a:gd name="connsiteX3" fmla="*/ 3403350 w 5041650"/>
              <a:gd name="connsiteY3" fmla="*/ 0 h 1485900"/>
              <a:gd name="connsiteX4" fmla="*/ 3403350 w 5041650"/>
              <a:gd name="connsiteY4" fmla="*/ 790575 h 1485900"/>
              <a:gd name="connsiteX5" fmla="*/ 5041650 w 5041650"/>
              <a:gd name="connsiteY5" fmla="*/ 790575 h 1485900"/>
              <a:gd name="connsiteX6" fmla="*/ 5041650 w 5041650"/>
              <a:gd name="connsiteY6" fmla="*/ 1485900 h 1485900"/>
              <a:gd name="connsiteX7" fmla="*/ 0 w 5041650"/>
              <a:gd name="connsiteY7" fmla="*/ 1485900 h 1485900"/>
              <a:gd name="connsiteX8" fmla="*/ 2925 w 5041650"/>
              <a:gd name="connsiteY8" fmla="*/ 819150 h 1485900"/>
              <a:gd name="connsiteX0" fmla="*/ 0 w 5038725"/>
              <a:gd name="connsiteY0" fmla="*/ 819150 h 1485900"/>
              <a:gd name="connsiteX1" fmla="*/ 2428875 w 5038725"/>
              <a:gd name="connsiteY1" fmla="*/ 819150 h 1485900"/>
              <a:gd name="connsiteX2" fmla="*/ 2428875 w 5038725"/>
              <a:gd name="connsiteY2" fmla="*/ 0 h 1485900"/>
              <a:gd name="connsiteX3" fmla="*/ 3400425 w 5038725"/>
              <a:gd name="connsiteY3" fmla="*/ 0 h 1485900"/>
              <a:gd name="connsiteX4" fmla="*/ 3400425 w 5038725"/>
              <a:gd name="connsiteY4" fmla="*/ 790575 h 1485900"/>
              <a:gd name="connsiteX5" fmla="*/ 5038725 w 5038725"/>
              <a:gd name="connsiteY5" fmla="*/ 790575 h 1485900"/>
              <a:gd name="connsiteX6" fmla="*/ 5038725 w 5038725"/>
              <a:gd name="connsiteY6" fmla="*/ 1485900 h 1485900"/>
              <a:gd name="connsiteX7" fmla="*/ 214 w 5038725"/>
              <a:gd name="connsiteY7" fmla="*/ 1485900 h 1485900"/>
              <a:gd name="connsiteX8" fmla="*/ 0 w 5038725"/>
              <a:gd name="connsiteY8" fmla="*/ 819150 h 1485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38725" h="1485900">
                <a:moveTo>
                  <a:pt x="0" y="819150"/>
                </a:moveTo>
                <a:lnTo>
                  <a:pt x="2428875" y="819150"/>
                </a:lnTo>
                <a:lnTo>
                  <a:pt x="2428875" y="0"/>
                </a:lnTo>
                <a:lnTo>
                  <a:pt x="3400425" y="0"/>
                </a:lnTo>
                <a:lnTo>
                  <a:pt x="3400425" y="790575"/>
                </a:lnTo>
                <a:lnTo>
                  <a:pt x="5038725" y="790575"/>
                </a:lnTo>
                <a:lnTo>
                  <a:pt x="5038725" y="1485900"/>
                </a:lnTo>
                <a:lnTo>
                  <a:pt x="214" y="1485900"/>
                </a:lnTo>
                <a:cubicBezTo>
                  <a:pt x="143" y="1263650"/>
                  <a:pt x="71" y="1041400"/>
                  <a:pt x="0" y="819150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249" name="正方形/長方形 248"/>
          <p:cNvSpPr/>
          <p:nvPr/>
        </p:nvSpPr>
        <p:spPr>
          <a:xfrm>
            <a:off x="80901" y="4105555"/>
            <a:ext cx="2714045" cy="176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0" name="円/楕円 249"/>
          <p:cNvSpPr/>
          <p:nvPr/>
        </p:nvSpPr>
        <p:spPr>
          <a:xfrm>
            <a:off x="2793151" y="5221403"/>
            <a:ext cx="36000" cy="36000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1" name="フリーフォーム 250"/>
          <p:cNvSpPr/>
          <p:nvPr/>
        </p:nvSpPr>
        <p:spPr>
          <a:xfrm>
            <a:off x="2783158" y="4106848"/>
            <a:ext cx="426244" cy="1134000"/>
          </a:xfrm>
          <a:custGeom>
            <a:avLst/>
            <a:gdLst>
              <a:gd name="connsiteX0" fmla="*/ 0 w 426244"/>
              <a:gd name="connsiteY0" fmla="*/ 0 h 1112044"/>
              <a:gd name="connsiteX1" fmla="*/ 426244 w 426244"/>
              <a:gd name="connsiteY1" fmla="*/ 0 h 1112044"/>
              <a:gd name="connsiteX2" fmla="*/ 9525 w 426244"/>
              <a:gd name="connsiteY2" fmla="*/ 1112044 h 1112044"/>
              <a:gd name="connsiteX3" fmla="*/ 0 w 426244"/>
              <a:gd name="connsiteY3" fmla="*/ 0 h 1112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6244" h="1112044">
                <a:moveTo>
                  <a:pt x="0" y="0"/>
                </a:moveTo>
                <a:lnTo>
                  <a:pt x="426244" y="0"/>
                </a:lnTo>
                <a:lnTo>
                  <a:pt x="9525" y="111204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cxnSp>
        <p:nvCxnSpPr>
          <p:cNvPr id="252" name="直線コネクタ 251"/>
          <p:cNvCxnSpPr>
            <a:cxnSpLocks noChangeAspect="1"/>
          </p:cNvCxnSpPr>
          <p:nvPr/>
        </p:nvCxnSpPr>
        <p:spPr>
          <a:xfrm rot="911670" flipV="1">
            <a:off x="3052778" y="4466924"/>
            <a:ext cx="406109" cy="79200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3" name="直線コネクタ 252"/>
          <p:cNvCxnSpPr>
            <a:cxnSpLocks noChangeAspect="1"/>
          </p:cNvCxnSpPr>
          <p:nvPr/>
        </p:nvCxnSpPr>
        <p:spPr>
          <a:xfrm rot="911670" flipV="1">
            <a:off x="3141633" y="4308734"/>
            <a:ext cx="304200" cy="82800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4" name="直線コネクタ 253"/>
          <p:cNvCxnSpPr>
            <a:cxnSpLocks noChangeAspect="1"/>
          </p:cNvCxnSpPr>
          <p:nvPr/>
        </p:nvCxnSpPr>
        <p:spPr>
          <a:xfrm rot="911670" flipV="1">
            <a:off x="3033104" y="4652757"/>
            <a:ext cx="468000" cy="579356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直線コネクタ 254"/>
          <p:cNvCxnSpPr>
            <a:cxnSpLocks noChangeAspect="1"/>
          </p:cNvCxnSpPr>
          <p:nvPr/>
        </p:nvCxnSpPr>
        <p:spPr>
          <a:xfrm rot="911670" flipV="1">
            <a:off x="2978000" y="4970837"/>
            <a:ext cx="684000" cy="273258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直線コネクタ 255"/>
          <p:cNvCxnSpPr>
            <a:cxnSpLocks noChangeAspect="1"/>
          </p:cNvCxnSpPr>
          <p:nvPr/>
        </p:nvCxnSpPr>
        <p:spPr>
          <a:xfrm rot="911670" flipV="1">
            <a:off x="3049276" y="4977434"/>
            <a:ext cx="2124000" cy="473123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直線コネクタ 256"/>
          <p:cNvCxnSpPr>
            <a:cxnSpLocks noChangeAspect="1"/>
          </p:cNvCxnSpPr>
          <p:nvPr/>
        </p:nvCxnSpPr>
        <p:spPr>
          <a:xfrm rot="911670" flipV="1">
            <a:off x="2940240" y="5442931"/>
            <a:ext cx="2304000" cy="15706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直線コネクタ 257"/>
          <p:cNvCxnSpPr>
            <a:cxnSpLocks noChangeAspect="1"/>
          </p:cNvCxnSpPr>
          <p:nvPr/>
        </p:nvCxnSpPr>
        <p:spPr>
          <a:xfrm rot="911670">
            <a:off x="2933992" y="5350577"/>
            <a:ext cx="1404000" cy="303805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直線コネクタ 258"/>
          <p:cNvCxnSpPr>
            <a:cxnSpLocks noChangeAspect="1"/>
          </p:cNvCxnSpPr>
          <p:nvPr/>
        </p:nvCxnSpPr>
        <p:spPr>
          <a:xfrm rot="911670">
            <a:off x="2934537" y="5411752"/>
            <a:ext cx="2052000" cy="14461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直線コネクタ 259"/>
          <p:cNvCxnSpPr>
            <a:cxnSpLocks noChangeAspect="1"/>
          </p:cNvCxnSpPr>
          <p:nvPr/>
        </p:nvCxnSpPr>
        <p:spPr>
          <a:xfrm rot="911670">
            <a:off x="2926483" y="5362662"/>
            <a:ext cx="1692000" cy="254106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1" name="フリーフォーム 260"/>
          <p:cNvSpPr/>
          <p:nvPr/>
        </p:nvSpPr>
        <p:spPr>
          <a:xfrm>
            <a:off x="3342067" y="4128900"/>
            <a:ext cx="1875296" cy="1538288"/>
          </a:xfrm>
          <a:custGeom>
            <a:avLst/>
            <a:gdLst>
              <a:gd name="connsiteX0" fmla="*/ 0 w 1885950"/>
              <a:gd name="connsiteY0" fmla="*/ 0 h 1538288"/>
              <a:gd name="connsiteX1" fmla="*/ 219075 w 1885950"/>
              <a:gd name="connsiteY1" fmla="*/ 0 h 1538288"/>
              <a:gd name="connsiteX2" fmla="*/ 219075 w 1885950"/>
              <a:gd name="connsiteY2" fmla="*/ 914400 h 1538288"/>
              <a:gd name="connsiteX3" fmla="*/ 1885950 w 1885950"/>
              <a:gd name="connsiteY3" fmla="*/ 914400 h 1538288"/>
              <a:gd name="connsiteX4" fmla="*/ 1885950 w 1885950"/>
              <a:gd name="connsiteY4" fmla="*/ 1538288 h 153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85950" h="1538288">
                <a:moveTo>
                  <a:pt x="0" y="0"/>
                </a:moveTo>
                <a:lnTo>
                  <a:pt x="219075" y="0"/>
                </a:lnTo>
                <a:lnTo>
                  <a:pt x="219075" y="914400"/>
                </a:lnTo>
                <a:lnTo>
                  <a:pt x="1885950" y="914400"/>
                </a:lnTo>
                <a:lnTo>
                  <a:pt x="1885950" y="1538288"/>
                </a:lnTo>
              </a:path>
            </a:pathLst>
          </a:cu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2" name="フリーフォーム 261"/>
          <p:cNvSpPr/>
          <p:nvPr/>
        </p:nvSpPr>
        <p:spPr>
          <a:xfrm>
            <a:off x="2773632" y="5212305"/>
            <a:ext cx="1548000" cy="657225"/>
          </a:xfrm>
          <a:custGeom>
            <a:avLst/>
            <a:gdLst>
              <a:gd name="connsiteX0" fmla="*/ 0 w 1504950"/>
              <a:gd name="connsiteY0" fmla="*/ 0 h 657225"/>
              <a:gd name="connsiteX1" fmla="*/ 285750 w 1504950"/>
              <a:gd name="connsiteY1" fmla="*/ 0 h 657225"/>
              <a:gd name="connsiteX2" fmla="*/ 1504950 w 1504950"/>
              <a:gd name="connsiteY2" fmla="*/ 657225 h 657225"/>
              <a:gd name="connsiteX3" fmla="*/ 9525 w 1504950"/>
              <a:gd name="connsiteY3" fmla="*/ 657225 h 657225"/>
              <a:gd name="connsiteX4" fmla="*/ 0 w 1504950"/>
              <a:gd name="connsiteY4" fmla="*/ 0 h 657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04950" h="657225">
                <a:moveTo>
                  <a:pt x="0" y="0"/>
                </a:moveTo>
                <a:lnTo>
                  <a:pt x="285750" y="0"/>
                </a:lnTo>
                <a:lnTo>
                  <a:pt x="1504950" y="657225"/>
                </a:lnTo>
                <a:lnTo>
                  <a:pt x="9525" y="657225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263" name="フリーフォーム 262"/>
          <p:cNvSpPr/>
          <p:nvPr/>
        </p:nvSpPr>
        <p:spPr>
          <a:xfrm>
            <a:off x="3563058" y="4364580"/>
            <a:ext cx="1657350" cy="1314450"/>
          </a:xfrm>
          <a:custGeom>
            <a:avLst/>
            <a:gdLst>
              <a:gd name="connsiteX0" fmla="*/ 0 w 1657350"/>
              <a:gd name="connsiteY0" fmla="*/ 0 h 1314450"/>
              <a:gd name="connsiteX1" fmla="*/ 0 w 1657350"/>
              <a:gd name="connsiteY1" fmla="*/ 676275 h 1314450"/>
              <a:gd name="connsiteX2" fmla="*/ 1657350 w 1657350"/>
              <a:gd name="connsiteY2" fmla="*/ 676275 h 1314450"/>
              <a:gd name="connsiteX3" fmla="*/ 1657350 w 1657350"/>
              <a:gd name="connsiteY3" fmla="*/ 1314450 h 1314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57350" h="1314450">
                <a:moveTo>
                  <a:pt x="0" y="0"/>
                </a:moveTo>
                <a:lnTo>
                  <a:pt x="0" y="676275"/>
                </a:lnTo>
                <a:lnTo>
                  <a:pt x="1657350" y="676275"/>
                </a:lnTo>
                <a:lnTo>
                  <a:pt x="1657350" y="1314450"/>
                </a:ln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4" name="フリーフォーム 263"/>
          <p:cNvSpPr/>
          <p:nvPr/>
        </p:nvSpPr>
        <p:spPr>
          <a:xfrm>
            <a:off x="2956632" y="5145385"/>
            <a:ext cx="324000" cy="180000"/>
          </a:xfrm>
          <a:custGeom>
            <a:avLst/>
            <a:gdLst>
              <a:gd name="connsiteX0" fmla="*/ 289169 w 289169"/>
              <a:gd name="connsiteY0" fmla="*/ 164123 h 164123"/>
              <a:gd name="connsiteX1" fmla="*/ 0 w 289169"/>
              <a:gd name="connsiteY1" fmla="*/ 164123 h 164123"/>
              <a:gd name="connsiteX2" fmla="*/ 0 w 289169"/>
              <a:gd name="connsiteY2" fmla="*/ 0 h 164123"/>
              <a:gd name="connsiteX3" fmla="*/ 289169 w 289169"/>
              <a:gd name="connsiteY3" fmla="*/ 164123 h 164123"/>
              <a:gd name="connsiteX0" fmla="*/ 289169 w 289169"/>
              <a:gd name="connsiteY0" fmla="*/ 164123 h 164123"/>
              <a:gd name="connsiteX1" fmla="*/ 0 w 289169"/>
              <a:gd name="connsiteY1" fmla="*/ 100623 h 164123"/>
              <a:gd name="connsiteX2" fmla="*/ 0 w 289169"/>
              <a:gd name="connsiteY2" fmla="*/ 0 h 164123"/>
              <a:gd name="connsiteX3" fmla="*/ 289169 w 289169"/>
              <a:gd name="connsiteY3" fmla="*/ 164123 h 164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9169" h="164123">
                <a:moveTo>
                  <a:pt x="289169" y="164123"/>
                </a:moveTo>
                <a:lnTo>
                  <a:pt x="0" y="100623"/>
                </a:lnTo>
                <a:lnTo>
                  <a:pt x="0" y="0"/>
                </a:lnTo>
                <a:lnTo>
                  <a:pt x="289169" y="16412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grpSp>
        <p:nvGrpSpPr>
          <p:cNvPr id="265" name="グループ化 264"/>
          <p:cNvGrpSpPr/>
          <p:nvPr/>
        </p:nvGrpSpPr>
        <p:grpSpPr>
          <a:xfrm rot="3028374">
            <a:off x="2787526" y="5016725"/>
            <a:ext cx="304800" cy="304800"/>
            <a:chOff x="2305050" y="3905250"/>
            <a:chExt cx="304800" cy="304800"/>
          </a:xfrm>
        </p:grpSpPr>
        <p:sp>
          <p:nvSpPr>
            <p:cNvPr id="266" name="円/楕円 265"/>
            <p:cNvSpPr/>
            <p:nvPr/>
          </p:nvSpPr>
          <p:spPr>
            <a:xfrm>
              <a:off x="2305050" y="3905250"/>
              <a:ext cx="304800" cy="3048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267" name="直線コネクタ 266"/>
            <p:cNvCxnSpPr>
              <a:endCxn id="266" idx="7"/>
            </p:cNvCxnSpPr>
            <p:nvPr/>
          </p:nvCxnSpPr>
          <p:spPr>
            <a:xfrm flipV="1">
              <a:off x="2460625" y="3949887"/>
              <a:ext cx="104588" cy="9823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8" name="円/楕円 267"/>
          <p:cNvSpPr/>
          <p:nvPr/>
        </p:nvSpPr>
        <p:spPr>
          <a:xfrm rot="2869555">
            <a:off x="2866907" y="5039642"/>
            <a:ext cx="279836" cy="264438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269" name="グループ化 268"/>
          <p:cNvGrpSpPr/>
          <p:nvPr/>
        </p:nvGrpSpPr>
        <p:grpSpPr>
          <a:xfrm rot="3202184">
            <a:off x="2694804" y="4920540"/>
            <a:ext cx="632116" cy="866383"/>
            <a:chOff x="2638713" y="581632"/>
            <a:chExt cx="632116" cy="866383"/>
          </a:xfrm>
          <a:solidFill>
            <a:schemeClr val="tx1"/>
          </a:solidFill>
        </p:grpSpPr>
        <p:sp>
          <p:nvSpPr>
            <p:cNvPr id="270" name="円/楕円 269"/>
            <p:cNvSpPr/>
            <p:nvPr/>
          </p:nvSpPr>
          <p:spPr>
            <a:xfrm>
              <a:off x="3002516" y="1096466"/>
              <a:ext cx="36000" cy="36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71" name="円/楕円 270"/>
            <p:cNvSpPr/>
            <p:nvPr/>
          </p:nvSpPr>
          <p:spPr>
            <a:xfrm>
              <a:off x="2819389" y="776004"/>
              <a:ext cx="36000" cy="36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72" name="円/楕円 271"/>
            <p:cNvSpPr/>
            <p:nvPr/>
          </p:nvSpPr>
          <p:spPr>
            <a:xfrm>
              <a:off x="2714909" y="698277"/>
              <a:ext cx="36000" cy="36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73" name="円/楕円 272"/>
            <p:cNvSpPr/>
            <p:nvPr/>
          </p:nvSpPr>
          <p:spPr>
            <a:xfrm>
              <a:off x="2977651" y="956931"/>
              <a:ext cx="36000" cy="36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74" name="円/楕円 273"/>
            <p:cNvSpPr/>
            <p:nvPr/>
          </p:nvSpPr>
          <p:spPr>
            <a:xfrm>
              <a:off x="3013655" y="1013240"/>
              <a:ext cx="36000" cy="36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75" name="円/楕円 274"/>
            <p:cNvSpPr/>
            <p:nvPr/>
          </p:nvSpPr>
          <p:spPr>
            <a:xfrm>
              <a:off x="3067139" y="1156613"/>
              <a:ext cx="36000" cy="36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76" name="円/楕円 275"/>
            <p:cNvSpPr/>
            <p:nvPr/>
          </p:nvSpPr>
          <p:spPr>
            <a:xfrm>
              <a:off x="3080475" y="833875"/>
              <a:ext cx="36000" cy="36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77" name="円/楕円 276"/>
            <p:cNvSpPr/>
            <p:nvPr/>
          </p:nvSpPr>
          <p:spPr>
            <a:xfrm>
              <a:off x="3143975" y="1035513"/>
              <a:ext cx="36000" cy="36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78" name="円/楕円 277"/>
            <p:cNvSpPr/>
            <p:nvPr/>
          </p:nvSpPr>
          <p:spPr>
            <a:xfrm>
              <a:off x="2859690" y="875489"/>
              <a:ext cx="36000" cy="36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79" name="円/楕円 278"/>
            <p:cNvSpPr/>
            <p:nvPr/>
          </p:nvSpPr>
          <p:spPr>
            <a:xfrm>
              <a:off x="3117160" y="1232114"/>
              <a:ext cx="36000" cy="36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0" name="円/楕円 279"/>
            <p:cNvSpPr/>
            <p:nvPr/>
          </p:nvSpPr>
          <p:spPr>
            <a:xfrm>
              <a:off x="2937649" y="855755"/>
              <a:ext cx="36000" cy="36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1" name="円/楕円 280"/>
            <p:cNvSpPr/>
            <p:nvPr/>
          </p:nvSpPr>
          <p:spPr>
            <a:xfrm>
              <a:off x="2897401" y="1049189"/>
              <a:ext cx="36000" cy="36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2" name="円/楕円 281"/>
            <p:cNvSpPr/>
            <p:nvPr/>
          </p:nvSpPr>
          <p:spPr>
            <a:xfrm>
              <a:off x="3116626" y="937427"/>
              <a:ext cx="36000" cy="36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3" name="円/楕円 282"/>
            <p:cNvSpPr/>
            <p:nvPr/>
          </p:nvSpPr>
          <p:spPr>
            <a:xfrm>
              <a:off x="2638713" y="581632"/>
              <a:ext cx="36000" cy="36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4" name="円/楕円 283"/>
            <p:cNvSpPr/>
            <p:nvPr/>
          </p:nvSpPr>
          <p:spPr>
            <a:xfrm>
              <a:off x="3198290" y="1258250"/>
              <a:ext cx="36000" cy="36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5" name="円/楕円 284"/>
            <p:cNvSpPr/>
            <p:nvPr/>
          </p:nvSpPr>
          <p:spPr>
            <a:xfrm>
              <a:off x="3234829" y="1412015"/>
              <a:ext cx="36000" cy="36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6" name="円/楕円 285"/>
            <p:cNvSpPr/>
            <p:nvPr/>
          </p:nvSpPr>
          <p:spPr>
            <a:xfrm>
              <a:off x="3004471" y="892879"/>
              <a:ext cx="36000" cy="36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7" name="円/楕円 286"/>
            <p:cNvSpPr/>
            <p:nvPr/>
          </p:nvSpPr>
          <p:spPr>
            <a:xfrm>
              <a:off x="2837221" y="985687"/>
              <a:ext cx="36000" cy="36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8" name="円/楕円 287"/>
            <p:cNvSpPr/>
            <p:nvPr/>
          </p:nvSpPr>
          <p:spPr>
            <a:xfrm>
              <a:off x="3158629" y="1145315"/>
              <a:ext cx="36000" cy="36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9" name="円/楕円 288"/>
            <p:cNvSpPr/>
            <p:nvPr/>
          </p:nvSpPr>
          <p:spPr>
            <a:xfrm>
              <a:off x="2949569" y="990377"/>
              <a:ext cx="36000" cy="36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90" name="円/楕円 289"/>
            <p:cNvSpPr/>
            <p:nvPr/>
          </p:nvSpPr>
          <p:spPr>
            <a:xfrm>
              <a:off x="3078326" y="1049381"/>
              <a:ext cx="36000" cy="36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91" name="円/楕円 290"/>
            <p:cNvSpPr/>
            <p:nvPr/>
          </p:nvSpPr>
          <p:spPr>
            <a:xfrm>
              <a:off x="2918112" y="718989"/>
              <a:ext cx="36000" cy="36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92" name="円/楕円 291"/>
            <p:cNvSpPr/>
            <p:nvPr/>
          </p:nvSpPr>
          <p:spPr>
            <a:xfrm>
              <a:off x="2781340" y="816679"/>
              <a:ext cx="36000" cy="36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93" name="フリーフォーム 292"/>
          <p:cNvSpPr/>
          <p:nvPr/>
        </p:nvSpPr>
        <p:spPr>
          <a:xfrm>
            <a:off x="8215260" y="1234600"/>
            <a:ext cx="2520000" cy="648000"/>
          </a:xfrm>
          <a:custGeom>
            <a:avLst/>
            <a:gdLst>
              <a:gd name="connsiteX0" fmla="*/ 0 w 2441575"/>
              <a:gd name="connsiteY0" fmla="*/ 0 h 609600"/>
              <a:gd name="connsiteX1" fmla="*/ 0 w 2441575"/>
              <a:gd name="connsiteY1" fmla="*/ 609600 h 609600"/>
              <a:gd name="connsiteX2" fmla="*/ 2441575 w 2441575"/>
              <a:gd name="connsiteY2" fmla="*/ 609600 h 609600"/>
              <a:gd name="connsiteX3" fmla="*/ 2441575 w 2441575"/>
              <a:gd name="connsiteY3" fmla="*/ 517525 h 609600"/>
              <a:gd name="connsiteX4" fmla="*/ 0 w 2441575"/>
              <a:gd name="connsiteY4" fmla="*/ 0 h 60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41575" h="609600">
                <a:moveTo>
                  <a:pt x="0" y="0"/>
                </a:moveTo>
                <a:lnTo>
                  <a:pt x="0" y="609600"/>
                </a:lnTo>
                <a:lnTo>
                  <a:pt x="2441575" y="609600"/>
                </a:lnTo>
                <a:lnTo>
                  <a:pt x="2441575" y="517525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grpSp>
        <p:nvGrpSpPr>
          <p:cNvPr id="106" name="グループ化 105"/>
          <p:cNvGrpSpPr/>
          <p:nvPr/>
        </p:nvGrpSpPr>
        <p:grpSpPr>
          <a:xfrm rot="3028374">
            <a:off x="8231615" y="1026593"/>
            <a:ext cx="304800" cy="304800"/>
            <a:chOff x="2305050" y="3905250"/>
            <a:chExt cx="304800" cy="304800"/>
          </a:xfrm>
        </p:grpSpPr>
        <p:sp>
          <p:nvSpPr>
            <p:cNvPr id="107" name="円/楕円 106"/>
            <p:cNvSpPr/>
            <p:nvPr/>
          </p:nvSpPr>
          <p:spPr>
            <a:xfrm>
              <a:off x="2305050" y="3905250"/>
              <a:ext cx="304800" cy="3048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108" name="直線コネクタ 107"/>
            <p:cNvCxnSpPr>
              <a:endCxn id="107" idx="7"/>
            </p:cNvCxnSpPr>
            <p:nvPr/>
          </p:nvCxnSpPr>
          <p:spPr>
            <a:xfrm flipV="1">
              <a:off x="2460625" y="3949887"/>
              <a:ext cx="104588" cy="9823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4" name="フリーフォーム 293"/>
          <p:cNvSpPr/>
          <p:nvPr/>
        </p:nvSpPr>
        <p:spPr>
          <a:xfrm>
            <a:off x="2779915" y="3215870"/>
            <a:ext cx="2520000" cy="648000"/>
          </a:xfrm>
          <a:custGeom>
            <a:avLst/>
            <a:gdLst>
              <a:gd name="connsiteX0" fmla="*/ 0 w 2441575"/>
              <a:gd name="connsiteY0" fmla="*/ 0 h 609600"/>
              <a:gd name="connsiteX1" fmla="*/ 0 w 2441575"/>
              <a:gd name="connsiteY1" fmla="*/ 609600 h 609600"/>
              <a:gd name="connsiteX2" fmla="*/ 2441575 w 2441575"/>
              <a:gd name="connsiteY2" fmla="*/ 609600 h 609600"/>
              <a:gd name="connsiteX3" fmla="*/ 2441575 w 2441575"/>
              <a:gd name="connsiteY3" fmla="*/ 517525 h 609600"/>
              <a:gd name="connsiteX4" fmla="*/ 0 w 2441575"/>
              <a:gd name="connsiteY4" fmla="*/ 0 h 60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41575" h="609600">
                <a:moveTo>
                  <a:pt x="0" y="0"/>
                </a:moveTo>
                <a:lnTo>
                  <a:pt x="0" y="609600"/>
                </a:lnTo>
                <a:lnTo>
                  <a:pt x="2441575" y="609600"/>
                </a:lnTo>
                <a:lnTo>
                  <a:pt x="2441575" y="517525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58" name="円/楕円 157"/>
          <p:cNvSpPr/>
          <p:nvPr/>
        </p:nvSpPr>
        <p:spPr>
          <a:xfrm>
            <a:off x="2793151" y="3204418"/>
            <a:ext cx="36000" cy="36000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61" name="直線コネクタ 160"/>
          <p:cNvCxnSpPr>
            <a:cxnSpLocks noChangeAspect="1"/>
          </p:cNvCxnSpPr>
          <p:nvPr/>
        </p:nvCxnSpPr>
        <p:spPr>
          <a:xfrm rot="911670" flipV="1">
            <a:off x="3052778" y="2449939"/>
            <a:ext cx="406109" cy="79200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直線コネクタ 161"/>
          <p:cNvCxnSpPr>
            <a:cxnSpLocks noChangeAspect="1"/>
          </p:cNvCxnSpPr>
          <p:nvPr/>
        </p:nvCxnSpPr>
        <p:spPr>
          <a:xfrm rot="911670" flipV="1">
            <a:off x="3141633" y="2291749"/>
            <a:ext cx="304200" cy="82800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直線コネクタ 162"/>
          <p:cNvCxnSpPr>
            <a:cxnSpLocks noChangeAspect="1"/>
          </p:cNvCxnSpPr>
          <p:nvPr/>
        </p:nvCxnSpPr>
        <p:spPr>
          <a:xfrm rot="911670" flipV="1">
            <a:off x="3033104" y="2635772"/>
            <a:ext cx="468000" cy="579356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直線コネクタ 163"/>
          <p:cNvCxnSpPr>
            <a:cxnSpLocks noChangeAspect="1"/>
          </p:cNvCxnSpPr>
          <p:nvPr/>
        </p:nvCxnSpPr>
        <p:spPr>
          <a:xfrm rot="911670" flipV="1">
            <a:off x="2978000" y="2953852"/>
            <a:ext cx="684000" cy="273258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直線コネクタ 164"/>
          <p:cNvCxnSpPr>
            <a:cxnSpLocks noChangeAspect="1"/>
          </p:cNvCxnSpPr>
          <p:nvPr/>
        </p:nvCxnSpPr>
        <p:spPr>
          <a:xfrm rot="911670" flipV="1">
            <a:off x="3049276" y="2960449"/>
            <a:ext cx="2124000" cy="473123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直線コネクタ 165"/>
          <p:cNvCxnSpPr>
            <a:cxnSpLocks noChangeAspect="1"/>
          </p:cNvCxnSpPr>
          <p:nvPr/>
        </p:nvCxnSpPr>
        <p:spPr>
          <a:xfrm rot="911670" flipV="1">
            <a:off x="2940240" y="3425946"/>
            <a:ext cx="2304000" cy="15706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直線コネクタ 166"/>
          <p:cNvCxnSpPr>
            <a:cxnSpLocks noChangeAspect="1"/>
          </p:cNvCxnSpPr>
          <p:nvPr/>
        </p:nvCxnSpPr>
        <p:spPr>
          <a:xfrm rot="911670">
            <a:off x="2933992" y="3333592"/>
            <a:ext cx="1404000" cy="303805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直線コネクタ 167"/>
          <p:cNvCxnSpPr>
            <a:cxnSpLocks noChangeAspect="1"/>
          </p:cNvCxnSpPr>
          <p:nvPr/>
        </p:nvCxnSpPr>
        <p:spPr>
          <a:xfrm rot="911670">
            <a:off x="2934537" y="3394767"/>
            <a:ext cx="2052000" cy="14461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直線コネクタ 168"/>
          <p:cNvCxnSpPr>
            <a:cxnSpLocks noChangeAspect="1"/>
          </p:cNvCxnSpPr>
          <p:nvPr/>
        </p:nvCxnSpPr>
        <p:spPr>
          <a:xfrm rot="911670">
            <a:off x="2926483" y="3345677"/>
            <a:ext cx="1692000" cy="254106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フリーフォーム 172"/>
          <p:cNvSpPr/>
          <p:nvPr/>
        </p:nvSpPr>
        <p:spPr>
          <a:xfrm>
            <a:off x="2956632" y="3128400"/>
            <a:ext cx="324000" cy="180000"/>
          </a:xfrm>
          <a:custGeom>
            <a:avLst/>
            <a:gdLst>
              <a:gd name="connsiteX0" fmla="*/ 289169 w 289169"/>
              <a:gd name="connsiteY0" fmla="*/ 164123 h 164123"/>
              <a:gd name="connsiteX1" fmla="*/ 0 w 289169"/>
              <a:gd name="connsiteY1" fmla="*/ 164123 h 164123"/>
              <a:gd name="connsiteX2" fmla="*/ 0 w 289169"/>
              <a:gd name="connsiteY2" fmla="*/ 0 h 164123"/>
              <a:gd name="connsiteX3" fmla="*/ 289169 w 289169"/>
              <a:gd name="connsiteY3" fmla="*/ 164123 h 164123"/>
              <a:gd name="connsiteX0" fmla="*/ 289169 w 289169"/>
              <a:gd name="connsiteY0" fmla="*/ 164123 h 164123"/>
              <a:gd name="connsiteX1" fmla="*/ 0 w 289169"/>
              <a:gd name="connsiteY1" fmla="*/ 100623 h 164123"/>
              <a:gd name="connsiteX2" fmla="*/ 0 w 289169"/>
              <a:gd name="connsiteY2" fmla="*/ 0 h 164123"/>
              <a:gd name="connsiteX3" fmla="*/ 289169 w 289169"/>
              <a:gd name="connsiteY3" fmla="*/ 164123 h 164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9169" h="164123">
                <a:moveTo>
                  <a:pt x="289169" y="164123"/>
                </a:moveTo>
                <a:lnTo>
                  <a:pt x="0" y="100623"/>
                </a:lnTo>
                <a:lnTo>
                  <a:pt x="0" y="0"/>
                </a:lnTo>
                <a:lnTo>
                  <a:pt x="289169" y="16412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grpSp>
        <p:nvGrpSpPr>
          <p:cNvPr id="174" name="グループ化 173"/>
          <p:cNvGrpSpPr/>
          <p:nvPr/>
        </p:nvGrpSpPr>
        <p:grpSpPr>
          <a:xfrm rot="3028374">
            <a:off x="2787526" y="2999740"/>
            <a:ext cx="304800" cy="304800"/>
            <a:chOff x="2305050" y="3905250"/>
            <a:chExt cx="304800" cy="304800"/>
          </a:xfrm>
        </p:grpSpPr>
        <p:sp>
          <p:nvSpPr>
            <p:cNvPr id="175" name="円/楕円 174"/>
            <p:cNvSpPr/>
            <p:nvPr/>
          </p:nvSpPr>
          <p:spPr>
            <a:xfrm>
              <a:off x="2305050" y="3905250"/>
              <a:ext cx="304800" cy="3048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176" name="直線コネクタ 175"/>
            <p:cNvCxnSpPr>
              <a:endCxn id="175" idx="7"/>
            </p:cNvCxnSpPr>
            <p:nvPr/>
          </p:nvCxnSpPr>
          <p:spPr>
            <a:xfrm flipV="1">
              <a:off x="2460625" y="3949887"/>
              <a:ext cx="104588" cy="9823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7" name="グループ化 176"/>
          <p:cNvGrpSpPr/>
          <p:nvPr/>
        </p:nvGrpSpPr>
        <p:grpSpPr>
          <a:xfrm rot="3202184">
            <a:off x="2694804" y="2903555"/>
            <a:ext cx="632116" cy="866383"/>
            <a:chOff x="2638713" y="581632"/>
            <a:chExt cx="632116" cy="866383"/>
          </a:xfrm>
          <a:solidFill>
            <a:schemeClr val="tx1"/>
          </a:solidFill>
        </p:grpSpPr>
        <p:sp>
          <p:nvSpPr>
            <p:cNvPr id="178" name="円/楕円 177"/>
            <p:cNvSpPr/>
            <p:nvPr/>
          </p:nvSpPr>
          <p:spPr>
            <a:xfrm>
              <a:off x="3002516" y="1096466"/>
              <a:ext cx="36000" cy="36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9" name="円/楕円 178"/>
            <p:cNvSpPr/>
            <p:nvPr/>
          </p:nvSpPr>
          <p:spPr>
            <a:xfrm>
              <a:off x="2819389" y="776004"/>
              <a:ext cx="36000" cy="36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0" name="円/楕円 179"/>
            <p:cNvSpPr/>
            <p:nvPr/>
          </p:nvSpPr>
          <p:spPr>
            <a:xfrm>
              <a:off x="2714909" y="698277"/>
              <a:ext cx="36000" cy="36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1" name="円/楕円 180"/>
            <p:cNvSpPr/>
            <p:nvPr/>
          </p:nvSpPr>
          <p:spPr>
            <a:xfrm>
              <a:off x="2977651" y="956931"/>
              <a:ext cx="36000" cy="36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2" name="円/楕円 181"/>
            <p:cNvSpPr/>
            <p:nvPr/>
          </p:nvSpPr>
          <p:spPr>
            <a:xfrm>
              <a:off x="3013655" y="1013240"/>
              <a:ext cx="36000" cy="36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3" name="円/楕円 182"/>
            <p:cNvSpPr/>
            <p:nvPr/>
          </p:nvSpPr>
          <p:spPr>
            <a:xfrm>
              <a:off x="3067139" y="1156613"/>
              <a:ext cx="36000" cy="36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4" name="円/楕円 183"/>
            <p:cNvSpPr/>
            <p:nvPr/>
          </p:nvSpPr>
          <p:spPr>
            <a:xfrm>
              <a:off x="3080475" y="833875"/>
              <a:ext cx="36000" cy="36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5" name="円/楕円 184"/>
            <p:cNvSpPr/>
            <p:nvPr/>
          </p:nvSpPr>
          <p:spPr>
            <a:xfrm>
              <a:off x="3143975" y="1035513"/>
              <a:ext cx="36000" cy="36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6" name="円/楕円 185"/>
            <p:cNvSpPr/>
            <p:nvPr/>
          </p:nvSpPr>
          <p:spPr>
            <a:xfrm>
              <a:off x="2859690" y="875489"/>
              <a:ext cx="36000" cy="36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7" name="円/楕円 186"/>
            <p:cNvSpPr/>
            <p:nvPr/>
          </p:nvSpPr>
          <p:spPr>
            <a:xfrm>
              <a:off x="3117160" y="1232114"/>
              <a:ext cx="36000" cy="36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8" name="円/楕円 187"/>
            <p:cNvSpPr/>
            <p:nvPr/>
          </p:nvSpPr>
          <p:spPr>
            <a:xfrm>
              <a:off x="2937649" y="855755"/>
              <a:ext cx="36000" cy="36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9" name="円/楕円 188"/>
            <p:cNvSpPr/>
            <p:nvPr/>
          </p:nvSpPr>
          <p:spPr>
            <a:xfrm>
              <a:off x="2897401" y="1049189"/>
              <a:ext cx="36000" cy="36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90" name="円/楕円 189"/>
            <p:cNvSpPr/>
            <p:nvPr/>
          </p:nvSpPr>
          <p:spPr>
            <a:xfrm>
              <a:off x="3116626" y="937427"/>
              <a:ext cx="36000" cy="36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91" name="円/楕円 190"/>
            <p:cNvSpPr/>
            <p:nvPr/>
          </p:nvSpPr>
          <p:spPr>
            <a:xfrm>
              <a:off x="2638713" y="581632"/>
              <a:ext cx="36000" cy="36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92" name="円/楕円 191"/>
            <p:cNvSpPr/>
            <p:nvPr/>
          </p:nvSpPr>
          <p:spPr>
            <a:xfrm>
              <a:off x="3198290" y="1258250"/>
              <a:ext cx="36000" cy="36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93" name="円/楕円 192"/>
            <p:cNvSpPr/>
            <p:nvPr/>
          </p:nvSpPr>
          <p:spPr>
            <a:xfrm>
              <a:off x="3234829" y="1412015"/>
              <a:ext cx="36000" cy="36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94" name="円/楕円 193"/>
            <p:cNvSpPr/>
            <p:nvPr/>
          </p:nvSpPr>
          <p:spPr>
            <a:xfrm>
              <a:off x="3004471" y="892879"/>
              <a:ext cx="36000" cy="36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95" name="円/楕円 194"/>
            <p:cNvSpPr/>
            <p:nvPr/>
          </p:nvSpPr>
          <p:spPr>
            <a:xfrm>
              <a:off x="2837221" y="985687"/>
              <a:ext cx="36000" cy="36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96" name="円/楕円 195"/>
            <p:cNvSpPr/>
            <p:nvPr/>
          </p:nvSpPr>
          <p:spPr>
            <a:xfrm>
              <a:off x="3158629" y="1145315"/>
              <a:ext cx="36000" cy="36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97" name="円/楕円 196"/>
            <p:cNvSpPr/>
            <p:nvPr/>
          </p:nvSpPr>
          <p:spPr>
            <a:xfrm>
              <a:off x="2949569" y="990377"/>
              <a:ext cx="36000" cy="36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98" name="円/楕円 197"/>
            <p:cNvSpPr/>
            <p:nvPr/>
          </p:nvSpPr>
          <p:spPr>
            <a:xfrm>
              <a:off x="3078326" y="1049381"/>
              <a:ext cx="36000" cy="36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99" name="円/楕円 198"/>
            <p:cNvSpPr/>
            <p:nvPr/>
          </p:nvSpPr>
          <p:spPr>
            <a:xfrm>
              <a:off x="2918112" y="718989"/>
              <a:ext cx="36000" cy="36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00" name="円/楕円 199"/>
            <p:cNvSpPr/>
            <p:nvPr/>
          </p:nvSpPr>
          <p:spPr>
            <a:xfrm>
              <a:off x="2781340" y="816679"/>
              <a:ext cx="36000" cy="36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95" name="フリーフォーム 294"/>
          <p:cNvSpPr/>
          <p:nvPr/>
        </p:nvSpPr>
        <p:spPr>
          <a:xfrm>
            <a:off x="8249297" y="3205262"/>
            <a:ext cx="2520000" cy="648000"/>
          </a:xfrm>
          <a:custGeom>
            <a:avLst/>
            <a:gdLst>
              <a:gd name="connsiteX0" fmla="*/ 0 w 2441575"/>
              <a:gd name="connsiteY0" fmla="*/ 0 h 609600"/>
              <a:gd name="connsiteX1" fmla="*/ 0 w 2441575"/>
              <a:gd name="connsiteY1" fmla="*/ 609600 h 609600"/>
              <a:gd name="connsiteX2" fmla="*/ 2441575 w 2441575"/>
              <a:gd name="connsiteY2" fmla="*/ 609600 h 609600"/>
              <a:gd name="connsiteX3" fmla="*/ 2441575 w 2441575"/>
              <a:gd name="connsiteY3" fmla="*/ 517525 h 609600"/>
              <a:gd name="connsiteX4" fmla="*/ 0 w 2441575"/>
              <a:gd name="connsiteY4" fmla="*/ 0 h 60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41575" h="609600">
                <a:moveTo>
                  <a:pt x="0" y="0"/>
                </a:moveTo>
                <a:lnTo>
                  <a:pt x="0" y="609600"/>
                </a:lnTo>
                <a:lnTo>
                  <a:pt x="2441575" y="609600"/>
                </a:lnTo>
                <a:lnTo>
                  <a:pt x="2441575" y="517525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205" name="円/楕円 204"/>
          <p:cNvSpPr/>
          <p:nvPr/>
        </p:nvSpPr>
        <p:spPr>
          <a:xfrm>
            <a:off x="8253548" y="3200707"/>
            <a:ext cx="36000" cy="36000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07" name="直線コネクタ 206"/>
          <p:cNvCxnSpPr>
            <a:cxnSpLocks noChangeAspect="1"/>
          </p:cNvCxnSpPr>
          <p:nvPr/>
        </p:nvCxnSpPr>
        <p:spPr>
          <a:xfrm rot="911670" flipV="1">
            <a:off x="8513175" y="2446228"/>
            <a:ext cx="406109" cy="79200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直線コネクタ 207"/>
          <p:cNvCxnSpPr>
            <a:cxnSpLocks noChangeAspect="1"/>
          </p:cNvCxnSpPr>
          <p:nvPr/>
        </p:nvCxnSpPr>
        <p:spPr>
          <a:xfrm rot="911670" flipV="1">
            <a:off x="8602030" y="2288038"/>
            <a:ext cx="304200" cy="82800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直線コネクタ 208"/>
          <p:cNvCxnSpPr>
            <a:cxnSpLocks noChangeAspect="1"/>
          </p:cNvCxnSpPr>
          <p:nvPr/>
        </p:nvCxnSpPr>
        <p:spPr>
          <a:xfrm rot="911670" flipV="1">
            <a:off x="8493501" y="2632061"/>
            <a:ext cx="468000" cy="579356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直線コネクタ 209"/>
          <p:cNvCxnSpPr>
            <a:cxnSpLocks noChangeAspect="1"/>
          </p:cNvCxnSpPr>
          <p:nvPr/>
        </p:nvCxnSpPr>
        <p:spPr>
          <a:xfrm rot="911670" flipV="1">
            <a:off x="8438397" y="2950141"/>
            <a:ext cx="684000" cy="273258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直線コネクタ 210"/>
          <p:cNvCxnSpPr>
            <a:cxnSpLocks noChangeAspect="1"/>
          </p:cNvCxnSpPr>
          <p:nvPr/>
        </p:nvCxnSpPr>
        <p:spPr>
          <a:xfrm rot="911670" flipV="1">
            <a:off x="8509673" y="2956738"/>
            <a:ext cx="2124000" cy="473123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直線コネクタ 211"/>
          <p:cNvCxnSpPr>
            <a:cxnSpLocks noChangeAspect="1"/>
          </p:cNvCxnSpPr>
          <p:nvPr/>
        </p:nvCxnSpPr>
        <p:spPr>
          <a:xfrm rot="911670" flipV="1">
            <a:off x="8400637" y="3422235"/>
            <a:ext cx="2304000" cy="15706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直線コネクタ 212"/>
          <p:cNvCxnSpPr>
            <a:cxnSpLocks noChangeAspect="1"/>
          </p:cNvCxnSpPr>
          <p:nvPr/>
        </p:nvCxnSpPr>
        <p:spPr>
          <a:xfrm rot="911670">
            <a:off x="8394389" y="3329881"/>
            <a:ext cx="1404000" cy="303805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直線コネクタ 213"/>
          <p:cNvCxnSpPr>
            <a:cxnSpLocks noChangeAspect="1"/>
          </p:cNvCxnSpPr>
          <p:nvPr/>
        </p:nvCxnSpPr>
        <p:spPr>
          <a:xfrm rot="911670">
            <a:off x="8394934" y="3391056"/>
            <a:ext cx="2052000" cy="14461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直線コネクタ 214"/>
          <p:cNvCxnSpPr>
            <a:cxnSpLocks noChangeAspect="1"/>
          </p:cNvCxnSpPr>
          <p:nvPr/>
        </p:nvCxnSpPr>
        <p:spPr>
          <a:xfrm rot="911670">
            <a:off x="8386880" y="3341966"/>
            <a:ext cx="1692000" cy="254106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9" name="フリーフォーム 218"/>
          <p:cNvSpPr/>
          <p:nvPr/>
        </p:nvSpPr>
        <p:spPr>
          <a:xfrm>
            <a:off x="8417029" y="3124689"/>
            <a:ext cx="324000" cy="180000"/>
          </a:xfrm>
          <a:custGeom>
            <a:avLst/>
            <a:gdLst>
              <a:gd name="connsiteX0" fmla="*/ 289169 w 289169"/>
              <a:gd name="connsiteY0" fmla="*/ 164123 h 164123"/>
              <a:gd name="connsiteX1" fmla="*/ 0 w 289169"/>
              <a:gd name="connsiteY1" fmla="*/ 164123 h 164123"/>
              <a:gd name="connsiteX2" fmla="*/ 0 w 289169"/>
              <a:gd name="connsiteY2" fmla="*/ 0 h 164123"/>
              <a:gd name="connsiteX3" fmla="*/ 289169 w 289169"/>
              <a:gd name="connsiteY3" fmla="*/ 164123 h 164123"/>
              <a:gd name="connsiteX0" fmla="*/ 289169 w 289169"/>
              <a:gd name="connsiteY0" fmla="*/ 164123 h 164123"/>
              <a:gd name="connsiteX1" fmla="*/ 0 w 289169"/>
              <a:gd name="connsiteY1" fmla="*/ 100623 h 164123"/>
              <a:gd name="connsiteX2" fmla="*/ 0 w 289169"/>
              <a:gd name="connsiteY2" fmla="*/ 0 h 164123"/>
              <a:gd name="connsiteX3" fmla="*/ 289169 w 289169"/>
              <a:gd name="connsiteY3" fmla="*/ 164123 h 164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9169" h="164123">
                <a:moveTo>
                  <a:pt x="289169" y="164123"/>
                </a:moveTo>
                <a:lnTo>
                  <a:pt x="0" y="100623"/>
                </a:lnTo>
                <a:lnTo>
                  <a:pt x="0" y="0"/>
                </a:lnTo>
                <a:lnTo>
                  <a:pt x="289169" y="16412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grpSp>
        <p:nvGrpSpPr>
          <p:cNvPr id="220" name="グループ化 219"/>
          <p:cNvGrpSpPr/>
          <p:nvPr/>
        </p:nvGrpSpPr>
        <p:grpSpPr>
          <a:xfrm rot="3028374">
            <a:off x="8247923" y="2996029"/>
            <a:ext cx="304800" cy="304800"/>
            <a:chOff x="2305050" y="3905250"/>
            <a:chExt cx="304800" cy="304800"/>
          </a:xfrm>
        </p:grpSpPr>
        <p:sp>
          <p:nvSpPr>
            <p:cNvPr id="221" name="円/楕円 220"/>
            <p:cNvSpPr/>
            <p:nvPr/>
          </p:nvSpPr>
          <p:spPr>
            <a:xfrm>
              <a:off x="2305050" y="3905250"/>
              <a:ext cx="304800" cy="3048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222" name="直線コネクタ 221"/>
            <p:cNvCxnSpPr>
              <a:endCxn id="221" idx="7"/>
            </p:cNvCxnSpPr>
            <p:nvPr/>
          </p:nvCxnSpPr>
          <p:spPr>
            <a:xfrm flipV="1">
              <a:off x="2460625" y="3949887"/>
              <a:ext cx="104588" cy="9823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1" name="円/楕円 200"/>
          <p:cNvSpPr/>
          <p:nvPr/>
        </p:nvSpPr>
        <p:spPr>
          <a:xfrm rot="2869555">
            <a:off x="8327304" y="3018946"/>
            <a:ext cx="279836" cy="264438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223" name="グループ化 222"/>
          <p:cNvGrpSpPr/>
          <p:nvPr/>
        </p:nvGrpSpPr>
        <p:grpSpPr>
          <a:xfrm rot="3202184">
            <a:off x="8155201" y="2899844"/>
            <a:ext cx="632116" cy="866383"/>
            <a:chOff x="2638713" y="581632"/>
            <a:chExt cx="632116" cy="866383"/>
          </a:xfrm>
          <a:solidFill>
            <a:schemeClr val="tx1"/>
          </a:solidFill>
        </p:grpSpPr>
        <p:sp>
          <p:nvSpPr>
            <p:cNvPr id="224" name="円/楕円 223"/>
            <p:cNvSpPr/>
            <p:nvPr/>
          </p:nvSpPr>
          <p:spPr>
            <a:xfrm>
              <a:off x="3002516" y="1096466"/>
              <a:ext cx="36000" cy="36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25" name="円/楕円 224"/>
            <p:cNvSpPr/>
            <p:nvPr/>
          </p:nvSpPr>
          <p:spPr>
            <a:xfrm>
              <a:off x="2819389" y="776004"/>
              <a:ext cx="36000" cy="36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26" name="円/楕円 225"/>
            <p:cNvSpPr/>
            <p:nvPr/>
          </p:nvSpPr>
          <p:spPr>
            <a:xfrm>
              <a:off x="2714909" y="698277"/>
              <a:ext cx="36000" cy="36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27" name="円/楕円 226"/>
            <p:cNvSpPr/>
            <p:nvPr/>
          </p:nvSpPr>
          <p:spPr>
            <a:xfrm>
              <a:off x="2977651" y="956931"/>
              <a:ext cx="36000" cy="36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28" name="円/楕円 227"/>
            <p:cNvSpPr/>
            <p:nvPr/>
          </p:nvSpPr>
          <p:spPr>
            <a:xfrm>
              <a:off x="3013655" y="1013240"/>
              <a:ext cx="36000" cy="36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29" name="円/楕円 228"/>
            <p:cNvSpPr/>
            <p:nvPr/>
          </p:nvSpPr>
          <p:spPr>
            <a:xfrm>
              <a:off x="3067139" y="1156613"/>
              <a:ext cx="36000" cy="36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0" name="円/楕円 229"/>
            <p:cNvSpPr/>
            <p:nvPr/>
          </p:nvSpPr>
          <p:spPr>
            <a:xfrm>
              <a:off x="3080475" y="833875"/>
              <a:ext cx="36000" cy="36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1" name="円/楕円 230"/>
            <p:cNvSpPr/>
            <p:nvPr/>
          </p:nvSpPr>
          <p:spPr>
            <a:xfrm>
              <a:off x="3143975" y="1035513"/>
              <a:ext cx="36000" cy="36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2" name="円/楕円 231"/>
            <p:cNvSpPr/>
            <p:nvPr/>
          </p:nvSpPr>
          <p:spPr>
            <a:xfrm>
              <a:off x="2859690" y="875489"/>
              <a:ext cx="36000" cy="36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3" name="円/楕円 232"/>
            <p:cNvSpPr/>
            <p:nvPr/>
          </p:nvSpPr>
          <p:spPr>
            <a:xfrm>
              <a:off x="3117160" y="1232114"/>
              <a:ext cx="36000" cy="36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4" name="円/楕円 233"/>
            <p:cNvSpPr/>
            <p:nvPr/>
          </p:nvSpPr>
          <p:spPr>
            <a:xfrm>
              <a:off x="2937649" y="855755"/>
              <a:ext cx="36000" cy="36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5" name="円/楕円 234"/>
            <p:cNvSpPr/>
            <p:nvPr/>
          </p:nvSpPr>
          <p:spPr>
            <a:xfrm>
              <a:off x="2897401" y="1049189"/>
              <a:ext cx="36000" cy="36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6" name="円/楕円 235"/>
            <p:cNvSpPr/>
            <p:nvPr/>
          </p:nvSpPr>
          <p:spPr>
            <a:xfrm>
              <a:off x="3116626" y="937427"/>
              <a:ext cx="36000" cy="36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7" name="円/楕円 236"/>
            <p:cNvSpPr/>
            <p:nvPr/>
          </p:nvSpPr>
          <p:spPr>
            <a:xfrm>
              <a:off x="2638713" y="581632"/>
              <a:ext cx="36000" cy="36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8" name="円/楕円 237"/>
            <p:cNvSpPr/>
            <p:nvPr/>
          </p:nvSpPr>
          <p:spPr>
            <a:xfrm>
              <a:off x="3198290" y="1258250"/>
              <a:ext cx="36000" cy="36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9" name="円/楕円 238"/>
            <p:cNvSpPr/>
            <p:nvPr/>
          </p:nvSpPr>
          <p:spPr>
            <a:xfrm>
              <a:off x="3234829" y="1412015"/>
              <a:ext cx="36000" cy="36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0" name="円/楕円 239"/>
            <p:cNvSpPr/>
            <p:nvPr/>
          </p:nvSpPr>
          <p:spPr>
            <a:xfrm>
              <a:off x="3004471" y="892879"/>
              <a:ext cx="36000" cy="36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1" name="円/楕円 240"/>
            <p:cNvSpPr/>
            <p:nvPr/>
          </p:nvSpPr>
          <p:spPr>
            <a:xfrm>
              <a:off x="2837221" y="985687"/>
              <a:ext cx="36000" cy="36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2" name="円/楕円 241"/>
            <p:cNvSpPr/>
            <p:nvPr/>
          </p:nvSpPr>
          <p:spPr>
            <a:xfrm>
              <a:off x="3158629" y="1145315"/>
              <a:ext cx="36000" cy="36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3" name="円/楕円 242"/>
            <p:cNvSpPr/>
            <p:nvPr/>
          </p:nvSpPr>
          <p:spPr>
            <a:xfrm>
              <a:off x="2949569" y="990377"/>
              <a:ext cx="36000" cy="36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4" name="円/楕円 243"/>
            <p:cNvSpPr/>
            <p:nvPr/>
          </p:nvSpPr>
          <p:spPr>
            <a:xfrm>
              <a:off x="3078326" y="1049381"/>
              <a:ext cx="36000" cy="36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5" name="円/楕円 244"/>
            <p:cNvSpPr/>
            <p:nvPr/>
          </p:nvSpPr>
          <p:spPr>
            <a:xfrm>
              <a:off x="2918112" y="718989"/>
              <a:ext cx="36000" cy="36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6" name="円/楕円 245"/>
            <p:cNvSpPr/>
            <p:nvPr/>
          </p:nvSpPr>
          <p:spPr>
            <a:xfrm>
              <a:off x="2781340" y="816679"/>
              <a:ext cx="36000" cy="36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96" name="正方形/長方形 295"/>
          <p:cNvSpPr/>
          <p:nvPr/>
        </p:nvSpPr>
        <p:spPr>
          <a:xfrm>
            <a:off x="5527930" y="4128209"/>
            <a:ext cx="5251755" cy="176205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7" name="フリーフォーム 296"/>
          <p:cNvSpPr/>
          <p:nvPr/>
        </p:nvSpPr>
        <p:spPr>
          <a:xfrm>
            <a:off x="5586394" y="4151624"/>
            <a:ext cx="5096087" cy="1721358"/>
          </a:xfrm>
          <a:custGeom>
            <a:avLst/>
            <a:gdLst>
              <a:gd name="connsiteX0" fmla="*/ 0 w 5038725"/>
              <a:gd name="connsiteY0" fmla="*/ 819150 h 1485900"/>
              <a:gd name="connsiteX1" fmla="*/ 2428875 w 5038725"/>
              <a:gd name="connsiteY1" fmla="*/ 819150 h 1485900"/>
              <a:gd name="connsiteX2" fmla="*/ 2428875 w 5038725"/>
              <a:gd name="connsiteY2" fmla="*/ 0 h 1485900"/>
              <a:gd name="connsiteX3" fmla="*/ 3400425 w 5038725"/>
              <a:gd name="connsiteY3" fmla="*/ 0 h 1485900"/>
              <a:gd name="connsiteX4" fmla="*/ 3400425 w 5038725"/>
              <a:gd name="connsiteY4" fmla="*/ 790575 h 1485900"/>
              <a:gd name="connsiteX5" fmla="*/ 5038725 w 5038725"/>
              <a:gd name="connsiteY5" fmla="*/ 790575 h 1485900"/>
              <a:gd name="connsiteX6" fmla="*/ 5038725 w 5038725"/>
              <a:gd name="connsiteY6" fmla="*/ 1485900 h 1485900"/>
              <a:gd name="connsiteX7" fmla="*/ 19050 w 5038725"/>
              <a:gd name="connsiteY7" fmla="*/ 1485900 h 1485900"/>
              <a:gd name="connsiteX8" fmla="*/ 0 w 5038725"/>
              <a:gd name="connsiteY8" fmla="*/ 819150 h 1485900"/>
              <a:gd name="connsiteX0" fmla="*/ 2925 w 5041650"/>
              <a:gd name="connsiteY0" fmla="*/ 819150 h 1485900"/>
              <a:gd name="connsiteX1" fmla="*/ 2431800 w 5041650"/>
              <a:gd name="connsiteY1" fmla="*/ 819150 h 1485900"/>
              <a:gd name="connsiteX2" fmla="*/ 2431800 w 5041650"/>
              <a:gd name="connsiteY2" fmla="*/ 0 h 1485900"/>
              <a:gd name="connsiteX3" fmla="*/ 3403350 w 5041650"/>
              <a:gd name="connsiteY3" fmla="*/ 0 h 1485900"/>
              <a:gd name="connsiteX4" fmla="*/ 3403350 w 5041650"/>
              <a:gd name="connsiteY4" fmla="*/ 790575 h 1485900"/>
              <a:gd name="connsiteX5" fmla="*/ 5041650 w 5041650"/>
              <a:gd name="connsiteY5" fmla="*/ 790575 h 1485900"/>
              <a:gd name="connsiteX6" fmla="*/ 5041650 w 5041650"/>
              <a:gd name="connsiteY6" fmla="*/ 1485900 h 1485900"/>
              <a:gd name="connsiteX7" fmla="*/ 0 w 5041650"/>
              <a:gd name="connsiteY7" fmla="*/ 1485900 h 1485900"/>
              <a:gd name="connsiteX8" fmla="*/ 2925 w 5041650"/>
              <a:gd name="connsiteY8" fmla="*/ 819150 h 1485900"/>
              <a:gd name="connsiteX0" fmla="*/ 0 w 5038725"/>
              <a:gd name="connsiteY0" fmla="*/ 819150 h 1485900"/>
              <a:gd name="connsiteX1" fmla="*/ 2428875 w 5038725"/>
              <a:gd name="connsiteY1" fmla="*/ 819150 h 1485900"/>
              <a:gd name="connsiteX2" fmla="*/ 2428875 w 5038725"/>
              <a:gd name="connsiteY2" fmla="*/ 0 h 1485900"/>
              <a:gd name="connsiteX3" fmla="*/ 3400425 w 5038725"/>
              <a:gd name="connsiteY3" fmla="*/ 0 h 1485900"/>
              <a:gd name="connsiteX4" fmla="*/ 3400425 w 5038725"/>
              <a:gd name="connsiteY4" fmla="*/ 790575 h 1485900"/>
              <a:gd name="connsiteX5" fmla="*/ 5038725 w 5038725"/>
              <a:gd name="connsiteY5" fmla="*/ 790575 h 1485900"/>
              <a:gd name="connsiteX6" fmla="*/ 5038725 w 5038725"/>
              <a:gd name="connsiteY6" fmla="*/ 1485900 h 1485900"/>
              <a:gd name="connsiteX7" fmla="*/ 214 w 5038725"/>
              <a:gd name="connsiteY7" fmla="*/ 1485900 h 1485900"/>
              <a:gd name="connsiteX8" fmla="*/ 0 w 5038725"/>
              <a:gd name="connsiteY8" fmla="*/ 819150 h 1485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38725" h="1485900">
                <a:moveTo>
                  <a:pt x="0" y="819150"/>
                </a:moveTo>
                <a:lnTo>
                  <a:pt x="2428875" y="819150"/>
                </a:lnTo>
                <a:lnTo>
                  <a:pt x="2428875" y="0"/>
                </a:lnTo>
                <a:lnTo>
                  <a:pt x="3400425" y="0"/>
                </a:lnTo>
                <a:lnTo>
                  <a:pt x="3400425" y="790575"/>
                </a:lnTo>
                <a:lnTo>
                  <a:pt x="5038725" y="790575"/>
                </a:lnTo>
                <a:lnTo>
                  <a:pt x="5038725" y="1485900"/>
                </a:lnTo>
                <a:lnTo>
                  <a:pt x="214" y="1485900"/>
                </a:lnTo>
                <a:cubicBezTo>
                  <a:pt x="143" y="1263650"/>
                  <a:pt x="71" y="1041400"/>
                  <a:pt x="0" y="819150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298" name="正方形/長方形 297"/>
          <p:cNvSpPr/>
          <p:nvPr/>
        </p:nvSpPr>
        <p:spPr>
          <a:xfrm>
            <a:off x="5545533" y="4128209"/>
            <a:ext cx="2714045" cy="176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9" name="円/楕円 298"/>
          <p:cNvSpPr/>
          <p:nvPr/>
        </p:nvSpPr>
        <p:spPr>
          <a:xfrm>
            <a:off x="8257783" y="5244057"/>
            <a:ext cx="36000" cy="36000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0" name="フリーフォーム 299"/>
          <p:cNvSpPr/>
          <p:nvPr/>
        </p:nvSpPr>
        <p:spPr>
          <a:xfrm>
            <a:off x="8247790" y="4129502"/>
            <a:ext cx="426244" cy="1134000"/>
          </a:xfrm>
          <a:custGeom>
            <a:avLst/>
            <a:gdLst>
              <a:gd name="connsiteX0" fmla="*/ 0 w 426244"/>
              <a:gd name="connsiteY0" fmla="*/ 0 h 1112044"/>
              <a:gd name="connsiteX1" fmla="*/ 426244 w 426244"/>
              <a:gd name="connsiteY1" fmla="*/ 0 h 1112044"/>
              <a:gd name="connsiteX2" fmla="*/ 9525 w 426244"/>
              <a:gd name="connsiteY2" fmla="*/ 1112044 h 1112044"/>
              <a:gd name="connsiteX3" fmla="*/ 0 w 426244"/>
              <a:gd name="connsiteY3" fmla="*/ 0 h 1112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6244" h="1112044">
                <a:moveTo>
                  <a:pt x="0" y="0"/>
                </a:moveTo>
                <a:lnTo>
                  <a:pt x="426244" y="0"/>
                </a:lnTo>
                <a:lnTo>
                  <a:pt x="9525" y="111204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cxnSp>
        <p:nvCxnSpPr>
          <p:cNvPr id="301" name="直線コネクタ 300"/>
          <p:cNvCxnSpPr>
            <a:cxnSpLocks noChangeAspect="1"/>
          </p:cNvCxnSpPr>
          <p:nvPr/>
        </p:nvCxnSpPr>
        <p:spPr>
          <a:xfrm rot="911670" flipV="1">
            <a:off x="8517410" y="4489578"/>
            <a:ext cx="406109" cy="79200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2" name="直線コネクタ 301"/>
          <p:cNvCxnSpPr>
            <a:cxnSpLocks noChangeAspect="1"/>
          </p:cNvCxnSpPr>
          <p:nvPr/>
        </p:nvCxnSpPr>
        <p:spPr>
          <a:xfrm rot="911670" flipV="1">
            <a:off x="8606265" y="4331388"/>
            <a:ext cx="304200" cy="82800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3" name="直線コネクタ 302"/>
          <p:cNvCxnSpPr>
            <a:cxnSpLocks noChangeAspect="1"/>
          </p:cNvCxnSpPr>
          <p:nvPr/>
        </p:nvCxnSpPr>
        <p:spPr>
          <a:xfrm rot="911670" flipV="1">
            <a:off x="8497736" y="4675411"/>
            <a:ext cx="468000" cy="579356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4" name="直線コネクタ 303"/>
          <p:cNvCxnSpPr>
            <a:cxnSpLocks noChangeAspect="1"/>
          </p:cNvCxnSpPr>
          <p:nvPr/>
        </p:nvCxnSpPr>
        <p:spPr>
          <a:xfrm rot="911670" flipV="1">
            <a:off x="8442632" y="4993491"/>
            <a:ext cx="684000" cy="273258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5" name="直線コネクタ 304"/>
          <p:cNvCxnSpPr>
            <a:cxnSpLocks noChangeAspect="1"/>
          </p:cNvCxnSpPr>
          <p:nvPr/>
        </p:nvCxnSpPr>
        <p:spPr>
          <a:xfrm rot="911670" flipV="1">
            <a:off x="8513908" y="5000088"/>
            <a:ext cx="2124000" cy="473123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6" name="直線コネクタ 305"/>
          <p:cNvCxnSpPr>
            <a:cxnSpLocks noChangeAspect="1"/>
          </p:cNvCxnSpPr>
          <p:nvPr/>
        </p:nvCxnSpPr>
        <p:spPr>
          <a:xfrm rot="911670" flipV="1">
            <a:off x="8404872" y="5465585"/>
            <a:ext cx="2304000" cy="15706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7" name="直線コネクタ 306"/>
          <p:cNvCxnSpPr>
            <a:cxnSpLocks noChangeAspect="1"/>
          </p:cNvCxnSpPr>
          <p:nvPr/>
        </p:nvCxnSpPr>
        <p:spPr>
          <a:xfrm rot="911670">
            <a:off x="8398624" y="5373231"/>
            <a:ext cx="1404000" cy="303805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" name="直線コネクタ 307"/>
          <p:cNvCxnSpPr>
            <a:cxnSpLocks noChangeAspect="1"/>
          </p:cNvCxnSpPr>
          <p:nvPr/>
        </p:nvCxnSpPr>
        <p:spPr>
          <a:xfrm rot="911670">
            <a:off x="8399169" y="5434406"/>
            <a:ext cx="2052000" cy="14461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" name="直線コネクタ 308"/>
          <p:cNvCxnSpPr>
            <a:cxnSpLocks noChangeAspect="1"/>
          </p:cNvCxnSpPr>
          <p:nvPr/>
        </p:nvCxnSpPr>
        <p:spPr>
          <a:xfrm rot="911670">
            <a:off x="8391115" y="5385316"/>
            <a:ext cx="1692000" cy="254106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0" name="フリーフォーム 309"/>
          <p:cNvSpPr/>
          <p:nvPr/>
        </p:nvSpPr>
        <p:spPr>
          <a:xfrm>
            <a:off x="8806699" y="4151554"/>
            <a:ext cx="1875296" cy="1538288"/>
          </a:xfrm>
          <a:custGeom>
            <a:avLst/>
            <a:gdLst>
              <a:gd name="connsiteX0" fmla="*/ 0 w 1885950"/>
              <a:gd name="connsiteY0" fmla="*/ 0 h 1538288"/>
              <a:gd name="connsiteX1" fmla="*/ 219075 w 1885950"/>
              <a:gd name="connsiteY1" fmla="*/ 0 h 1538288"/>
              <a:gd name="connsiteX2" fmla="*/ 219075 w 1885950"/>
              <a:gd name="connsiteY2" fmla="*/ 914400 h 1538288"/>
              <a:gd name="connsiteX3" fmla="*/ 1885950 w 1885950"/>
              <a:gd name="connsiteY3" fmla="*/ 914400 h 1538288"/>
              <a:gd name="connsiteX4" fmla="*/ 1885950 w 1885950"/>
              <a:gd name="connsiteY4" fmla="*/ 1538288 h 153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85950" h="1538288">
                <a:moveTo>
                  <a:pt x="0" y="0"/>
                </a:moveTo>
                <a:lnTo>
                  <a:pt x="219075" y="0"/>
                </a:lnTo>
                <a:lnTo>
                  <a:pt x="219075" y="914400"/>
                </a:lnTo>
                <a:lnTo>
                  <a:pt x="1885950" y="914400"/>
                </a:lnTo>
                <a:lnTo>
                  <a:pt x="1885950" y="1538288"/>
                </a:lnTo>
              </a:path>
            </a:pathLst>
          </a:cu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1" name="フリーフォーム 310"/>
          <p:cNvSpPr/>
          <p:nvPr/>
        </p:nvSpPr>
        <p:spPr>
          <a:xfrm>
            <a:off x="8238264" y="5234959"/>
            <a:ext cx="1548000" cy="657225"/>
          </a:xfrm>
          <a:custGeom>
            <a:avLst/>
            <a:gdLst>
              <a:gd name="connsiteX0" fmla="*/ 0 w 1504950"/>
              <a:gd name="connsiteY0" fmla="*/ 0 h 657225"/>
              <a:gd name="connsiteX1" fmla="*/ 285750 w 1504950"/>
              <a:gd name="connsiteY1" fmla="*/ 0 h 657225"/>
              <a:gd name="connsiteX2" fmla="*/ 1504950 w 1504950"/>
              <a:gd name="connsiteY2" fmla="*/ 657225 h 657225"/>
              <a:gd name="connsiteX3" fmla="*/ 9525 w 1504950"/>
              <a:gd name="connsiteY3" fmla="*/ 657225 h 657225"/>
              <a:gd name="connsiteX4" fmla="*/ 0 w 1504950"/>
              <a:gd name="connsiteY4" fmla="*/ 0 h 657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04950" h="657225">
                <a:moveTo>
                  <a:pt x="0" y="0"/>
                </a:moveTo>
                <a:lnTo>
                  <a:pt x="285750" y="0"/>
                </a:lnTo>
                <a:lnTo>
                  <a:pt x="1504950" y="657225"/>
                </a:lnTo>
                <a:lnTo>
                  <a:pt x="9525" y="657225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312" name="フリーフォーム 311"/>
          <p:cNvSpPr/>
          <p:nvPr/>
        </p:nvSpPr>
        <p:spPr>
          <a:xfrm>
            <a:off x="9027690" y="4387234"/>
            <a:ext cx="1657350" cy="1314450"/>
          </a:xfrm>
          <a:custGeom>
            <a:avLst/>
            <a:gdLst>
              <a:gd name="connsiteX0" fmla="*/ 0 w 1657350"/>
              <a:gd name="connsiteY0" fmla="*/ 0 h 1314450"/>
              <a:gd name="connsiteX1" fmla="*/ 0 w 1657350"/>
              <a:gd name="connsiteY1" fmla="*/ 676275 h 1314450"/>
              <a:gd name="connsiteX2" fmla="*/ 1657350 w 1657350"/>
              <a:gd name="connsiteY2" fmla="*/ 676275 h 1314450"/>
              <a:gd name="connsiteX3" fmla="*/ 1657350 w 1657350"/>
              <a:gd name="connsiteY3" fmla="*/ 1314450 h 1314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57350" h="1314450">
                <a:moveTo>
                  <a:pt x="0" y="0"/>
                </a:moveTo>
                <a:lnTo>
                  <a:pt x="0" y="676275"/>
                </a:lnTo>
                <a:lnTo>
                  <a:pt x="1657350" y="676275"/>
                </a:lnTo>
                <a:lnTo>
                  <a:pt x="1657350" y="1314450"/>
                </a:ln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3" name="フリーフォーム 312"/>
          <p:cNvSpPr/>
          <p:nvPr/>
        </p:nvSpPr>
        <p:spPr>
          <a:xfrm>
            <a:off x="8421264" y="5168039"/>
            <a:ext cx="324000" cy="180000"/>
          </a:xfrm>
          <a:custGeom>
            <a:avLst/>
            <a:gdLst>
              <a:gd name="connsiteX0" fmla="*/ 289169 w 289169"/>
              <a:gd name="connsiteY0" fmla="*/ 164123 h 164123"/>
              <a:gd name="connsiteX1" fmla="*/ 0 w 289169"/>
              <a:gd name="connsiteY1" fmla="*/ 164123 h 164123"/>
              <a:gd name="connsiteX2" fmla="*/ 0 w 289169"/>
              <a:gd name="connsiteY2" fmla="*/ 0 h 164123"/>
              <a:gd name="connsiteX3" fmla="*/ 289169 w 289169"/>
              <a:gd name="connsiteY3" fmla="*/ 164123 h 164123"/>
              <a:gd name="connsiteX0" fmla="*/ 289169 w 289169"/>
              <a:gd name="connsiteY0" fmla="*/ 164123 h 164123"/>
              <a:gd name="connsiteX1" fmla="*/ 0 w 289169"/>
              <a:gd name="connsiteY1" fmla="*/ 100623 h 164123"/>
              <a:gd name="connsiteX2" fmla="*/ 0 w 289169"/>
              <a:gd name="connsiteY2" fmla="*/ 0 h 164123"/>
              <a:gd name="connsiteX3" fmla="*/ 289169 w 289169"/>
              <a:gd name="connsiteY3" fmla="*/ 164123 h 164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9169" h="164123">
                <a:moveTo>
                  <a:pt x="289169" y="164123"/>
                </a:moveTo>
                <a:lnTo>
                  <a:pt x="0" y="100623"/>
                </a:lnTo>
                <a:lnTo>
                  <a:pt x="0" y="0"/>
                </a:lnTo>
                <a:lnTo>
                  <a:pt x="289169" y="16412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grpSp>
        <p:nvGrpSpPr>
          <p:cNvPr id="314" name="グループ化 313"/>
          <p:cNvGrpSpPr/>
          <p:nvPr/>
        </p:nvGrpSpPr>
        <p:grpSpPr>
          <a:xfrm rot="3028374">
            <a:off x="8252158" y="5039379"/>
            <a:ext cx="304800" cy="304800"/>
            <a:chOff x="2305050" y="3905250"/>
            <a:chExt cx="304800" cy="304800"/>
          </a:xfrm>
        </p:grpSpPr>
        <p:sp>
          <p:nvSpPr>
            <p:cNvPr id="315" name="円/楕円 314"/>
            <p:cNvSpPr/>
            <p:nvPr/>
          </p:nvSpPr>
          <p:spPr>
            <a:xfrm>
              <a:off x="2305050" y="3905250"/>
              <a:ext cx="304800" cy="3048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316" name="直線コネクタ 315"/>
            <p:cNvCxnSpPr>
              <a:endCxn id="315" idx="7"/>
            </p:cNvCxnSpPr>
            <p:nvPr/>
          </p:nvCxnSpPr>
          <p:spPr>
            <a:xfrm flipV="1">
              <a:off x="2460625" y="3949887"/>
              <a:ext cx="104588" cy="9823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7" name="円/楕円 316"/>
          <p:cNvSpPr/>
          <p:nvPr/>
        </p:nvSpPr>
        <p:spPr>
          <a:xfrm rot="2869555">
            <a:off x="8331539" y="5062296"/>
            <a:ext cx="279836" cy="264438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318" name="グループ化 317"/>
          <p:cNvGrpSpPr/>
          <p:nvPr/>
        </p:nvGrpSpPr>
        <p:grpSpPr>
          <a:xfrm rot="3202184">
            <a:off x="8159436" y="4943194"/>
            <a:ext cx="632116" cy="866383"/>
            <a:chOff x="2638713" y="581632"/>
            <a:chExt cx="632116" cy="866383"/>
          </a:xfrm>
          <a:solidFill>
            <a:schemeClr val="tx1"/>
          </a:solidFill>
        </p:grpSpPr>
        <p:sp>
          <p:nvSpPr>
            <p:cNvPr id="319" name="円/楕円 318"/>
            <p:cNvSpPr/>
            <p:nvPr/>
          </p:nvSpPr>
          <p:spPr>
            <a:xfrm>
              <a:off x="3002516" y="1096466"/>
              <a:ext cx="36000" cy="36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20" name="円/楕円 319"/>
            <p:cNvSpPr/>
            <p:nvPr/>
          </p:nvSpPr>
          <p:spPr>
            <a:xfrm>
              <a:off x="2819389" y="776004"/>
              <a:ext cx="36000" cy="36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21" name="円/楕円 320"/>
            <p:cNvSpPr/>
            <p:nvPr/>
          </p:nvSpPr>
          <p:spPr>
            <a:xfrm>
              <a:off x="2714909" y="698277"/>
              <a:ext cx="36000" cy="36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22" name="円/楕円 321"/>
            <p:cNvSpPr/>
            <p:nvPr/>
          </p:nvSpPr>
          <p:spPr>
            <a:xfrm>
              <a:off x="2977651" y="956931"/>
              <a:ext cx="36000" cy="36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23" name="円/楕円 322"/>
            <p:cNvSpPr/>
            <p:nvPr/>
          </p:nvSpPr>
          <p:spPr>
            <a:xfrm>
              <a:off x="3013655" y="1013240"/>
              <a:ext cx="36000" cy="36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24" name="円/楕円 323"/>
            <p:cNvSpPr/>
            <p:nvPr/>
          </p:nvSpPr>
          <p:spPr>
            <a:xfrm>
              <a:off x="3067139" y="1156613"/>
              <a:ext cx="36000" cy="36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25" name="円/楕円 324"/>
            <p:cNvSpPr/>
            <p:nvPr/>
          </p:nvSpPr>
          <p:spPr>
            <a:xfrm>
              <a:off x="3080475" y="833875"/>
              <a:ext cx="36000" cy="36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26" name="円/楕円 325"/>
            <p:cNvSpPr/>
            <p:nvPr/>
          </p:nvSpPr>
          <p:spPr>
            <a:xfrm>
              <a:off x="3143975" y="1035513"/>
              <a:ext cx="36000" cy="36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27" name="円/楕円 326"/>
            <p:cNvSpPr/>
            <p:nvPr/>
          </p:nvSpPr>
          <p:spPr>
            <a:xfrm>
              <a:off x="2859690" y="875489"/>
              <a:ext cx="36000" cy="36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28" name="円/楕円 327"/>
            <p:cNvSpPr/>
            <p:nvPr/>
          </p:nvSpPr>
          <p:spPr>
            <a:xfrm>
              <a:off x="3117160" y="1232114"/>
              <a:ext cx="36000" cy="36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29" name="円/楕円 328"/>
            <p:cNvSpPr/>
            <p:nvPr/>
          </p:nvSpPr>
          <p:spPr>
            <a:xfrm>
              <a:off x="2937649" y="855755"/>
              <a:ext cx="36000" cy="36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30" name="円/楕円 329"/>
            <p:cNvSpPr/>
            <p:nvPr/>
          </p:nvSpPr>
          <p:spPr>
            <a:xfrm>
              <a:off x="2897401" y="1049189"/>
              <a:ext cx="36000" cy="36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31" name="円/楕円 330"/>
            <p:cNvSpPr/>
            <p:nvPr/>
          </p:nvSpPr>
          <p:spPr>
            <a:xfrm>
              <a:off x="3116626" y="937427"/>
              <a:ext cx="36000" cy="36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32" name="円/楕円 331"/>
            <p:cNvSpPr/>
            <p:nvPr/>
          </p:nvSpPr>
          <p:spPr>
            <a:xfrm>
              <a:off x="2638713" y="581632"/>
              <a:ext cx="36000" cy="36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33" name="円/楕円 332"/>
            <p:cNvSpPr/>
            <p:nvPr/>
          </p:nvSpPr>
          <p:spPr>
            <a:xfrm>
              <a:off x="3198290" y="1258250"/>
              <a:ext cx="36000" cy="36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34" name="円/楕円 333"/>
            <p:cNvSpPr/>
            <p:nvPr/>
          </p:nvSpPr>
          <p:spPr>
            <a:xfrm>
              <a:off x="3234829" y="1412015"/>
              <a:ext cx="36000" cy="36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35" name="円/楕円 334"/>
            <p:cNvSpPr/>
            <p:nvPr/>
          </p:nvSpPr>
          <p:spPr>
            <a:xfrm>
              <a:off x="3004471" y="892879"/>
              <a:ext cx="36000" cy="36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36" name="円/楕円 335"/>
            <p:cNvSpPr/>
            <p:nvPr/>
          </p:nvSpPr>
          <p:spPr>
            <a:xfrm>
              <a:off x="2837221" y="985687"/>
              <a:ext cx="36000" cy="36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37" name="円/楕円 336"/>
            <p:cNvSpPr/>
            <p:nvPr/>
          </p:nvSpPr>
          <p:spPr>
            <a:xfrm>
              <a:off x="3158629" y="1145315"/>
              <a:ext cx="36000" cy="36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38" name="円/楕円 337"/>
            <p:cNvSpPr/>
            <p:nvPr/>
          </p:nvSpPr>
          <p:spPr>
            <a:xfrm>
              <a:off x="2949569" y="990377"/>
              <a:ext cx="36000" cy="36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39" name="円/楕円 338"/>
            <p:cNvSpPr/>
            <p:nvPr/>
          </p:nvSpPr>
          <p:spPr>
            <a:xfrm>
              <a:off x="3078326" y="1049381"/>
              <a:ext cx="36000" cy="36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40" name="円/楕円 339"/>
            <p:cNvSpPr/>
            <p:nvPr/>
          </p:nvSpPr>
          <p:spPr>
            <a:xfrm>
              <a:off x="2918112" y="718989"/>
              <a:ext cx="36000" cy="36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41" name="円/楕円 340"/>
            <p:cNvSpPr/>
            <p:nvPr/>
          </p:nvSpPr>
          <p:spPr>
            <a:xfrm>
              <a:off x="2781340" y="816679"/>
              <a:ext cx="36000" cy="36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342" name="グループ化 341"/>
          <p:cNvGrpSpPr/>
          <p:nvPr/>
        </p:nvGrpSpPr>
        <p:grpSpPr>
          <a:xfrm rot="3202184">
            <a:off x="2655260" y="1091050"/>
            <a:ext cx="212434" cy="229434"/>
            <a:chOff x="2837221" y="855755"/>
            <a:chExt cx="212434" cy="229434"/>
          </a:xfrm>
          <a:solidFill>
            <a:schemeClr val="tx1"/>
          </a:solidFill>
        </p:grpSpPr>
        <p:sp>
          <p:nvSpPr>
            <p:cNvPr id="346" name="円/楕円 345"/>
            <p:cNvSpPr/>
            <p:nvPr/>
          </p:nvSpPr>
          <p:spPr>
            <a:xfrm>
              <a:off x="2977651" y="956931"/>
              <a:ext cx="36000" cy="36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47" name="円/楕円 346"/>
            <p:cNvSpPr/>
            <p:nvPr/>
          </p:nvSpPr>
          <p:spPr>
            <a:xfrm>
              <a:off x="3013655" y="1013240"/>
              <a:ext cx="36000" cy="36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51" name="円/楕円 350"/>
            <p:cNvSpPr/>
            <p:nvPr/>
          </p:nvSpPr>
          <p:spPr>
            <a:xfrm>
              <a:off x="2859690" y="875489"/>
              <a:ext cx="36000" cy="36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53" name="円/楕円 352"/>
            <p:cNvSpPr/>
            <p:nvPr/>
          </p:nvSpPr>
          <p:spPr>
            <a:xfrm>
              <a:off x="2937649" y="855755"/>
              <a:ext cx="36000" cy="36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54" name="円/楕円 353"/>
            <p:cNvSpPr/>
            <p:nvPr/>
          </p:nvSpPr>
          <p:spPr>
            <a:xfrm>
              <a:off x="2897401" y="1049189"/>
              <a:ext cx="36000" cy="36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59" name="円/楕円 358"/>
            <p:cNvSpPr/>
            <p:nvPr/>
          </p:nvSpPr>
          <p:spPr>
            <a:xfrm>
              <a:off x="3004471" y="892879"/>
              <a:ext cx="36000" cy="36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60" name="円/楕円 359"/>
            <p:cNvSpPr/>
            <p:nvPr/>
          </p:nvSpPr>
          <p:spPr>
            <a:xfrm>
              <a:off x="2837221" y="985687"/>
              <a:ext cx="36000" cy="36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62" name="円/楕円 361"/>
            <p:cNvSpPr/>
            <p:nvPr/>
          </p:nvSpPr>
          <p:spPr>
            <a:xfrm>
              <a:off x="2949569" y="990377"/>
              <a:ext cx="36000" cy="36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366" name="グループ化 365"/>
          <p:cNvGrpSpPr/>
          <p:nvPr/>
        </p:nvGrpSpPr>
        <p:grpSpPr>
          <a:xfrm rot="3202184">
            <a:off x="8056169" y="1091050"/>
            <a:ext cx="212434" cy="229434"/>
            <a:chOff x="2837221" y="855755"/>
            <a:chExt cx="212434" cy="229434"/>
          </a:xfrm>
          <a:solidFill>
            <a:schemeClr val="tx1"/>
          </a:solidFill>
        </p:grpSpPr>
        <p:sp>
          <p:nvSpPr>
            <p:cNvPr id="367" name="円/楕円 366"/>
            <p:cNvSpPr/>
            <p:nvPr/>
          </p:nvSpPr>
          <p:spPr>
            <a:xfrm>
              <a:off x="2977651" y="956931"/>
              <a:ext cx="36000" cy="36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68" name="円/楕円 367"/>
            <p:cNvSpPr/>
            <p:nvPr/>
          </p:nvSpPr>
          <p:spPr>
            <a:xfrm>
              <a:off x="3013655" y="1013240"/>
              <a:ext cx="36000" cy="36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69" name="円/楕円 368"/>
            <p:cNvSpPr/>
            <p:nvPr/>
          </p:nvSpPr>
          <p:spPr>
            <a:xfrm>
              <a:off x="2859690" y="875489"/>
              <a:ext cx="36000" cy="36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70" name="円/楕円 369"/>
            <p:cNvSpPr/>
            <p:nvPr/>
          </p:nvSpPr>
          <p:spPr>
            <a:xfrm>
              <a:off x="2937649" y="855755"/>
              <a:ext cx="36000" cy="36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71" name="円/楕円 370"/>
            <p:cNvSpPr/>
            <p:nvPr/>
          </p:nvSpPr>
          <p:spPr>
            <a:xfrm>
              <a:off x="2897401" y="1049189"/>
              <a:ext cx="36000" cy="36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72" name="円/楕円 371"/>
            <p:cNvSpPr/>
            <p:nvPr/>
          </p:nvSpPr>
          <p:spPr>
            <a:xfrm>
              <a:off x="3004471" y="892879"/>
              <a:ext cx="36000" cy="36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73" name="円/楕円 372"/>
            <p:cNvSpPr/>
            <p:nvPr/>
          </p:nvSpPr>
          <p:spPr>
            <a:xfrm>
              <a:off x="2837221" y="985687"/>
              <a:ext cx="36000" cy="36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74" name="円/楕円 373"/>
            <p:cNvSpPr/>
            <p:nvPr/>
          </p:nvSpPr>
          <p:spPr>
            <a:xfrm>
              <a:off x="2949569" y="990377"/>
              <a:ext cx="36000" cy="36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14379907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正方形/長方形 116"/>
          <p:cNvSpPr/>
          <p:nvPr/>
        </p:nvSpPr>
        <p:spPr>
          <a:xfrm>
            <a:off x="5425883" y="9071"/>
            <a:ext cx="5251755" cy="176205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8" name="フリーフォーム 117"/>
          <p:cNvSpPr/>
          <p:nvPr/>
        </p:nvSpPr>
        <p:spPr>
          <a:xfrm>
            <a:off x="5528825" y="31076"/>
            <a:ext cx="5098568" cy="1721358"/>
          </a:xfrm>
          <a:custGeom>
            <a:avLst/>
            <a:gdLst>
              <a:gd name="connsiteX0" fmla="*/ 0 w 5038725"/>
              <a:gd name="connsiteY0" fmla="*/ 819150 h 1485900"/>
              <a:gd name="connsiteX1" fmla="*/ 2428875 w 5038725"/>
              <a:gd name="connsiteY1" fmla="*/ 819150 h 1485900"/>
              <a:gd name="connsiteX2" fmla="*/ 2428875 w 5038725"/>
              <a:gd name="connsiteY2" fmla="*/ 0 h 1485900"/>
              <a:gd name="connsiteX3" fmla="*/ 3400425 w 5038725"/>
              <a:gd name="connsiteY3" fmla="*/ 0 h 1485900"/>
              <a:gd name="connsiteX4" fmla="*/ 3400425 w 5038725"/>
              <a:gd name="connsiteY4" fmla="*/ 790575 h 1485900"/>
              <a:gd name="connsiteX5" fmla="*/ 5038725 w 5038725"/>
              <a:gd name="connsiteY5" fmla="*/ 790575 h 1485900"/>
              <a:gd name="connsiteX6" fmla="*/ 5038725 w 5038725"/>
              <a:gd name="connsiteY6" fmla="*/ 1485900 h 1485900"/>
              <a:gd name="connsiteX7" fmla="*/ 19050 w 5038725"/>
              <a:gd name="connsiteY7" fmla="*/ 1485900 h 1485900"/>
              <a:gd name="connsiteX8" fmla="*/ 0 w 5038725"/>
              <a:gd name="connsiteY8" fmla="*/ 819150 h 1485900"/>
              <a:gd name="connsiteX0" fmla="*/ 0 w 5038725"/>
              <a:gd name="connsiteY0" fmla="*/ 819150 h 1485900"/>
              <a:gd name="connsiteX1" fmla="*/ 2428875 w 5038725"/>
              <a:gd name="connsiteY1" fmla="*/ 819150 h 1485900"/>
              <a:gd name="connsiteX2" fmla="*/ 2428875 w 5038725"/>
              <a:gd name="connsiteY2" fmla="*/ 0 h 1485900"/>
              <a:gd name="connsiteX3" fmla="*/ 3400425 w 5038725"/>
              <a:gd name="connsiteY3" fmla="*/ 0 h 1485900"/>
              <a:gd name="connsiteX4" fmla="*/ 3400425 w 5038725"/>
              <a:gd name="connsiteY4" fmla="*/ 790575 h 1485900"/>
              <a:gd name="connsiteX5" fmla="*/ 5038725 w 5038725"/>
              <a:gd name="connsiteY5" fmla="*/ 790575 h 1485900"/>
              <a:gd name="connsiteX6" fmla="*/ 5038725 w 5038725"/>
              <a:gd name="connsiteY6" fmla="*/ 1485900 h 1485900"/>
              <a:gd name="connsiteX7" fmla="*/ 4924 w 5038725"/>
              <a:gd name="connsiteY7" fmla="*/ 1483845 h 1485900"/>
              <a:gd name="connsiteX8" fmla="*/ 0 w 5038725"/>
              <a:gd name="connsiteY8" fmla="*/ 819150 h 1485900"/>
              <a:gd name="connsiteX0" fmla="*/ 2453 w 5041178"/>
              <a:gd name="connsiteY0" fmla="*/ 819150 h 1485900"/>
              <a:gd name="connsiteX1" fmla="*/ 2431328 w 5041178"/>
              <a:gd name="connsiteY1" fmla="*/ 819150 h 1485900"/>
              <a:gd name="connsiteX2" fmla="*/ 2431328 w 5041178"/>
              <a:gd name="connsiteY2" fmla="*/ 0 h 1485900"/>
              <a:gd name="connsiteX3" fmla="*/ 3402878 w 5041178"/>
              <a:gd name="connsiteY3" fmla="*/ 0 h 1485900"/>
              <a:gd name="connsiteX4" fmla="*/ 3402878 w 5041178"/>
              <a:gd name="connsiteY4" fmla="*/ 790575 h 1485900"/>
              <a:gd name="connsiteX5" fmla="*/ 5041178 w 5041178"/>
              <a:gd name="connsiteY5" fmla="*/ 790575 h 1485900"/>
              <a:gd name="connsiteX6" fmla="*/ 5041178 w 5041178"/>
              <a:gd name="connsiteY6" fmla="*/ 1485900 h 1485900"/>
              <a:gd name="connsiteX7" fmla="*/ 313 w 5041178"/>
              <a:gd name="connsiteY7" fmla="*/ 1483845 h 1485900"/>
              <a:gd name="connsiteX8" fmla="*/ 2453 w 5041178"/>
              <a:gd name="connsiteY8" fmla="*/ 819150 h 1485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41178" h="1485900">
                <a:moveTo>
                  <a:pt x="2453" y="819150"/>
                </a:moveTo>
                <a:lnTo>
                  <a:pt x="2431328" y="819150"/>
                </a:lnTo>
                <a:lnTo>
                  <a:pt x="2431328" y="0"/>
                </a:lnTo>
                <a:lnTo>
                  <a:pt x="3402878" y="0"/>
                </a:lnTo>
                <a:lnTo>
                  <a:pt x="3402878" y="790575"/>
                </a:lnTo>
                <a:lnTo>
                  <a:pt x="5041178" y="790575"/>
                </a:lnTo>
                <a:lnTo>
                  <a:pt x="5041178" y="1485900"/>
                </a:lnTo>
                <a:lnTo>
                  <a:pt x="313" y="1483845"/>
                </a:lnTo>
                <a:cubicBezTo>
                  <a:pt x="-1328" y="1262280"/>
                  <a:pt x="4094" y="1040715"/>
                  <a:pt x="2453" y="819150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202" name="円/楕円 201"/>
          <p:cNvSpPr/>
          <p:nvPr/>
        </p:nvSpPr>
        <p:spPr>
          <a:xfrm rot="2869555">
            <a:off x="8493639" y="1162418"/>
            <a:ext cx="279836" cy="264438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/>
        </p:nvSpPr>
        <p:spPr>
          <a:xfrm>
            <a:off x="0" y="0"/>
            <a:ext cx="5251755" cy="176205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フリーフォーム 33"/>
          <p:cNvSpPr/>
          <p:nvPr/>
        </p:nvSpPr>
        <p:spPr>
          <a:xfrm>
            <a:off x="105423" y="22005"/>
            <a:ext cx="5096087" cy="1721358"/>
          </a:xfrm>
          <a:custGeom>
            <a:avLst/>
            <a:gdLst>
              <a:gd name="connsiteX0" fmla="*/ 0 w 5038725"/>
              <a:gd name="connsiteY0" fmla="*/ 819150 h 1485900"/>
              <a:gd name="connsiteX1" fmla="*/ 2428875 w 5038725"/>
              <a:gd name="connsiteY1" fmla="*/ 819150 h 1485900"/>
              <a:gd name="connsiteX2" fmla="*/ 2428875 w 5038725"/>
              <a:gd name="connsiteY2" fmla="*/ 0 h 1485900"/>
              <a:gd name="connsiteX3" fmla="*/ 3400425 w 5038725"/>
              <a:gd name="connsiteY3" fmla="*/ 0 h 1485900"/>
              <a:gd name="connsiteX4" fmla="*/ 3400425 w 5038725"/>
              <a:gd name="connsiteY4" fmla="*/ 790575 h 1485900"/>
              <a:gd name="connsiteX5" fmla="*/ 5038725 w 5038725"/>
              <a:gd name="connsiteY5" fmla="*/ 790575 h 1485900"/>
              <a:gd name="connsiteX6" fmla="*/ 5038725 w 5038725"/>
              <a:gd name="connsiteY6" fmla="*/ 1485900 h 1485900"/>
              <a:gd name="connsiteX7" fmla="*/ 19050 w 5038725"/>
              <a:gd name="connsiteY7" fmla="*/ 1485900 h 1485900"/>
              <a:gd name="connsiteX8" fmla="*/ 0 w 5038725"/>
              <a:gd name="connsiteY8" fmla="*/ 819150 h 1485900"/>
              <a:gd name="connsiteX0" fmla="*/ 0 w 5038725"/>
              <a:gd name="connsiteY0" fmla="*/ 819150 h 1485900"/>
              <a:gd name="connsiteX1" fmla="*/ 2428875 w 5038725"/>
              <a:gd name="connsiteY1" fmla="*/ 819150 h 1485900"/>
              <a:gd name="connsiteX2" fmla="*/ 2428875 w 5038725"/>
              <a:gd name="connsiteY2" fmla="*/ 0 h 1485900"/>
              <a:gd name="connsiteX3" fmla="*/ 3400425 w 5038725"/>
              <a:gd name="connsiteY3" fmla="*/ 0 h 1485900"/>
              <a:gd name="connsiteX4" fmla="*/ 3400425 w 5038725"/>
              <a:gd name="connsiteY4" fmla="*/ 790575 h 1485900"/>
              <a:gd name="connsiteX5" fmla="*/ 5038725 w 5038725"/>
              <a:gd name="connsiteY5" fmla="*/ 790575 h 1485900"/>
              <a:gd name="connsiteX6" fmla="*/ 5038725 w 5038725"/>
              <a:gd name="connsiteY6" fmla="*/ 1485900 h 1485900"/>
              <a:gd name="connsiteX7" fmla="*/ 215 w 5038725"/>
              <a:gd name="connsiteY7" fmla="*/ 1485900 h 1485900"/>
              <a:gd name="connsiteX8" fmla="*/ 0 w 5038725"/>
              <a:gd name="connsiteY8" fmla="*/ 819150 h 1485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38725" h="1485900">
                <a:moveTo>
                  <a:pt x="0" y="819150"/>
                </a:moveTo>
                <a:lnTo>
                  <a:pt x="2428875" y="819150"/>
                </a:lnTo>
                <a:lnTo>
                  <a:pt x="2428875" y="0"/>
                </a:lnTo>
                <a:lnTo>
                  <a:pt x="3400425" y="0"/>
                </a:lnTo>
                <a:lnTo>
                  <a:pt x="3400425" y="790575"/>
                </a:lnTo>
                <a:lnTo>
                  <a:pt x="5038725" y="790575"/>
                </a:lnTo>
                <a:lnTo>
                  <a:pt x="5038725" y="1485900"/>
                </a:lnTo>
                <a:lnTo>
                  <a:pt x="215" y="1485900"/>
                </a:lnTo>
                <a:cubicBezTo>
                  <a:pt x="143" y="1263650"/>
                  <a:pt x="72" y="1041400"/>
                  <a:pt x="0" y="819150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201" name="円/楕円 200"/>
          <p:cNvSpPr/>
          <p:nvPr/>
        </p:nvSpPr>
        <p:spPr>
          <a:xfrm rot="2869555">
            <a:off x="3059929" y="1146915"/>
            <a:ext cx="279836" cy="264438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3" name="グループ化 2"/>
          <p:cNvGrpSpPr/>
          <p:nvPr/>
        </p:nvGrpSpPr>
        <p:grpSpPr>
          <a:xfrm>
            <a:off x="2638713" y="581632"/>
            <a:ext cx="632116" cy="866383"/>
            <a:chOff x="2638713" y="581632"/>
            <a:chExt cx="632116" cy="866383"/>
          </a:xfrm>
          <a:solidFill>
            <a:schemeClr val="accent6">
              <a:lumMod val="40000"/>
              <a:lumOff val="60000"/>
            </a:schemeClr>
          </a:solidFill>
        </p:grpSpPr>
        <p:sp>
          <p:nvSpPr>
            <p:cNvPr id="38" name="円/楕円 37"/>
            <p:cNvSpPr/>
            <p:nvPr/>
          </p:nvSpPr>
          <p:spPr>
            <a:xfrm>
              <a:off x="3002516" y="1096466"/>
              <a:ext cx="36000" cy="36000"/>
            </a:xfrm>
            <a:prstGeom prst="ellipse">
              <a:avLst/>
            </a:prstGeom>
            <a:grpFill/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9" name="円/楕円 38"/>
            <p:cNvSpPr/>
            <p:nvPr/>
          </p:nvSpPr>
          <p:spPr>
            <a:xfrm>
              <a:off x="2819389" y="776004"/>
              <a:ext cx="36000" cy="36000"/>
            </a:xfrm>
            <a:prstGeom prst="ellipse">
              <a:avLst/>
            </a:prstGeom>
            <a:grpFill/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0" name="円/楕円 39"/>
            <p:cNvSpPr/>
            <p:nvPr/>
          </p:nvSpPr>
          <p:spPr>
            <a:xfrm>
              <a:off x="2714909" y="698277"/>
              <a:ext cx="36000" cy="36000"/>
            </a:xfrm>
            <a:prstGeom prst="ellipse">
              <a:avLst/>
            </a:prstGeom>
            <a:grpFill/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1" name="円/楕円 40"/>
            <p:cNvSpPr/>
            <p:nvPr/>
          </p:nvSpPr>
          <p:spPr>
            <a:xfrm>
              <a:off x="2977651" y="956931"/>
              <a:ext cx="36000" cy="36000"/>
            </a:xfrm>
            <a:prstGeom prst="ellipse">
              <a:avLst/>
            </a:prstGeom>
            <a:grpFill/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2" name="円/楕円 41"/>
            <p:cNvSpPr/>
            <p:nvPr/>
          </p:nvSpPr>
          <p:spPr>
            <a:xfrm>
              <a:off x="3013655" y="1013240"/>
              <a:ext cx="36000" cy="36000"/>
            </a:xfrm>
            <a:prstGeom prst="ellipse">
              <a:avLst/>
            </a:prstGeom>
            <a:grpFill/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3" name="円/楕円 42"/>
            <p:cNvSpPr/>
            <p:nvPr/>
          </p:nvSpPr>
          <p:spPr>
            <a:xfrm>
              <a:off x="3067139" y="1156613"/>
              <a:ext cx="36000" cy="36000"/>
            </a:xfrm>
            <a:prstGeom prst="ellipse">
              <a:avLst/>
            </a:prstGeom>
            <a:grpFill/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4" name="円/楕円 43"/>
            <p:cNvSpPr/>
            <p:nvPr/>
          </p:nvSpPr>
          <p:spPr>
            <a:xfrm>
              <a:off x="3080475" y="833875"/>
              <a:ext cx="36000" cy="36000"/>
            </a:xfrm>
            <a:prstGeom prst="ellipse">
              <a:avLst/>
            </a:prstGeom>
            <a:grpFill/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5" name="円/楕円 44"/>
            <p:cNvSpPr/>
            <p:nvPr/>
          </p:nvSpPr>
          <p:spPr>
            <a:xfrm>
              <a:off x="3143975" y="1035513"/>
              <a:ext cx="36000" cy="36000"/>
            </a:xfrm>
            <a:prstGeom prst="ellipse">
              <a:avLst/>
            </a:prstGeom>
            <a:grpFill/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6" name="円/楕円 45"/>
            <p:cNvSpPr/>
            <p:nvPr/>
          </p:nvSpPr>
          <p:spPr>
            <a:xfrm>
              <a:off x="2859690" y="875489"/>
              <a:ext cx="36000" cy="36000"/>
            </a:xfrm>
            <a:prstGeom prst="ellipse">
              <a:avLst/>
            </a:prstGeom>
            <a:grpFill/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7" name="円/楕円 46"/>
            <p:cNvSpPr/>
            <p:nvPr/>
          </p:nvSpPr>
          <p:spPr>
            <a:xfrm>
              <a:off x="3117160" y="1232114"/>
              <a:ext cx="36000" cy="36000"/>
            </a:xfrm>
            <a:prstGeom prst="ellipse">
              <a:avLst/>
            </a:prstGeom>
            <a:grpFill/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8" name="円/楕円 47"/>
            <p:cNvSpPr/>
            <p:nvPr/>
          </p:nvSpPr>
          <p:spPr>
            <a:xfrm>
              <a:off x="2937649" y="855755"/>
              <a:ext cx="36000" cy="36000"/>
            </a:xfrm>
            <a:prstGeom prst="ellipse">
              <a:avLst/>
            </a:prstGeom>
            <a:grpFill/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9" name="円/楕円 48"/>
            <p:cNvSpPr/>
            <p:nvPr/>
          </p:nvSpPr>
          <p:spPr>
            <a:xfrm>
              <a:off x="2897401" y="1049189"/>
              <a:ext cx="36000" cy="36000"/>
            </a:xfrm>
            <a:prstGeom prst="ellipse">
              <a:avLst/>
            </a:prstGeom>
            <a:grpFill/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0" name="円/楕円 49"/>
            <p:cNvSpPr/>
            <p:nvPr/>
          </p:nvSpPr>
          <p:spPr>
            <a:xfrm>
              <a:off x="3116626" y="937427"/>
              <a:ext cx="36000" cy="36000"/>
            </a:xfrm>
            <a:prstGeom prst="ellipse">
              <a:avLst/>
            </a:prstGeom>
            <a:grpFill/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1" name="円/楕円 50"/>
            <p:cNvSpPr/>
            <p:nvPr/>
          </p:nvSpPr>
          <p:spPr>
            <a:xfrm>
              <a:off x="2638713" y="581632"/>
              <a:ext cx="36000" cy="36000"/>
            </a:xfrm>
            <a:prstGeom prst="ellipse">
              <a:avLst/>
            </a:prstGeom>
            <a:grpFill/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2" name="円/楕円 51"/>
            <p:cNvSpPr/>
            <p:nvPr/>
          </p:nvSpPr>
          <p:spPr>
            <a:xfrm>
              <a:off x="3198290" y="1258250"/>
              <a:ext cx="36000" cy="36000"/>
            </a:xfrm>
            <a:prstGeom prst="ellipse">
              <a:avLst/>
            </a:prstGeom>
            <a:grpFill/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3" name="円/楕円 52"/>
            <p:cNvSpPr/>
            <p:nvPr/>
          </p:nvSpPr>
          <p:spPr>
            <a:xfrm>
              <a:off x="3234829" y="1412015"/>
              <a:ext cx="36000" cy="36000"/>
            </a:xfrm>
            <a:prstGeom prst="ellipse">
              <a:avLst/>
            </a:prstGeom>
            <a:grpFill/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4" name="円/楕円 53"/>
            <p:cNvSpPr/>
            <p:nvPr/>
          </p:nvSpPr>
          <p:spPr>
            <a:xfrm>
              <a:off x="3004471" y="892879"/>
              <a:ext cx="36000" cy="36000"/>
            </a:xfrm>
            <a:prstGeom prst="ellipse">
              <a:avLst/>
            </a:prstGeom>
            <a:grpFill/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5" name="円/楕円 54"/>
            <p:cNvSpPr/>
            <p:nvPr/>
          </p:nvSpPr>
          <p:spPr>
            <a:xfrm>
              <a:off x="2837221" y="985687"/>
              <a:ext cx="36000" cy="36000"/>
            </a:xfrm>
            <a:prstGeom prst="ellipse">
              <a:avLst/>
            </a:prstGeom>
            <a:grpFill/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6" name="円/楕円 55"/>
            <p:cNvSpPr/>
            <p:nvPr/>
          </p:nvSpPr>
          <p:spPr>
            <a:xfrm>
              <a:off x="3158629" y="1145315"/>
              <a:ext cx="36000" cy="36000"/>
            </a:xfrm>
            <a:prstGeom prst="ellipse">
              <a:avLst/>
            </a:prstGeom>
            <a:grpFill/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7" name="円/楕円 56"/>
            <p:cNvSpPr/>
            <p:nvPr/>
          </p:nvSpPr>
          <p:spPr>
            <a:xfrm>
              <a:off x="2949569" y="990377"/>
              <a:ext cx="36000" cy="36000"/>
            </a:xfrm>
            <a:prstGeom prst="ellipse">
              <a:avLst/>
            </a:prstGeom>
            <a:grpFill/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8" name="円/楕円 57"/>
            <p:cNvSpPr/>
            <p:nvPr/>
          </p:nvSpPr>
          <p:spPr>
            <a:xfrm>
              <a:off x="3078326" y="1049381"/>
              <a:ext cx="36000" cy="36000"/>
            </a:xfrm>
            <a:prstGeom prst="ellipse">
              <a:avLst/>
            </a:prstGeom>
            <a:grpFill/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2" name="円/楕円 61"/>
            <p:cNvSpPr/>
            <p:nvPr/>
          </p:nvSpPr>
          <p:spPr>
            <a:xfrm>
              <a:off x="2918112" y="718989"/>
              <a:ext cx="36000" cy="36000"/>
            </a:xfrm>
            <a:prstGeom prst="ellipse">
              <a:avLst/>
            </a:prstGeom>
            <a:grpFill/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3" name="円/楕円 62"/>
            <p:cNvSpPr/>
            <p:nvPr/>
          </p:nvSpPr>
          <p:spPr>
            <a:xfrm>
              <a:off x="2781340" y="816679"/>
              <a:ext cx="36000" cy="36000"/>
            </a:xfrm>
            <a:prstGeom prst="ellipse">
              <a:avLst/>
            </a:prstGeom>
            <a:grpFill/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45" name="グループ化 144"/>
          <p:cNvGrpSpPr/>
          <p:nvPr/>
        </p:nvGrpSpPr>
        <p:grpSpPr>
          <a:xfrm rot="1544443">
            <a:off x="2244612" y="1183679"/>
            <a:ext cx="304800" cy="304800"/>
            <a:chOff x="2305050" y="3905250"/>
            <a:chExt cx="304800" cy="304800"/>
          </a:xfrm>
        </p:grpSpPr>
        <p:sp>
          <p:nvSpPr>
            <p:cNvPr id="150" name="円/楕円 149"/>
            <p:cNvSpPr/>
            <p:nvPr/>
          </p:nvSpPr>
          <p:spPr>
            <a:xfrm>
              <a:off x="2305050" y="3905250"/>
              <a:ext cx="304800" cy="3048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151" name="直線コネクタ 150"/>
            <p:cNvCxnSpPr>
              <a:endCxn id="150" idx="7"/>
            </p:cNvCxnSpPr>
            <p:nvPr/>
          </p:nvCxnSpPr>
          <p:spPr>
            <a:xfrm flipV="1">
              <a:off x="2460625" y="3949887"/>
              <a:ext cx="104588" cy="9823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グループ化 1"/>
          <p:cNvGrpSpPr/>
          <p:nvPr/>
        </p:nvGrpSpPr>
        <p:grpSpPr>
          <a:xfrm>
            <a:off x="8064596" y="590703"/>
            <a:ext cx="632116" cy="866383"/>
            <a:chOff x="8064596" y="590703"/>
            <a:chExt cx="632116" cy="866383"/>
          </a:xfrm>
          <a:solidFill>
            <a:schemeClr val="accent6">
              <a:lumMod val="40000"/>
              <a:lumOff val="60000"/>
            </a:schemeClr>
          </a:solidFill>
        </p:grpSpPr>
        <p:sp>
          <p:nvSpPr>
            <p:cNvPr id="120" name="円/楕円 119"/>
            <p:cNvSpPr/>
            <p:nvPr/>
          </p:nvSpPr>
          <p:spPr>
            <a:xfrm>
              <a:off x="8428399" y="1105537"/>
              <a:ext cx="36000" cy="36000"/>
            </a:xfrm>
            <a:prstGeom prst="ellipse">
              <a:avLst/>
            </a:prstGeom>
            <a:grpFill/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1" name="円/楕円 120"/>
            <p:cNvSpPr/>
            <p:nvPr/>
          </p:nvSpPr>
          <p:spPr>
            <a:xfrm>
              <a:off x="8245272" y="785075"/>
              <a:ext cx="36000" cy="36000"/>
            </a:xfrm>
            <a:prstGeom prst="ellipse">
              <a:avLst/>
            </a:prstGeom>
            <a:grpFill/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2" name="円/楕円 121"/>
            <p:cNvSpPr/>
            <p:nvPr/>
          </p:nvSpPr>
          <p:spPr>
            <a:xfrm>
              <a:off x="8140792" y="707348"/>
              <a:ext cx="36000" cy="36000"/>
            </a:xfrm>
            <a:prstGeom prst="ellipse">
              <a:avLst/>
            </a:prstGeom>
            <a:grpFill/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3" name="円/楕円 122"/>
            <p:cNvSpPr/>
            <p:nvPr/>
          </p:nvSpPr>
          <p:spPr>
            <a:xfrm>
              <a:off x="8403534" y="966002"/>
              <a:ext cx="36000" cy="36000"/>
            </a:xfrm>
            <a:prstGeom prst="ellipse">
              <a:avLst/>
            </a:prstGeom>
            <a:grpFill/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4" name="円/楕円 123"/>
            <p:cNvSpPr/>
            <p:nvPr/>
          </p:nvSpPr>
          <p:spPr>
            <a:xfrm>
              <a:off x="8439538" y="1022311"/>
              <a:ext cx="36000" cy="36000"/>
            </a:xfrm>
            <a:prstGeom prst="ellipse">
              <a:avLst/>
            </a:prstGeom>
            <a:grpFill/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5" name="円/楕円 124"/>
            <p:cNvSpPr/>
            <p:nvPr/>
          </p:nvSpPr>
          <p:spPr>
            <a:xfrm>
              <a:off x="8493022" y="1165684"/>
              <a:ext cx="36000" cy="36000"/>
            </a:xfrm>
            <a:prstGeom prst="ellipse">
              <a:avLst/>
            </a:prstGeom>
            <a:grpFill/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6" name="円/楕円 125"/>
            <p:cNvSpPr/>
            <p:nvPr/>
          </p:nvSpPr>
          <p:spPr>
            <a:xfrm>
              <a:off x="8506358" y="842946"/>
              <a:ext cx="36000" cy="36000"/>
            </a:xfrm>
            <a:prstGeom prst="ellipse">
              <a:avLst/>
            </a:prstGeom>
            <a:grpFill/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7" name="円/楕円 126"/>
            <p:cNvSpPr/>
            <p:nvPr/>
          </p:nvSpPr>
          <p:spPr>
            <a:xfrm>
              <a:off x="8569858" y="1044584"/>
              <a:ext cx="36000" cy="36000"/>
            </a:xfrm>
            <a:prstGeom prst="ellipse">
              <a:avLst/>
            </a:prstGeom>
            <a:grpFill/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8" name="円/楕円 127"/>
            <p:cNvSpPr/>
            <p:nvPr/>
          </p:nvSpPr>
          <p:spPr>
            <a:xfrm>
              <a:off x="8285573" y="884560"/>
              <a:ext cx="36000" cy="36000"/>
            </a:xfrm>
            <a:prstGeom prst="ellipse">
              <a:avLst/>
            </a:prstGeom>
            <a:grpFill/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9" name="円/楕円 128"/>
            <p:cNvSpPr/>
            <p:nvPr/>
          </p:nvSpPr>
          <p:spPr>
            <a:xfrm>
              <a:off x="8543043" y="1241185"/>
              <a:ext cx="36000" cy="36000"/>
            </a:xfrm>
            <a:prstGeom prst="ellipse">
              <a:avLst/>
            </a:prstGeom>
            <a:grpFill/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0" name="円/楕円 129"/>
            <p:cNvSpPr/>
            <p:nvPr/>
          </p:nvSpPr>
          <p:spPr>
            <a:xfrm>
              <a:off x="8363532" y="864826"/>
              <a:ext cx="36000" cy="36000"/>
            </a:xfrm>
            <a:prstGeom prst="ellipse">
              <a:avLst/>
            </a:prstGeom>
            <a:grpFill/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1" name="円/楕円 130"/>
            <p:cNvSpPr/>
            <p:nvPr/>
          </p:nvSpPr>
          <p:spPr>
            <a:xfrm>
              <a:off x="8323284" y="1058260"/>
              <a:ext cx="36000" cy="36000"/>
            </a:xfrm>
            <a:prstGeom prst="ellipse">
              <a:avLst/>
            </a:prstGeom>
            <a:grpFill/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2" name="円/楕円 131"/>
            <p:cNvSpPr/>
            <p:nvPr/>
          </p:nvSpPr>
          <p:spPr>
            <a:xfrm>
              <a:off x="8542509" y="946498"/>
              <a:ext cx="36000" cy="36000"/>
            </a:xfrm>
            <a:prstGeom prst="ellipse">
              <a:avLst/>
            </a:prstGeom>
            <a:grpFill/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3" name="円/楕円 132"/>
            <p:cNvSpPr/>
            <p:nvPr/>
          </p:nvSpPr>
          <p:spPr>
            <a:xfrm>
              <a:off x="8064596" y="590703"/>
              <a:ext cx="36000" cy="36000"/>
            </a:xfrm>
            <a:prstGeom prst="ellipse">
              <a:avLst/>
            </a:prstGeom>
            <a:grpFill/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4" name="円/楕円 133"/>
            <p:cNvSpPr/>
            <p:nvPr/>
          </p:nvSpPr>
          <p:spPr>
            <a:xfrm>
              <a:off x="8624173" y="1267321"/>
              <a:ext cx="36000" cy="36000"/>
            </a:xfrm>
            <a:prstGeom prst="ellipse">
              <a:avLst/>
            </a:prstGeom>
            <a:grpFill/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5" name="円/楕円 134"/>
            <p:cNvSpPr/>
            <p:nvPr/>
          </p:nvSpPr>
          <p:spPr>
            <a:xfrm>
              <a:off x="8660712" y="1421086"/>
              <a:ext cx="36000" cy="36000"/>
            </a:xfrm>
            <a:prstGeom prst="ellipse">
              <a:avLst/>
            </a:prstGeom>
            <a:grpFill/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6" name="円/楕円 135"/>
            <p:cNvSpPr/>
            <p:nvPr/>
          </p:nvSpPr>
          <p:spPr>
            <a:xfrm>
              <a:off x="8430354" y="901950"/>
              <a:ext cx="36000" cy="36000"/>
            </a:xfrm>
            <a:prstGeom prst="ellipse">
              <a:avLst/>
            </a:prstGeom>
            <a:grpFill/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7" name="円/楕円 136"/>
            <p:cNvSpPr/>
            <p:nvPr/>
          </p:nvSpPr>
          <p:spPr>
            <a:xfrm>
              <a:off x="8263104" y="994758"/>
              <a:ext cx="36000" cy="36000"/>
            </a:xfrm>
            <a:prstGeom prst="ellipse">
              <a:avLst/>
            </a:prstGeom>
            <a:grpFill/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8" name="円/楕円 137"/>
            <p:cNvSpPr/>
            <p:nvPr/>
          </p:nvSpPr>
          <p:spPr>
            <a:xfrm>
              <a:off x="8584512" y="1154386"/>
              <a:ext cx="36000" cy="36000"/>
            </a:xfrm>
            <a:prstGeom prst="ellipse">
              <a:avLst/>
            </a:prstGeom>
            <a:grpFill/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9" name="円/楕円 138"/>
            <p:cNvSpPr/>
            <p:nvPr/>
          </p:nvSpPr>
          <p:spPr>
            <a:xfrm>
              <a:off x="8375452" y="999448"/>
              <a:ext cx="36000" cy="36000"/>
            </a:xfrm>
            <a:prstGeom prst="ellipse">
              <a:avLst/>
            </a:prstGeom>
            <a:grpFill/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0" name="円/楕円 139"/>
            <p:cNvSpPr/>
            <p:nvPr/>
          </p:nvSpPr>
          <p:spPr>
            <a:xfrm>
              <a:off x="8504209" y="1058452"/>
              <a:ext cx="36000" cy="36000"/>
            </a:xfrm>
            <a:prstGeom prst="ellipse">
              <a:avLst/>
            </a:prstGeom>
            <a:grpFill/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2" name="円/楕円 141"/>
            <p:cNvSpPr/>
            <p:nvPr/>
          </p:nvSpPr>
          <p:spPr>
            <a:xfrm>
              <a:off x="8343995" y="728060"/>
              <a:ext cx="36000" cy="36000"/>
            </a:xfrm>
            <a:prstGeom prst="ellipse">
              <a:avLst/>
            </a:prstGeom>
            <a:grpFill/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3" name="円/楕円 142"/>
            <p:cNvSpPr/>
            <p:nvPr/>
          </p:nvSpPr>
          <p:spPr>
            <a:xfrm>
              <a:off x="8207223" y="825750"/>
              <a:ext cx="36000" cy="36000"/>
            </a:xfrm>
            <a:prstGeom prst="ellipse">
              <a:avLst/>
            </a:prstGeom>
            <a:grpFill/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44" name="グループ化 143"/>
          <p:cNvGrpSpPr/>
          <p:nvPr/>
        </p:nvGrpSpPr>
        <p:grpSpPr>
          <a:xfrm rot="1544443">
            <a:off x="7670495" y="1192750"/>
            <a:ext cx="304800" cy="304800"/>
            <a:chOff x="2305050" y="3905250"/>
            <a:chExt cx="304800" cy="304800"/>
          </a:xfrm>
        </p:grpSpPr>
        <p:sp>
          <p:nvSpPr>
            <p:cNvPr id="146" name="円/楕円 145"/>
            <p:cNvSpPr/>
            <p:nvPr/>
          </p:nvSpPr>
          <p:spPr>
            <a:xfrm>
              <a:off x="2305050" y="3905250"/>
              <a:ext cx="304800" cy="3048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147" name="直線コネクタ 146"/>
            <p:cNvCxnSpPr>
              <a:endCxn id="146" idx="7"/>
            </p:cNvCxnSpPr>
            <p:nvPr/>
          </p:nvCxnSpPr>
          <p:spPr>
            <a:xfrm flipV="1">
              <a:off x="2460625" y="3949887"/>
              <a:ext cx="104588" cy="9823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5" name="グループ化 174"/>
          <p:cNvGrpSpPr/>
          <p:nvPr/>
        </p:nvGrpSpPr>
        <p:grpSpPr>
          <a:xfrm rot="458393">
            <a:off x="8290833" y="891019"/>
            <a:ext cx="544734" cy="711572"/>
            <a:chOff x="8140792" y="707348"/>
            <a:chExt cx="555920" cy="749738"/>
          </a:xfrm>
          <a:solidFill>
            <a:srgbClr val="00B0F0"/>
          </a:solidFill>
        </p:grpSpPr>
        <p:sp>
          <p:nvSpPr>
            <p:cNvPr id="176" name="円/楕円 175"/>
            <p:cNvSpPr/>
            <p:nvPr/>
          </p:nvSpPr>
          <p:spPr>
            <a:xfrm>
              <a:off x="8428399" y="1105537"/>
              <a:ext cx="36000" cy="36000"/>
            </a:xfrm>
            <a:prstGeom prst="ellipse">
              <a:avLst/>
            </a:prstGeom>
            <a:grpFill/>
            <a:ln>
              <a:solidFill>
                <a:srgbClr val="00B0F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9" name="円/楕円 178"/>
            <p:cNvSpPr/>
            <p:nvPr/>
          </p:nvSpPr>
          <p:spPr>
            <a:xfrm>
              <a:off x="8245272" y="785075"/>
              <a:ext cx="36000" cy="36000"/>
            </a:xfrm>
            <a:prstGeom prst="ellipse">
              <a:avLst/>
            </a:prstGeom>
            <a:grpFill/>
            <a:ln>
              <a:solidFill>
                <a:srgbClr val="00B0F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0" name="円/楕円 179"/>
            <p:cNvSpPr/>
            <p:nvPr/>
          </p:nvSpPr>
          <p:spPr>
            <a:xfrm>
              <a:off x="8140792" y="707348"/>
              <a:ext cx="36000" cy="36000"/>
            </a:xfrm>
            <a:prstGeom prst="ellipse">
              <a:avLst/>
            </a:prstGeom>
            <a:grpFill/>
            <a:ln>
              <a:solidFill>
                <a:srgbClr val="00B0F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1" name="円/楕円 180"/>
            <p:cNvSpPr/>
            <p:nvPr/>
          </p:nvSpPr>
          <p:spPr>
            <a:xfrm>
              <a:off x="8403534" y="966002"/>
              <a:ext cx="36000" cy="36000"/>
            </a:xfrm>
            <a:prstGeom prst="ellipse">
              <a:avLst/>
            </a:prstGeom>
            <a:grpFill/>
            <a:ln>
              <a:solidFill>
                <a:srgbClr val="00B0F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2" name="円/楕円 181"/>
            <p:cNvSpPr/>
            <p:nvPr/>
          </p:nvSpPr>
          <p:spPr>
            <a:xfrm>
              <a:off x="8439538" y="1022311"/>
              <a:ext cx="36000" cy="36000"/>
            </a:xfrm>
            <a:prstGeom prst="ellipse">
              <a:avLst/>
            </a:prstGeom>
            <a:grpFill/>
            <a:ln>
              <a:solidFill>
                <a:srgbClr val="00B0F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3" name="円/楕円 182"/>
            <p:cNvSpPr/>
            <p:nvPr/>
          </p:nvSpPr>
          <p:spPr>
            <a:xfrm>
              <a:off x="8493022" y="1165684"/>
              <a:ext cx="36000" cy="36000"/>
            </a:xfrm>
            <a:prstGeom prst="ellipse">
              <a:avLst/>
            </a:prstGeom>
            <a:grpFill/>
            <a:ln>
              <a:solidFill>
                <a:srgbClr val="00B0F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4" name="円/楕円 183"/>
            <p:cNvSpPr/>
            <p:nvPr/>
          </p:nvSpPr>
          <p:spPr>
            <a:xfrm>
              <a:off x="8506358" y="842946"/>
              <a:ext cx="36000" cy="36000"/>
            </a:xfrm>
            <a:prstGeom prst="ellipse">
              <a:avLst/>
            </a:prstGeom>
            <a:grpFill/>
            <a:ln>
              <a:solidFill>
                <a:srgbClr val="00B0F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5" name="円/楕円 184"/>
            <p:cNvSpPr/>
            <p:nvPr/>
          </p:nvSpPr>
          <p:spPr>
            <a:xfrm>
              <a:off x="8569858" y="1044584"/>
              <a:ext cx="36000" cy="36000"/>
            </a:xfrm>
            <a:prstGeom prst="ellipse">
              <a:avLst/>
            </a:prstGeom>
            <a:grpFill/>
            <a:ln>
              <a:solidFill>
                <a:srgbClr val="00B0F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6" name="円/楕円 185"/>
            <p:cNvSpPr/>
            <p:nvPr/>
          </p:nvSpPr>
          <p:spPr>
            <a:xfrm>
              <a:off x="8285573" y="884560"/>
              <a:ext cx="36000" cy="36000"/>
            </a:xfrm>
            <a:prstGeom prst="ellipse">
              <a:avLst/>
            </a:prstGeom>
            <a:grpFill/>
            <a:ln>
              <a:solidFill>
                <a:srgbClr val="00B0F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7" name="円/楕円 186"/>
            <p:cNvSpPr/>
            <p:nvPr/>
          </p:nvSpPr>
          <p:spPr>
            <a:xfrm>
              <a:off x="8543043" y="1241185"/>
              <a:ext cx="36000" cy="36000"/>
            </a:xfrm>
            <a:prstGeom prst="ellipse">
              <a:avLst/>
            </a:prstGeom>
            <a:grpFill/>
            <a:ln>
              <a:solidFill>
                <a:srgbClr val="00B0F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8" name="円/楕円 187"/>
            <p:cNvSpPr/>
            <p:nvPr/>
          </p:nvSpPr>
          <p:spPr>
            <a:xfrm>
              <a:off x="8363532" y="864826"/>
              <a:ext cx="36000" cy="36000"/>
            </a:xfrm>
            <a:prstGeom prst="ellipse">
              <a:avLst/>
            </a:prstGeom>
            <a:grpFill/>
            <a:ln>
              <a:solidFill>
                <a:srgbClr val="00B0F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9" name="円/楕円 188"/>
            <p:cNvSpPr/>
            <p:nvPr/>
          </p:nvSpPr>
          <p:spPr>
            <a:xfrm>
              <a:off x="8323284" y="1058260"/>
              <a:ext cx="36000" cy="36000"/>
            </a:xfrm>
            <a:prstGeom prst="ellipse">
              <a:avLst/>
            </a:prstGeom>
            <a:grpFill/>
            <a:ln>
              <a:solidFill>
                <a:srgbClr val="00B0F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90" name="円/楕円 189"/>
            <p:cNvSpPr/>
            <p:nvPr/>
          </p:nvSpPr>
          <p:spPr>
            <a:xfrm>
              <a:off x="8542509" y="946498"/>
              <a:ext cx="36000" cy="36000"/>
            </a:xfrm>
            <a:prstGeom prst="ellipse">
              <a:avLst/>
            </a:prstGeom>
            <a:grpFill/>
            <a:ln>
              <a:solidFill>
                <a:srgbClr val="00B0F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92" name="円/楕円 191"/>
            <p:cNvSpPr/>
            <p:nvPr/>
          </p:nvSpPr>
          <p:spPr>
            <a:xfrm>
              <a:off x="8624173" y="1267321"/>
              <a:ext cx="36000" cy="36000"/>
            </a:xfrm>
            <a:prstGeom prst="ellipse">
              <a:avLst/>
            </a:prstGeom>
            <a:grpFill/>
            <a:ln>
              <a:solidFill>
                <a:srgbClr val="00B0F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93" name="円/楕円 192"/>
            <p:cNvSpPr/>
            <p:nvPr/>
          </p:nvSpPr>
          <p:spPr>
            <a:xfrm>
              <a:off x="8660712" y="1421086"/>
              <a:ext cx="36000" cy="36000"/>
            </a:xfrm>
            <a:prstGeom prst="ellipse">
              <a:avLst/>
            </a:prstGeom>
            <a:grpFill/>
            <a:ln>
              <a:solidFill>
                <a:srgbClr val="00B0F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94" name="円/楕円 193"/>
            <p:cNvSpPr/>
            <p:nvPr/>
          </p:nvSpPr>
          <p:spPr>
            <a:xfrm>
              <a:off x="8430354" y="901950"/>
              <a:ext cx="36000" cy="36000"/>
            </a:xfrm>
            <a:prstGeom prst="ellipse">
              <a:avLst/>
            </a:prstGeom>
            <a:grpFill/>
            <a:ln>
              <a:solidFill>
                <a:srgbClr val="00B0F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95" name="円/楕円 194"/>
            <p:cNvSpPr/>
            <p:nvPr/>
          </p:nvSpPr>
          <p:spPr>
            <a:xfrm>
              <a:off x="8263104" y="994758"/>
              <a:ext cx="36000" cy="36000"/>
            </a:xfrm>
            <a:prstGeom prst="ellipse">
              <a:avLst/>
            </a:prstGeom>
            <a:grpFill/>
            <a:ln>
              <a:solidFill>
                <a:srgbClr val="00B0F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96" name="円/楕円 195"/>
            <p:cNvSpPr/>
            <p:nvPr/>
          </p:nvSpPr>
          <p:spPr>
            <a:xfrm>
              <a:off x="8584512" y="1154386"/>
              <a:ext cx="36000" cy="36000"/>
            </a:xfrm>
            <a:prstGeom prst="ellipse">
              <a:avLst/>
            </a:prstGeom>
            <a:grpFill/>
            <a:ln>
              <a:solidFill>
                <a:srgbClr val="00B0F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97" name="円/楕円 196"/>
            <p:cNvSpPr/>
            <p:nvPr/>
          </p:nvSpPr>
          <p:spPr>
            <a:xfrm>
              <a:off x="8375452" y="999448"/>
              <a:ext cx="36000" cy="36000"/>
            </a:xfrm>
            <a:prstGeom prst="ellipse">
              <a:avLst/>
            </a:prstGeom>
            <a:grpFill/>
            <a:ln>
              <a:solidFill>
                <a:srgbClr val="00B0F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98" name="円/楕円 197"/>
            <p:cNvSpPr/>
            <p:nvPr/>
          </p:nvSpPr>
          <p:spPr>
            <a:xfrm>
              <a:off x="8504209" y="1058452"/>
              <a:ext cx="36000" cy="36000"/>
            </a:xfrm>
            <a:prstGeom prst="ellipse">
              <a:avLst/>
            </a:prstGeom>
            <a:grpFill/>
            <a:ln>
              <a:solidFill>
                <a:srgbClr val="00B0F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00" name="円/楕円 199"/>
            <p:cNvSpPr/>
            <p:nvPr/>
          </p:nvSpPr>
          <p:spPr>
            <a:xfrm>
              <a:off x="8207223" y="825750"/>
              <a:ext cx="36000" cy="36000"/>
            </a:xfrm>
            <a:prstGeom prst="ellipse">
              <a:avLst/>
            </a:prstGeom>
            <a:grpFill/>
            <a:ln>
              <a:solidFill>
                <a:srgbClr val="00B0F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03" name="正方形/長方形 202"/>
          <p:cNvSpPr/>
          <p:nvPr/>
        </p:nvSpPr>
        <p:spPr>
          <a:xfrm>
            <a:off x="0" y="1905852"/>
            <a:ext cx="5251755" cy="176205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4" name="フリーフォーム 203"/>
          <p:cNvSpPr/>
          <p:nvPr/>
        </p:nvSpPr>
        <p:spPr>
          <a:xfrm>
            <a:off x="105423" y="1927857"/>
            <a:ext cx="5096087" cy="1721358"/>
          </a:xfrm>
          <a:custGeom>
            <a:avLst/>
            <a:gdLst>
              <a:gd name="connsiteX0" fmla="*/ 0 w 5038725"/>
              <a:gd name="connsiteY0" fmla="*/ 819150 h 1485900"/>
              <a:gd name="connsiteX1" fmla="*/ 2428875 w 5038725"/>
              <a:gd name="connsiteY1" fmla="*/ 819150 h 1485900"/>
              <a:gd name="connsiteX2" fmla="*/ 2428875 w 5038725"/>
              <a:gd name="connsiteY2" fmla="*/ 0 h 1485900"/>
              <a:gd name="connsiteX3" fmla="*/ 3400425 w 5038725"/>
              <a:gd name="connsiteY3" fmla="*/ 0 h 1485900"/>
              <a:gd name="connsiteX4" fmla="*/ 3400425 w 5038725"/>
              <a:gd name="connsiteY4" fmla="*/ 790575 h 1485900"/>
              <a:gd name="connsiteX5" fmla="*/ 5038725 w 5038725"/>
              <a:gd name="connsiteY5" fmla="*/ 790575 h 1485900"/>
              <a:gd name="connsiteX6" fmla="*/ 5038725 w 5038725"/>
              <a:gd name="connsiteY6" fmla="*/ 1485900 h 1485900"/>
              <a:gd name="connsiteX7" fmla="*/ 19050 w 5038725"/>
              <a:gd name="connsiteY7" fmla="*/ 1485900 h 1485900"/>
              <a:gd name="connsiteX8" fmla="*/ 0 w 5038725"/>
              <a:gd name="connsiteY8" fmla="*/ 819150 h 1485900"/>
              <a:gd name="connsiteX0" fmla="*/ 9203 w 5047928"/>
              <a:gd name="connsiteY0" fmla="*/ 819150 h 1485900"/>
              <a:gd name="connsiteX1" fmla="*/ 2438078 w 5047928"/>
              <a:gd name="connsiteY1" fmla="*/ 819150 h 1485900"/>
              <a:gd name="connsiteX2" fmla="*/ 2438078 w 5047928"/>
              <a:gd name="connsiteY2" fmla="*/ 0 h 1485900"/>
              <a:gd name="connsiteX3" fmla="*/ 3409628 w 5047928"/>
              <a:gd name="connsiteY3" fmla="*/ 0 h 1485900"/>
              <a:gd name="connsiteX4" fmla="*/ 3409628 w 5047928"/>
              <a:gd name="connsiteY4" fmla="*/ 790575 h 1485900"/>
              <a:gd name="connsiteX5" fmla="*/ 5047928 w 5047928"/>
              <a:gd name="connsiteY5" fmla="*/ 790575 h 1485900"/>
              <a:gd name="connsiteX6" fmla="*/ 5047928 w 5047928"/>
              <a:gd name="connsiteY6" fmla="*/ 1485900 h 1485900"/>
              <a:gd name="connsiteX7" fmla="*/ 0 w 5047928"/>
              <a:gd name="connsiteY7" fmla="*/ 1485900 h 1485900"/>
              <a:gd name="connsiteX8" fmla="*/ 9203 w 5047928"/>
              <a:gd name="connsiteY8" fmla="*/ 819150 h 1485900"/>
              <a:gd name="connsiteX0" fmla="*/ 0 w 5038725"/>
              <a:gd name="connsiteY0" fmla="*/ 819150 h 1485900"/>
              <a:gd name="connsiteX1" fmla="*/ 2428875 w 5038725"/>
              <a:gd name="connsiteY1" fmla="*/ 819150 h 1485900"/>
              <a:gd name="connsiteX2" fmla="*/ 2428875 w 5038725"/>
              <a:gd name="connsiteY2" fmla="*/ 0 h 1485900"/>
              <a:gd name="connsiteX3" fmla="*/ 3400425 w 5038725"/>
              <a:gd name="connsiteY3" fmla="*/ 0 h 1485900"/>
              <a:gd name="connsiteX4" fmla="*/ 3400425 w 5038725"/>
              <a:gd name="connsiteY4" fmla="*/ 790575 h 1485900"/>
              <a:gd name="connsiteX5" fmla="*/ 5038725 w 5038725"/>
              <a:gd name="connsiteY5" fmla="*/ 790575 h 1485900"/>
              <a:gd name="connsiteX6" fmla="*/ 5038725 w 5038725"/>
              <a:gd name="connsiteY6" fmla="*/ 1485900 h 1485900"/>
              <a:gd name="connsiteX7" fmla="*/ 12772 w 5038725"/>
              <a:gd name="connsiteY7" fmla="*/ 1485900 h 1485900"/>
              <a:gd name="connsiteX8" fmla="*/ 0 w 5038725"/>
              <a:gd name="connsiteY8" fmla="*/ 819150 h 1485900"/>
              <a:gd name="connsiteX0" fmla="*/ 0 w 5038725"/>
              <a:gd name="connsiteY0" fmla="*/ 819150 h 1485900"/>
              <a:gd name="connsiteX1" fmla="*/ 2428875 w 5038725"/>
              <a:gd name="connsiteY1" fmla="*/ 819150 h 1485900"/>
              <a:gd name="connsiteX2" fmla="*/ 2428875 w 5038725"/>
              <a:gd name="connsiteY2" fmla="*/ 0 h 1485900"/>
              <a:gd name="connsiteX3" fmla="*/ 3400425 w 5038725"/>
              <a:gd name="connsiteY3" fmla="*/ 0 h 1485900"/>
              <a:gd name="connsiteX4" fmla="*/ 3400425 w 5038725"/>
              <a:gd name="connsiteY4" fmla="*/ 790575 h 1485900"/>
              <a:gd name="connsiteX5" fmla="*/ 5038725 w 5038725"/>
              <a:gd name="connsiteY5" fmla="*/ 790575 h 1485900"/>
              <a:gd name="connsiteX6" fmla="*/ 5038725 w 5038725"/>
              <a:gd name="connsiteY6" fmla="*/ 1485900 h 1485900"/>
              <a:gd name="connsiteX7" fmla="*/ 215 w 5038725"/>
              <a:gd name="connsiteY7" fmla="*/ 1485900 h 1485900"/>
              <a:gd name="connsiteX8" fmla="*/ 0 w 5038725"/>
              <a:gd name="connsiteY8" fmla="*/ 819150 h 1485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38725" h="1485900">
                <a:moveTo>
                  <a:pt x="0" y="819150"/>
                </a:moveTo>
                <a:lnTo>
                  <a:pt x="2428875" y="819150"/>
                </a:lnTo>
                <a:lnTo>
                  <a:pt x="2428875" y="0"/>
                </a:lnTo>
                <a:lnTo>
                  <a:pt x="3400425" y="0"/>
                </a:lnTo>
                <a:lnTo>
                  <a:pt x="3400425" y="790575"/>
                </a:lnTo>
                <a:lnTo>
                  <a:pt x="5038725" y="790575"/>
                </a:lnTo>
                <a:lnTo>
                  <a:pt x="5038725" y="1485900"/>
                </a:lnTo>
                <a:lnTo>
                  <a:pt x="215" y="1485900"/>
                </a:lnTo>
                <a:cubicBezTo>
                  <a:pt x="143" y="1263650"/>
                  <a:pt x="72" y="1041400"/>
                  <a:pt x="0" y="819150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205" name="円/楕円 204"/>
          <p:cNvSpPr/>
          <p:nvPr/>
        </p:nvSpPr>
        <p:spPr>
          <a:xfrm rot="2869555">
            <a:off x="3067756" y="3059199"/>
            <a:ext cx="279836" cy="264438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230" name="グループ化 229"/>
          <p:cNvGrpSpPr/>
          <p:nvPr/>
        </p:nvGrpSpPr>
        <p:grpSpPr>
          <a:xfrm rot="1544443">
            <a:off x="2244612" y="3089531"/>
            <a:ext cx="304800" cy="304800"/>
            <a:chOff x="2305050" y="3905250"/>
            <a:chExt cx="304800" cy="304800"/>
          </a:xfrm>
        </p:grpSpPr>
        <p:sp>
          <p:nvSpPr>
            <p:cNvPr id="231" name="円/楕円 230"/>
            <p:cNvSpPr/>
            <p:nvPr/>
          </p:nvSpPr>
          <p:spPr>
            <a:xfrm>
              <a:off x="2305050" y="3905250"/>
              <a:ext cx="304800" cy="3048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232" name="直線コネクタ 231"/>
            <p:cNvCxnSpPr>
              <a:endCxn id="231" idx="7"/>
            </p:cNvCxnSpPr>
            <p:nvPr/>
          </p:nvCxnSpPr>
          <p:spPr>
            <a:xfrm flipV="1">
              <a:off x="2460625" y="3949887"/>
              <a:ext cx="104588" cy="9823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3" name="グループ化 232"/>
          <p:cNvGrpSpPr/>
          <p:nvPr/>
        </p:nvGrpSpPr>
        <p:grpSpPr>
          <a:xfrm rot="458393">
            <a:off x="2864986" y="2793808"/>
            <a:ext cx="544296" cy="705566"/>
            <a:chOff x="8140792" y="707348"/>
            <a:chExt cx="555920" cy="749738"/>
          </a:xfrm>
          <a:solidFill>
            <a:srgbClr val="00B0F0"/>
          </a:solidFill>
        </p:grpSpPr>
        <p:sp>
          <p:nvSpPr>
            <p:cNvPr id="234" name="円/楕円 233"/>
            <p:cNvSpPr/>
            <p:nvPr/>
          </p:nvSpPr>
          <p:spPr>
            <a:xfrm>
              <a:off x="8428399" y="1105537"/>
              <a:ext cx="36000" cy="36000"/>
            </a:xfrm>
            <a:prstGeom prst="ellipse">
              <a:avLst/>
            </a:prstGeom>
            <a:grpFill/>
            <a:ln>
              <a:solidFill>
                <a:srgbClr val="00B0F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5" name="円/楕円 234"/>
            <p:cNvSpPr/>
            <p:nvPr/>
          </p:nvSpPr>
          <p:spPr>
            <a:xfrm>
              <a:off x="8245272" y="785075"/>
              <a:ext cx="36000" cy="36000"/>
            </a:xfrm>
            <a:prstGeom prst="ellipse">
              <a:avLst/>
            </a:prstGeom>
            <a:grpFill/>
            <a:ln>
              <a:solidFill>
                <a:srgbClr val="00B0F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6" name="円/楕円 235"/>
            <p:cNvSpPr/>
            <p:nvPr/>
          </p:nvSpPr>
          <p:spPr>
            <a:xfrm>
              <a:off x="8140792" y="707348"/>
              <a:ext cx="36000" cy="36000"/>
            </a:xfrm>
            <a:prstGeom prst="ellipse">
              <a:avLst/>
            </a:prstGeom>
            <a:grpFill/>
            <a:ln>
              <a:solidFill>
                <a:srgbClr val="00B0F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7" name="円/楕円 236"/>
            <p:cNvSpPr/>
            <p:nvPr/>
          </p:nvSpPr>
          <p:spPr>
            <a:xfrm>
              <a:off x="8403534" y="966002"/>
              <a:ext cx="36000" cy="36000"/>
            </a:xfrm>
            <a:prstGeom prst="ellipse">
              <a:avLst/>
            </a:prstGeom>
            <a:grpFill/>
            <a:ln>
              <a:solidFill>
                <a:srgbClr val="00B0F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8" name="円/楕円 237"/>
            <p:cNvSpPr/>
            <p:nvPr/>
          </p:nvSpPr>
          <p:spPr>
            <a:xfrm>
              <a:off x="8439538" y="1022311"/>
              <a:ext cx="36000" cy="36000"/>
            </a:xfrm>
            <a:prstGeom prst="ellipse">
              <a:avLst/>
            </a:prstGeom>
            <a:grpFill/>
            <a:ln>
              <a:solidFill>
                <a:srgbClr val="00B0F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9" name="円/楕円 238"/>
            <p:cNvSpPr/>
            <p:nvPr/>
          </p:nvSpPr>
          <p:spPr>
            <a:xfrm>
              <a:off x="8493022" y="1165684"/>
              <a:ext cx="36000" cy="36000"/>
            </a:xfrm>
            <a:prstGeom prst="ellipse">
              <a:avLst/>
            </a:prstGeom>
            <a:grpFill/>
            <a:ln>
              <a:solidFill>
                <a:srgbClr val="00B0F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0" name="円/楕円 239"/>
            <p:cNvSpPr/>
            <p:nvPr/>
          </p:nvSpPr>
          <p:spPr>
            <a:xfrm>
              <a:off x="8506358" y="842946"/>
              <a:ext cx="36000" cy="36000"/>
            </a:xfrm>
            <a:prstGeom prst="ellipse">
              <a:avLst/>
            </a:prstGeom>
            <a:grpFill/>
            <a:ln>
              <a:solidFill>
                <a:srgbClr val="00B0F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1" name="円/楕円 240"/>
            <p:cNvSpPr/>
            <p:nvPr/>
          </p:nvSpPr>
          <p:spPr>
            <a:xfrm>
              <a:off x="8569858" y="1044584"/>
              <a:ext cx="36000" cy="36000"/>
            </a:xfrm>
            <a:prstGeom prst="ellipse">
              <a:avLst/>
            </a:prstGeom>
            <a:grpFill/>
            <a:ln>
              <a:solidFill>
                <a:srgbClr val="00B0F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2" name="円/楕円 241"/>
            <p:cNvSpPr/>
            <p:nvPr/>
          </p:nvSpPr>
          <p:spPr>
            <a:xfrm>
              <a:off x="8285573" y="884560"/>
              <a:ext cx="36000" cy="36000"/>
            </a:xfrm>
            <a:prstGeom prst="ellipse">
              <a:avLst/>
            </a:prstGeom>
            <a:grpFill/>
            <a:ln>
              <a:solidFill>
                <a:srgbClr val="00B0F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3" name="円/楕円 242"/>
            <p:cNvSpPr/>
            <p:nvPr/>
          </p:nvSpPr>
          <p:spPr>
            <a:xfrm>
              <a:off x="8543043" y="1241185"/>
              <a:ext cx="36000" cy="36000"/>
            </a:xfrm>
            <a:prstGeom prst="ellipse">
              <a:avLst/>
            </a:prstGeom>
            <a:grpFill/>
            <a:ln>
              <a:solidFill>
                <a:srgbClr val="00B0F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4" name="円/楕円 243"/>
            <p:cNvSpPr/>
            <p:nvPr/>
          </p:nvSpPr>
          <p:spPr>
            <a:xfrm>
              <a:off x="8363532" y="864826"/>
              <a:ext cx="36000" cy="36000"/>
            </a:xfrm>
            <a:prstGeom prst="ellipse">
              <a:avLst/>
            </a:prstGeom>
            <a:grpFill/>
            <a:ln>
              <a:solidFill>
                <a:srgbClr val="00B0F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5" name="円/楕円 244"/>
            <p:cNvSpPr/>
            <p:nvPr/>
          </p:nvSpPr>
          <p:spPr>
            <a:xfrm>
              <a:off x="8323284" y="1058260"/>
              <a:ext cx="36000" cy="36000"/>
            </a:xfrm>
            <a:prstGeom prst="ellipse">
              <a:avLst/>
            </a:prstGeom>
            <a:grpFill/>
            <a:ln>
              <a:solidFill>
                <a:srgbClr val="00B0F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6" name="円/楕円 245"/>
            <p:cNvSpPr/>
            <p:nvPr/>
          </p:nvSpPr>
          <p:spPr>
            <a:xfrm>
              <a:off x="8542509" y="946498"/>
              <a:ext cx="36000" cy="36000"/>
            </a:xfrm>
            <a:prstGeom prst="ellipse">
              <a:avLst/>
            </a:prstGeom>
            <a:grpFill/>
            <a:ln>
              <a:solidFill>
                <a:srgbClr val="00B0F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8" name="円/楕円 247"/>
            <p:cNvSpPr/>
            <p:nvPr/>
          </p:nvSpPr>
          <p:spPr>
            <a:xfrm>
              <a:off x="8624173" y="1267321"/>
              <a:ext cx="36000" cy="36000"/>
            </a:xfrm>
            <a:prstGeom prst="ellipse">
              <a:avLst/>
            </a:prstGeom>
            <a:grpFill/>
            <a:ln>
              <a:solidFill>
                <a:srgbClr val="00B0F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9" name="円/楕円 248"/>
            <p:cNvSpPr/>
            <p:nvPr/>
          </p:nvSpPr>
          <p:spPr>
            <a:xfrm>
              <a:off x="8660712" y="1421086"/>
              <a:ext cx="36000" cy="36000"/>
            </a:xfrm>
            <a:prstGeom prst="ellipse">
              <a:avLst/>
            </a:prstGeom>
            <a:grpFill/>
            <a:ln>
              <a:solidFill>
                <a:srgbClr val="00B0F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50" name="円/楕円 249"/>
            <p:cNvSpPr/>
            <p:nvPr/>
          </p:nvSpPr>
          <p:spPr>
            <a:xfrm>
              <a:off x="8430354" y="901950"/>
              <a:ext cx="36000" cy="36000"/>
            </a:xfrm>
            <a:prstGeom prst="ellipse">
              <a:avLst/>
            </a:prstGeom>
            <a:grpFill/>
            <a:ln>
              <a:solidFill>
                <a:srgbClr val="00B0F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51" name="円/楕円 250"/>
            <p:cNvSpPr/>
            <p:nvPr/>
          </p:nvSpPr>
          <p:spPr>
            <a:xfrm>
              <a:off x="8263104" y="994758"/>
              <a:ext cx="36000" cy="36000"/>
            </a:xfrm>
            <a:prstGeom prst="ellipse">
              <a:avLst/>
            </a:prstGeom>
            <a:grpFill/>
            <a:ln>
              <a:solidFill>
                <a:srgbClr val="00B0F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52" name="円/楕円 251"/>
            <p:cNvSpPr/>
            <p:nvPr/>
          </p:nvSpPr>
          <p:spPr>
            <a:xfrm>
              <a:off x="8584512" y="1154386"/>
              <a:ext cx="36000" cy="36000"/>
            </a:xfrm>
            <a:prstGeom prst="ellipse">
              <a:avLst/>
            </a:prstGeom>
            <a:grpFill/>
            <a:ln>
              <a:solidFill>
                <a:srgbClr val="00B0F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53" name="円/楕円 252"/>
            <p:cNvSpPr/>
            <p:nvPr/>
          </p:nvSpPr>
          <p:spPr>
            <a:xfrm>
              <a:off x="8375452" y="999448"/>
              <a:ext cx="36000" cy="36000"/>
            </a:xfrm>
            <a:prstGeom prst="ellipse">
              <a:avLst/>
            </a:prstGeom>
            <a:grpFill/>
            <a:ln>
              <a:solidFill>
                <a:srgbClr val="00B0F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54" name="円/楕円 253"/>
            <p:cNvSpPr/>
            <p:nvPr/>
          </p:nvSpPr>
          <p:spPr>
            <a:xfrm>
              <a:off x="8504209" y="1058452"/>
              <a:ext cx="36000" cy="36000"/>
            </a:xfrm>
            <a:prstGeom prst="ellipse">
              <a:avLst/>
            </a:prstGeom>
            <a:grpFill/>
            <a:ln>
              <a:solidFill>
                <a:srgbClr val="00B0F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56" name="円/楕円 255"/>
            <p:cNvSpPr/>
            <p:nvPr/>
          </p:nvSpPr>
          <p:spPr>
            <a:xfrm>
              <a:off x="8207223" y="825750"/>
              <a:ext cx="36000" cy="36000"/>
            </a:xfrm>
            <a:prstGeom prst="ellipse">
              <a:avLst/>
            </a:prstGeom>
            <a:grpFill/>
            <a:ln>
              <a:solidFill>
                <a:srgbClr val="00B0F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88" name="正方形/長方形 287"/>
          <p:cNvSpPr/>
          <p:nvPr/>
        </p:nvSpPr>
        <p:spPr>
          <a:xfrm>
            <a:off x="5425883" y="3887869"/>
            <a:ext cx="5251755" cy="176205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9" name="フリーフォーム 288"/>
          <p:cNvSpPr/>
          <p:nvPr/>
        </p:nvSpPr>
        <p:spPr>
          <a:xfrm>
            <a:off x="5531306" y="3909874"/>
            <a:ext cx="5096087" cy="1721358"/>
          </a:xfrm>
          <a:custGeom>
            <a:avLst/>
            <a:gdLst>
              <a:gd name="connsiteX0" fmla="*/ 0 w 5038725"/>
              <a:gd name="connsiteY0" fmla="*/ 819150 h 1485900"/>
              <a:gd name="connsiteX1" fmla="*/ 2428875 w 5038725"/>
              <a:gd name="connsiteY1" fmla="*/ 819150 h 1485900"/>
              <a:gd name="connsiteX2" fmla="*/ 2428875 w 5038725"/>
              <a:gd name="connsiteY2" fmla="*/ 0 h 1485900"/>
              <a:gd name="connsiteX3" fmla="*/ 3400425 w 5038725"/>
              <a:gd name="connsiteY3" fmla="*/ 0 h 1485900"/>
              <a:gd name="connsiteX4" fmla="*/ 3400425 w 5038725"/>
              <a:gd name="connsiteY4" fmla="*/ 790575 h 1485900"/>
              <a:gd name="connsiteX5" fmla="*/ 5038725 w 5038725"/>
              <a:gd name="connsiteY5" fmla="*/ 790575 h 1485900"/>
              <a:gd name="connsiteX6" fmla="*/ 5038725 w 5038725"/>
              <a:gd name="connsiteY6" fmla="*/ 1485900 h 1485900"/>
              <a:gd name="connsiteX7" fmla="*/ 19050 w 5038725"/>
              <a:gd name="connsiteY7" fmla="*/ 1485900 h 1485900"/>
              <a:gd name="connsiteX8" fmla="*/ 0 w 5038725"/>
              <a:gd name="connsiteY8" fmla="*/ 819150 h 1485900"/>
              <a:gd name="connsiteX0" fmla="*/ 2925 w 5041650"/>
              <a:gd name="connsiteY0" fmla="*/ 819150 h 1485900"/>
              <a:gd name="connsiteX1" fmla="*/ 2431800 w 5041650"/>
              <a:gd name="connsiteY1" fmla="*/ 819150 h 1485900"/>
              <a:gd name="connsiteX2" fmla="*/ 2431800 w 5041650"/>
              <a:gd name="connsiteY2" fmla="*/ 0 h 1485900"/>
              <a:gd name="connsiteX3" fmla="*/ 3403350 w 5041650"/>
              <a:gd name="connsiteY3" fmla="*/ 0 h 1485900"/>
              <a:gd name="connsiteX4" fmla="*/ 3403350 w 5041650"/>
              <a:gd name="connsiteY4" fmla="*/ 790575 h 1485900"/>
              <a:gd name="connsiteX5" fmla="*/ 5041650 w 5041650"/>
              <a:gd name="connsiteY5" fmla="*/ 790575 h 1485900"/>
              <a:gd name="connsiteX6" fmla="*/ 5041650 w 5041650"/>
              <a:gd name="connsiteY6" fmla="*/ 1485900 h 1485900"/>
              <a:gd name="connsiteX7" fmla="*/ 0 w 5041650"/>
              <a:gd name="connsiteY7" fmla="*/ 1485900 h 1485900"/>
              <a:gd name="connsiteX8" fmla="*/ 2925 w 5041650"/>
              <a:gd name="connsiteY8" fmla="*/ 819150 h 1485900"/>
              <a:gd name="connsiteX0" fmla="*/ 0 w 5038725"/>
              <a:gd name="connsiteY0" fmla="*/ 819150 h 1485900"/>
              <a:gd name="connsiteX1" fmla="*/ 2428875 w 5038725"/>
              <a:gd name="connsiteY1" fmla="*/ 819150 h 1485900"/>
              <a:gd name="connsiteX2" fmla="*/ 2428875 w 5038725"/>
              <a:gd name="connsiteY2" fmla="*/ 0 h 1485900"/>
              <a:gd name="connsiteX3" fmla="*/ 3400425 w 5038725"/>
              <a:gd name="connsiteY3" fmla="*/ 0 h 1485900"/>
              <a:gd name="connsiteX4" fmla="*/ 3400425 w 5038725"/>
              <a:gd name="connsiteY4" fmla="*/ 790575 h 1485900"/>
              <a:gd name="connsiteX5" fmla="*/ 5038725 w 5038725"/>
              <a:gd name="connsiteY5" fmla="*/ 790575 h 1485900"/>
              <a:gd name="connsiteX6" fmla="*/ 5038725 w 5038725"/>
              <a:gd name="connsiteY6" fmla="*/ 1485900 h 1485900"/>
              <a:gd name="connsiteX7" fmla="*/ 214 w 5038725"/>
              <a:gd name="connsiteY7" fmla="*/ 1485900 h 1485900"/>
              <a:gd name="connsiteX8" fmla="*/ 0 w 5038725"/>
              <a:gd name="connsiteY8" fmla="*/ 819150 h 1485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38725" h="1485900">
                <a:moveTo>
                  <a:pt x="0" y="819150"/>
                </a:moveTo>
                <a:lnTo>
                  <a:pt x="2428875" y="819150"/>
                </a:lnTo>
                <a:lnTo>
                  <a:pt x="2428875" y="0"/>
                </a:lnTo>
                <a:lnTo>
                  <a:pt x="3400425" y="0"/>
                </a:lnTo>
                <a:lnTo>
                  <a:pt x="3400425" y="790575"/>
                </a:lnTo>
                <a:lnTo>
                  <a:pt x="5038725" y="790575"/>
                </a:lnTo>
                <a:lnTo>
                  <a:pt x="5038725" y="1485900"/>
                </a:lnTo>
                <a:lnTo>
                  <a:pt x="214" y="1485900"/>
                </a:lnTo>
                <a:cubicBezTo>
                  <a:pt x="143" y="1263650"/>
                  <a:pt x="71" y="1041400"/>
                  <a:pt x="0" y="819150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grpSp>
        <p:nvGrpSpPr>
          <p:cNvPr id="290" name="グループ化 289"/>
          <p:cNvGrpSpPr/>
          <p:nvPr/>
        </p:nvGrpSpPr>
        <p:grpSpPr>
          <a:xfrm rot="1544443">
            <a:off x="7670495" y="5071548"/>
            <a:ext cx="304800" cy="304800"/>
            <a:chOff x="2305050" y="3905250"/>
            <a:chExt cx="304800" cy="304800"/>
          </a:xfrm>
        </p:grpSpPr>
        <p:sp>
          <p:nvSpPr>
            <p:cNvPr id="291" name="円/楕円 290"/>
            <p:cNvSpPr/>
            <p:nvPr/>
          </p:nvSpPr>
          <p:spPr>
            <a:xfrm>
              <a:off x="2305050" y="3905250"/>
              <a:ext cx="304800" cy="3048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292" name="直線コネクタ 291"/>
            <p:cNvCxnSpPr>
              <a:endCxn id="291" idx="7"/>
            </p:cNvCxnSpPr>
            <p:nvPr/>
          </p:nvCxnSpPr>
          <p:spPr>
            <a:xfrm flipV="1">
              <a:off x="2460625" y="3949887"/>
              <a:ext cx="104588" cy="9823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3" name="円/楕円 292"/>
          <p:cNvSpPr/>
          <p:nvPr/>
        </p:nvSpPr>
        <p:spPr>
          <a:xfrm rot="3645227">
            <a:off x="8274601" y="4978598"/>
            <a:ext cx="704207" cy="358606"/>
          </a:xfrm>
          <a:prstGeom prst="ellipse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7" name="グループ化 6"/>
          <p:cNvGrpSpPr/>
          <p:nvPr/>
        </p:nvGrpSpPr>
        <p:grpSpPr>
          <a:xfrm>
            <a:off x="8324149" y="4685727"/>
            <a:ext cx="464258" cy="826485"/>
            <a:chOff x="8331989" y="4699684"/>
            <a:chExt cx="456416" cy="812524"/>
          </a:xfrm>
        </p:grpSpPr>
        <p:sp>
          <p:nvSpPr>
            <p:cNvPr id="296" name="円/楕円 295"/>
            <p:cNvSpPr/>
            <p:nvPr/>
          </p:nvSpPr>
          <p:spPr>
            <a:xfrm rot="458393">
              <a:off x="8564105" y="5132575"/>
              <a:ext cx="36000" cy="36000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97" name="円/楕円 296"/>
            <p:cNvSpPr/>
            <p:nvPr/>
          </p:nvSpPr>
          <p:spPr>
            <a:xfrm rot="458393">
              <a:off x="8425208" y="4790612"/>
              <a:ext cx="36000" cy="36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98" name="円/楕円 297"/>
            <p:cNvSpPr/>
            <p:nvPr/>
          </p:nvSpPr>
          <p:spPr>
            <a:xfrm rot="458393">
              <a:off x="8331989" y="4699684"/>
              <a:ext cx="36000" cy="36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99" name="円/楕円 298"/>
            <p:cNvSpPr/>
            <p:nvPr/>
          </p:nvSpPr>
          <p:spPr>
            <a:xfrm rot="458393">
              <a:off x="8558012" y="4990973"/>
              <a:ext cx="36000" cy="36000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00" name="円/楕円 299"/>
            <p:cNvSpPr/>
            <p:nvPr/>
          </p:nvSpPr>
          <p:spPr>
            <a:xfrm rot="458393">
              <a:off x="8586210" y="5051569"/>
              <a:ext cx="36000" cy="36000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01" name="円/楕円 300"/>
            <p:cNvSpPr/>
            <p:nvPr/>
          </p:nvSpPr>
          <p:spPr>
            <a:xfrm rot="458393">
              <a:off x="8620158" y="5200780"/>
              <a:ext cx="36000" cy="36000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02" name="円/楕円 301"/>
            <p:cNvSpPr/>
            <p:nvPr/>
          </p:nvSpPr>
          <p:spPr>
            <a:xfrm rot="458393">
              <a:off x="8676283" y="4882679"/>
              <a:ext cx="36000" cy="36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03" name="円/楕円 302"/>
            <p:cNvSpPr/>
            <p:nvPr/>
          </p:nvSpPr>
          <p:spPr>
            <a:xfrm rot="458393">
              <a:off x="8712412" y="5090970"/>
              <a:ext cx="36000" cy="36000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04" name="円/楕円 303"/>
            <p:cNvSpPr/>
            <p:nvPr/>
          </p:nvSpPr>
          <p:spPr>
            <a:xfrm rot="458393">
              <a:off x="8451925" y="4894571"/>
              <a:ext cx="36000" cy="36000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05" name="円/楕円 304"/>
            <p:cNvSpPr/>
            <p:nvPr/>
          </p:nvSpPr>
          <p:spPr>
            <a:xfrm rot="458393">
              <a:off x="8659698" y="5282260"/>
              <a:ext cx="36000" cy="36000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06" name="円/楕円 305"/>
            <p:cNvSpPr/>
            <p:nvPr/>
          </p:nvSpPr>
          <p:spPr>
            <a:xfrm rot="458393">
              <a:off x="8531816" y="4885377"/>
              <a:ext cx="36000" cy="36000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07" name="円/楕円 306"/>
            <p:cNvSpPr/>
            <p:nvPr/>
          </p:nvSpPr>
          <p:spPr>
            <a:xfrm rot="458393">
              <a:off x="8466209" y="5071743"/>
              <a:ext cx="36000" cy="36000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08" name="円/楕円 307"/>
            <p:cNvSpPr/>
            <p:nvPr/>
          </p:nvSpPr>
          <p:spPr>
            <a:xfrm rot="458393">
              <a:off x="8698346" y="4990118"/>
              <a:ext cx="36000" cy="36000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10" name="円/楕円 309"/>
            <p:cNvSpPr/>
            <p:nvPr/>
          </p:nvSpPr>
          <p:spPr>
            <a:xfrm rot="458393">
              <a:off x="8736633" y="5318950"/>
              <a:ext cx="36000" cy="36000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11" name="円/楕円 310"/>
            <p:cNvSpPr/>
            <p:nvPr/>
          </p:nvSpPr>
          <p:spPr>
            <a:xfrm rot="458393">
              <a:off x="8752405" y="5476208"/>
              <a:ext cx="36000" cy="36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12" name="円/楕円 311"/>
            <p:cNvSpPr/>
            <p:nvPr/>
          </p:nvSpPr>
          <p:spPr>
            <a:xfrm rot="458393">
              <a:off x="8593109" y="4931055"/>
              <a:ext cx="36000" cy="36000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13" name="円/楕円 312"/>
            <p:cNvSpPr/>
            <p:nvPr/>
          </p:nvSpPr>
          <p:spPr>
            <a:xfrm rot="458393">
              <a:off x="8415005" y="5000804"/>
              <a:ext cx="36000" cy="36000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14" name="円/楕円 313"/>
            <p:cNvSpPr/>
            <p:nvPr/>
          </p:nvSpPr>
          <p:spPr>
            <a:xfrm rot="458393">
              <a:off x="8712338" y="5201745"/>
              <a:ext cx="36000" cy="36000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15" name="円/楕円 314"/>
            <p:cNvSpPr/>
            <p:nvPr/>
          </p:nvSpPr>
          <p:spPr>
            <a:xfrm rot="458393">
              <a:off x="8525732" y="5020389"/>
              <a:ext cx="36000" cy="36000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16" name="円/楕円 315"/>
            <p:cNvSpPr/>
            <p:nvPr/>
          </p:nvSpPr>
          <p:spPr>
            <a:xfrm rot="458393">
              <a:off x="8645502" y="5095987"/>
              <a:ext cx="36000" cy="36000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17" name="円/楕円 316"/>
            <p:cNvSpPr/>
            <p:nvPr/>
          </p:nvSpPr>
          <p:spPr>
            <a:xfrm rot="458393">
              <a:off x="8530635" y="4747228"/>
              <a:ext cx="36000" cy="36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18" name="円/楕円 317"/>
            <p:cNvSpPr/>
            <p:nvPr/>
          </p:nvSpPr>
          <p:spPr>
            <a:xfrm rot="458393">
              <a:off x="8382089" y="4825867"/>
              <a:ext cx="36000" cy="36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77" name="正方形/長方形 176"/>
          <p:cNvSpPr/>
          <p:nvPr/>
        </p:nvSpPr>
        <p:spPr>
          <a:xfrm>
            <a:off x="5425883" y="1897893"/>
            <a:ext cx="5251755" cy="176205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8" name="フリーフォーム 177"/>
          <p:cNvSpPr/>
          <p:nvPr/>
        </p:nvSpPr>
        <p:spPr>
          <a:xfrm>
            <a:off x="5530740" y="1919898"/>
            <a:ext cx="5096653" cy="1721358"/>
          </a:xfrm>
          <a:custGeom>
            <a:avLst/>
            <a:gdLst>
              <a:gd name="connsiteX0" fmla="*/ 0 w 5038725"/>
              <a:gd name="connsiteY0" fmla="*/ 819150 h 1485900"/>
              <a:gd name="connsiteX1" fmla="*/ 2428875 w 5038725"/>
              <a:gd name="connsiteY1" fmla="*/ 819150 h 1485900"/>
              <a:gd name="connsiteX2" fmla="*/ 2428875 w 5038725"/>
              <a:gd name="connsiteY2" fmla="*/ 0 h 1485900"/>
              <a:gd name="connsiteX3" fmla="*/ 3400425 w 5038725"/>
              <a:gd name="connsiteY3" fmla="*/ 0 h 1485900"/>
              <a:gd name="connsiteX4" fmla="*/ 3400425 w 5038725"/>
              <a:gd name="connsiteY4" fmla="*/ 790575 h 1485900"/>
              <a:gd name="connsiteX5" fmla="*/ 5038725 w 5038725"/>
              <a:gd name="connsiteY5" fmla="*/ 790575 h 1485900"/>
              <a:gd name="connsiteX6" fmla="*/ 5038725 w 5038725"/>
              <a:gd name="connsiteY6" fmla="*/ 1485900 h 1485900"/>
              <a:gd name="connsiteX7" fmla="*/ 19050 w 5038725"/>
              <a:gd name="connsiteY7" fmla="*/ 1485900 h 1485900"/>
              <a:gd name="connsiteX8" fmla="*/ 0 w 5038725"/>
              <a:gd name="connsiteY8" fmla="*/ 819150 h 1485900"/>
              <a:gd name="connsiteX0" fmla="*/ 6064 w 5044789"/>
              <a:gd name="connsiteY0" fmla="*/ 819150 h 1485900"/>
              <a:gd name="connsiteX1" fmla="*/ 2434939 w 5044789"/>
              <a:gd name="connsiteY1" fmla="*/ 819150 h 1485900"/>
              <a:gd name="connsiteX2" fmla="*/ 2434939 w 5044789"/>
              <a:gd name="connsiteY2" fmla="*/ 0 h 1485900"/>
              <a:gd name="connsiteX3" fmla="*/ 3406489 w 5044789"/>
              <a:gd name="connsiteY3" fmla="*/ 0 h 1485900"/>
              <a:gd name="connsiteX4" fmla="*/ 3406489 w 5044789"/>
              <a:gd name="connsiteY4" fmla="*/ 790575 h 1485900"/>
              <a:gd name="connsiteX5" fmla="*/ 5044789 w 5044789"/>
              <a:gd name="connsiteY5" fmla="*/ 790575 h 1485900"/>
              <a:gd name="connsiteX6" fmla="*/ 5044789 w 5044789"/>
              <a:gd name="connsiteY6" fmla="*/ 1485900 h 1485900"/>
              <a:gd name="connsiteX7" fmla="*/ 0 w 5044789"/>
              <a:gd name="connsiteY7" fmla="*/ 1485900 h 1485900"/>
              <a:gd name="connsiteX8" fmla="*/ 6064 w 5044789"/>
              <a:gd name="connsiteY8" fmla="*/ 819150 h 1485900"/>
              <a:gd name="connsiteX0" fmla="*/ 2925 w 5041650"/>
              <a:gd name="connsiteY0" fmla="*/ 819150 h 1485900"/>
              <a:gd name="connsiteX1" fmla="*/ 2431800 w 5041650"/>
              <a:gd name="connsiteY1" fmla="*/ 819150 h 1485900"/>
              <a:gd name="connsiteX2" fmla="*/ 2431800 w 5041650"/>
              <a:gd name="connsiteY2" fmla="*/ 0 h 1485900"/>
              <a:gd name="connsiteX3" fmla="*/ 3403350 w 5041650"/>
              <a:gd name="connsiteY3" fmla="*/ 0 h 1485900"/>
              <a:gd name="connsiteX4" fmla="*/ 3403350 w 5041650"/>
              <a:gd name="connsiteY4" fmla="*/ 790575 h 1485900"/>
              <a:gd name="connsiteX5" fmla="*/ 5041650 w 5041650"/>
              <a:gd name="connsiteY5" fmla="*/ 790575 h 1485900"/>
              <a:gd name="connsiteX6" fmla="*/ 5041650 w 5041650"/>
              <a:gd name="connsiteY6" fmla="*/ 1485900 h 1485900"/>
              <a:gd name="connsiteX7" fmla="*/ 0 w 5041650"/>
              <a:gd name="connsiteY7" fmla="*/ 1485900 h 1485900"/>
              <a:gd name="connsiteX8" fmla="*/ 2925 w 5041650"/>
              <a:gd name="connsiteY8" fmla="*/ 819150 h 1485900"/>
              <a:gd name="connsiteX0" fmla="*/ 560 w 5039285"/>
              <a:gd name="connsiteY0" fmla="*/ 819150 h 1485900"/>
              <a:gd name="connsiteX1" fmla="*/ 2429435 w 5039285"/>
              <a:gd name="connsiteY1" fmla="*/ 819150 h 1485900"/>
              <a:gd name="connsiteX2" fmla="*/ 2429435 w 5039285"/>
              <a:gd name="connsiteY2" fmla="*/ 0 h 1485900"/>
              <a:gd name="connsiteX3" fmla="*/ 3400985 w 5039285"/>
              <a:gd name="connsiteY3" fmla="*/ 0 h 1485900"/>
              <a:gd name="connsiteX4" fmla="*/ 3400985 w 5039285"/>
              <a:gd name="connsiteY4" fmla="*/ 790575 h 1485900"/>
              <a:gd name="connsiteX5" fmla="*/ 5039285 w 5039285"/>
              <a:gd name="connsiteY5" fmla="*/ 790575 h 1485900"/>
              <a:gd name="connsiteX6" fmla="*/ 5039285 w 5039285"/>
              <a:gd name="connsiteY6" fmla="*/ 1485900 h 1485900"/>
              <a:gd name="connsiteX7" fmla="*/ 774 w 5039285"/>
              <a:gd name="connsiteY7" fmla="*/ 1485900 h 1485900"/>
              <a:gd name="connsiteX8" fmla="*/ 560 w 5039285"/>
              <a:gd name="connsiteY8" fmla="*/ 819150 h 1485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39285" h="1485900">
                <a:moveTo>
                  <a:pt x="560" y="819150"/>
                </a:moveTo>
                <a:lnTo>
                  <a:pt x="2429435" y="819150"/>
                </a:lnTo>
                <a:lnTo>
                  <a:pt x="2429435" y="0"/>
                </a:lnTo>
                <a:lnTo>
                  <a:pt x="3400985" y="0"/>
                </a:lnTo>
                <a:lnTo>
                  <a:pt x="3400985" y="790575"/>
                </a:lnTo>
                <a:lnTo>
                  <a:pt x="5039285" y="790575"/>
                </a:lnTo>
                <a:lnTo>
                  <a:pt x="5039285" y="1485900"/>
                </a:lnTo>
                <a:lnTo>
                  <a:pt x="774" y="1485900"/>
                </a:lnTo>
                <a:cubicBezTo>
                  <a:pt x="2795" y="1263650"/>
                  <a:pt x="-1461" y="1041400"/>
                  <a:pt x="560" y="819150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grpSp>
        <p:nvGrpSpPr>
          <p:cNvPr id="206" name="グループ化 205"/>
          <p:cNvGrpSpPr/>
          <p:nvPr/>
        </p:nvGrpSpPr>
        <p:grpSpPr>
          <a:xfrm rot="1544443">
            <a:off x="7670495" y="3081572"/>
            <a:ext cx="304800" cy="304800"/>
            <a:chOff x="2305050" y="3905250"/>
            <a:chExt cx="304800" cy="304800"/>
          </a:xfrm>
        </p:grpSpPr>
        <p:sp>
          <p:nvSpPr>
            <p:cNvPr id="207" name="円/楕円 206"/>
            <p:cNvSpPr/>
            <p:nvPr/>
          </p:nvSpPr>
          <p:spPr>
            <a:xfrm>
              <a:off x="2305050" y="3905250"/>
              <a:ext cx="304800" cy="3048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208" name="直線コネクタ 207"/>
            <p:cNvCxnSpPr>
              <a:endCxn id="207" idx="7"/>
            </p:cNvCxnSpPr>
            <p:nvPr/>
          </p:nvCxnSpPr>
          <p:spPr>
            <a:xfrm flipV="1">
              <a:off x="2460625" y="3949887"/>
              <a:ext cx="104588" cy="9823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0" name="円/楕円 209"/>
          <p:cNvSpPr/>
          <p:nvPr/>
        </p:nvSpPr>
        <p:spPr>
          <a:xfrm rot="3645227">
            <a:off x="8493639" y="3051240"/>
            <a:ext cx="279836" cy="264438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6" name="グループ化 5"/>
          <p:cNvGrpSpPr/>
          <p:nvPr/>
        </p:nvGrpSpPr>
        <p:grpSpPr>
          <a:xfrm>
            <a:off x="8366967" y="2771975"/>
            <a:ext cx="421440" cy="750259"/>
            <a:chOff x="8331989" y="2709708"/>
            <a:chExt cx="456416" cy="812524"/>
          </a:xfrm>
        </p:grpSpPr>
        <p:sp>
          <p:nvSpPr>
            <p:cNvPr id="212" name="円/楕円 211"/>
            <p:cNvSpPr/>
            <p:nvPr/>
          </p:nvSpPr>
          <p:spPr>
            <a:xfrm rot="458393">
              <a:off x="8564105" y="3142599"/>
              <a:ext cx="36000" cy="36000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13" name="円/楕円 212"/>
            <p:cNvSpPr/>
            <p:nvPr/>
          </p:nvSpPr>
          <p:spPr>
            <a:xfrm rot="458393">
              <a:off x="8425208" y="2800636"/>
              <a:ext cx="36000" cy="36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14" name="円/楕円 213"/>
            <p:cNvSpPr/>
            <p:nvPr/>
          </p:nvSpPr>
          <p:spPr>
            <a:xfrm rot="458393">
              <a:off x="8331989" y="2709708"/>
              <a:ext cx="36000" cy="36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15" name="円/楕円 214"/>
            <p:cNvSpPr/>
            <p:nvPr/>
          </p:nvSpPr>
          <p:spPr>
            <a:xfrm rot="458393">
              <a:off x="8558012" y="3000997"/>
              <a:ext cx="36000" cy="36000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16" name="円/楕円 215"/>
            <p:cNvSpPr/>
            <p:nvPr/>
          </p:nvSpPr>
          <p:spPr>
            <a:xfrm rot="458393">
              <a:off x="8586210" y="3061593"/>
              <a:ext cx="36000" cy="36000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17" name="円/楕円 216"/>
            <p:cNvSpPr/>
            <p:nvPr/>
          </p:nvSpPr>
          <p:spPr>
            <a:xfrm rot="458393">
              <a:off x="8620158" y="3210804"/>
              <a:ext cx="36000" cy="36000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18" name="円/楕円 217"/>
            <p:cNvSpPr/>
            <p:nvPr/>
          </p:nvSpPr>
          <p:spPr>
            <a:xfrm rot="458393">
              <a:off x="8676283" y="2892703"/>
              <a:ext cx="36000" cy="36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19" name="円/楕円 218"/>
            <p:cNvSpPr/>
            <p:nvPr/>
          </p:nvSpPr>
          <p:spPr>
            <a:xfrm rot="458393">
              <a:off x="8712412" y="3100994"/>
              <a:ext cx="36000" cy="36000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20" name="円/楕円 219"/>
            <p:cNvSpPr/>
            <p:nvPr/>
          </p:nvSpPr>
          <p:spPr>
            <a:xfrm rot="458393">
              <a:off x="8451925" y="2904595"/>
              <a:ext cx="36000" cy="36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21" name="円/楕円 220"/>
            <p:cNvSpPr/>
            <p:nvPr/>
          </p:nvSpPr>
          <p:spPr>
            <a:xfrm rot="458393">
              <a:off x="8659698" y="3292284"/>
              <a:ext cx="36000" cy="36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22" name="円/楕円 221"/>
            <p:cNvSpPr/>
            <p:nvPr/>
          </p:nvSpPr>
          <p:spPr>
            <a:xfrm rot="458393">
              <a:off x="8531816" y="2895401"/>
              <a:ext cx="36000" cy="36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23" name="円/楕円 222"/>
            <p:cNvSpPr/>
            <p:nvPr/>
          </p:nvSpPr>
          <p:spPr>
            <a:xfrm rot="458393">
              <a:off x="8466209" y="3081767"/>
              <a:ext cx="36000" cy="36000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24" name="円/楕円 223"/>
            <p:cNvSpPr/>
            <p:nvPr/>
          </p:nvSpPr>
          <p:spPr>
            <a:xfrm rot="458393">
              <a:off x="8698346" y="3000142"/>
              <a:ext cx="36000" cy="36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26" name="円/楕円 225"/>
            <p:cNvSpPr/>
            <p:nvPr/>
          </p:nvSpPr>
          <p:spPr>
            <a:xfrm rot="458393">
              <a:off x="8736633" y="3328974"/>
              <a:ext cx="36000" cy="36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27" name="円/楕円 226"/>
            <p:cNvSpPr/>
            <p:nvPr/>
          </p:nvSpPr>
          <p:spPr>
            <a:xfrm rot="458393">
              <a:off x="8752405" y="3486232"/>
              <a:ext cx="36000" cy="36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28" name="円/楕円 227"/>
            <p:cNvSpPr/>
            <p:nvPr/>
          </p:nvSpPr>
          <p:spPr>
            <a:xfrm rot="458393">
              <a:off x="8593109" y="2941079"/>
              <a:ext cx="36000" cy="36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29" name="円/楕円 228"/>
            <p:cNvSpPr/>
            <p:nvPr/>
          </p:nvSpPr>
          <p:spPr>
            <a:xfrm rot="458393">
              <a:off x="8415005" y="3010828"/>
              <a:ext cx="36000" cy="36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94" name="円/楕円 293"/>
            <p:cNvSpPr/>
            <p:nvPr/>
          </p:nvSpPr>
          <p:spPr>
            <a:xfrm rot="458393">
              <a:off x="8712338" y="3211769"/>
              <a:ext cx="36000" cy="36000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95" name="円/楕円 294"/>
            <p:cNvSpPr/>
            <p:nvPr/>
          </p:nvSpPr>
          <p:spPr>
            <a:xfrm rot="458393">
              <a:off x="8525732" y="3030413"/>
              <a:ext cx="36000" cy="36000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19" name="円/楕円 318"/>
            <p:cNvSpPr/>
            <p:nvPr/>
          </p:nvSpPr>
          <p:spPr>
            <a:xfrm rot="458393">
              <a:off x="8645502" y="3106011"/>
              <a:ext cx="36000" cy="36000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21" name="円/楕円 320"/>
            <p:cNvSpPr/>
            <p:nvPr/>
          </p:nvSpPr>
          <p:spPr>
            <a:xfrm rot="458393">
              <a:off x="8382089" y="2835891"/>
              <a:ext cx="36000" cy="36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322" name="正方形/長方形 321"/>
          <p:cNvSpPr/>
          <p:nvPr/>
        </p:nvSpPr>
        <p:spPr>
          <a:xfrm>
            <a:off x="-2694" y="3914863"/>
            <a:ext cx="5251755" cy="176205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3" name="フリーフォーム 322"/>
          <p:cNvSpPr/>
          <p:nvPr/>
        </p:nvSpPr>
        <p:spPr>
          <a:xfrm>
            <a:off x="102163" y="3936868"/>
            <a:ext cx="5096653" cy="1721358"/>
          </a:xfrm>
          <a:custGeom>
            <a:avLst/>
            <a:gdLst>
              <a:gd name="connsiteX0" fmla="*/ 0 w 5038725"/>
              <a:gd name="connsiteY0" fmla="*/ 819150 h 1485900"/>
              <a:gd name="connsiteX1" fmla="*/ 2428875 w 5038725"/>
              <a:gd name="connsiteY1" fmla="*/ 819150 h 1485900"/>
              <a:gd name="connsiteX2" fmla="*/ 2428875 w 5038725"/>
              <a:gd name="connsiteY2" fmla="*/ 0 h 1485900"/>
              <a:gd name="connsiteX3" fmla="*/ 3400425 w 5038725"/>
              <a:gd name="connsiteY3" fmla="*/ 0 h 1485900"/>
              <a:gd name="connsiteX4" fmla="*/ 3400425 w 5038725"/>
              <a:gd name="connsiteY4" fmla="*/ 790575 h 1485900"/>
              <a:gd name="connsiteX5" fmla="*/ 5038725 w 5038725"/>
              <a:gd name="connsiteY5" fmla="*/ 790575 h 1485900"/>
              <a:gd name="connsiteX6" fmla="*/ 5038725 w 5038725"/>
              <a:gd name="connsiteY6" fmla="*/ 1485900 h 1485900"/>
              <a:gd name="connsiteX7" fmla="*/ 19050 w 5038725"/>
              <a:gd name="connsiteY7" fmla="*/ 1485900 h 1485900"/>
              <a:gd name="connsiteX8" fmla="*/ 0 w 5038725"/>
              <a:gd name="connsiteY8" fmla="*/ 819150 h 1485900"/>
              <a:gd name="connsiteX0" fmla="*/ 6064 w 5044789"/>
              <a:gd name="connsiteY0" fmla="*/ 819150 h 1485900"/>
              <a:gd name="connsiteX1" fmla="*/ 2434939 w 5044789"/>
              <a:gd name="connsiteY1" fmla="*/ 819150 h 1485900"/>
              <a:gd name="connsiteX2" fmla="*/ 2434939 w 5044789"/>
              <a:gd name="connsiteY2" fmla="*/ 0 h 1485900"/>
              <a:gd name="connsiteX3" fmla="*/ 3406489 w 5044789"/>
              <a:gd name="connsiteY3" fmla="*/ 0 h 1485900"/>
              <a:gd name="connsiteX4" fmla="*/ 3406489 w 5044789"/>
              <a:gd name="connsiteY4" fmla="*/ 790575 h 1485900"/>
              <a:gd name="connsiteX5" fmla="*/ 5044789 w 5044789"/>
              <a:gd name="connsiteY5" fmla="*/ 790575 h 1485900"/>
              <a:gd name="connsiteX6" fmla="*/ 5044789 w 5044789"/>
              <a:gd name="connsiteY6" fmla="*/ 1485900 h 1485900"/>
              <a:gd name="connsiteX7" fmla="*/ 0 w 5044789"/>
              <a:gd name="connsiteY7" fmla="*/ 1485900 h 1485900"/>
              <a:gd name="connsiteX8" fmla="*/ 6064 w 5044789"/>
              <a:gd name="connsiteY8" fmla="*/ 819150 h 1485900"/>
              <a:gd name="connsiteX0" fmla="*/ 2925 w 5041650"/>
              <a:gd name="connsiteY0" fmla="*/ 819150 h 1485900"/>
              <a:gd name="connsiteX1" fmla="*/ 2431800 w 5041650"/>
              <a:gd name="connsiteY1" fmla="*/ 819150 h 1485900"/>
              <a:gd name="connsiteX2" fmla="*/ 2431800 w 5041650"/>
              <a:gd name="connsiteY2" fmla="*/ 0 h 1485900"/>
              <a:gd name="connsiteX3" fmla="*/ 3403350 w 5041650"/>
              <a:gd name="connsiteY3" fmla="*/ 0 h 1485900"/>
              <a:gd name="connsiteX4" fmla="*/ 3403350 w 5041650"/>
              <a:gd name="connsiteY4" fmla="*/ 790575 h 1485900"/>
              <a:gd name="connsiteX5" fmla="*/ 5041650 w 5041650"/>
              <a:gd name="connsiteY5" fmla="*/ 790575 h 1485900"/>
              <a:gd name="connsiteX6" fmla="*/ 5041650 w 5041650"/>
              <a:gd name="connsiteY6" fmla="*/ 1485900 h 1485900"/>
              <a:gd name="connsiteX7" fmla="*/ 0 w 5041650"/>
              <a:gd name="connsiteY7" fmla="*/ 1485900 h 1485900"/>
              <a:gd name="connsiteX8" fmla="*/ 2925 w 5041650"/>
              <a:gd name="connsiteY8" fmla="*/ 819150 h 1485900"/>
              <a:gd name="connsiteX0" fmla="*/ 560 w 5039285"/>
              <a:gd name="connsiteY0" fmla="*/ 819150 h 1485900"/>
              <a:gd name="connsiteX1" fmla="*/ 2429435 w 5039285"/>
              <a:gd name="connsiteY1" fmla="*/ 819150 h 1485900"/>
              <a:gd name="connsiteX2" fmla="*/ 2429435 w 5039285"/>
              <a:gd name="connsiteY2" fmla="*/ 0 h 1485900"/>
              <a:gd name="connsiteX3" fmla="*/ 3400985 w 5039285"/>
              <a:gd name="connsiteY3" fmla="*/ 0 h 1485900"/>
              <a:gd name="connsiteX4" fmla="*/ 3400985 w 5039285"/>
              <a:gd name="connsiteY4" fmla="*/ 790575 h 1485900"/>
              <a:gd name="connsiteX5" fmla="*/ 5039285 w 5039285"/>
              <a:gd name="connsiteY5" fmla="*/ 790575 h 1485900"/>
              <a:gd name="connsiteX6" fmla="*/ 5039285 w 5039285"/>
              <a:gd name="connsiteY6" fmla="*/ 1485900 h 1485900"/>
              <a:gd name="connsiteX7" fmla="*/ 774 w 5039285"/>
              <a:gd name="connsiteY7" fmla="*/ 1485900 h 1485900"/>
              <a:gd name="connsiteX8" fmla="*/ 560 w 5039285"/>
              <a:gd name="connsiteY8" fmla="*/ 819150 h 1485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39285" h="1485900">
                <a:moveTo>
                  <a:pt x="560" y="819150"/>
                </a:moveTo>
                <a:lnTo>
                  <a:pt x="2429435" y="819150"/>
                </a:lnTo>
                <a:lnTo>
                  <a:pt x="2429435" y="0"/>
                </a:lnTo>
                <a:lnTo>
                  <a:pt x="3400985" y="0"/>
                </a:lnTo>
                <a:lnTo>
                  <a:pt x="3400985" y="790575"/>
                </a:lnTo>
                <a:lnTo>
                  <a:pt x="5039285" y="790575"/>
                </a:lnTo>
                <a:lnTo>
                  <a:pt x="5039285" y="1485900"/>
                </a:lnTo>
                <a:lnTo>
                  <a:pt x="774" y="1485900"/>
                </a:lnTo>
                <a:cubicBezTo>
                  <a:pt x="2795" y="1263650"/>
                  <a:pt x="-1461" y="1041400"/>
                  <a:pt x="560" y="819150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grpSp>
        <p:nvGrpSpPr>
          <p:cNvPr id="324" name="グループ化 323"/>
          <p:cNvGrpSpPr/>
          <p:nvPr/>
        </p:nvGrpSpPr>
        <p:grpSpPr>
          <a:xfrm rot="1544443">
            <a:off x="2241918" y="5098542"/>
            <a:ext cx="304800" cy="304800"/>
            <a:chOff x="2305050" y="3905250"/>
            <a:chExt cx="304800" cy="304800"/>
          </a:xfrm>
        </p:grpSpPr>
        <p:sp>
          <p:nvSpPr>
            <p:cNvPr id="325" name="円/楕円 324"/>
            <p:cNvSpPr/>
            <p:nvPr/>
          </p:nvSpPr>
          <p:spPr>
            <a:xfrm>
              <a:off x="2305050" y="3905250"/>
              <a:ext cx="304800" cy="3048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326" name="直線コネクタ 325"/>
            <p:cNvCxnSpPr>
              <a:endCxn id="325" idx="7"/>
            </p:cNvCxnSpPr>
            <p:nvPr/>
          </p:nvCxnSpPr>
          <p:spPr>
            <a:xfrm flipV="1">
              <a:off x="2460625" y="3949887"/>
              <a:ext cx="104588" cy="9823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7" name="円/楕円 326"/>
          <p:cNvSpPr/>
          <p:nvPr/>
        </p:nvSpPr>
        <p:spPr>
          <a:xfrm rot="3645227">
            <a:off x="2852898" y="5006535"/>
            <a:ext cx="691516" cy="358606"/>
          </a:xfrm>
          <a:prstGeom prst="ellipse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8" name="円/楕円 327"/>
          <p:cNvSpPr/>
          <p:nvPr/>
        </p:nvSpPr>
        <p:spPr>
          <a:xfrm rot="3645227">
            <a:off x="3065062" y="5068210"/>
            <a:ext cx="279836" cy="264438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329" name="グループ化 328"/>
          <p:cNvGrpSpPr/>
          <p:nvPr/>
        </p:nvGrpSpPr>
        <p:grpSpPr>
          <a:xfrm rot="458393">
            <a:off x="2851185" y="4754230"/>
            <a:ext cx="558645" cy="753414"/>
            <a:chOff x="8140792" y="707348"/>
            <a:chExt cx="555920" cy="749738"/>
          </a:xfrm>
          <a:solidFill>
            <a:srgbClr val="00B0F0"/>
          </a:solidFill>
        </p:grpSpPr>
        <p:sp>
          <p:nvSpPr>
            <p:cNvPr id="330" name="円/楕円 329"/>
            <p:cNvSpPr/>
            <p:nvPr/>
          </p:nvSpPr>
          <p:spPr>
            <a:xfrm>
              <a:off x="8428399" y="1105537"/>
              <a:ext cx="36000" cy="36000"/>
            </a:xfrm>
            <a:prstGeom prst="ellipse">
              <a:avLst/>
            </a:prstGeom>
            <a:grpFill/>
            <a:ln>
              <a:solidFill>
                <a:srgbClr val="00B0F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31" name="円/楕円 330"/>
            <p:cNvSpPr/>
            <p:nvPr/>
          </p:nvSpPr>
          <p:spPr>
            <a:xfrm>
              <a:off x="8245272" y="785075"/>
              <a:ext cx="36000" cy="36000"/>
            </a:xfrm>
            <a:prstGeom prst="ellipse">
              <a:avLst/>
            </a:prstGeom>
            <a:grpFill/>
            <a:ln>
              <a:solidFill>
                <a:srgbClr val="00B0F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32" name="円/楕円 331"/>
            <p:cNvSpPr/>
            <p:nvPr/>
          </p:nvSpPr>
          <p:spPr>
            <a:xfrm>
              <a:off x="8140792" y="707348"/>
              <a:ext cx="36000" cy="36000"/>
            </a:xfrm>
            <a:prstGeom prst="ellipse">
              <a:avLst/>
            </a:prstGeom>
            <a:grpFill/>
            <a:ln>
              <a:solidFill>
                <a:srgbClr val="00B0F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33" name="円/楕円 332"/>
            <p:cNvSpPr/>
            <p:nvPr/>
          </p:nvSpPr>
          <p:spPr>
            <a:xfrm>
              <a:off x="8403534" y="966002"/>
              <a:ext cx="36000" cy="36000"/>
            </a:xfrm>
            <a:prstGeom prst="ellipse">
              <a:avLst/>
            </a:prstGeom>
            <a:grpFill/>
            <a:ln>
              <a:solidFill>
                <a:srgbClr val="00B0F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34" name="円/楕円 333"/>
            <p:cNvSpPr/>
            <p:nvPr/>
          </p:nvSpPr>
          <p:spPr>
            <a:xfrm>
              <a:off x="8439538" y="1022311"/>
              <a:ext cx="36000" cy="36000"/>
            </a:xfrm>
            <a:prstGeom prst="ellipse">
              <a:avLst/>
            </a:prstGeom>
            <a:grpFill/>
            <a:ln>
              <a:solidFill>
                <a:srgbClr val="00B0F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35" name="円/楕円 334"/>
            <p:cNvSpPr/>
            <p:nvPr/>
          </p:nvSpPr>
          <p:spPr>
            <a:xfrm>
              <a:off x="8493022" y="1165684"/>
              <a:ext cx="36000" cy="36000"/>
            </a:xfrm>
            <a:prstGeom prst="ellipse">
              <a:avLst/>
            </a:prstGeom>
            <a:grpFill/>
            <a:ln>
              <a:solidFill>
                <a:srgbClr val="00B0F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36" name="円/楕円 335"/>
            <p:cNvSpPr/>
            <p:nvPr/>
          </p:nvSpPr>
          <p:spPr>
            <a:xfrm>
              <a:off x="8506358" y="842946"/>
              <a:ext cx="36000" cy="36000"/>
            </a:xfrm>
            <a:prstGeom prst="ellipse">
              <a:avLst/>
            </a:prstGeom>
            <a:grpFill/>
            <a:ln>
              <a:solidFill>
                <a:srgbClr val="00B0F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37" name="円/楕円 336"/>
            <p:cNvSpPr/>
            <p:nvPr/>
          </p:nvSpPr>
          <p:spPr>
            <a:xfrm>
              <a:off x="8569858" y="1044584"/>
              <a:ext cx="36000" cy="36000"/>
            </a:xfrm>
            <a:prstGeom prst="ellipse">
              <a:avLst/>
            </a:prstGeom>
            <a:grpFill/>
            <a:ln>
              <a:solidFill>
                <a:srgbClr val="00B0F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38" name="円/楕円 337"/>
            <p:cNvSpPr/>
            <p:nvPr/>
          </p:nvSpPr>
          <p:spPr>
            <a:xfrm>
              <a:off x="8285573" y="884560"/>
              <a:ext cx="36000" cy="36000"/>
            </a:xfrm>
            <a:prstGeom prst="ellipse">
              <a:avLst/>
            </a:prstGeom>
            <a:grpFill/>
            <a:ln>
              <a:solidFill>
                <a:srgbClr val="00B0F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39" name="円/楕円 338"/>
            <p:cNvSpPr/>
            <p:nvPr/>
          </p:nvSpPr>
          <p:spPr>
            <a:xfrm>
              <a:off x="8543043" y="1241185"/>
              <a:ext cx="36000" cy="36000"/>
            </a:xfrm>
            <a:prstGeom prst="ellipse">
              <a:avLst/>
            </a:prstGeom>
            <a:grpFill/>
            <a:ln>
              <a:solidFill>
                <a:srgbClr val="00B0F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40" name="円/楕円 339"/>
            <p:cNvSpPr/>
            <p:nvPr/>
          </p:nvSpPr>
          <p:spPr>
            <a:xfrm>
              <a:off x="8363532" y="864826"/>
              <a:ext cx="36000" cy="36000"/>
            </a:xfrm>
            <a:prstGeom prst="ellipse">
              <a:avLst/>
            </a:prstGeom>
            <a:grpFill/>
            <a:ln>
              <a:solidFill>
                <a:srgbClr val="00B0F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41" name="円/楕円 340"/>
            <p:cNvSpPr/>
            <p:nvPr/>
          </p:nvSpPr>
          <p:spPr>
            <a:xfrm>
              <a:off x="8323284" y="1058260"/>
              <a:ext cx="36000" cy="36000"/>
            </a:xfrm>
            <a:prstGeom prst="ellipse">
              <a:avLst/>
            </a:prstGeom>
            <a:grpFill/>
            <a:ln>
              <a:solidFill>
                <a:srgbClr val="00B0F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42" name="円/楕円 341"/>
            <p:cNvSpPr/>
            <p:nvPr/>
          </p:nvSpPr>
          <p:spPr>
            <a:xfrm>
              <a:off x="8542509" y="946498"/>
              <a:ext cx="36000" cy="36000"/>
            </a:xfrm>
            <a:prstGeom prst="ellipse">
              <a:avLst/>
            </a:prstGeom>
            <a:grpFill/>
            <a:ln>
              <a:solidFill>
                <a:srgbClr val="00B0F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44" name="円/楕円 343"/>
            <p:cNvSpPr/>
            <p:nvPr/>
          </p:nvSpPr>
          <p:spPr>
            <a:xfrm>
              <a:off x="8624173" y="1267321"/>
              <a:ext cx="36000" cy="36000"/>
            </a:xfrm>
            <a:prstGeom prst="ellipse">
              <a:avLst/>
            </a:prstGeom>
            <a:grpFill/>
            <a:ln>
              <a:solidFill>
                <a:srgbClr val="00B0F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45" name="円/楕円 344"/>
            <p:cNvSpPr/>
            <p:nvPr/>
          </p:nvSpPr>
          <p:spPr>
            <a:xfrm>
              <a:off x="8660712" y="1421086"/>
              <a:ext cx="36000" cy="36000"/>
            </a:xfrm>
            <a:prstGeom prst="ellipse">
              <a:avLst/>
            </a:prstGeom>
            <a:grpFill/>
            <a:ln>
              <a:solidFill>
                <a:srgbClr val="00B0F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46" name="円/楕円 345"/>
            <p:cNvSpPr/>
            <p:nvPr/>
          </p:nvSpPr>
          <p:spPr>
            <a:xfrm>
              <a:off x="8430354" y="901950"/>
              <a:ext cx="36000" cy="36000"/>
            </a:xfrm>
            <a:prstGeom prst="ellipse">
              <a:avLst/>
            </a:prstGeom>
            <a:grpFill/>
            <a:ln>
              <a:solidFill>
                <a:srgbClr val="00B0F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47" name="円/楕円 346"/>
            <p:cNvSpPr/>
            <p:nvPr/>
          </p:nvSpPr>
          <p:spPr>
            <a:xfrm>
              <a:off x="8263104" y="994758"/>
              <a:ext cx="36000" cy="36000"/>
            </a:xfrm>
            <a:prstGeom prst="ellipse">
              <a:avLst/>
            </a:prstGeom>
            <a:grpFill/>
            <a:ln>
              <a:solidFill>
                <a:srgbClr val="00B0F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48" name="円/楕円 347"/>
            <p:cNvSpPr/>
            <p:nvPr/>
          </p:nvSpPr>
          <p:spPr>
            <a:xfrm>
              <a:off x="8584512" y="1154386"/>
              <a:ext cx="36000" cy="36000"/>
            </a:xfrm>
            <a:prstGeom prst="ellipse">
              <a:avLst/>
            </a:prstGeom>
            <a:grpFill/>
            <a:ln>
              <a:solidFill>
                <a:srgbClr val="00B0F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49" name="円/楕円 348"/>
            <p:cNvSpPr/>
            <p:nvPr/>
          </p:nvSpPr>
          <p:spPr>
            <a:xfrm>
              <a:off x="8375452" y="999448"/>
              <a:ext cx="36000" cy="36000"/>
            </a:xfrm>
            <a:prstGeom prst="ellipse">
              <a:avLst/>
            </a:prstGeom>
            <a:grpFill/>
            <a:ln>
              <a:solidFill>
                <a:srgbClr val="00B0F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50" name="円/楕円 349"/>
            <p:cNvSpPr/>
            <p:nvPr/>
          </p:nvSpPr>
          <p:spPr>
            <a:xfrm>
              <a:off x="8504209" y="1058452"/>
              <a:ext cx="36000" cy="36000"/>
            </a:xfrm>
            <a:prstGeom prst="ellipse">
              <a:avLst/>
            </a:prstGeom>
            <a:grpFill/>
            <a:ln>
              <a:solidFill>
                <a:srgbClr val="00B0F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52" name="円/楕円 351"/>
            <p:cNvSpPr/>
            <p:nvPr/>
          </p:nvSpPr>
          <p:spPr>
            <a:xfrm>
              <a:off x="8207223" y="825750"/>
              <a:ext cx="36000" cy="36000"/>
            </a:xfrm>
            <a:prstGeom prst="ellipse">
              <a:avLst/>
            </a:prstGeom>
            <a:grpFill/>
            <a:ln>
              <a:solidFill>
                <a:srgbClr val="00B0F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4" name="下矢印 3"/>
          <p:cNvSpPr/>
          <p:nvPr/>
        </p:nvSpPr>
        <p:spPr>
          <a:xfrm rot="3374389">
            <a:off x="3462641" y="737518"/>
            <a:ext cx="400283" cy="564720"/>
          </a:xfrm>
          <a:prstGeom prst="downArrow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3643120" y="211429"/>
            <a:ext cx="1524221" cy="52688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ja-JP" altLang="en-US" sz="1600" dirty="0">
                <a:solidFill>
                  <a:schemeClr val="tx1"/>
                </a:solidFill>
              </a:rPr>
              <a:t>生存する粒子が少ない</a:t>
            </a:r>
          </a:p>
        </p:txBody>
      </p:sp>
      <p:sp>
        <p:nvSpPr>
          <p:cNvPr id="353" name="下矢印 352"/>
          <p:cNvSpPr/>
          <p:nvPr/>
        </p:nvSpPr>
        <p:spPr>
          <a:xfrm rot="3374389">
            <a:off x="8848387" y="794843"/>
            <a:ext cx="400283" cy="564720"/>
          </a:xfrm>
          <a:prstGeom prst="down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354" name="テキスト ボックス 353"/>
          <p:cNvSpPr txBox="1"/>
          <p:nvPr/>
        </p:nvSpPr>
        <p:spPr>
          <a:xfrm>
            <a:off x="9048528" y="285116"/>
            <a:ext cx="1524221" cy="52688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ja-JP" altLang="en-US" sz="1600" dirty="0" smtClean="0">
                <a:solidFill>
                  <a:schemeClr val="tx1"/>
                </a:solidFill>
              </a:rPr>
              <a:t>提案分布を</a:t>
            </a:r>
            <a:endParaRPr lang="en-US" altLang="ja-JP" sz="1600" dirty="0" smtClean="0">
              <a:solidFill>
                <a:schemeClr val="tx1"/>
              </a:solidFill>
            </a:endParaRPr>
          </a:p>
          <a:p>
            <a:r>
              <a:rPr lang="ja-JP" altLang="en-US" sz="1600" dirty="0">
                <a:solidFill>
                  <a:schemeClr val="tx1"/>
                </a:solidFill>
              </a:rPr>
              <a:t>改善</a:t>
            </a:r>
          </a:p>
        </p:txBody>
      </p:sp>
      <p:sp>
        <p:nvSpPr>
          <p:cNvPr id="355" name="下矢印 354"/>
          <p:cNvSpPr/>
          <p:nvPr/>
        </p:nvSpPr>
        <p:spPr>
          <a:xfrm rot="3374389">
            <a:off x="3466828" y="2641244"/>
            <a:ext cx="400283" cy="564720"/>
          </a:xfrm>
          <a:prstGeom prst="down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356" name="テキスト ボックス 355"/>
          <p:cNvSpPr txBox="1"/>
          <p:nvPr/>
        </p:nvSpPr>
        <p:spPr>
          <a:xfrm>
            <a:off x="3647307" y="2115155"/>
            <a:ext cx="1524221" cy="52688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r>
              <a:rPr lang="ja-JP" altLang="en-US" dirty="0"/>
              <a:t>生存する粒子が増えやすい</a:t>
            </a:r>
          </a:p>
        </p:txBody>
      </p:sp>
      <p:sp>
        <p:nvSpPr>
          <p:cNvPr id="357" name="下矢印 356"/>
          <p:cNvSpPr/>
          <p:nvPr/>
        </p:nvSpPr>
        <p:spPr>
          <a:xfrm rot="3374389">
            <a:off x="8880226" y="2655071"/>
            <a:ext cx="400283" cy="564720"/>
          </a:xfrm>
          <a:prstGeom prst="downArrow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358" name="テキスト ボックス 357"/>
          <p:cNvSpPr txBox="1"/>
          <p:nvPr/>
        </p:nvSpPr>
        <p:spPr>
          <a:xfrm>
            <a:off x="9060705" y="2128982"/>
            <a:ext cx="1524221" cy="52688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ja-JP" altLang="en-US" sz="1600" dirty="0" smtClean="0">
                <a:solidFill>
                  <a:schemeClr val="tx1"/>
                </a:solidFill>
              </a:rPr>
              <a:t>生存する粒子の</a:t>
            </a:r>
            <a:r>
              <a:rPr lang="ja-JP" altLang="en-US" sz="1600" dirty="0">
                <a:solidFill>
                  <a:schemeClr val="tx1"/>
                </a:solidFill>
              </a:rPr>
              <a:t>範囲</a:t>
            </a:r>
            <a:r>
              <a:rPr lang="ja-JP" altLang="en-US" sz="1600" dirty="0" smtClean="0">
                <a:solidFill>
                  <a:schemeClr val="tx1"/>
                </a:solidFill>
              </a:rPr>
              <a:t>が狭い</a:t>
            </a:r>
            <a:endParaRPr lang="ja-JP" altLang="en-US" sz="1600" dirty="0">
              <a:solidFill>
                <a:schemeClr val="tx1"/>
              </a:solidFill>
            </a:endParaRPr>
          </a:p>
        </p:txBody>
      </p:sp>
      <p:sp>
        <p:nvSpPr>
          <p:cNvPr id="359" name="下矢印 358"/>
          <p:cNvSpPr/>
          <p:nvPr/>
        </p:nvSpPr>
        <p:spPr>
          <a:xfrm rot="3374389">
            <a:off x="3450620" y="4740944"/>
            <a:ext cx="400283" cy="564720"/>
          </a:xfrm>
          <a:prstGeom prst="downArrow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360" name="テキスト ボックス 359"/>
          <p:cNvSpPr txBox="1"/>
          <p:nvPr/>
        </p:nvSpPr>
        <p:spPr>
          <a:xfrm>
            <a:off x="3631099" y="4214855"/>
            <a:ext cx="1524221" cy="526888"/>
          </a:xfrm>
          <a:prstGeom prst="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algn="ctr"/>
          </a:lstStyle>
          <a:p>
            <a:r>
              <a:rPr lang="ja-JP" altLang="en-US" sz="1600" dirty="0" smtClean="0">
                <a:solidFill>
                  <a:schemeClr val="tx1"/>
                </a:solidFill>
              </a:rPr>
              <a:t>重みの計算を</a:t>
            </a:r>
            <a:endParaRPr lang="en-US" altLang="ja-JP" sz="1600" dirty="0" smtClean="0">
              <a:solidFill>
                <a:schemeClr val="tx1"/>
              </a:solidFill>
            </a:endParaRPr>
          </a:p>
          <a:p>
            <a:r>
              <a:rPr lang="ja-JP" altLang="en-US" sz="1600" dirty="0">
                <a:solidFill>
                  <a:schemeClr val="tx1"/>
                </a:solidFill>
              </a:rPr>
              <a:t>改善</a:t>
            </a:r>
          </a:p>
        </p:txBody>
      </p:sp>
      <p:sp>
        <p:nvSpPr>
          <p:cNvPr id="361" name="下矢印 360"/>
          <p:cNvSpPr/>
          <p:nvPr/>
        </p:nvSpPr>
        <p:spPr>
          <a:xfrm rot="3374389">
            <a:off x="8863455" y="4720982"/>
            <a:ext cx="400283" cy="564720"/>
          </a:xfrm>
          <a:prstGeom prst="downArrow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362" name="テキスト ボックス 361"/>
          <p:cNvSpPr txBox="1"/>
          <p:nvPr/>
        </p:nvSpPr>
        <p:spPr>
          <a:xfrm>
            <a:off x="9043934" y="3954964"/>
            <a:ext cx="1524221" cy="766817"/>
          </a:xfrm>
          <a:prstGeom prst="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algn="ctr"/>
          </a:lstStyle>
          <a:p>
            <a:r>
              <a:rPr lang="ja-JP" altLang="en-US" sz="1600" dirty="0" smtClean="0">
                <a:solidFill>
                  <a:schemeClr val="tx1"/>
                </a:solidFill>
              </a:rPr>
              <a:t>広い</a:t>
            </a:r>
            <a:r>
              <a:rPr lang="ja-JP" altLang="en-US" sz="1600" dirty="0">
                <a:solidFill>
                  <a:schemeClr val="tx1"/>
                </a:solidFill>
              </a:rPr>
              <a:t>範囲</a:t>
            </a:r>
            <a:r>
              <a:rPr lang="ja-JP" altLang="en-US" sz="1600" dirty="0" smtClean="0">
                <a:solidFill>
                  <a:schemeClr val="tx1"/>
                </a:solidFill>
              </a:rPr>
              <a:t>で</a:t>
            </a:r>
            <a:endParaRPr lang="en-US" altLang="ja-JP" sz="1600" dirty="0" smtClean="0">
              <a:solidFill>
                <a:schemeClr val="tx1"/>
              </a:solidFill>
            </a:endParaRPr>
          </a:p>
          <a:p>
            <a:r>
              <a:rPr lang="ja-JP" altLang="en-US" sz="1600" dirty="0">
                <a:solidFill>
                  <a:schemeClr val="tx1"/>
                </a:solidFill>
              </a:rPr>
              <a:t>粒子</a:t>
            </a:r>
            <a:r>
              <a:rPr lang="ja-JP" altLang="en-US" sz="1600" dirty="0" smtClean="0">
                <a:solidFill>
                  <a:schemeClr val="tx1"/>
                </a:solidFill>
              </a:rPr>
              <a:t>が生存</a:t>
            </a:r>
            <a:endParaRPr lang="en-US" altLang="ja-JP" sz="1600" dirty="0" smtClean="0">
              <a:solidFill>
                <a:schemeClr val="tx1"/>
              </a:solidFill>
            </a:endParaRPr>
          </a:p>
          <a:p>
            <a:r>
              <a:rPr lang="ja-JP" altLang="en-US" sz="1600" dirty="0">
                <a:solidFill>
                  <a:schemeClr val="tx1"/>
                </a:solidFill>
              </a:rPr>
              <a:t>しやすい</a:t>
            </a:r>
            <a:endParaRPr lang="en-US" altLang="ja-JP" sz="1600" dirty="0" smtClean="0">
              <a:solidFill>
                <a:schemeClr val="tx1"/>
              </a:solidFill>
            </a:endParaRPr>
          </a:p>
        </p:txBody>
      </p:sp>
      <p:sp>
        <p:nvSpPr>
          <p:cNvPr id="363" name="テキスト ボックス 362"/>
          <p:cNvSpPr txBox="1"/>
          <p:nvPr/>
        </p:nvSpPr>
        <p:spPr>
          <a:xfrm>
            <a:off x="5421644" y="9071"/>
            <a:ext cx="2313156" cy="5847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ja-JP" altLang="en-US" sz="1600" dirty="0">
                <a:solidFill>
                  <a:srgbClr val="0070C0"/>
                </a:solidFill>
              </a:rPr>
              <a:t>提案</a:t>
            </a:r>
            <a:r>
              <a:rPr lang="ja-JP" altLang="en-US" sz="1600" dirty="0" smtClean="0">
                <a:solidFill>
                  <a:srgbClr val="0070C0"/>
                </a:solidFill>
              </a:rPr>
              <a:t>分布：</a:t>
            </a:r>
            <a:r>
              <a:rPr kumimoji="1" lang="en-US" altLang="ja-JP" sz="1600" dirty="0" err="1" smtClean="0">
                <a:solidFill>
                  <a:srgbClr val="0070C0"/>
                </a:solidFill>
              </a:rPr>
              <a:t>FastSLAM</a:t>
            </a:r>
            <a:r>
              <a:rPr kumimoji="1" lang="en-US" altLang="ja-JP" sz="1600" dirty="0" smtClean="0">
                <a:solidFill>
                  <a:srgbClr val="0070C0"/>
                </a:solidFill>
              </a:rPr>
              <a:t> 2.0</a:t>
            </a:r>
          </a:p>
          <a:p>
            <a:r>
              <a:rPr lang="ja-JP" altLang="en-US" sz="1600" dirty="0"/>
              <a:t>重み</a:t>
            </a:r>
            <a:r>
              <a:rPr lang="ja-JP" altLang="en-US" sz="1600" dirty="0" smtClean="0"/>
              <a:t>計算：</a:t>
            </a:r>
            <a:r>
              <a:rPr lang="en-US" altLang="ja-JP" sz="1600" dirty="0" err="1" smtClean="0"/>
              <a:t>FastSLAM</a:t>
            </a:r>
            <a:r>
              <a:rPr lang="en-US" altLang="ja-JP" sz="1600" dirty="0" smtClean="0"/>
              <a:t> 1.0</a:t>
            </a:r>
            <a:endParaRPr kumimoji="1" lang="ja-JP" altLang="en-US" sz="1600" dirty="0"/>
          </a:p>
        </p:txBody>
      </p:sp>
      <p:sp>
        <p:nvSpPr>
          <p:cNvPr id="364" name="テキスト ボックス 363"/>
          <p:cNvSpPr txBox="1"/>
          <p:nvPr/>
        </p:nvSpPr>
        <p:spPr>
          <a:xfrm>
            <a:off x="0" y="3665"/>
            <a:ext cx="2313156" cy="5847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ja-JP" altLang="en-US" sz="1600" dirty="0"/>
              <a:t>提案</a:t>
            </a:r>
            <a:r>
              <a:rPr lang="ja-JP" altLang="en-US" sz="1600" dirty="0" smtClean="0"/>
              <a:t>分布：</a:t>
            </a:r>
            <a:r>
              <a:rPr kumimoji="1" lang="en-US" altLang="ja-JP" sz="1600" dirty="0" err="1" smtClean="0"/>
              <a:t>FastSLAM</a:t>
            </a:r>
            <a:r>
              <a:rPr kumimoji="1" lang="en-US" altLang="ja-JP" sz="1600" dirty="0" smtClean="0"/>
              <a:t> 1.0</a:t>
            </a:r>
          </a:p>
          <a:p>
            <a:r>
              <a:rPr lang="ja-JP" altLang="en-US" sz="1600" dirty="0"/>
              <a:t>重み</a:t>
            </a:r>
            <a:r>
              <a:rPr lang="ja-JP" altLang="en-US" sz="1600" dirty="0" smtClean="0"/>
              <a:t>計算：</a:t>
            </a:r>
            <a:r>
              <a:rPr lang="en-US" altLang="ja-JP" sz="1600" dirty="0" err="1" smtClean="0"/>
              <a:t>FastSLAM</a:t>
            </a:r>
            <a:r>
              <a:rPr lang="en-US" altLang="ja-JP" sz="1600" dirty="0" smtClean="0"/>
              <a:t> 1.0</a:t>
            </a:r>
            <a:endParaRPr kumimoji="1" lang="ja-JP" altLang="en-US" sz="1600" dirty="0"/>
          </a:p>
        </p:txBody>
      </p:sp>
      <p:sp>
        <p:nvSpPr>
          <p:cNvPr id="365" name="テキスト ボックス 364"/>
          <p:cNvSpPr txBox="1"/>
          <p:nvPr/>
        </p:nvSpPr>
        <p:spPr>
          <a:xfrm>
            <a:off x="0" y="1902854"/>
            <a:ext cx="2313156" cy="5847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ja-JP" altLang="en-US" sz="1600" dirty="0">
                <a:solidFill>
                  <a:srgbClr val="0070C0"/>
                </a:solidFill>
              </a:rPr>
              <a:t>提案</a:t>
            </a:r>
            <a:r>
              <a:rPr lang="ja-JP" altLang="en-US" sz="1600" dirty="0" smtClean="0">
                <a:solidFill>
                  <a:srgbClr val="0070C0"/>
                </a:solidFill>
              </a:rPr>
              <a:t>分布：</a:t>
            </a:r>
            <a:r>
              <a:rPr kumimoji="1" lang="en-US" altLang="ja-JP" sz="1600" dirty="0" err="1" smtClean="0">
                <a:solidFill>
                  <a:srgbClr val="0070C0"/>
                </a:solidFill>
              </a:rPr>
              <a:t>FastSLAM</a:t>
            </a:r>
            <a:r>
              <a:rPr kumimoji="1" lang="en-US" altLang="ja-JP" sz="1600" dirty="0" smtClean="0">
                <a:solidFill>
                  <a:srgbClr val="0070C0"/>
                </a:solidFill>
              </a:rPr>
              <a:t> 2.0</a:t>
            </a:r>
          </a:p>
          <a:p>
            <a:r>
              <a:rPr lang="ja-JP" altLang="en-US" sz="1600" dirty="0"/>
              <a:t>重み</a:t>
            </a:r>
            <a:r>
              <a:rPr lang="ja-JP" altLang="en-US" sz="1600" dirty="0" smtClean="0"/>
              <a:t>計算：</a:t>
            </a:r>
            <a:r>
              <a:rPr lang="en-US" altLang="ja-JP" sz="1600" dirty="0" err="1" smtClean="0"/>
              <a:t>FastSLAM</a:t>
            </a:r>
            <a:r>
              <a:rPr lang="en-US" altLang="ja-JP" sz="1600" dirty="0" smtClean="0"/>
              <a:t> 1.0</a:t>
            </a:r>
            <a:endParaRPr kumimoji="1" lang="ja-JP" altLang="en-US" sz="1600" dirty="0"/>
          </a:p>
        </p:txBody>
      </p:sp>
      <p:sp>
        <p:nvSpPr>
          <p:cNvPr id="366" name="テキスト ボックス 365"/>
          <p:cNvSpPr txBox="1"/>
          <p:nvPr/>
        </p:nvSpPr>
        <p:spPr>
          <a:xfrm>
            <a:off x="5421644" y="1897893"/>
            <a:ext cx="2313156" cy="5847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ja-JP" altLang="en-US" sz="1600" dirty="0">
                <a:solidFill>
                  <a:srgbClr val="0070C0"/>
                </a:solidFill>
              </a:rPr>
              <a:t>提案分布：</a:t>
            </a:r>
            <a:r>
              <a:rPr lang="en-US" altLang="ja-JP" sz="1600" dirty="0" err="1">
                <a:solidFill>
                  <a:srgbClr val="0070C0"/>
                </a:solidFill>
              </a:rPr>
              <a:t>FastSLAM</a:t>
            </a:r>
            <a:r>
              <a:rPr lang="en-US" altLang="ja-JP" sz="1600" dirty="0">
                <a:solidFill>
                  <a:srgbClr val="0070C0"/>
                </a:solidFill>
              </a:rPr>
              <a:t> 2.0</a:t>
            </a:r>
          </a:p>
          <a:p>
            <a:r>
              <a:rPr lang="ja-JP" altLang="en-US" sz="1600" dirty="0"/>
              <a:t>重み計算：</a:t>
            </a:r>
            <a:r>
              <a:rPr lang="en-US" altLang="ja-JP" sz="1600" dirty="0" err="1"/>
              <a:t>FastSLAM</a:t>
            </a:r>
            <a:r>
              <a:rPr lang="en-US" altLang="ja-JP" sz="1600" dirty="0"/>
              <a:t> 1.0</a:t>
            </a:r>
            <a:endParaRPr lang="ja-JP" altLang="en-US" sz="1600" dirty="0"/>
          </a:p>
        </p:txBody>
      </p:sp>
      <p:sp>
        <p:nvSpPr>
          <p:cNvPr id="367" name="テキスト ボックス 366"/>
          <p:cNvSpPr txBox="1"/>
          <p:nvPr/>
        </p:nvSpPr>
        <p:spPr>
          <a:xfrm>
            <a:off x="0" y="3922467"/>
            <a:ext cx="2313156" cy="5847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ja-JP" altLang="en-US" sz="1600" dirty="0">
                <a:solidFill>
                  <a:srgbClr val="0070C0"/>
                </a:solidFill>
              </a:rPr>
              <a:t>提案分布：</a:t>
            </a:r>
            <a:r>
              <a:rPr lang="en-US" altLang="ja-JP" sz="1600" dirty="0" err="1">
                <a:solidFill>
                  <a:srgbClr val="0070C0"/>
                </a:solidFill>
              </a:rPr>
              <a:t>FastSLAM</a:t>
            </a:r>
            <a:r>
              <a:rPr lang="en-US" altLang="ja-JP" sz="1600" dirty="0">
                <a:solidFill>
                  <a:srgbClr val="0070C0"/>
                </a:solidFill>
              </a:rPr>
              <a:t> 2.0</a:t>
            </a:r>
          </a:p>
          <a:p>
            <a:r>
              <a:rPr lang="ja-JP" altLang="en-US" sz="1600" dirty="0">
                <a:solidFill>
                  <a:schemeClr val="accent2"/>
                </a:solidFill>
              </a:rPr>
              <a:t>重み計算：</a:t>
            </a:r>
            <a:r>
              <a:rPr lang="en-US" altLang="ja-JP" sz="1600" dirty="0" err="1">
                <a:solidFill>
                  <a:schemeClr val="accent2"/>
                </a:solidFill>
              </a:rPr>
              <a:t>FastSLAM</a:t>
            </a:r>
            <a:r>
              <a:rPr lang="en-US" altLang="ja-JP" sz="1600" dirty="0">
                <a:solidFill>
                  <a:schemeClr val="accent2"/>
                </a:solidFill>
              </a:rPr>
              <a:t> </a:t>
            </a:r>
            <a:r>
              <a:rPr lang="en-US" altLang="ja-JP" sz="1600" dirty="0" smtClean="0">
                <a:solidFill>
                  <a:schemeClr val="accent2"/>
                </a:solidFill>
              </a:rPr>
              <a:t>2.0</a:t>
            </a:r>
            <a:endParaRPr lang="ja-JP" altLang="en-US" sz="1600" dirty="0">
              <a:solidFill>
                <a:schemeClr val="accent2"/>
              </a:solidFill>
            </a:endParaRPr>
          </a:p>
        </p:txBody>
      </p:sp>
      <p:sp>
        <p:nvSpPr>
          <p:cNvPr id="368" name="テキスト ボックス 367"/>
          <p:cNvSpPr txBox="1"/>
          <p:nvPr/>
        </p:nvSpPr>
        <p:spPr>
          <a:xfrm>
            <a:off x="5421644" y="3882320"/>
            <a:ext cx="2313156" cy="5847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ja-JP" altLang="en-US" sz="1600" dirty="0">
                <a:solidFill>
                  <a:srgbClr val="0070C0"/>
                </a:solidFill>
              </a:rPr>
              <a:t>提案分布：</a:t>
            </a:r>
            <a:r>
              <a:rPr lang="en-US" altLang="ja-JP" sz="1600" dirty="0" err="1">
                <a:solidFill>
                  <a:srgbClr val="0070C0"/>
                </a:solidFill>
              </a:rPr>
              <a:t>FastSLAM</a:t>
            </a:r>
            <a:r>
              <a:rPr lang="en-US" altLang="ja-JP" sz="1600" dirty="0">
                <a:solidFill>
                  <a:srgbClr val="0070C0"/>
                </a:solidFill>
              </a:rPr>
              <a:t> 2.0</a:t>
            </a:r>
          </a:p>
          <a:p>
            <a:r>
              <a:rPr lang="ja-JP" altLang="en-US" sz="1600" dirty="0">
                <a:solidFill>
                  <a:schemeClr val="accent2"/>
                </a:solidFill>
              </a:rPr>
              <a:t>重み計算：</a:t>
            </a:r>
            <a:r>
              <a:rPr lang="en-US" altLang="ja-JP" sz="1600" dirty="0" err="1">
                <a:solidFill>
                  <a:schemeClr val="accent2"/>
                </a:solidFill>
              </a:rPr>
              <a:t>FastSLAM</a:t>
            </a:r>
            <a:r>
              <a:rPr lang="en-US" altLang="ja-JP" sz="1600" dirty="0">
                <a:solidFill>
                  <a:schemeClr val="accent2"/>
                </a:solidFill>
              </a:rPr>
              <a:t> </a:t>
            </a:r>
            <a:r>
              <a:rPr lang="en-US" altLang="ja-JP" sz="1600" dirty="0" smtClean="0">
                <a:solidFill>
                  <a:schemeClr val="accent2"/>
                </a:solidFill>
              </a:rPr>
              <a:t>2.0</a:t>
            </a:r>
            <a:endParaRPr lang="ja-JP" altLang="en-US" sz="16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3032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" name="表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0925667"/>
              </p:ext>
            </p:extLst>
          </p:nvPr>
        </p:nvGraphicFramePr>
        <p:xfrm>
          <a:off x="120217" y="465130"/>
          <a:ext cx="10612008" cy="68919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5163"/>
                <a:gridCol w="3178629"/>
                <a:gridCol w="6418216"/>
              </a:tblGrid>
              <a:tr h="440371"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b="0" smtClean="0">
                          <a:solidFill>
                            <a:schemeClr val="tx1"/>
                          </a:solidFill>
                        </a:rPr>
                        <a:t>FastSLAM 1.0</a:t>
                      </a:r>
                      <a:endParaRPr kumimoji="1" lang="ja-JP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b="0" dirty="0" err="1" smtClean="0">
                          <a:solidFill>
                            <a:schemeClr val="tx1"/>
                          </a:solidFill>
                        </a:rPr>
                        <a:t>FastSLAM</a:t>
                      </a:r>
                      <a:r>
                        <a:rPr kumimoji="1" lang="en-US" altLang="ja-JP" b="0" dirty="0" smtClean="0">
                          <a:solidFill>
                            <a:schemeClr val="tx1"/>
                          </a:solidFill>
                        </a:rPr>
                        <a:t> 2.0</a:t>
                      </a:r>
                      <a:endParaRPr kumimoji="1" lang="ja-JP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97117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600" dirty="0" smtClean="0"/>
                        <a:t>提案分布</a:t>
                      </a:r>
                      <a:endParaRPr kumimoji="1" lang="ja-JP" altLang="en-US" sz="1600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48043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600" dirty="0" smtClean="0"/>
                        <a:t>重み</a:t>
                      </a:r>
                      <a:endParaRPr kumimoji="1" lang="ja-JP" altLang="en-US" sz="1600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6" name="テキスト ボックス 15"/>
              <p:cNvSpPr txBox="1"/>
              <p:nvPr/>
            </p:nvSpPr>
            <p:spPr>
              <a:xfrm>
                <a:off x="4782710" y="1405516"/>
                <a:ext cx="3466655" cy="3484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ja-JP" alt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e>
                        <m:sup>
                          <m:r>
                            <a:rPr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</m:t>
                          </m:r>
                          <m:r>
                            <a:rPr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  <m:r>
                        <a:rPr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ja-JP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sSubSup>
                        <m:sSubSupPr>
                          <m:ctrlP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]</m:t>
                          </m:r>
                        </m:sup>
                      </m:sSubSup>
                      <m:r>
                        <a:rPr lang="en-US" altLang="ja-JP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 </m:t>
                      </m:r>
                      <m:r>
                        <a:rPr lang="en-US" altLang="ja-JP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altLang="ja-JP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ja-JP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sSubSup>
                        <m:sSubSup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sup>
                      </m:sSubSup>
                      <m:r>
                        <a:rPr lang="en-US" altLang="ja-JP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ja-JP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16" name="テキスト ボックス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2710" y="1405516"/>
                <a:ext cx="3466655" cy="348493"/>
              </a:xfrm>
              <a:prstGeom prst="rect">
                <a:avLst/>
              </a:prstGeom>
              <a:blipFill rotWithShape="0">
                <a:blip r:embed="rId2"/>
                <a:stretch>
                  <a:fillRect l="-176" t="-3509" r="-2289" b="-2456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テキスト ボックス 3"/>
              <p:cNvSpPr txBox="1"/>
              <p:nvPr/>
            </p:nvSpPr>
            <p:spPr>
              <a:xfrm>
                <a:off x="1644505" y="969450"/>
                <a:ext cx="1983172" cy="3470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ja-JP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bSup>
                      <m:r>
                        <a:rPr kumimoji="1" lang="en-US" altLang="ja-JP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sSubSup>
                        <m:sSubSup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sup>
                      </m:sSubSup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ja-JP" altLang="en-US" dirty="0"/>
              </a:p>
            </p:txBody>
          </p:sp>
        </mc:Choice>
        <mc:Fallback xmlns="">
          <p:sp>
            <p:nvSpPr>
              <p:cNvPr id="4" name="テキスト ボックス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4505" y="969450"/>
                <a:ext cx="1983172" cy="347083"/>
              </a:xfrm>
              <a:prstGeom prst="rect">
                <a:avLst/>
              </a:prstGeom>
              <a:blipFill rotWithShape="0">
                <a:blip r:embed="rId3"/>
                <a:stretch>
                  <a:fillRect l="-1231" t="-3509" r="-4000" b="-2456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正方形/長方形 12"/>
          <p:cNvSpPr/>
          <p:nvPr/>
        </p:nvSpPr>
        <p:spPr>
          <a:xfrm>
            <a:off x="2236521" y="967850"/>
            <a:ext cx="1427167" cy="36933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テキスト ボックス 14"/>
              <p:cNvSpPr txBox="1"/>
              <p:nvPr/>
            </p:nvSpPr>
            <p:spPr>
              <a:xfrm>
                <a:off x="4444579" y="937916"/>
                <a:ext cx="2851998" cy="3484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ja-JP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bSup>
                      <m:r>
                        <a:rPr kumimoji="1" lang="en-US" altLang="ja-JP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sSubSup>
                        <m:sSubSupPr>
                          <m:ctrlP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</m:t>
                          </m:r>
                          <m:r>
                            <a:rPr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]</m:t>
                          </m:r>
                        </m:sup>
                      </m:sSubSup>
                      <m:r>
                        <a:rPr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sup>
                      </m:sSubSup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ja-JP" altLang="en-US" dirty="0"/>
              </a:p>
            </p:txBody>
          </p:sp>
        </mc:Choice>
        <mc:Fallback xmlns="">
          <p:sp>
            <p:nvSpPr>
              <p:cNvPr id="15" name="テキスト ボックス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4579" y="937916"/>
                <a:ext cx="2851998" cy="348493"/>
              </a:xfrm>
              <a:prstGeom prst="rect">
                <a:avLst/>
              </a:prstGeom>
              <a:blipFill rotWithShape="0">
                <a:blip r:embed="rId4"/>
                <a:stretch>
                  <a:fillRect l="-855" t="-3509" r="-2564" b="-2456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正方形/長方形 16"/>
          <p:cNvSpPr/>
          <p:nvPr/>
        </p:nvSpPr>
        <p:spPr>
          <a:xfrm>
            <a:off x="6842116" y="1405516"/>
            <a:ext cx="1368000" cy="38322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10969005" y="-475575"/>
            <a:ext cx="20833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単純マルコフ過程，</a:t>
            </a:r>
            <a:endParaRPr kumimoji="1" lang="en-US" altLang="ja-JP" dirty="0" smtClean="0"/>
          </a:p>
          <a:p>
            <a:r>
              <a:rPr lang="ja-JP" altLang="en-US" dirty="0" smtClean="0"/>
              <a:t>地図と状態は独立</a:t>
            </a:r>
            <a:endParaRPr kumimoji="1" lang="ja-JP" altLang="en-US" dirty="0"/>
          </a:p>
        </p:txBody>
      </p:sp>
      <p:sp>
        <p:nvSpPr>
          <p:cNvPr id="19" name="正方形/長方形 18"/>
          <p:cNvSpPr/>
          <p:nvPr/>
        </p:nvSpPr>
        <p:spPr>
          <a:xfrm>
            <a:off x="5004816" y="1408290"/>
            <a:ext cx="1803296" cy="38045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6685564" y="1803492"/>
            <a:ext cx="12253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600" dirty="0" smtClean="0">
                <a:solidFill>
                  <a:srgbClr val="00B050"/>
                </a:solidFill>
              </a:rPr>
              <a:t>動作予測</a:t>
            </a:r>
            <a:endParaRPr kumimoji="1" lang="ja-JP" altLang="en-US" sz="1600" dirty="0">
              <a:solidFill>
                <a:srgbClr val="00B050"/>
              </a:solidFill>
            </a:endParaRPr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4225171" y="1803492"/>
            <a:ext cx="12093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600" dirty="0" smtClean="0">
                <a:solidFill>
                  <a:srgbClr val="FF0000"/>
                </a:solidFill>
              </a:rPr>
              <a:t>観測尤度</a:t>
            </a:r>
            <a:endParaRPr kumimoji="1" lang="ja-JP" altLang="en-US" sz="16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テキスト ボックス 22"/>
              <p:cNvSpPr txBox="1"/>
              <p:nvPr/>
            </p:nvSpPr>
            <p:spPr>
              <a:xfrm>
                <a:off x="1322289" y="3935112"/>
                <a:ext cx="2787109" cy="3484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ja-JP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bSup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bSup>
                      <m:r>
                        <a:rPr lang="en-US" altLang="ja-JP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altLang="ja-JP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ja-JP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sSubSup>
                        <m:sSubSupPr>
                          <m:ctrlP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]</m:t>
                          </m:r>
                        </m:sup>
                      </m:sSubSup>
                      <m:r>
                        <a:rPr lang="en-US" altLang="ja-JP" i="1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sup>
                      </m:sSubSup>
                      <m:r>
                        <a:rPr lang="en-US" altLang="ja-JP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ja-JP" altLang="en-US" dirty="0"/>
              </a:p>
            </p:txBody>
          </p:sp>
        </mc:Choice>
        <mc:Fallback xmlns="">
          <p:sp>
            <p:nvSpPr>
              <p:cNvPr id="23" name="テキスト ボックス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2289" y="3935112"/>
                <a:ext cx="2787109" cy="348493"/>
              </a:xfrm>
              <a:prstGeom prst="rect">
                <a:avLst/>
              </a:prstGeom>
              <a:blipFill rotWithShape="0">
                <a:blip r:embed="rId5"/>
                <a:stretch>
                  <a:fillRect l="-875" t="-3509" r="-2845" b="-2456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正方形/長方形 23"/>
          <p:cNvSpPr/>
          <p:nvPr/>
        </p:nvSpPr>
        <p:spPr>
          <a:xfrm>
            <a:off x="2051803" y="3935112"/>
            <a:ext cx="2026661" cy="4058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テキスト ボックス 25"/>
          <p:cNvSpPr txBox="1"/>
          <p:nvPr/>
        </p:nvSpPr>
        <p:spPr>
          <a:xfrm>
            <a:off x="2460439" y="4353758"/>
            <a:ext cx="12093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600" dirty="0" smtClean="0">
                <a:solidFill>
                  <a:srgbClr val="FF0000"/>
                </a:solidFill>
              </a:rPr>
              <a:t>観測尤度</a:t>
            </a:r>
            <a:endParaRPr kumimoji="1" lang="ja-JP" altLang="en-US" sz="16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テキスト ボックス 29"/>
              <p:cNvSpPr txBox="1"/>
              <p:nvPr/>
            </p:nvSpPr>
            <p:spPr>
              <a:xfrm>
                <a:off x="5128097" y="4347580"/>
                <a:ext cx="4191019" cy="7265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bSup>
                      <m:r>
                        <a:rPr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sSubSup>
                            <m:sSubSup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b>
                            <m:sup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]</m:t>
                              </m:r>
                            </m:sup>
                          </m:sSubSup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 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sSubSup>
                            <m:sSubSup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  <m: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sSub>
                            <m:sSub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30" name="テキスト ボックス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8097" y="4347580"/>
                <a:ext cx="4191019" cy="726546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テキスト ボックス 30"/>
              <p:cNvSpPr txBox="1"/>
              <p:nvPr/>
            </p:nvSpPr>
            <p:spPr>
              <a:xfrm>
                <a:off x="4664458" y="3938974"/>
                <a:ext cx="3203249" cy="3484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ja-JP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bSup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bSup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ja-JP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altLang="ja-JP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ja-JP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sSubSup>
                        <m:sSubSupPr>
                          <m:ctrlP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sup>
                      </m:sSubSup>
                      <m:r>
                        <a:rPr lang="en-US" altLang="ja-JP" i="1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sup>
                      </m:sSubSup>
                      <m:r>
                        <a:rPr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ja-JP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31" name="テキスト ボックス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4458" y="3938974"/>
                <a:ext cx="3203249" cy="348493"/>
              </a:xfrm>
              <a:prstGeom prst="rect">
                <a:avLst/>
              </a:prstGeom>
              <a:blipFill rotWithShape="0">
                <a:blip r:embed="rId7"/>
                <a:stretch>
                  <a:fillRect l="-570" t="-3509" r="-2281" b="-2456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テキスト ボックス 31"/>
              <p:cNvSpPr txBox="1"/>
              <p:nvPr/>
            </p:nvSpPr>
            <p:spPr>
              <a:xfrm>
                <a:off x="5144307" y="4982130"/>
                <a:ext cx="4246675" cy="8102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bSup>
                      <m:r>
                        <a:rPr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sSubSup>
                            <m:sSubSup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b>
                            <m:sup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]</m:t>
                              </m:r>
                            </m:sup>
                          </m:sSubSup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 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sSubSup>
                            <m:sSubSup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  <m: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32" name="テキスト ボックス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4307" y="4982130"/>
                <a:ext cx="4246675" cy="810222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正方形/長方形 33"/>
          <p:cNvSpPr/>
          <p:nvPr/>
        </p:nvSpPr>
        <p:spPr>
          <a:xfrm>
            <a:off x="7866376" y="5185766"/>
            <a:ext cx="1476000" cy="38322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/>
          <p:cNvSpPr/>
          <p:nvPr/>
        </p:nvSpPr>
        <p:spPr>
          <a:xfrm>
            <a:off x="6281416" y="5187153"/>
            <a:ext cx="1548000" cy="38045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テキスト ボックス 35"/>
          <p:cNvSpPr txBox="1"/>
          <p:nvPr/>
        </p:nvSpPr>
        <p:spPr>
          <a:xfrm>
            <a:off x="6436698" y="5573382"/>
            <a:ext cx="12093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600" dirty="0" smtClean="0">
                <a:solidFill>
                  <a:srgbClr val="FF0000"/>
                </a:solidFill>
              </a:rPr>
              <a:t>観測尤度</a:t>
            </a:r>
            <a:endParaRPr kumimoji="1" lang="ja-JP" altLang="en-US" sz="1600" dirty="0">
              <a:solidFill>
                <a:srgbClr val="FF0000"/>
              </a:solidFill>
            </a:endParaRPr>
          </a:p>
        </p:txBody>
      </p:sp>
      <p:sp>
        <p:nvSpPr>
          <p:cNvPr id="37" name="テキスト ボックス 36"/>
          <p:cNvSpPr txBox="1"/>
          <p:nvPr/>
        </p:nvSpPr>
        <p:spPr>
          <a:xfrm>
            <a:off x="7993462" y="5572774"/>
            <a:ext cx="12253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600" dirty="0" smtClean="0">
                <a:solidFill>
                  <a:srgbClr val="00B050"/>
                </a:solidFill>
              </a:rPr>
              <a:t>動作予測</a:t>
            </a:r>
            <a:endParaRPr kumimoji="1" lang="ja-JP" altLang="en-US" sz="1600" dirty="0">
              <a:solidFill>
                <a:srgbClr val="00B05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テキスト ボックス 37"/>
              <p:cNvSpPr txBox="1"/>
              <p:nvPr/>
            </p:nvSpPr>
            <p:spPr>
              <a:xfrm>
                <a:off x="5091197" y="6512128"/>
                <a:ext cx="2202141" cy="4693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ja-JP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  <m:sup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[</m:t>
                                  </m:r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]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bSup>
                        <m:sSubSup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l-GR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bSup>
                      <m:sSubSup>
                        <m:sSubSup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bSup>
                    </m:oMath>
                  </m:oMathPara>
                </a14:m>
                <a:endParaRPr lang="en-US" altLang="ja-JP" i="1" dirty="0" smtClean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8" name="テキスト ボックス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1197" y="6512128"/>
                <a:ext cx="2202141" cy="469359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テキスト ボックス 38"/>
              <p:cNvSpPr txBox="1"/>
              <p:nvPr/>
            </p:nvSpPr>
            <p:spPr>
              <a:xfrm>
                <a:off x="5092512" y="6077352"/>
                <a:ext cx="525193" cy="34849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altLang="ja-JP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acc>
                        </m:e>
                        <m:sub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kumimoji="1" lang="ja-JP" altLang="en-US" dirty="0"/>
              </a:p>
            </p:txBody>
          </p:sp>
        </mc:Choice>
        <mc:Fallback xmlns="">
          <p:sp>
            <p:nvSpPr>
              <p:cNvPr id="39" name="テキスト ボックス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2512" y="6077352"/>
                <a:ext cx="525193" cy="348493"/>
              </a:xfrm>
              <a:prstGeom prst="rect">
                <a:avLst/>
              </a:prstGeom>
              <a:blipFill rotWithShape="0">
                <a:blip r:embed="rId10"/>
                <a:stretch>
                  <a:fillRect t="-3509" r="-3448" b="-1403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テキスト ボックス 39"/>
              <p:cNvSpPr txBox="1"/>
              <p:nvPr/>
            </p:nvSpPr>
            <p:spPr>
              <a:xfrm>
                <a:off x="1881593" y="6608308"/>
                <a:ext cx="28886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ja-JP" altLang="en-US" dirty="0"/>
              </a:p>
            </p:txBody>
          </p:sp>
        </mc:Choice>
        <mc:Fallback xmlns="">
          <p:sp>
            <p:nvSpPr>
              <p:cNvPr id="40" name="テキスト ボックス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1593" y="6608308"/>
                <a:ext cx="288862" cy="276999"/>
              </a:xfrm>
              <a:prstGeom prst="rect">
                <a:avLst/>
              </a:prstGeom>
              <a:blipFill rotWithShape="0">
                <a:blip r:embed="rId11"/>
                <a:stretch>
                  <a:fillRect l="-27660" r="-6383" b="-3111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テキスト ボックス 40"/>
              <p:cNvSpPr txBox="1"/>
              <p:nvPr/>
            </p:nvSpPr>
            <p:spPr>
              <a:xfrm>
                <a:off x="1855466" y="6075492"/>
                <a:ext cx="536374" cy="35221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acc>
                        </m:e>
                        <m:sub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kumimoji="1" lang="ja-JP" altLang="en-US" dirty="0"/>
              </a:p>
            </p:txBody>
          </p:sp>
        </mc:Choice>
        <mc:Fallback xmlns="">
          <p:sp>
            <p:nvSpPr>
              <p:cNvPr id="41" name="テキスト ボックス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5466" y="6075492"/>
                <a:ext cx="536374" cy="352212"/>
              </a:xfrm>
              <a:prstGeom prst="rect">
                <a:avLst/>
              </a:prstGeom>
              <a:blipFill rotWithShape="0">
                <a:blip r:embed="rId12"/>
                <a:stretch>
                  <a:fillRect t="-3509" r="-3409" b="-1403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正方形/長方形 41"/>
          <p:cNvSpPr/>
          <p:nvPr/>
        </p:nvSpPr>
        <p:spPr>
          <a:xfrm>
            <a:off x="5655805" y="6510047"/>
            <a:ext cx="1584000" cy="50400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テキスト ボックス 42"/>
          <p:cNvSpPr txBox="1"/>
          <p:nvPr/>
        </p:nvSpPr>
        <p:spPr>
          <a:xfrm>
            <a:off x="7364834" y="6549653"/>
            <a:ext cx="12943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200" dirty="0" smtClean="0"/>
              <a:t>動作予測</a:t>
            </a:r>
            <a:r>
              <a:rPr lang="ja-JP" altLang="en-US" sz="1200" dirty="0"/>
              <a:t>に</a:t>
            </a:r>
            <a:r>
              <a:rPr lang="ja-JP" altLang="en-US" sz="1200" dirty="0" smtClean="0"/>
              <a:t>よる</a:t>
            </a:r>
            <a:endParaRPr lang="en-US" altLang="ja-JP" sz="1200" dirty="0" smtClean="0"/>
          </a:p>
          <a:p>
            <a:pPr algn="ctr"/>
            <a:r>
              <a:rPr lang="ja-JP" altLang="en-US" sz="1200" dirty="0" smtClean="0"/>
              <a:t>不確かさの考慮</a:t>
            </a:r>
            <a:endParaRPr kumimoji="1" lang="ja-JP" altLang="en-US" sz="1200" dirty="0"/>
          </a:p>
        </p:txBody>
      </p:sp>
      <p:sp>
        <p:nvSpPr>
          <p:cNvPr id="45" name="テキスト ボックス 44"/>
          <p:cNvSpPr txBox="1"/>
          <p:nvPr/>
        </p:nvSpPr>
        <p:spPr>
          <a:xfrm>
            <a:off x="1219789" y="6066932"/>
            <a:ext cx="8320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 smtClean="0"/>
              <a:t>中心：</a:t>
            </a:r>
            <a:endParaRPr kumimoji="1" lang="ja-JP" altLang="en-US" dirty="0"/>
          </a:p>
        </p:txBody>
      </p:sp>
      <p:sp>
        <p:nvSpPr>
          <p:cNvPr id="46" name="テキスト ボックス 45"/>
          <p:cNvSpPr txBox="1"/>
          <p:nvPr/>
        </p:nvSpPr>
        <p:spPr>
          <a:xfrm>
            <a:off x="1219789" y="6562141"/>
            <a:ext cx="8320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分散</a:t>
            </a:r>
            <a:r>
              <a:rPr lang="ja-JP" altLang="en-US" dirty="0" smtClean="0"/>
              <a:t>：</a:t>
            </a:r>
            <a:endParaRPr kumimoji="1" lang="ja-JP" altLang="en-US" dirty="0"/>
          </a:p>
        </p:txBody>
      </p:sp>
      <p:sp>
        <p:nvSpPr>
          <p:cNvPr id="47" name="テキスト ボックス 46"/>
          <p:cNvSpPr txBox="1"/>
          <p:nvPr/>
        </p:nvSpPr>
        <p:spPr>
          <a:xfrm>
            <a:off x="4417195" y="6066932"/>
            <a:ext cx="8320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 smtClean="0"/>
              <a:t>中心：</a:t>
            </a:r>
            <a:endParaRPr kumimoji="1" lang="ja-JP" altLang="en-US" dirty="0"/>
          </a:p>
        </p:txBody>
      </p:sp>
      <p:sp>
        <p:nvSpPr>
          <p:cNvPr id="48" name="テキスト ボックス 47"/>
          <p:cNvSpPr txBox="1"/>
          <p:nvPr/>
        </p:nvSpPr>
        <p:spPr>
          <a:xfrm>
            <a:off x="4417195" y="6562141"/>
            <a:ext cx="8320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分散</a:t>
            </a:r>
            <a:r>
              <a:rPr lang="ja-JP" altLang="en-US" dirty="0" smtClean="0"/>
              <a:t>：</a:t>
            </a:r>
            <a:endParaRPr kumimoji="1" lang="ja-JP" altLang="en-US" dirty="0"/>
          </a:p>
        </p:txBody>
      </p:sp>
      <p:sp>
        <p:nvSpPr>
          <p:cNvPr id="49" name="正方形/長方形 48"/>
          <p:cNvSpPr/>
          <p:nvPr/>
        </p:nvSpPr>
        <p:spPr>
          <a:xfrm>
            <a:off x="1899302" y="6061373"/>
            <a:ext cx="405590" cy="38045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正方形/長方形 49"/>
          <p:cNvSpPr/>
          <p:nvPr/>
        </p:nvSpPr>
        <p:spPr>
          <a:xfrm>
            <a:off x="1880252" y="6556582"/>
            <a:ext cx="323879" cy="38045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正方形/長方形 50"/>
          <p:cNvSpPr/>
          <p:nvPr/>
        </p:nvSpPr>
        <p:spPr>
          <a:xfrm>
            <a:off x="5106855" y="6073134"/>
            <a:ext cx="423737" cy="38045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正方形/長方形 51"/>
          <p:cNvSpPr/>
          <p:nvPr/>
        </p:nvSpPr>
        <p:spPr>
          <a:xfrm>
            <a:off x="5121087" y="6556582"/>
            <a:ext cx="284526" cy="38045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テキスト ボックス 52"/>
          <p:cNvSpPr txBox="1"/>
          <p:nvPr/>
        </p:nvSpPr>
        <p:spPr>
          <a:xfrm>
            <a:off x="1222323" y="2815266"/>
            <a:ext cx="8320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 smtClean="0"/>
              <a:t>中心：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テキスト ボックス 53"/>
              <p:cNvSpPr txBox="1"/>
              <p:nvPr/>
            </p:nvSpPr>
            <p:spPr>
              <a:xfrm>
                <a:off x="1904354" y="2832858"/>
                <a:ext cx="1798762" cy="3449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altLang="ja-JP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sup>
                      </m:sSubSup>
                      <m:r>
                        <a:rPr lang="en-US" altLang="ja-JP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ja-JP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  <m:r>
                        <a:rPr lang="en-US" altLang="ja-JP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sup>
                      </m:sSubSup>
                      <m:r>
                        <a:rPr lang="en-US" altLang="ja-JP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ja-JP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54" name="テキスト ボックス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4354" y="2832858"/>
                <a:ext cx="1798762" cy="344903"/>
              </a:xfrm>
              <a:prstGeom prst="rect">
                <a:avLst/>
              </a:prstGeom>
              <a:blipFill rotWithShape="0">
                <a:blip r:embed="rId13"/>
                <a:stretch>
                  <a:fillRect l="-1356" t="-3571" r="-4407" b="-2678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テキスト ボックス 54"/>
          <p:cNvSpPr txBox="1"/>
          <p:nvPr/>
        </p:nvSpPr>
        <p:spPr>
          <a:xfrm>
            <a:off x="1218478" y="3295604"/>
            <a:ext cx="8320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 smtClean="0"/>
              <a:t>分散：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テキスト ボックス 55"/>
              <p:cNvSpPr txBox="1"/>
              <p:nvPr/>
            </p:nvSpPr>
            <p:spPr>
              <a:xfrm>
                <a:off x="1919559" y="3341771"/>
                <a:ext cx="2841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ja-JP" altLang="en-US" dirty="0"/>
              </a:p>
            </p:txBody>
          </p:sp>
        </mc:Choice>
        <mc:Fallback xmlns="">
          <p:sp>
            <p:nvSpPr>
              <p:cNvPr id="56" name="テキスト ボックス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9559" y="3341771"/>
                <a:ext cx="284180" cy="276999"/>
              </a:xfrm>
              <a:prstGeom prst="rect">
                <a:avLst/>
              </a:prstGeom>
              <a:blipFill rotWithShape="0">
                <a:blip r:embed="rId14"/>
                <a:stretch>
                  <a:fillRect l="-19149" r="-4255" b="-1304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正方形/長方形 56"/>
          <p:cNvSpPr/>
          <p:nvPr/>
        </p:nvSpPr>
        <p:spPr>
          <a:xfrm>
            <a:off x="1916910" y="2809707"/>
            <a:ext cx="387982" cy="380451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テキスト ボックス 58"/>
          <p:cNvSpPr txBox="1"/>
          <p:nvPr/>
        </p:nvSpPr>
        <p:spPr>
          <a:xfrm>
            <a:off x="4327888" y="2815266"/>
            <a:ext cx="8320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 smtClean="0"/>
              <a:t>中心：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テキスト ボックス 59"/>
              <p:cNvSpPr txBox="1"/>
              <p:nvPr/>
            </p:nvSpPr>
            <p:spPr>
              <a:xfrm>
                <a:off x="5030922" y="2826391"/>
                <a:ext cx="2636106" cy="3470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ja-JP" alt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bSup>
                      <m:r>
                        <a:rPr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sup>
                      </m:sSubSup>
                      <m:r>
                        <a:rPr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bSup>
                      <m:r>
                        <a:rPr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ja-JP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</m:acc>
                        </m:e>
                        <m:sub>
                          <m: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ja-JP" altLang="en-US" dirty="0"/>
              </a:p>
            </p:txBody>
          </p:sp>
        </mc:Choice>
        <mc:Fallback xmlns="">
          <p:sp>
            <p:nvSpPr>
              <p:cNvPr id="60" name="テキスト ボックス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0922" y="2826391"/>
                <a:ext cx="2636106" cy="347083"/>
              </a:xfrm>
              <a:prstGeom prst="rect">
                <a:avLst/>
              </a:prstGeom>
              <a:blipFill rotWithShape="0">
                <a:blip r:embed="rId15"/>
                <a:stretch>
                  <a:fillRect l="-1617" t="-3509" r="-5081" b="-2456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テキスト ボックス 60"/>
          <p:cNvSpPr txBox="1"/>
          <p:nvPr/>
        </p:nvSpPr>
        <p:spPr>
          <a:xfrm>
            <a:off x="4324043" y="3295604"/>
            <a:ext cx="8320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 smtClean="0"/>
              <a:t>分散：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テキスト ボックス 61"/>
              <p:cNvSpPr txBox="1"/>
              <p:nvPr/>
            </p:nvSpPr>
            <p:spPr>
              <a:xfrm>
                <a:off x="5025124" y="3304869"/>
                <a:ext cx="2416815" cy="3508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ja-JP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l-GR" altLang="ja-JP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bSup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bSup>
                      <m:sSubSup>
                        <m:sSubSup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bSup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)</m:t>
                      </m:r>
                      <m:sSub>
                        <m:sSubPr>
                          <m:ctrlP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ja-JP" altLang="en-US" dirty="0"/>
              </a:p>
            </p:txBody>
          </p:sp>
        </mc:Choice>
        <mc:Fallback xmlns="">
          <p:sp>
            <p:nvSpPr>
              <p:cNvPr id="62" name="テキスト ボックス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5124" y="3304869"/>
                <a:ext cx="2416815" cy="350802"/>
              </a:xfrm>
              <a:prstGeom prst="rect">
                <a:avLst/>
              </a:prstGeom>
              <a:blipFill rotWithShape="0">
                <a:blip r:embed="rId16"/>
                <a:stretch>
                  <a:fillRect l="-252" t="-3448" b="-2241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正方形/長方形 63"/>
          <p:cNvSpPr/>
          <p:nvPr/>
        </p:nvSpPr>
        <p:spPr>
          <a:xfrm>
            <a:off x="7129627" y="3290045"/>
            <a:ext cx="288000" cy="380451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テキスト ボックス 64"/>
              <p:cNvSpPr txBox="1"/>
              <p:nvPr/>
            </p:nvSpPr>
            <p:spPr>
              <a:xfrm>
                <a:off x="8935698" y="3175782"/>
                <a:ext cx="1096647" cy="2120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ja-JP" sz="11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ja-JP" sz="11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altLang="ja-JP" sz="11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altLang="ja-JP" sz="1100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altLang="ja-JP" sz="11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ja-JP" sz="1100" i="1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bSup>
                    <m:r>
                      <a:rPr lang="en-US" altLang="ja-JP" sz="1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ja-JP" sz="1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ja-JP" sz="1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sSubSup>
                      <m:sSubSupPr>
                        <m:ctrlPr>
                          <a:rPr lang="en-US" altLang="ja-JP" sz="11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ja-JP" sz="11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ja-JP" sz="1100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  <m:sup>
                        <m:r>
                          <a:rPr lang="en-US" altLang="ja-JP" sz="1100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altLang="ja-JP" sz="11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ja-JP" sz="1100" i="1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bSup>
                    <m:sSubSup>
                      <m:sSubSupPr>
                        <m:ctrlPr>
                          <a:rPr lang="en-US" altLang="ja-JP" sz="1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ja-JP" sz="1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altLang="ja-JP" sz="1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altLang="ja-JP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bSup>
                  </m:oMath>
                </a14:m>
                <a:r>
                  <a:rPr kumimoji="1" lang="en-US" altLang="ja-JP" sz="1100" dirty="0" smtClean="0"/>
                  <a:t>,</a:t>
                </a:r>
                <a:endParaRPr kumimoji="1" lang="ja-JP" altLang="en-US" sz="1100" dirty="0"/>
              </a:p>
            </p:txBody>
          </p:sp>
        </mc:Choice>
        <mc:Fallback xmlns="">
          <p:sp>
            <p:nvSpPr>
              <p:cNvPr id="65" name="テキスト ボックス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5698" y="3175782"/>
                <a:ext cx="1096647" cy="212046"/>
              </a:xfrm>
              <a:prstGeom prst="rect">
                <a:avLst/>
              </a:prstGeom>
              <a:blipFill rotWithShape="0">
                <a:blip r:embed="rId17"/>
                <a:stretch>
                  <a:fillRect l="-4444" t="-8571" r="-6667" b="-3428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テキスト ボックス 65"/>
              <p:cNvSpPr txBox="1"/>
              <p:nvPr/>
            </p:nvSpPr>
            <p:spPr>
              <a:xfrm>
                <a:off x="8935698" y="3446978"/>
                <a:ext cx="1044439" cy="21287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11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ja-JP" sz="11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ja-JP" sz="11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</m:acc>
                        </m:e>
                        <m:sub>
                          <m:r>
                            <a:rPr lang="en-US" altLang="ja-JP" sz="11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ja-JP" sz="11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ja-JP" sz="11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altLang="ja-JP" sz="11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altLang="ja-JP" sz="11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ja-JP" sz="11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ja-JP" sz="11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ja-JP" sz="11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lang="en-US" altLang="ja-JP" sz="11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</m:t>
                          </m:r>
                          <m:r>
                            <a:rPr lang="en-US" altLang="ja-JP" sz="11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ja-JP" sz="11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]</m:t>
                          </m:r>
                        </m:sup>
                      </m:sSubSup>
                      <m:r>
                        <a:rPr lang="en-US" altLang="ja-JP" sz="1100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ja-JP" sz="11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ja-JP" sz="11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ja-JP" sz="11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ja-JP" sz="11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ja-JP" sz="11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ja-JP" altLang="en-US" sz="1100" dirty="0"/>
              </a:p>
            </p:txBody>
          </p:sp>
        </mc:Choice>
        <mc:Fallback xmlns="">
          <p:sp>
            <p:nvSpPr>
              <p:cNvPr id="66" name="テキスト ボックス 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5698" y="3446978"/>
                <a:ext cx="1044439" cy="212879"/>
              </a:xfrm>
              <a:prstGeom prst="rect">
                <a:avLst/>
              </a:prstGeom>
              <a:blipFill rotWithShape="0">
                <a:blip r:embed="rId18"/>
                <a:stretch>
                  <a:fillRect l="-585" t="-5714" r="-7018" b="-2285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正方形/長方形 66"/>
          <p:cNvSpPr/>
          <p:nvPr/>
        </p:nvSpPr>
        <p:spPr>
          <a:xfrm>
            <a:off x="6337726" y="2809707"/>
            <a:ext cx="1300493" cy="38045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8" name="正方形/長方形 67"/>
          <p:cNvSpPr/>
          <p:nvPr/>
        </p:nvSpPr>
        <p:spPr>
          <a:xfrm>
            <a:off x="6196674" y="3290045"/>
            <a:ext cx="828000" cy="38045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テキスト ボックス 68"/>
              <p:cNvSpPr txBox="1"/>
              <p:nvPr/>
            </p:nvSpPr>
            <p:spPr>
              <a:xfrm>
                <a:off x="7756063" y="-316952"/>
                <a:ext cx="3383619" cy="5627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ja-JP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l-GR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bSup>
                      <m:r>
                        <a:rPr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altLang="ja-JP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ja-JP" i="1">
                                              <a:latin typeface="Cambria Math" panose="02040503050406030204" pitchFamily="18" charset="0"/>
                                            </a:rPr>
                                            <m:t>𝐻</m:t>
                                          </m:r>
                                        </m:e>
                                        <m:sub>
                                          <m:r>
                                            <a:rPr lang="en-US" altLang="ja-JP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  <m:sup>
                                          <m:r>
                                            <a:rPr lang="en-US" altLang="ja-JP" i="1">
                                              <a:latin typeface="Cambria Math" panose="02040503050406030204" pitchFamily="18" charset="0"/>
                                            </a:rPr>
                                            <m:t>[</m:t>
                                          </m:r>
                                          <m:r>
                                            <a:rPr lang="en-US" altLang="ja-JP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  <m:r>
                                            <a:rPr lang="en-US" altLang="ja-JP" i="1">
                                              <a:latin typeface="Cambria Math" panose="02040503050406030204" pitchFamily="18" charset="0"/>
                                            </a:rPr>
                                            <m:t>]</m:t>
                                          </m:r>
                                        </m:sup>
                                      </m:sSubSup>
                                    </m:e>
                                  </m:d>
                                </m:e>
                                <m:sup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bSup>
                                <m:sSubSup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  <m:sup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bSup>
                              <m:sSubSup>
                                <m:sSubSup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  <m:sup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[</m:t>
                                  </m:r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]</m:t>
                                  </m:r>
                                </m:sup>
                              </m:sSubSup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  <m:sup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kumimoji="1" lang="ja-JP" altLang="en-US" dirty="0"/>
              </a:p>
            </p:txBody>
          </p:sp>
        </mc:Choice>
        <mc:Fallback xmlns="">
          <p:sp>
            <p:nvSpPr>
              <p:cNvPr id="69" name="テキスト ボックス 6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6063" y="-316952"/>
                <a:ext cx="3383619" cy="562718"/>
              </a:xfrm>
              <a:prstGeom prst="rect">
                <a:avLst/>
              </a:prstGeom>
              <a:blipFill rotWithShape="0"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テキスト ボックス 69"/>
              <p:cNvSpPr txBox="1"/>
              <p:nvPr/>
            </p:nvSpPr>
            <p:spPr>
              <a:xfrm>
                <a:off x="4790394" y="2166427"/>
                <a:ext cx="1801006" cy="3470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ja-JP" alt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sSubSup>
                        <m:sSubSup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ja-JP" alt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bSup>
                      <m:r>
                        <a:rPr lang="en-US" altLang="ja-JP" i="1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l-GR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bSup>
                      <m:r>
                        <a:rPr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70" name="テキスト ボックス 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0394" y="2166427"/>
                <a:ext cx="1801006" cy="347083"/>
              </a:xfrm>
              <a:prstGeom prst="rect">
                <a:avLst/>
              </a:prstGeom>
              <a:blipFill rotWithShape="0">
                <a:blip r:embed="rId20"/>
                <a:stretch>
                  <a:fillRect l="-678" t="-3509" r="-4746" b="-2456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フリーフォーム 2"/>
          <p:cNvSpPr/>
          <p:nvPr/>
        </p:nvSpPr>
        <p:spPr>
          <a:xfrm>
            <a:off x="2036445" y="2686050"/>
            <a:ext cx="3800475" cy="133350"/>
          </a:xfrm>
          <a:custGeom>
            <a:avLst/>
            <a:gdLst>
              <a:gd name="connsiteX0" fmla="*/ 0 w 3800475"/>
              <a:gd name="connsiteY0" fmla="*/ 123825 h 133350"/>
              <a:gd name="connsiteX1" fmla="*/ 0 w 3800475"/>
              <a:gd name="connsiteY1" fmla="*/ 0 h 133350"/>
              <a:gd name="connsiteX2" fmla="*/ 3800475 w 3800475"/>
              <a:gd name="connsiteY2" fmla="*/ 0 h 133350"/>
              <a:gd name="connsiteX3" fmla="*/ 3800475 w 3800475"/>
              <a:gd name="connsiteY3" fmla="*/ 133350 h 133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00475" h="133350">
                <a:moveTo>
                  <a:pt x="0" y="123825"/>
                </a:moveTo>
                <a:lnTo>
                  <a:pt x="0" y="0"/>
                </a:lnTo>
                <a:lnTo>
                  <a:pt x="3800475" y="0"/>
                </a:lnTo>
                <a:lnTo>
                  <a:pt x="3800475" y="133350"/>
                </a:lnTo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1" name="フリーフォーム 70"/>
          <p:cNvSpPr/>
          <p:nvPr/>
        </p:nvSpPr>
        <p:spPr>
          <a:xfrm flipV="1">
            <a:off x="2036444" y="3670770"/>
            <a:ext cx="5256000" cy="133350"/>
          </a:xfrm>
          <a:custGeom>
            <a:avLst/>
            <a:gdLst>
              <a:gd name="connsiteX0" fmla="*/ 0 w 3800475"/>
              <a:gd name="connsiteY0" fmla="*/ 123825 h 133350"/>
              <a:gd name="connsiteX1" fmla="*/ 0 w 3800475"/>
              <a:gd name="connsiteY1" fmla="*/ 0 h 133350"/>
              <a:gd name="connsiteX2" fmla="*/ 3800475 w 3800475"/>
              <a:gd name="connsiteY2" fmla="*/ 0 h 133350"/>
              <a:gd name="connsiteX3" fmla="*/ 3800475 w 3800475"/>
              <a:gd name="connsiteY3" fmla="*/ 133350 h 133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00475" h="133350">
                <a:moveTo>
                  <a:pt x="0" y="123825"/>
                </a:moveTo>
                <a:lnTo>
                  <a:pt x="0" y="0"/>
                </a:lnTo>
                <a:lnTo>
                  <a:pt x="3800475" y="0"/>
                </a:lnTo>
                <a:lnTo>
                  <a:pt x="3800475" y="133350"/>
                </a:lnTo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2" name="正方形/長方形 71"/>
          <p:cNvSpPr/>
          <p:nvPr/>
        </p:nvSpPr>
        <p:spPr>
          <a:xfrm>
            <a:off x="1917649" y="3290045"/>
            <a:ext cx="288000" cy="380451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3" name="テキスト ボックス 72"/>
          <p:cNvSpPr txBox="1"/>
          <p:nvPr/>
        </p:nvSpPr>
        <p:spPr>
          <a:xfrm>
            <a:off x="7552662" y="2784734"/>
            <a:ext cx="12643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200" dirty="0" smtClean="0"/>
              <a:t>観測更新</a:t>
            </a:r>
            <a:endParaRPr lang="en-US" altLang="ja-JP" sz="1200" dirty="0" smtClean="0"/>
          </a:p>
          <a:p>
            <a:pPr algn="ctr"/>
            <a:r>
              <a:rPr kumimoji="1" lang="ja-JP" altLang="en-US" sz="1200" dirty="0" smtClean="0"/>
              <a:t>による修正項</a:t>
            </a:r>
            <a:endParaRPr kumimoji="1" lang="ja-JP" altLang="en-US" sz="1200" dirty="0"/>
          </a:p>
        </p:txBody>
      </p:sp>
      <p:sp>
        <p:nvSpPr>
          <p:cNvPr id="74" name="正方形/長方形 73"/>
          <p:cNvSpPr/>
          <p:nvPr/>
        </p:nvSpPr>
        <p:spPr>
          <a:xfrm>
            <a:off x="7709994" y="2809707"/>
            <a:ext cx="971626" cy="38823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5" name="正方形/長方形 74"/>
          <p:cNvSpPr/>
          <p:nvPr/>
        </p:nvSpPr>
        <p:spPr>
          <a:xfrm>
            <a:off x="7450839" y="6512128"/>
            <a:ext cx="1106422" cy="469359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テキスト ボックス 75"/>
              <p:cNvSpPr txBox="1"/>
              <p:nvPr/>
            </p:nvSpPr>
            <p:spPr>
              <a:xfrm>
                <a:off x="5265154" y="1846100"/>
                <a:ext cx="1546834" cy="2533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11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lang="en-US" altLang="ja-JP" sz="11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ja-JP" altLang="en-US" sz="11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r>
                        <a:rPr lang="en-US" altLang="ja-JP" sz="11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ja-JP" sz="11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11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ja-JP" sz="11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ja-JP" sz="11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r>
                        <a:rPr lang="en-US" altLang="ja-JP" sz="11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ja-JP" sz="11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ja-JP" sz="11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ja-JP" sz="11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altLang="ja-JP" sz="11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ja-JP" sz="11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b>
                            <m: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ja-JP" sz="11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sz="11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altLang="ja-JP" sz="11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ja-JP" sz="11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11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ja-JP" sz="11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altLang="ja-JP" sz="11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ja-JP" sz="11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11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altLang="ja-JP" sz="11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ja-JP" sz="11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ja-JP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6" name="テキスト ボックス 7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5154" y="1846100"/>
                <a:ext cx="1546834" cy="253339"/>
              </a:xfrm>
              <a:prstGeom prst="rect">
                <a:avLst/>
              </a:prstGeom>
              <a:blipFill rotWithShape="0">
                <a:blip r:embed="rId21"/>
                <a:stretch>
                  <a:fillRect l="-395" r="-3162" b="-975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テキスト ボックス 76"/>
              <p:cNvSpPr txBox="1"/>
              <p:nvPr/>
            </p:nvSpPr>
            <p:spPr>
              <a:xfrm>
                <a:off x="7725849" y="1846100"/>
                <a:ext cx="1476302" cy="2533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110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lang="ja-JP" altLang="en-US" sz="11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r>
                        <a:rPr lang="en-US" altLang="ja-JP" sz="11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ja-JP" sz="11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11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ja-JP" sz="11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ja-JP" sz="11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r>
                        <a:rPr lang="en-US" altLang="ja-JP" sz="11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altLang="ja-JP" sz="11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ja-JP" sz="11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ja-JP" sz="11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ja-JP" sz="11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ja-JP" sz="11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  <m: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ja-JP" sz="11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sz="11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altLang="ja-JP" sz="11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ja-JP" sz="11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11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ja-JP" sz="11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altLang="ja-JP" sz="11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ja-JP" sz="11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11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ja-JP" sz="11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ja-JP" sz="11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ja-JP" altLang="en-US" sz="11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77" name="テキスト ボックス 7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5849" y="1846100"/>
                <a:ext cx="1476302" cy="253339"/>
              </a:xfrm>
              <a:prstGeom prst="rect">
                <a:avLst/>
              </a:prstGeom>
              <a:blipFill rotWithShape="0">
                <a:blip r:embed="rId22"/>
                <a:stretch>
                  <a:fillRect l="-823" r="-2881" b="-975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8" name="テキスト ボックス 77"/>
          <p:cNvSpPr txBox="1"/>
          <p:nvPr/>
        </p:nvSpPr>
        <p:spPr>
          <a:xfrm>
            <a:off x="1487120" y="1338114"/>
            <a:ext cx="12253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600" dirty="0" smtClean="0">
                <a:solidFill>
                  <a:srgbClr val="00B050"/>
                </a:solidFill>
              </a:rPr>
              <a:t>動作予測</a:t>
            </a:r>
            <a:endParaRPr kumimoji="1" lang="ja-JP" altLang="en-US" sz="1600" dirty="0">
              <a:solidFill>
                <a:srgbClr val="00B05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テキスト ボックス 78"/>
              <p:cNvSpPr txBox="1"/>
              <p:nvPr/>
            </p:nvSpPr>
            <p:spPr>
              <a:xfrm>
                <a:off x="2527405" y="1380722"/>
                <a:ext cx="1476302" cy="2533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110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lang="ja-JP" altLang="en-US" sz="110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r>
                        <a:rPr lang="en-US" altLang="ja-JP" sz="11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ja-JP" sz="11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11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ja-JP" sz="11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ja-JP" sz="11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r>
                        <a:rPr lang="en-US" altLang="ja-JP" sz="11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altLang="ja-JP" sz="11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ja-JP" sz="11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ja-JP" sz="11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ja-JP" sz="11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ja-JP" sz="11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  <m: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ja-JP" sz="11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sz="11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altLang="ja-JP" sz="11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ja-JP" sz="11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11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ja-JP" sz="11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altLang="ja-JP" sz="11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ja-JP" sz="11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11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ja-JP" sz="11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ja-JP" sz="11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ja-JP" altLang="en-US" sz="11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79" name="テキスト ボックス 7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7405" y="1380722"/>
                <a:ext cx="1476302" cy="253339"/>
              </a:xfrm>
              <a:prstGeom prst="rect">
                <a:avLst/>
              </a:prstGeom>
              <a:blipFill rotWithShape="0">
                <a:blip r:embed="rId23"/>
                <a:stretch>
                  <a:fillRect l="-826" r="-3306" b="-714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0" name="テキスト ボックス 79"/>
          <p:cNvSpPr txBox="1"/>
          <p:nvPr/>
        </p:nvSpPr>
        <p:spPr>
          <a:xfrm>
            <a:off x="7559921" y="3280113"/>
            <a:ext cx="12643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200" dirty="0" err="1" smtClean="0"/>
              <a:t>FastSLAM</a:t>
            </a:r>
            <a:r>
              <a:rPr lang="en-US" altLang="ja-JP" sz="1200" dirty="0" smtClean="0"/>
              <a:t> 1.0</a:t>
            </a:r>
          </a:p>
          <a:p>
            <a:pPr algn="ctr"/>
            <a:r>
              <a:rPr kumimoji="1" lang="ja-JP" altLang="en-US" sz="1200" dirty="0" smtClean="0"/>
              <a:t>との共通項</a:t>
            </a:r>
            <a:endParaRPr kumimoji="1" lang="ja-JP" altLang="en-US" sz="1200" dirty="0"/>
          </a:p>
        </p:txBody>
      </p:sp>
      <p:sp>
        <p:nvSpPr>
          <p:cNvPr id="81" name="正方形/長方形 80"/>
          <p:cNvSpPr/>
          <p:nvPr/>
        </p:nvSpPr>
        <p:spPr>
          <a:xfrm>
            <a:off x="7717253" y="3305086"/>
            <a:ext cx="971626" cy="388234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2" name="テキスト ボックス 81"/>
          <p:cNvSpPr txBox="1"/>
          <p:nvPr/>
        </p:nvSpPr>
        <p:spPr>
          <a:xfrm>
            <a:off x="7296665" y="6043443"/>
            <a:ext cx="12643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200" dirty="0" err="1" smtClean="0"/>
              <a:t>FastSLAM</a:t>
            </a:r>
            <a:r>
              <a:rPr lang="en-US" altLang="ja-JP" sz="1200" dirty="0" smtClean="0"/>
              <a:t> 1.0</a:t>
            </a:r>
          </a:p>
          <a:p>
            <a:pPr algn="ctr"/>
            <a:r>
              <a:rPr kumimoji="1" lang="ja-JP" altLang="en-US" sz="1200" dirty="0" smtClean="0"/>
              <a:t>との共通項</a:t>
            </a:r>
            <a:endParaRPr kumimoji="1" lang="ja-JP" altLang="en-US" sz="1200" dirty="0"/>
          </a:p>
        </p:txBody>
      </p:sp>
      <p:sp>
        <p:nvSpPr>
          <p:cNvPr id="83" name="正方形/長方形 82"/>
          <p:cNvSpPr/>
          <p:nvPr/>
        </p:nvSpPr>
        <p:spPr>
          <a:xfrm>
            <a:off x="7446377" y="6068416"/>
            <a:ext cx="971626" cy="38823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1" name="直線コネクタ 10"/>
          <p:cNvCxnSpPr/>
          <p:nvPr/>
        </p:nvCxnSpPr>
        <p:spPr>
          <a:xfrm>
            <a:off x="1131025" y="2580185"/>
            <a:ext cx="9601200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線コネクタ 83"/>
          <p:cNvCxnSpPr/>
          <p:nvPr/>
        </p:nvCxnSpPr>
        <p:spPr>
          <a:xfrm>
            <a:off x="1131025" y="5980206"/>
            <a:ext cx="9601200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正方形/長方形 84"/>
          <p:cNvSpPr/>
          <p:nvPr/>
        </p:nvSpPr>
        <p:spPr>
          <a:xfrm>
            <a:off x="5707401" y="2817028"/>
            <a:ext cx="396000" cy="380451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4" name="直線コネクタ 13"/>
          <p:cNvCxnSpPr/>
          <p:nvPr/>
        </p:nvCxnSpPr>
        <p:spPr>
          <a:xfrm>
            <a:off x="2304892" y="6425845"/>
            <a:ext cx="280196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線コネクタ 85"/>
          <p:cNvCxnSpPr/>
          <p:nvPr/>
        </p:nvCxnSpPr>
        <p:spPr>
          <a:xfrm>
            <a:off x="2202852" y="6908893"/>
            <a:ext cx="2916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左中かっこ 21"/>
          <p:cNvSpPr/>
          <p:nvPr/>
        </p:nvSpPr>
        <p:spPr>
          <a:xfrm>
            <a:off x="8811433" y="2768538"/>
            <a:ext cx="108000" cy="93600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テキスト ボックス 86"/>
              <p:cNvSpPr txBox="1"/>
              <p:nvPr/>
            </p:nvSpPr>
            <p:spPr>
              <a:xfrm>
                <a:off x="8935698" y="2809573"/>
                <a:ext cx="1787522" cy="34515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ja-JP" sz="11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ja-JP" sz="11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altLang="ja-JP" sz="11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altLang="ja-JP" sz="1100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altLang="ja-JP" sz="11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ja-JP" sz="1100" i="1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bSup>
                      <m:r>
                        <a:rPr lang="en-US" altLang="ja-JP" sz="11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ja-JP" sz="11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11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sSub>
                            <m:sSubPr>
                              <m:ctrlPr>
                                <a:rPr lang="en-US" altLang="ja-JP" sz="11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ja-JP" sz="11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sub>
                      </m:sSub>
                      <m:sSub>
                        <m:sSubPr>
                          <m:ctrlPr>
                            <a:rPr lang="en-US" altLang="ja-JP" sz="11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altLang="ja-JP" sz="11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sz="11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  <m:d>
                                <m:dPr>
                                  <m:ctrlPr>
                                    <a:rPr lang="en-US" altLang="ja-JP" sz="11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altLang="ja-JP" sz="11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ja-JP" sz="11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en-US" altLang="ja-JP" sz="11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altLang="ja-JP" sz="11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  <m:sup>
                                      <m:d>
                                        <m:dPr>
                                          <m:begChr m:val="["/>
                                          <m:endChr m:val="]"/>
                                          <m:ctrlPr>
                                            <a:rPr lang="en-US" altLang="ja-JP" sz="11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ja-JP" sz="11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</m:d>
                                    </m:sup>
                                  </m:sSubSup>
                                  <m:r>
                                    <a:rPr lang="en-US" altLang="ja-JP" sz="11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altLang="ja-JP" sz="11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ja-JP" sz="11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ja-JP" sz="11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  <m:sub>
                          <m:sSub>
                            <m:sSubPr>
                              <m:ctrlPr>
                                <a:rPr lang="en-US" altLang="ja-JP" sz="11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11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ja-JP" sz="11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ja-JP" sz="11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altLang="ja-JP" sz="11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ja-JP" sz="11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ja-JP" sz="11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ja-JP" sz="11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sub>
                      </m:sSub>
                      <m:r>
                        <a:rPr lang="en-US" altLang="ja-JP" sz="11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kumimoji="1" lang="ja-JP" altLang="en-US" sz="1100" dirty="0"/>
              </a:p>
            </p:txBody>
          </p:sp>
        </mc:Choice>
        <mc:Fallback xmlns="">
          <p:sp>
            <p:nvSpPr>
              <p:cNvPr id="87" name="テキスト ボックス 8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5698" y="2809573"/>
                <a:ext cx="1787522" cy="345159"/>
              </a:xfrm>
              <a:prstGeom prst="rect">
                <a:avLst/>
              </a:prstGeom>
              <a:blipFill rotWithShape="0">
                <a:blip r:embed="rId24"/>
                <a:stretch>
                  <a:fillRect l="-1706" t="-191228" r="-10922" b="-26315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四角形吹き出し 1"/>
          <p:cNvSpPr/>
          <p:nvPr/>
        </p:nvSpPr>
        <p:spPr>
          <a:xfrm>
            <a:off x="7364834" y="2198094"/>
            <a:ext cx="3005947" cy="347083"/>
          </a:xfrm>
          <a:prstGeom prst="wedgeRectCallout">
            <a:avLst>
              <a:gd name="adj1" fmla="val -52225"/>
              <a:gd name="adj2" fmla="val 102749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 smtClean="0"/>
              <a:t>中心も分散も更新 </a:t>
            </a:r>
            <a:r>
              <a:rPr lang="en-US" altLang="ja-JP" dirty="0" smtClean="0"/>
              <a:t>(EKF </a:t>
            </a:r>
            <a:r>
              <a:rPr lang="ja-JP" altLang="en-US" dirty="0" smtClean="0"/>
              <a:t>相当</a:t>
            </a:r>
            <a:r>
              <a:rPr lang="en-US" altLang="ja-JP" dirty="0" smtClean="0"/>
              <a:t>)</a:t>
            </a:r>
          </a:p>
        </p:txBody>
      </p:sp>
      <p:sp>
        <p:nvSpPr>
          <p:cNvPr id="88" name="四角形吹き出し 87"/>
          <p:cNvSpPr/>
          <p:nvPr/>
        </p:nvSpPr>
        <p:spPr>
          <a:xfrm>
            <a:off x="8883368" y="6035708"/>
            <a:ext cx="1804015" cy="677684"/>
          </a:xfrm>
          <a:prstGeom prst="wedgeRectCallout">
            <a:avLst>
              <a:gd name="adj1" fmla="val -63418"/>
              <a:gd name="adj2" fmla="val 10359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 smtClean="0"/>
              <a:t>中心はそのまま</a:t>
            </a:r>
            <a:endParaRPr lang="en-US" altLang="ja-JP" dirty="0" smtClean="0"/>
          </a:p>
          <a:p>
            <a:pPr algn="ctr"/>
            <a:r>
              <a:rPr lang="ja-JP" altLang="en-US" dirty="0" smtClean="0"/>
              <a:t>分散だけ修正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446126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" name="表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7322969"/>
              </p:ext>
            </p:extLst>
          </p:nvPr>
        </p:nvGraphicFramePr>
        <p:xfrm>
          <a:off x="120214" y="465130"/>
          <a:ext cx="13646586" cy="93233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0138"/>
                <a:gridCol w="6563148"/>
                <a:gridCol w="6083300"/>
              </a:tblGrid>
              <a:tr h="440371"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b="0" dirty="0" err="1" smtClean="0">
                          <a:solidFill>
                            <a:schemeClr val="tx1"/>
                          </a:solidFill>
                        </a:rPr>
                        <a:t>FastSLAM</a:t>
                      </a:r>
                      <a:r>
                        <a:rPr kumimoji="1" lang="en-US" altLang="ja-JP" b="0" dirty="0" smtClean="0">
                          <a:solidFill>
                            <a:schemeClr val="tx1"/>
                          </a:solidFill>
                        </a:rPr>
                        <a:t> 2.0</a:t>
                      </a:r>
                      <a:r>
                        <a:rPr kumimoji="1" lang="ja-JP" altLang="en-US" b="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kumimoji="1" lang="en-US" altLang="ja-JP" b="0" baseline="0" dirty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kumimoji="1" lang="ja-JP" altLang="en-US" b="0" baseline="0" dirty="0" smtClean="0">
                          <a:solidFill>
                            <a:schemeClr val="tx1"/>
                          </a:solidFill>
                        </a:rPr>
                        <a:t>ランドマークベース </a:t>
                      </a:r>
                      <a:r>
                        <a:rPr kumimoji="1" lang="en-US" altLang="ja-JP" b="0" baseline="0" dirty="0" smtClean="0">
                          <a:solidFill>
                            <a:schemeClr val="tx1"/>
                          </a:solidFill>
                        </a:rPr>
                        <a:t>in Probabilistic Robotics)</a:t>
                      </a:r>
                      <a:endParaRPr kumimoji="1" lang="ja-JP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b="0" dirty="0" err="1" smtClean="0">
                          <a:solidFill>
                            <a:schemeClr val="tx1"/>
                          </a:solidFill>
                        </a:rPr>
                        <a:t>FastSLAM</a:t>
                      </a:r>
                      <a:r>
                        <a:rPr kumimoji="1" lang="en-US" altLang="ja-JP" b="0" dirty="0" smtClean="0">
                          <a:solidFill>
                            <a:schemeClr val="tx1"/>
                          </a:solidFill>
                        </a:rPr>
                        <a:t> 2.0</a:t>
                      </a:r>
                      <a:r>
                        <a:rPr kumimoji="1" lang="ja-JP" altLang="en-US" b="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kumimoji="1" lang="en-US" altLang="ja-JP" b="0" baseline="0" dirty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kumimoji="1" lang="ja-JP" altLang="en-US" b="0" baseline="0" dirty="0" smtClean="0">
                          <a:solidFill>
                            <a:schemeClr val="tx1"/>
                          </a:solidFill>
                        </a:rPr>
                        <a:t>格子ベース </a:t>
                      </a:r>
                      <a:r>
                        <a:rPr kumimoji="1" lang="en-US" altLang="ja-JP" b="0" baseline="0" dirty="0" smtClean="0">
                          <a:solidFill>
                            <a:schemeClr val="tx1"/>
                          </a:solidFill>
                        </a:rPr>
                        <a:t>by Giorgio et al.)</a:t>
                      </a:r>
                      <a:endParaRPr kumimoji="1" lang="ja-JP" altLang="en-US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94919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600" dirty="0" smtClean="0"/>
                        <a:t>提案分布</a:t>
                      </a:r>
                      <a:endParaRPr kumimoji="1" lang="ja-JP" altLang="en-US" sz="1600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93382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600" dirty="0" smtClean="0"/>
                        <a:t>重み</a:t>
                      </a:r>
                      <a:endParaRPr kumimoji="1" lang="ja-JP" altLang="en-US" sz="1600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6" name="テキスト ボックス 15"/>
              <p:cNvSpPr txBox="1"/>
              <p:nvPr/>
            </p:nvSpPr>
            <p:spPr>
              <a:xfrm>
                <a:off x="1613086" y="1424293"/>
                <a:ext cx="3466655" cy="3484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ja-JP" alt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e>
                        <m:sup>
                          <m:r>
                            <a:rPr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</m:t>
                          </m:r>
                          <m:r>
                            <a:rPr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  <m:r>
                        <a:rPr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ja-JP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sSubSup>
                        <m:sSubSupPr>
                          <m:ctrlP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]</m:t>
                          </m:r>
                        </m:sup>
                      </m:sSubSup>
                      <m:r>
                        <a:rPr lang="en-US" altLang="ja-JP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 </m:t>
                      </m:r>
                      <m:r>
                        <a:rPr lang="en-US" altLang="ja-JP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altLang="ja-JP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ja-JP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sSubSup>
                        <m:sSubSup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sup>
                      </m:sSubSup>
                      <m:r>
                        <a:rPr lang="en-US" altLang="ja-JP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ja-JP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16" name="テキスト ボックス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3086" y="1424293"/>
                <a:ext cx="3466655" cy="348493"/>
              </a:xfrm>
              <a:prstGeom prst="rect">
                <a:avLst/>
              </a:prstGeom>
              <a:blipFill rotWithShape="0">
                <a:blip r:embed="rId2"/>
                <a:stretch>
                  <a:fillRect l="-176" t="-3509" r="-2289" b="-2456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テキスト ボックス 14"/>
              <p:cNvSpPr txBox="1"/>
              <p:nvPr/>
            </p:nvSpPr>
            <p:spPr>
              <a:xfrm>
                <a:off x="1274955" y="956693"/>
                <a:ext cx="2851998" cy="3484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ja-JP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bSup>
                      <m:r>
                        <a:rPr kumimoji="1" lang="en-US" altLang="ja-JP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sSubSup>
                        <m:sSubSupPr>
                          <m:ctrlP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</m:t>
                          </m:r>
                          <m:r>
                            <a:rPr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]</m:t>
                          </m:r>
                        </m:sup>
                      </m:sSubSup>
                      <m:r>
                        <a:rPr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sup>
                      </m:sSubSup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ja-JP" altLang="en-US" dirty="0"/>
              </a:p>
            </p:txBody>
          </p:sp>
        </mc:Choice>
        <mc:Fallback xmlns="">
          <p:sp>
            <p:nvSpPr>
              <p:cNvPr id="15" name="テキスト ボックス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4955" y="956693"/>
                <a:ext cx="2851998" cy="348493"/>
              </a:xfrm>
              <a:prstGeom prst="rect">
                <a:avLst/>
              </a:prstGeom>
              <a:blipFill rotWithShape="0">
                <a:blip r:embed="rId3"/>
                <a:stretch>
                  <a:fillRect l="-855" t="-3509" r="-2564" b="-2456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正方形/長方形 16"/>
          <p:cNvSpPr/>
          <p:nvPr/>
        </p:nvSpPr>
        <p:spPr>
          <a:xfrm>
            <a:off x="3672492" y="1424293"/>
            <a:ext cx="1368000" cy="38322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10969005" y="-475575"/>
            <a:ext cx="20833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単純マルコフ過程，</a:t>
            </a:r>
            <a:endParaRPr kumimoji="1" lang="en-US" altLang="ja-JP" dirty="0" smtClean="0"/>
          </a:p>
          <a:p>
            <a:r>
              <a:rPr lang="ja-JP" altLang="en-US" dirty="0" smtClean="0"/>
              <a:t>地図と状態は独立</a:t>
            </a:r>
            <a:endParaRPr kumimoji="1" lang="ja-JP" altLang="en-US" dirty="0"/>
          </a:p>
        </p:txBody>
      </p:sp>
      <p:sp>
        <p:nvSpPr>
          <p:cNvPr id="19" name="正方形/長方形 18"/>
          <p:cNvSpPr/>
          <p:nvPr/>
        </p:nvSpPr>
        <p:spPr>
          <a:xfrm>
            <a:off x="1835192" y="1427067"/>
            <a:ext cx="1803296" cy="38045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3515940" y="1822269"/>
            <a:ext cx="12253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600" dirty="0" smtClean="0">
                <a:solidFill>
                  <a:srgbClr val="00B050"/>
                </a:solidFill>
              </a:rPr>
              <a:t>動作予測</a:t>
            </a:r>
            <a:endParaRPr kumimoji="1" lang="ja-JP" altLang="en-US" sz="1600" dirty="0">
              <a:solidFill>
                <a:srgbClr val="00B050"/>
              </a:solidFill>
            </a:endParaRPr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1055547" y="1822269"/>
            <a:ext cx="12093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600" dirty="0" smtClean="0">
                <a:solidFill>
                  <a:srgbClr val="FF0000"/>
                </a:solidFill>
              </a:rPr>
              <a:t>観測尤度</a:t>
            </a:r>
            <a:endParaRPr kumimoji="1" lang="ja-JP" altLang="en-US" sz="16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テキスト ボックス 29"/>
              <p:cNvSpPr txBox="1"/>
              <p:nvPr/>
            </p:nvSpPr>
            <p:spPr>
              <a:xfrm>
                <a:off x="1871609" y="6298203"/>
                <a:ext cx="4191019" cy="7265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bSup>
                      <m:r>
                        <a:rPr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sSubSup>
                            <m:sSubSup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b>
                            <m:sup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]</m:t>
                              </m:r>
                            </m:sup>
                          </m:sSubSup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 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sSubSup>
                            <m:sSubSup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  <m: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sSub>
                            <m:sSub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30" name="テキスト ボックス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1609" y="6298203"/>
                <a:ext cx="4191019" cy="726546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テキスト ボックス 30"/>
              <p:cNvSpPr txBox="1"/>
              <p:nvPr/>
            </p:nvSpPr>
            <p:spPr>
              <a:xfrm>
                <a:off x="1407970" y="5889597"/>
                <a:ext cx="3203249" cy="3484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ja-JP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bSup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bSup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ja-JP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altLang="ja-JP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ja-JP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sSubSup>
                        <m:sSubSupPr>
                          <m:ctrlP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sup>
                      </m:sSubSup>
                      <m:r>
                        <a:rPr lang="en-US" altLang="ja-JP" i="1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sup>
                      </m:sSubSup>
                      <m:r>
                        <a:rPr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ja-JP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31" name="テキスト ボックス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7970" y="5889597"/>
                <a:ext cx="3203249" cy="348493"/>
              </a:xfrm>
              <a:prstGeom prst="rect">
                <a:avLst/>
              </a:prstGeom>
              <a:blipFill rotWithShape="0">
                <a:blip r:embed="rId5"/>
                <a:stretch>
                  <a:fillRect l="-571" t="-3509" r="-2476" b="-2456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テキスト ボックス 31"/>
              <p:cNvSpPr txBox="1"/>
              <p:nvPr/>
            </p:nvSpPr>
            <p:spPr>
              <a:xfrm>
                <a:off x="1887819" y="6932753"/>
                <a:ext cx="4246675" cy="8102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bSup>
                      <m:r>
                        <a:rPr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sSubSup>
                            <m:sSubSup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b>
                            <m:sup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]</m:t>
                              </m:r>
                            </m:sup>
                          </m:sSubSup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 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sSubSup>
                            <m:sSubSup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  <m: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32" name="テキスト ボックス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7819" y="6932753"/>
                <a:ext cx="4246675" cy="81022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正方形/長方形 33"/>
          <p:cNvSpPr/>
          <p:nvPr/>
        </p:nvSpPr>
        <p:spPr>
          <a:xfrm>
            <a:off x="4609888" y="7136389"/>
            <a:ext cx="1476000" cy="38322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/>
          <p:cNvSpPr/>
          <p:nvPr/>
        </p:nvSpPr>
        <p:spPr>
          <a:xfrm>
            <a:off x="3024928" y="7137776"/>
            <a:ext cx="1548000" cy="38045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テキスト ボックス 35"/>
          <p:cNvSpPr txBox="1"/>
          <p:nvPr/>
        </p:nvSpPr>
        <p:spPr>
          <a:xfrm>
            <a:off x="3180210" y="7524005"/>
            <a:ext cx="12093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600" dirty="0" smtClean="0">
                <a:solidFill>
                  <a:srgbClr val="FF0000"/>
                </a:solidFill>
              </a:rPr>
              <a:t>観測尤度</a:t>
            </a:r>
            <a:endParaRPr kumimoji="1" lang="ja-JP" altLang="en-US" sz="1600" dirty="0">
              <a:solidFill>
                <a:srgbClr val="FF0000"/>
              </a:solidFill>
            </a:endParaRPr>
          </a:p>
        </p:txBody>
      </p:sp>
      <p:sp>
        <p:nvSpPr>
          <p:cNvPr id="37" name="テキスト ボックス 36"/>
          <p:cNvSpPr txBox="1"/>
          <p:nvPr/>
        </p:nvSpPr>
        <p:spPr>
          <a:xfrm>
            <a:off x="4736974" y="7523397"/>
            <a:ext cx="12253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600" dirty="0" smtClean="0">
                <a:solidFill>
                  <a:srgbClr val="00B050"/>
                </a:solidFill>
              </a:rPr>
              <a:t>動作予測</a:t>
            </a:r>
            <a:endParaRPr kumimoji="1" lang="ja-JP" altLang="en-US" sz="1600" dirty="0">
              <a:solidFill>
                <a:srgbClr val="00B05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テキスト ボックス 37"/>
              <p:cNvSpPr txBox="1"/>
              <p:nvPr/>
            </p:nvSpPr>
            <p:spPr>
              <a:xfrm>
                <a:off x="1834709" y="8462751"/>
                <a:ext cx="2202141" cy="4693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ja-JP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  <m:sup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[</m:t>
                                  </m:r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]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bSup>
                        <m:sSubSup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l-GR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bSup>
                      <m:sSubSup>
                        <m:sSubSup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bSup>
                    </m:oMath>
                  </m:oMathPara>
                </a14:m>
                <a:endParaRPr lang="en-US" altLang="ja-JP" i="1" dirty="0" smtClean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8" name="テキスト ボックス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4709" y="8462751"/>
                <a:ext cx="2202141" cy="469359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テキスト ボックス 38"/>
              <p:cNvSpPr txBox="1"/>
              <p:nvPr/>
            </p:nvSpPr>
            <p:spPr>
              <a:xfrm>
                <a:off x="1836024" y="8027975"/>
                <a:ext cx="525193" cy="34849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altLang="ja-JP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acc>
                        </m:e>
                        <m:sub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kumimoji="1" lang="ja-JP" altLang="en-US" dirty="0"/>
              </a:p>
            </p:txBody>
          </p:sp>
        </mc:Choice>
        <mc:Fallback xmlns="">
          <p:sp>
            <p:nvSpPr>
              <p:cNvPr id="39" name="テキスト ボックス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6024" y="8027975"/>
                <a:ext cx="525193" cy="348493"/>
              </a:xfrm>
              <a:prstGeom prst="rect">
                <a:avLst/>
              </a:prstGeom>
              <a:blipFill rotWithShape="0">
                <a:blip r:embed="rId8"/>
                <a:stretch>
                  <a:fillRect t="-3509" r="-4651" b="-1403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正方形/長方形 41"/>
          <p:cNvSpPr/>
          <p:nvPr/>
        </p:nvSpPr>
        <p:spPr>
          <a:xfrm>
            <a:off x="2399317" y="8460670"/>
            <a:ext cx="1584000" cy="50400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テキスト ボックス 42"/>
          <p:cNvSpPr txBox="1"/>
          <p:nvPr/>
        </p:nvSpPr>
        <p:spPr>
          <a:xfrm>
            <a:off x="4108346" y="8500276"/>
            <a:ext cx="12943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200" dirty="0" smtClean="0"/>
              <a:t>動作予測</a:t>
            </a:r>
            <a:r>
              <a:rPr lang="ja-JP" altLang="en-US" sz="1200" dirty="0"/>
              <a:t>に</a:t>
            </a:r>
            <a:r>
              <a:rPr lang="ja-JP" altLang="en-US" sz="1200" dirty="0" smtClean="0"/>
              <a:t>よる</a:t>
            </a:r>
            <a:endParaRPr lang="en-US" altLang="ja-JP" sz="1200" dirty="0" smtClean="0"/>
          </a:p>
          <a:p>
            <a:pPr algn="ctr"/>
            <a:r>
              <a:rPr lang="ja-JP" altLang="en-US" sz="1200" dirty="0" smtClean="0"/>
              <a:t>不確かさの考慮</a:t>
            </a:r>
            <a:endParaRPr kumimoji="1" lang="ja-JP" altLang="en-US" sz="1200" dirty="0"/>
          </a:p>
        </p:txBody>
      </p:sp>
      <p:sp>
        <p:nvSpPr>
          <p:cNvPr id="47" name="テキスト ボックス 46"/>
          <p:cNvSpPr txBox="1"/>
          <p:nvPr/>
        </p:nvSpPr>
        <p:spPr>
          <a:xfrm>
            <a:off x="1160707" y="8017555"/>
            <a:ext cx="8320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 smtClean="0"/>
              <a:t>中心：</a:t>
            </a:r>
            <a:endParaRPr kumimoji="1" lang="ja-JP" altLang="en-US" dirty="0"/>
          </a:p>
        </p:txBody>
      </p:sp>
      <p:sp>
        <p:nvSpPr>
          <p:cNvPr id="48" name="テキスト ボックス 47"/>
          <p:cNvSpPr txBox="1"/>
          <p:nvPr/>
        </p:nvSpPr>
        <p:spPr>
          <a:xfrm>
            <a:off x="1160707" y="8512764"/>
            <a:ext cx="8320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分散</a:t>
            </a:r>
            <a:r>
              <a:rPr lang="ja-JP" altLang="en-US" dirty="0" smtClean="0"/>
              <a:t>：</a:t>
            </a:r>
            <a:endParaRPr kumimoji="1" lang="ja-JP" altLang="en-US" dirty="0"/>
          </a:p>
        </p:txBody>
      </p:sp>
      <p:sp>
        <p:nvSpPr>
          <p:cNvPr id="51" name="正方形/長方形 50"/>
          <p:cNvSpPr/>
          <p:nvPr/>
        </p:nvSpPr>
        <p:spPr>
          <a:xfrm>
            <a:off x="1850367" y="8023757"/>
            <a:ext cx="423737" cy="38045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正方形/長方形 51"/>
          <p:cNvSpPr/>
          <p:nvPr/>
        </p:nvSpPr>
        <p:spPr>
          <a:xfrm>
            <a:off x="1864599" y="8507205"/>
            <a:ext cx="284526" cy="38045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テキスト ボックス 58"/>
          <p:cNvSpPr txBox="1"/>
          <p:nvPr/>
        </p:nvSpPr>
        <p:spPr>
          <a:xfrm>
            <a:off x="1158264" y="2834043"/>
            <a:ext cx="8320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 smtClean="0"/>
              <a:t>中心：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テキスト ボックス 59"/>
              <p:cNvSpPr txBox="1"/>
              <p:nvPr/>
            </p:nvSpPr>
            <p:spPr>
              <a:xfrm>
                <a:off x="1861298" y="2845168"/>
                <a:ext cx="2636106" cy="3470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ja-JP" alt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bSup>
                      <m:r>
                        <a:rPr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sup>
                      </m:sSubSup>
                      <m:r>
                        <a:rPr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bSup>
                      <m:r>
                        <a:rPr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ja-JP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</m:acc>
                        </m:e>
                        <m:sub>
                          <m: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ja-JP" altLang="en-US" dirty="0"/>
              </a:p>
            </p:txBody>
          </p:sp>
        </mc:Choice>
        <mc:Fallback xmlns="">
          <p:sp>
            <p:nvSpPr>
              <p:cNvPr id="60" name="テキスト ボックス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1298" y="2845168"/>
                <a:ext cx="2636106" cy="347083"/>
              </a:xfrm>
              <a:prstGeom prst="rect">
                <a:avLst/>
              </a:prstGeom>
              <a:blipFill rotWithShape="0">
                <a:blip r:embed="rId9"/>
                <a:stretch>
                  <a:fillRect l="-1617" t="-3509" r="-5081" b="-2456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テキスト ボックス 60"/>
          <p:cNvSpPr txBox="1"/>
          <p:nvPr/>
        </p:nvSpPr>
        <p:spPr>
          <a:xfrm>
            <a:off x="1154419" y="3314381"/>
            <a:ext cx="8320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 smtClean="0"/>
              <a:t>分散：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テキスト ボックス 61"/>
              <p:cNvSpPr txBox="1"/>
              <p:nvPr/>
            </p:nvSpPr>
            <p:spPr>
              <a:xfrm>
                <a:off x="1855500" y="3323646"/>
                <a:ext cx="2416815" cy="3508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ja-JP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l-GR" altLang="ja-JP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bSup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bSup>
                      <m:sSubSup>
                        <m:sSubSup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bSup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)</m:t>
                      </m:r>
                      <m:sSub>
                        <m:sSubPr>
                          <m:ctrlP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ja-JP" altLang="en-US" dirty="0"/>
              </a:p>
            </p:txBody>
          </p:sp>
        </mc:Choice>
        <mc:Fallback xmlns="">
          <p:sp>
            <p:nvSpPr>
              <p:cNvPr id="62" name="テキスト ボックス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5500" y="3323646"/>
                <a:ext cx="2416815" cy="350802"/>
              </a:xfrm>
              <a:prstGeom prst="rect">
                <a:avLst/>
              </a:prstGeom>
              <a:blipFill rotWithShape="0">
                <a:blip r:embed="rId10"/>
                <a:stretch>
                  <a:fillRect l="-252" t="-3448" b="-2241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正方形/長方形 63"/>
          <p:cNvSpPr/>
          <p:nvPr/>
        </p:nvSpPr>
        <p:spPr>
          <a:xfrm>
            <a:off x="3960003" y="3308822"/>
            <a:ext cx="288000" cy="380451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テキスト ボックス 64"/>
              <p:cNvSpPr txBox="1"/>
              <p:nvPr/>
            </p:nvSpPr>
            <p:spPr>
              <a:xfrm>
                <a:off x="5766074" y="3194559"/>
                <a:ext cx="1096647" cy="2120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ja-JP" sz="11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ja-JP" sz="11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altLang="ja-JP" sz="11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altLang="ja-JP" sz="1100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altLang="ja-JP" sz="11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ja-JP" sz="1100" i="1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bSup>
                    <m:r>
                      <a:rPr lang="en-US" altLang="ja-JP" sz="1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ja-JP" sz="1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ja-JP" sz="1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sSubSup>
                      <m:sSubSupPr>
                        <m:ctrlPr>
                          <a:rPr lang="en-US" altLang="ja-JP" sz="11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ja-JP" sz="11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ja-JP" sz="1100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  <m:sup>
                        <m:r>
                          <a:rPr lang="en-US" altLang="ja-JP" sz="1100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altLang="ja-JP" sz="11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ja-JP" sz="1100" i="1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bSup>
                    <m:sSubSup>
                      <m:sSubSupPr>
                        <m:ctrlPr>
                          <a:rPr lang="en-US" altLang="ja-JP" sz="1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ja-JP" sz="1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altLang="ja-JP" sz="1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altLang="ja-JP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bSup>
                  </m:oMath>
                </a14:m>
                <a:r>
                  <a:rPr kumimoji="1" lang="en-US" altLang="ja-JP" sz="1100" dirty="0" smtClean="0"/>
                  <a:t>,</a:t>
                </a:r>
                <a:endParaRPr kumimoji="1" lang="ja-JP" altLang="en-US" sz="1100" dirty="0"/>
              </a:p>
            </p:txBody>
          </p:sp>
        </mc:Choice>
        <mc:Fallback xmlns="">
          <p:sp>
            <p:nvSpPr>
              <p:cNvPr id="65" name="テキスト ボックス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6074" y="3194559"/>
                <a:ext cx="1096647" cy="212046"/>
              </a:xfrm>
              <a:prstGeom prst="rect">
                <a:avLst/>
              </a:prstGeom>
              <a:blipFill rotWithShape="0">
                <a:blip r:embed="rId11"/>
                <a:stretch>
                  <a:fillRect l="-4444" t="-5714" r="-6667" b="-3714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テキスト ボックス 65"/>
              <p:cNvSpPr txBox="1"/>
              <p:nvPr/>
            </p:nvSpPr>
            <p:spPr>
              <a:xfrm>
                <a:off x="5766074" y="3465755"/>
                <a:ext cx="1044439" cy="21287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11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ja-JP" sz="11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ja-JP" sz="11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</m:acc>
                        </m:e>
                        <m:sub>
                          <m:r>
                            <a:rPr lang="en-US" altLang="ja-JP" sz="11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ja-JP" sz="11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ja-JP" sz="11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altLang="ja-JP" sz="11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altLang="ja-JP" sz="11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ja-JP" sz="11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ja-JP" sz="11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ja-JP" sz="11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lang="en-US" altLang="ja-JP" sz="11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</m:t>
                          </m:r>
                          <m:r>
                            <a:rPr lang="en-US" altLang="ja-JP" sz="11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ja-JP" sz="11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]</m:t>
                          </m:r>
                        </m:sup>
                      </m:sSubSup>
                      <m:r>
                        <a:rPr lang="en-US" altLang="ja-JP" sz="1100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ja-JP" sz="11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ja-JP" sz="11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ja-JP" sz="11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ja-JP" sz="11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ja-JP" sz="11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ja-JP" altLang="en-US" sz="1100" dirty="0"/>
              </a:p>
            </p:txBody>
          </p:sp>
        </mc:Choice>
        <mc:Fallback xmlns="">
          <p:sp>
            <p:nvSpPr>
              <p:cNvPr id="66" name="テキスト ボックス 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6074" y="3465755"/>
                <a:ext cx="1044439" cy="212879"/>
              </a:xfrm>
              <a:prstGeom prst="rect">
                <a:avLst/>
              </a:prstGeom>
              <a:blipFill rotWithShape="0">
                <a:blip r:embed="rId12"/>
                <a:stretch>
                  <a:fillRect l="-585" t="-8824" r="-7018" b="-2647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正方形/長方形 66"/>
          <p:cNvSpPr/>
          <p:nvPr/>
        </p:nvSpPr>
        <p:spPr>
          <a:xfrm>
            <a:off x="3168102" y="2828484"/>
            <a:ext cx="1300493" cy="38045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8" name="正方形/長方形 67"/>
          <p:cNvSpPr/>
          <p:nvPr/>
        </p:nvSpPr>
        <p:spPr>
          <a:xfrm>
            <a:off x="3027050" y="3308822"/>
            <a:ext cx="828000" cy="38045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テキスト ボックス 68"/>
              <p:cNvSpPr txBox="1"/>
              <p:nvPr/>
            </p:nvSpPr>
            <p:spPr>
              <a:xfrm>
                <a:off x="7756063" y="-316952"/>
                <a:ext cx="3383619" cy="5627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ja-JP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l-GR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bSup>
                      <m:r>
                        <a:rPr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altLang="ja-JP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ja-JP" i="1">
                                              <a:latin typeface="Cambria Math" panose="02040503050406030204" pitchFamily="18" charset="0"/>
                                            </a:rPr>
                                            <m:t>𝐻</m:t>
                                          </m:r>
                                        </m:e>
                                        <m:sub>
                                          <m:r>
                                            <a:rPr lang="en-US" altLang="ja-JP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  <m:sup>
                                          <m:r>
                                            <a:rPr lang="en-US" altLang="ja-JP" i="1">
                                              <a:latin typeface="Cambria Math" panose="02040503050406030204" pitchFamily="18" charset="0"/>
                                            </a:rPr>
                                            <m:t>[</m:t>
                                          </m:r>
                                          <m:r>
                                            <a:rPr lang="en-US" altLang="ja-JP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  <m:r>
                                            <a:rPr lang="en-US" altLang="ja-JP" i="1">
                                              <a:latin typeface="Cambria Math" panose="02040503050406030204" pitchFamily="18" charset="0"/>
                                            </a:rPr>
                                            <m:t>]</m:t>
                                          </m:r>
                                        </m:sup>
                                      </m:sSubSup>
                                    </m:e>
                                  </m:d>
                                </m:e>
                                <m:sup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bSup>
                                <m:sSubSup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  <m:sup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bSup>
                              <m:sSubSup>
                                <m:sSubSup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  <m:sup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[</m:t>
                                  </m:r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]</m:t>
                                  </m:r>
                                </m:sup>
                              </m:sSubSup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  <m:sup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kumimoji="1" lang="ja-JP" altLang="en-US" dirty="0"/>
              </a:p>
            </p:txBody>
          </p:sp>
        </mc:Choice>
        <mc:Fallback xmlns="">
          <p:sp>
            <p:nvSpPr>
              <p:cNvPr id="69" name="テキスト ボックス 6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6063" y="-316952"/>
                <a:ext cx="3383619" cy="562718"/>
              </a:xfrm>
              <a:prstGeom prst="rect">
                <a:avLst/>
              </a:prstGeom>
              <a:blipFill rotWithShape="0"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テキスト ボックス 69"/>
              <p:cNvSpPr txBox="1"/>
              <p:nvPr/>
            </p:nvSpPr>
            <p:spPr>
              <a:xfrm>
                <a:off x="1620770" y="2185204"/>
                <a:ext cx="1801006" cy="3470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ja-JP" alt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sSubSup>
                        <m:sSubSup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ja-JP" alt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bSup>
                      <m:r>
                        <a:rPr lang="en-US" altLang="ja-JP" i="1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l-GR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bSup>
                      <m:r>
                        <a:rPr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70" name="テキスト ボックス 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0770" y="2185204"/>
                <a:ext cx="1801006" cy="347083"/>
              </a:xfrm>
              <a:prstGeom prst="rect">
                <a:avLst/>
              </a:prstGeom>
              <a:blipFill rotWithShape="0">
                <a:blip r:embed="rId20"/>
                <a:stretch>
                  <a:fillRect l="-678" t="-3509" r="-4746" b="-2456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テキスト ボックス 72"/>
          <p:cNvSpPr txBox="1"/>
          <p:nvPr/>
        </p:nvSpPr>
        <p:spPr>
          <a:xfrm>
            <a:off x="4383038" y="2803511"/>
            <a:ext cx="12643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200" dirty="0" smtClean="0"/>
              <a:t>観測更新</a:t>
            </a:r>
            <a:endParaRPr lang="en-US" altLang="ja-JP" sz="1200" dirty="0" smtClean="0"/>
          </a:p>
          <a:p>
            <a:pPr algn="ctr"/>
            <a:r>
              <a:rPr kumimoji="1" lang="ja-JP" altLang="en-US" sz="1200" dirty="0" smtClean="0"/>
              <a:t>による修正項</a:t>
            </a:r>
            <a:endParaRPr kumimoji="1" lang="ja-JP" altLang="en-US" sz="1200" dirty="0"/>
          </a:p>
        </p:txBody>
      </p:sp>
      <p:sp>
        <p:nvSpPr>
          <p:cNvPr id="74" name="正方形/長方形 73"/>
          <p:cNvSpPr/>
          <p:nvPr/>
        </p:nvSpPr>
        <p:spPr>
          <a:xfrm>
            <a:off x="4540370" y="2828484"/>
            <a:ext cx="971626" cy="38823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5" name="正方形/長方形 74"/>
          <p:cNvSpPr/>
          <p:nvPr/>
        </p:nvSpPr>
        <p:spPr>
          <a:xfrm>
            <a:off x="4194351" y="8462751"/>
            <a:ext cx="1106422" cy="469359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テキスト ボックス 75"/>
              <p:cNvSpPr txBox="1"/>
              <p:nvPr/>
            </p:nvSpPr>
            <p:spPr>
              <a:xfrm>
                <a:off x="2095530" y="1864877"/>
                <a:ext cx="1546834" cy="2533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11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lang="en-US" altLang="ja-JP" sz="11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ja-JP" altLang="en-US" sz="11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r>
                        <a:rPr lang="en-US" altLang="ja-JP" sz="11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ja-JP" sz="11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11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ja-JP" sz="11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ja-JP" sz="11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r>
                        <a:rPr lang="en-US" altLang="ja-JP" sz="11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ja-JP" sz="11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ja-JP" sz="11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ja-JP" sz="11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altLang="ja-JP" sz="11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ja-JP" sz="11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b>
                            <m: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ja-JP" sz="11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sz="11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altLang="ja-JP" sz="11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ja-JP" sz="11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11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ja-JP" sz="11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altLang="ja-JP" sz="11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ja-JP" sz="11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11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altLang="ja-JP" sz="11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ja-JP" sz="11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ja-JP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6" name="テキスト ボックス 7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5530" y="1864877"/>
                <a:ext cx="1546834" cy="253339"/>
              </a:xfrm>
              <a:prstGeom prst="rect">
                <a:avLst/>
              </a:prstGeom>
              <a:blipFill rotWithShape="0">
                <a:blip r:embed="rId21"/>
                <a:stretch>
                  <a:fillRect l="-394" r="-2756" b="-975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テキスト ボックス 76"/>
              <p:cNvSpPr txBox="1"/>
              <p:nvPr/>
            </p:nvSpPr>
            <p:spPr>
              <a:xfrm>
                <a:off x="4556225" y="1864877"/>
                <a:ext cx="1476302" cy="2533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110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lang="ja-JP" altLang="en-US" sz="11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r>
                        <a:rPr lang="en-US" altLang="ja-JP" sz="11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ja-JP" sz="11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11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ja-JP" sz="11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ja-JP" sz="11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r>
                        <a:rPr lang="en-US" altLang="ja-JP" sz="11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altLang="ja-JP" sz="11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ja-JP" sz="11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ja-JP" sz="11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ja-JP" sz="11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ja-JP" sz="11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  <m: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ja-JP" sz="11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sz="11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altLang="ja-JP" sz="11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ja-JP" sz="11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11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ja-JP" sz="11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altLang="ja-JP" sz="11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ja-JP" sz="11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11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ja-JP" sz="11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ja-JP" sz="11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ja-JP" altLang="en-US" sz="11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77" name="テキスト ボックス 7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6225" y="1864877"/>
                <a:ext cx="1476302" cy="253339"/>
              </a:xfrm>
              <a:prstGeom prst="rect">
                <a:avLst/>
              </a:prstGeom>
              <a:blipFill rotWithShape="0">
                <a:blip r:embed="rId22"/>
                <a:stretch>
                  <a:fillRect l="-823" r="-2881" b="-975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0" name="テキスト ボックス 79"/>
          <p:cNvSpPr txBox="1"/>
          <p:nvPr/>
        </p:nvSpPr>
        <p:spPr>
          <a:xfrm>
            <a:off x="4390297" y="3298890"/>
            <a:ext cx="12643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200" dirty="0" err="1" smtClean="0"/>
              <a:t>FastSLAM</a:t>
            </a:r>
            <a:r>
              <a:rPr lang="en-US" altLang="ja-JP" sz="1200" dirty="0" smtClean="0"/>
              <a:t> 1.0</a:t>
            </a:r>
          </a:p>
          <a:p>
            <a:pPr algn="ctr"/>
            <a:r>
              <a:rPr kumimoji="1" lang="ja-JP" altLang="en-US" sz="1200" dirty="0" smtClean="0"/>
              <a:t>との共通項</a:t>
            </a:r>
            <a:endParaRPr kumimoji="1" lang="ja-JP" altLang="en-US" sz="1200" dirty="0"/>
          </a:p>
        </p:txBody>
      </p:sp>
      <p:sp>
        <p:nvSpPr>
          <p:cNvPr id="81" name="正方形/長方形 80"/>
          <p:cNvSpPr/>
          <p:nvPr/>
        </p:nvSpPr>
        <p:spPr>
          <a:xfrm>
            <a:off x="4547629" y="3323863"/>
            <a:ext cx="971626" cy="388234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2" name="テキスト ボックス 81"/>
          <p:cNvSpPr txBox="1"/>
          <p:nvPr/>
        </p:nvSpPr>
        <p:spPr>
          <a:xfrm>
            <a:off x="4040177" y="7994066"/>
            <a:ext cx="12643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200" dirty="0" err="1" smtClean="0"/>
              <a:t>FastSLAM</a:t>
            </a:r>
            <a:r>
              <a:rPr lang="en-US" altLang="ja-JP" sz="1200" dirty="0" smtClean="0"/>
              <a:t> 1.0</a:t>
            </a:r>
          </a:p>
          <a:p>
            <a:pPr algn="ctr"/>
            <a:r>
              <a:rPr kumimoji="1" lang="ja-JP" altLang="en-US" sz="1200" dirty="0" smtClean="0"/>
              <a:t>との共通項</a:t>
            </a:r>
            <a:endParaRPr kumimoji="1" lang="ja-JP" altLang="en-US" sz="1200" dirty="0"/>
          </a:p>
        </p:txBody>
      </p:sp>
      <p:sp>
        <p:nvSpPr>
          <p:cNvPr id="83" name="正方形/長方形 82"/>
          <p:cNvSpPr/>
          <p:nvPr/>
        </p:nvSpPr>
        <p:spPr>
          <a:xfrm>
            <a:off x="4189889" y="8019039"/>
            <a:ext cx="971626" cy="38823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1" name="直線コネクタ 10"/>
          <p:cNvCxnSpPr/>
          <p:nvPr/>
        </p:nvCxnSpPr>
        <p:spPr>
          <a:xfrm>
            <a:off x="1099275" y="2592885"/>
            <a:ext cx="12672000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線コネクタ 83"/>
          <p:cNvCxnSpPr/>
          <p:nvPr/>
        </p:nvCxnSpPr>
        <p:spPr>
          <a:xfrm>
            <a:off x="1107500" y="7861951"/>
            <a:ext cx="12672000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正方形/長方形 84"/>
          <p:cNvSpPr/>
          <p:nvPr/>
        </p:nvSpPr>
        <p:spPr>
          <a:xfrm>
            <a:off x="2537777" y="2835805"/>
            <a:ext cx="396000" cy="380451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左中かっこ 21"/>
          <p:cNvSpPr/>
          <p:nvPr/>
        </p:nvSpPr>
        <p:spPr>
          <a:xfrm>
            <a:off x="5641809" y="2787315"/>
            <a:ext cx="108000" cy="93600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テキスト ボックス 86"/>
              <p:cNvSpPr txBox="1"/>
              <p:nvPr/>
            </p:nvSpPr>
            <p:spPr>
              <a:xfrm>
                <a:off x="5766074" y="2828350"/>
                <a:ext cx="1787522" cy="34515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ja-JP" sz="11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ja-JP" sz="11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altLang="ja-JP" sz="11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altLang="ja-JP" sz="1100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altLang="ja-JP" sz="11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ja-JP" sz="1100" i="1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bSup>
                      <m:r>
                        <a:rPr lang="en-US" altLang="ja-JP" sz="11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ja-JP" sz="11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11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sSub>
                            <m:sSubPr>
                              <m:ctrlPr>
                                <a:rPr lang="en-US" altLang="ja-JP" sz="11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ja-JP" sz="11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sub>
                      </m:sSub>
                      <m:sSub>
                        <m:sSubPr>
                          <m:ctrlPr>
                            <a:rPr lang="en-US" altLang="ja-JP" sz="11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altLang="ja-JP" sz="11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sz="11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  <m:d>
                                <m:dPr>
                                  <m:ctrlPr>
                                    <a:rPr lang="en-US" altLang="ja-JP" sz="11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altLang="ja-JP" sz="11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ja-JP" sz="11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en-US" altLang="ja-JP" sz="11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altLang="ja-JP" sz="11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  <m:sup>
                                      <m:d>
                                        <m:dPr>
                                          <m:begChr m:val="["/>
                                          <m:endChr m:val="]"/>
                                          <m:ctrlPr>
                                            <a:rPr lang="en-US" altLang="ja-JP" sz="11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ja-JP" sz="11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</m:d>
                                    </m:sup>
                                  </m:sSubSup>
                                  <m:r>
                                    <a:rPr lang="en-US" altLang="ja-JP" sz="11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altLang="ja-JP" sz="11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ja-JP" sz="11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ja-JP" sz="11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  <m:sub>
                          <m:sSub>
                            <m:sSubPr>
                              <m:ctrlPr>
                                <a:rPr lang="en-US" altLang="ja-JP" sz="11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11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ja-JP" sz="11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ja-JP" sz="11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altLang="ja-JP" sz="11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ja-JP" sz="11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ja-JP" sz="11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ja-JP" sz="11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sub>
                      </m:sSub>
                      <m:r>
                        <a:rPr lang="en-US" altLang="ja-JP" sz="11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kumimoji="1" lang="ja-JP" altLang="en-US" sz="1100" dirty="0"/>
              </a:p>
            </p:txBody>
          </p:sp>
        </mc:Choice>
        <mc:Fallback xmlns="">
          <p:sp>
            <p:nvSpPr>
              <p:cNvPr id="87" name="テキスト ボックス 8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6074" y="2828350"/>
                <a:ext cx="1787522" cy="345159"/>
              </a:xfrm>
              <a:prstGeom prst="rect">
                <a:avLst/>
              </a:prstGeom>
              <a:blipFill rotWithShape="0">
                <a:blip r:embed="rId23"/>
                <a:stretch>
                  <a:fillRect l="-1024" t="-191228" r="-10239" b="-26315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四角形吹き出し 1"/>
          <p:cNvSpPr/>
          <p:nvPr/>
        </p:nvSpPr>
        <p:spPr>
          <a:xfrm>
            <a:off x="4195210" y="2216871"/>
            <a:ext cx="3005947" cy="347083"/>
          </a:xfrm>
          <a:prstGeom prst="wedgeRectCallout">
            <a:avLst>
              <a:gd name="adj1" fmla="val -52225"/>
              <a:gd name="adj2" fmla="val 102749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 smtClean="0"/>
              <a:t>中心も分散も更新 </a:t>
            </a:r>
            <a:r>
              <a:rPr lang="en-US" altLang="ja-JP" dirty="0" smtClean="0"/>
              <a:t>(EKF </a:t>
            </a:r>
            <a:r>
              <a:rPr lang="ja-JP" altLang="en-US" dirty="0" smtClean="0"/>
              <a:t>相当</a:t>
            </a:r>
            <a:r>
              <a:rPr lang="en-US" altLang="ja-JP" dirty="0" smtClean="0"/>
              <a:t>)</a:t>
            </a:r>
          </a:p>
        </p:txBody>
      </p:sp>
      <p:sp>
        <p:nvSpPr>
          <p:cNvPr id="88" name="四角形吹き出し 87"/>
          <p:cNvSpPr/>
          <p:nvPr/>
        </p:nvSpPr>
        <p:spPr>
          <a:xfrm>
            <a:off x="5626880" y="7986331"/>
            <a:ext cx="1804015" cy="677684"/>
          </a:xfrm>
          <a:prstGeom prst="wedgeRectCallout">
            <a:avLst>
              <a:gd name="adj1" fmla="val -63418"/>
              <a:gd name="adj2" fmla="val 10359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 smtClean="0"/>
              <a:t>中心はそのまま</a:t>
            </a:r>
            <a:endParaRPr lang="en-US" altLang="ja-JP" dirty="0" smtClean="0"/>
          </a:p>
          <a:p>
            <a:pPr algn="ctr"/>
            <a:r>
              <a:rPr lang="ja-JP" altLang="en-US" dirty="0" smtClean="0"/>
              <a:t>分散だけ修正</a:t>
            </a:r>
            <a:endParaRPr kumimoji="1" lang="ja-JP" altLang="en-US" dirty="0"/>
          </a:p>
        </p:txBody>
      </p:sp>
      <p:cxnSp>
        <p:nvCxnSpPr>
          <p:cNvPr id="6" name="直線矢印コネクタ 5"/>
          <p:cNvCxnSpPr/>
          <p:nvPr/>
        </p:nvCxnSpPr>
        <p:spPr>
          <a:xfrm>
            <a:off x="5713744" y="1590675"/>
            <a:ext cx="275570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6"/>
          <p:cNvSpPr txBox="1"/>
          <p:nvPr/>
        </p:nvSpPr>
        <p:spPr>
          <a:xfrm>
            <a:off x="9244980" y="1431239"/>
            <a:ext cx="1871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dirty="0" smtClean="0"/>
              <a:t>左と同様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テキスト ボックス 88"/>
              <p:cNvSpPr txBox="1"/>
              <p:nvPr/>
            </p:nvSpPr>
            <p:spPr>
              <a:xfrm>
                <a:off x="8615382" y="2617900"/>
                <a:ext cx="4948791" cy="7789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ja-JP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ja-JP" alt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bSup>
                      <m:r>
                        <a:rPr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ja-JP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ja-JP" alt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p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]</m:t>
                              </m:r>
                            </m:sup>
                          </m:sSup>
                        </m:den>
                      </m:f>
                      <m:nary>
                        <m:naryPr>
                          <m:chr m:val="∑"/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</m:t>
                          </m:r>
                        </m:sup>
                        <m:e>
                          <m:sSubSup>
                            <m:sSubSup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sSubSup>
                            <m:sSubSup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b>
                            <m:sup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]</m:t>
                              </m:r>
                            </m:sup>
                          </m:sSubSup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 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sSubSup>
                            <m:sSubSup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  <m: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kumimoji="1" lang="ja-JP" altLang="en-US" dirty="0"/>
              </a:p>
            </p:txBody>
          </p:sp>
        </mc:Choice>
        <mc:Fallback xmlns="">
          <p:sp>
            <p:nvSpPr>
              <p:cNvPr id="89" name="テキスト ボックス 8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5382" y="2617900"/>
                <a:ext cx="4948791" cy="778931"/>
              </a:xfrm>
              <a:prstGeom prst="rect">
                <a:avLst/>
              </a:prstGeom>
              <a:blipFill rotWithShape="0"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0" name="テキスト ボックス 89"/>
          <p:cNvSpPr txBox="1"/>
          <p:nvPr/>
        </p:nvSpPr>
        <p:spPr>
          <a:xfrm>
            <a:off x="7753672" y="2838345"/>
            <a:ext cx="8320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 smtClean="0"/>
              <a:t>中心：</a:t>
            </a:r>
            <a:endParaRPr kumimoji="1" lang="ja-JP" altLang="en-US" dirty="0"/>
          </a:p>
        </p:txBody>
      </p:sp>
      <p:sp>
        <p:nvSpPr>
          <p:cNvPr id="91" name="テキスト ボックス 90"/>
          <p:cNvSpPr txBox="1"/>
          <p:nvPr/>
        </p:nvSpPr>
        <p:spPr>
          <a:xfrm>
            <a:off x="7753672" y="3757855"/>
            <a:ext cx="8320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 smtClean="0"/>
              <a:t>分散：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テキスト ボックス 91"/>
              <p:cNvSpPr txBox="1"/>
              <p:nvPr/>
            </p:nvSpPr>
            <p:spPr>
              <a:xfrm>
                <a:off x="8230178" y="3545454"/>
                <a:ext cx="5418119" cy="127958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ja-JP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l-GR" altLang="ja-JP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bSup>
                      <m:r>
                        <a:rPr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ja-JP" alt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p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]</m:t>
                              </m:r>
                            </m:sup>
                          </m:sSup>
                        </m:den>
                      </m:f>
                      <m:nary>
                        <m:naryPr>
                          <m:chr m:val="∑"/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</m:t>
                          </m:r>
                        </m:sup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sSubSup>
                            <m:sSubSup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b>
                            <m:sup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]</m:t>
                              </m:r>
                            </m:sup>
                          </m:sSubSup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 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sSubSup>
                            <m:sSubSup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  <m: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altLang="ja-JP" b="0" i="1" dirty="0" smtClean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altLang="ja-JP" b="0" dirty="0" smtClean="0">
                    <a:ea typeface="Cambria Math" panose="02040503050406030204" pitchFamily="18" charset="0"/>
                  </a:rPr>
                  <a:t>                                      </a:t>
                </a:r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d>
                      <m:dPr>
                        <m:ctrlPr>
                          <a:rPr lang="en-US" altLang="ja-JP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ja-JP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altLang="ja-JP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ja-JP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bSup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en-US" altLang="ja-JP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ja-JP" alt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  <m:sup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]</m:t>
                            </m:r>
                          </m:sup>
                        </m:sSubSup>
                      </m:e>
                    </m:d>
                    <m:sSup>
                      <m:sSupPr>
                        <m:ctrlPr>
                          <a:rPr lang="en-US" altLang="ja-JP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ja-JP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altLang="ja-JP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ja-JP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ja-JP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  <m:sup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</m:sup>
                            </m:sSubSup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Sup>
                              <m:sSubSupPr>
                                <m:ctrlPr>
                                  <a:rPr lang="en-US" altLang="ja-JP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ja-JP" alt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altLang="ja-JP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  <m:sup>
                                <m:r>
                                  <a:rPr lang="en-US" altLang="ja-JP" i="1"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n-US" altLang="ja-JP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altLang="ja-JP" i="1"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altLang="ja-JP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kumimoji="1" lang="ja-JP" altLang="en-US" dirty="0"/>
              </a:p>
            </p:txBody>
          </p:sp>
        </mc:Choice>
        <mc:Fallback xmlns="">
          <p:sp>
            <p:nvSpPr>
              <p:cNvPr id="92" name="テキスト ボックス 9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0178" y="3545454"/>
                <a:ext cx="5418119" cy="1279581"/>
              </a:xfrm>
              <a:prstGeom prst="rect">
                <a:avLst/>
              </a:prstGeom>
              <a:blipFill rotWithShape="0"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正方形/長方形 7"/>
              <p:cNvSpPr/>
              <p:nvPr/>
            </p:nvSpPr>
            <p:spPr>
              <a:xfrm>
                <a:off x="7837605" y="5059097"/>
                <a:ext cx="5680722" cy="4408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ja-JP" dirty="0" smtClean="0">
                    <a:latin typeface="ＭＳ Ｐゴシック" panose="020B0600070205080204" pitchFamily="50" charset="-128"/>
                    <a:ea typeface="ＭＳ Ｐゴシック" panose="020B0600070205080204" pitchFamily="50" charset="-128"/>
                  </a:rPr>
                  <a:t>※</a:t>
                </a:r>
                <a:r>
                  <a:rPr lang="ja-JP" altLang="en-US" dirty="0" smtClean="0">
                    <a:latin typeface="ＭＳ Ｐゴシック" panose="020B0600070205080204" pitchFamily="50" charset="-128"/>
                    <a:ea typeface="ＭＳ Ｐゴシック" panose="020B0600070205080204" pitchFamily="50" charset="-128"/>
                  </a:rPr>
                  <a:t>正規化項：</a:t>
                </a:r>
                <a:r>
                  <a:rPr lang="en-US" altLang="ja-JP" dirty="0" smtClean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ja-JP" alt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</m:e>
                      <m:sup>
                        <m: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[</m:t>
                        </m:r>
                        <m: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]</m:t>
                        </m:r>
                      </m:sup>
                    </m:sSup>
                    <m:r>
                      <a:rPr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ja-JP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ja-JP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ja-JP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sSubSup>
                          <m:sSubSupPr>
                            <m:ctrlPr>
                              <a:rPr lang="en-US" altLang="ja-JP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ja-JP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ja-JP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ja-JP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sub>
                          <m:sup>
                            <m:r>
                              <a:rPr lang="en-US" altLang="ja-JP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US" altLang="ja-JP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ja-JP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]</m:t>
                            </m:r>
                          </m:sup>
                        </m:sSubSup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ja-JP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altLang="ja-JP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ja-JP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bSup>
                        <m: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 </m:t>
                        </m:r>
                        <m: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Sup>
                          <m:sSubSupPr>
                            <m:ctrlPr>
                              <a:rPr lang="en-US" altLang="ja-JP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altLang="ja-JP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ja-JP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bSup>
                        <m: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sSubSup>
                          <m:sSubSupPr>
                            <m:ctrlPr>
                              <a:rPr lang="en-US" altLang="ja-JP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altLang="ja-JP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ja-JP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d>
                          </m:sup>
                        </m:sSubSup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ja-JP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altLang="ja-JP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8" name="正方形/長方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7605" y="5059097"/>
                <a:ext cx="5680722" cy="440826"/>
              </a:xfrm>
              <a:prstGeom prst="rect">
                <a:avLst/>
              </a:prstGeom>
              <a:blipFill rotWithShape="0">
                <a:blip r:embed="rId26"/>
                <a:stretch>
                  <a:fillRect l="-966" t="-87500" b="-15416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3" name="正方形/長方形 92"/>
          <p:cNvSpPr/>
          <p:nvPr/>
        </p:nvSpPr>
        <p:spPr>
          <a:xfrm>
            <a:off x="10466395" y="2808490"/>
            <a:ext cx="1476000" cy="3832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4" name="正方形/長方形 93"/>
          <p:cNvSpPr/>
          <p:nvPr/>
        </p:nvSpPr>
        <p:spPr>
          <a:xfrm>
            <a:off x="10083260" y="3749821"/>
            <a:ext cx="1575340" cy="3832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5" name="正方形/長方形 94"/>
          <p:cNvSpPr/>
          <p:nvPr/>
        </p:nvSpPr>
        <p:spPr>
          <a:xfrm>
            <a:off x="11972287" y="2812250"/>
            <a:ext cx="1512000" cy="380451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6" name="正方形/長方形 95"/>
          <p:cNvSpPr/>
          <p:nvPr/>
        </p:nvSpPr>
        <p:spPr>
          <a:xfrm>
            <a:off x="11684000" y="3752595"/>
            <a:ext cx="1476000" cy="380451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7" name="正方形/長方形 96"/>
          <p:cNvSpPr/>
          <p:nvPr/>
        </p:nvSpPr>
        <p:spPr>
          <a:xfrm>
            <a:off x="10111894" y="2808490"/>
            <a:ext cx="327596" cy="38322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8" name="正方形/長方形 97"/>
          <p:cNvSpPr/>
          <p:nvPr/>
        </p:nvSpPr>
        <p:spPr>
          <a:xfrm>
            <a:off x="10455020" y="4402806"/>
            <a:ext cx="327596" cy="38322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9" name="正方形/長方形 98"/>
          <p:cNvSpPr/>
          <p:nvPr/>
        </p:nvSpPr>
        <p:spPr>
          <a:xfrm>
            <a:off x="11694887" y="4402806"/>
            <a:ext cx="327596" cy="38322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0" name="正方形/長方形 99"/>
          <p:cNvSpPr/>
          <p:nvPr/>
        </p:nvSpPr>
        <p:spPr>
          <a:xfrm>
            <a:off x="8680857" y="2816346"/>
            <a:ext cx="397916" cy="383225"/>
          </a:xfrm>
          <a:prstGeom prst="rect">
            <a:avLst/>
          </a:prstGeom>
          <a:noFill/>
          <a:ln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2" name="正方形/長方形 101"/>
          <p:cNvSpPr/>
          <p:nvPr/>
        </p:nvSpPr>
        <p:spPr>
          <a:xfrm>
            <a:off x="11039793" y="4401530"/>
            <a:ext cx="397916" cy="383225"/>
          </a:xfrm>
          <a:prstGeom prst="rect">
            <a:avLst/>
          </a:prstGeom>
          <a:noFill/>
          <a:ln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3" name="正方形/長方形 102"/>
          <p:cNvSpPr/>
          <p:nvPr/>
        </p:nvSpPr>
        <p:spPr>
          <a:xfrm>
            <a:off x="12300031" y="4401530"/>
            <a:ext cx="397916" cy="383225"/>
          </a:xfrm>
          <a:prstGeom prst="rect">
            <a:avLst/>
          </a:prstGeom>
          <a:noFill/>
          <a:ln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フリーフォーム 8"/>
          <p:cNvSpPr/>
          <p:nvPr/>
        </p:nvSpPr>
        <p:spPr>
          <a:xfrm>
            <a:off x="8884920" y="3200400"/>
            <a:ext cx="4526280" cy="1760220"/>
          </a:xfrm>
          <a:custGeom>
            <a:avLst/>
            <a:gdLst>
              <a:gd name="connsiteX0" fmla="*/ 0 w 4526280"/>
              <a:gd name="connsiteY0" fmla="*/ 0 h 1760220"/>
              <a:gd name="connsiteX1" fmla="*/ 0 w 4526280"/>
              <a:gd name="connsiteY1" fmla="*/ 243840 h 1760220"/>
              <a:gd name="connsiteX2" fmla="*/ 4526280 w 4526280"/>
              <a:gd name="connsiteY2" fmla="*/ 243840 h 1760220"/>
              <a:gd name="connsiteX3" fmla="*/ 4526280 w 4526280"/>
              <a:gd name="connsiteY3" fmla="*/ 1760220 h 1760220"/>
              <a:gd name="connsiteX4" fmla="*/ 2369820 w 4526280"/>
              <a:gd name="connsiteY4" fmla="*/ 1760220 h 1760220"/>
              <a:gd name="connsiteX5" fmla="*/ 2369820 w 4526280"/>
              <a:gd name="connsiteY5" fmla="*/ 1584960 h 1760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26280" h="1760220">
                <a:moveTo>
                  <a:pt x="0" y="0"/>
                </a:moveTo>
                <a:lnTo>
                  <a:pt x="0" y="243840"/>
                </a:lnTo>
                <a:lnTo>
                  <a:pt x="4526280" y="243840"/>
                </a:lnTo>
                <a:lnTo>
                  <a:pt x="4526280" y="1760220"/>
                </a:lnTo>
                <a:lnTo>
                  <a:pt x="2369820" y="1760220"/>
                </a:lnTo>
                <a:lnTo>
                  <a:pt x="2369820" y="1584960"/>
                </a:lnTo>
              </a:path>
            </a:pathLst>
          </a:custGeom>
          <a:noFill/>
          <a:ln>
            <a:solidFill>
              <a:srgbClr val="00B05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2" name="直線コネクタ 11"/>
          <p:cNvCxnSpPr>
            <a:endCxn id="103" idx="2"/>
          </p:cNvCxnSpPr>
          <p:nvPr/>
        </p:nvCxnSpPr>
        <p:spPr>
          <a:xfrm flipV="1">
            <a:off x="12498989" y="4784755"/>
            <a:ext cx="0" cy="175865"/>
          </a:xfrm>
          <a:prstGeom prst="line">
            <a:avLst/>
          </a:prstGeom>
          <a:noFill/>
          <a:ln>
            <a:solidFill>
              <a:srgbClr val="00B05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04" name="四角形吹き出し 103"/>
          <p:cNvSpPr/>
          <p:nvPr/>
        </p:nvSpPr>
        <p:spPr>
          <a:xfrm>
            <a:off x="8585687" y="2207691"/>
            <a:ext cx="4825513" cy="347083"/>
          </a:xfrm>
          <a:prstGeom prst="wedgeRectCallout">
            <a:avLst>
              <a:gd name="adj1" fmla="val 478"/>
              <a:gd name="adj2" fmla="val 100005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 smtClean="0"/>
              <a:t>中心も分散も更新 </a:t>
            </a:r>
            <a:r>
              <a:rPr lang="en-US" altLang="ja-JP" dirty="0" smtClean="0"/>
              <a:t>(</a:t>
            </a:r>
            <a:r>
              <a:rPr lang="ja-JP" altLang="en-US" dirty="0" smtClean="0"/>
              <a:t>サンプルの重み付き期待値</a:t>
            </a:r>
            <a:r>
              <a:rPr lang="en-US" altLang="ja-JP" dirty="0" smtClean="0"/>
              <a:t>)</a:t>
            </a:r>
          </a:p>
        </p:txBody>
      </p:sp>
      <p:cxnSp>
        <p:nvCxnSpPr>
          <p:cNvPr id="107" name="直線矢印コネクタ 106"/>
          <p:cNvCxnSpPr/>
          <p:nvPr/>
        </p:nvCxnSpPr>
        <p:spPr>
          <a:xfrm>
            <a:off x="6187148" y="8896031"/>
            <a:ext cx="275570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テキスト ボックス 107"/>
              <p:cNvSpPr txBox="1"/>
              <p:nvPr/>
            </p:nvSpPr>
            <p:spPr>
              <a:xfrm>
                <a:off x="9388062" y="8202221"/>
                <a:ext cx="2532500" cy="12607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ja-JP" altLang="en-US" dirty="0" smtClean="0"/>
                  <a:t>敢えて変換するなら，</a:t>
                </a:r>
                <a:endParaRPr lang="en-US" altLang="ja-JP" dirty="0" smtClean="0"/>
              </a:p>
              <a:p>
                <a:pPr algn="ctr"/>
                <a:r>
                  <a:rPr lang="ja-JP" altLang="en-US" dirty="0" smtClean="0"/>
                  <a:t>左と同様の式．</a:t>
                </a:r>
                <a:endParaRPr lang="en-US" altLang="ja-JP" dirty="0" smtClean="0"/>
              </a:p>
              <a:p>
                <a:pPr algn="ctr"/>
                <a:r>
                  <a:rPr kumimoji="1" lang="ja-JP" altLang="en-US" dirty="0"/>
                  <a:t>ただし</a:t>
                </a:r>
                <a:r>
                  <a:rPr kumimoji="1" lang="ja-JP" altLang="en-US" dirty="0" smtClean="0"/>
                  <a:t>，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l-GR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  <m:sup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bSup>
                  </m:oMath>
                </a14:m>
                <a:r>
                  <a:rPr kumimoji="1" lang="ja-JP" altLang="en-US" dirty="0" smtClean="0"/>
                  <a:t>も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bSup>
                  </m:oMath>
                </a14:m>
                <a:r>
                  <a:rPr kumimoji="1" lang="ja-JP" altLang="en-US" dirty="0" smtClean="0"/>
                  <a:t>も</a:t>
                </a:r>
                <a:endParaRPr kumimoji="1" lang="en-US" altLang="ja-JP" dirty="0" smtClean="0"/>
              </a:p>
              <a:p>
                <a:pPr algn="ctr"/>
                <a:r>
                  <a:rPr kumimoji="1" lang="ja-JP" altLang="en-US" dirty="0" smtClean="0"/>
                  <a:t>計算方法が異なる．</a:t>
                </a:r>
                <a:endParaRPr kumimoji="1" lang="ja-JP" altLang="en-US" dirty="0"/>
              </a:p>
            </p:txBody>
          </p:sp>
        </mc:Choice>
        <mc:Fallback xmlns="">
          <p:sp>
            <p:nvSpPr>
              <p:cNvPr id="108" name="テキスト ボックス 10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8062" y="8202221"/>
                <a:ext cx="2532500" cy="1260794"/>
              </a:xfrm>
              <a:prstGeom prst="rect">
                <a:avLst/>
              </a:prstGeom>
              <a:blipFill rotWithShape="0">
                <a:blip r:embed="rId27"/>
                <a:stretch>
                  <a:fillRect t="-4369" b="-631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9" name="正方形/長方形 108"/>
          <p:cNvSpPr/>
          <p:nvPr/>
        </p:nvSpPr>
        <p:spPr>
          <a:xfrm>
            <a:off x="10430388" y="8796983"/>
            <a:ext cx="378285" cy="35140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フリーフォーム 24"/>
          <p:cNvSpPr/>
          <p:nvPr/>
        </p:nvSpPr>
        <p:spPr>
          <a:xfrm>
            <a:off x="3333749" y="8924925"/>
            <a:ext cx="7092000" cy="190500"/>
          </a:xfrm>
          <a:custGeom>
            <a:avLst/>
            <a:gdLst>
              <a:gd name="connsiteX0" fmla="*/ 0 w 6962775"/>
              <a:gd name="connsiteY0" fmla="*/ 0 h 190500"/>
              <a:gd name="connsiteX1" fmla="*/ 0 w 6962775"/>
              <a:gd name="connsiteY1" fmla="*/ 190500 h 190500"/>
              <a:gd name="connsiteX2" fmla="*/ 6962775 w 6962775"/>
              <a:gd name="connsiteY2" fmla="*/ 190500 h 19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962775" h="190500">
                <a:moveTo>
                  <a:pt x="0" y="0"/>
                </a:moveTo>
                <a:lnTo>
                  <a:pt x="0" y="190500"/>
                </a:lnTo>
                <a:lnTo>
                  <a:pt x="6962775" y="190500"/>
                </a:lnTo>
              </a:path>
            </a:pathLst>
          </a:custGeom>
          <a:noFill/>
          <a:ln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テキスト ボックス 109"/>
              <p:cNvSpPr txBox="1"/>
              <p:nvPr/>
            </p:nvSpPr>
            <p:spPr>
              <a:xfrm>
                <a:off x="8142973" y="5956272"/>
                <a:ext cx="4874924" cy="8077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ja-JP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bSup>
                      <m:r>
                        <a:rPr lang="en-US" altLang="ja-JP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bSup>
                      <m:r>
                        <a:rPr lang="en-US" altLang="ja-JP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ctrlP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</m:t>
                          </m:r>
                        </m:sup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sSubSup>
                            <m:sSubSup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b>
                            <m:sup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]</m:t>
                              </m:r>
                            </m:sup>
                          </m:sSubSup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 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sSubSup>
                            <m:sSubSup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  <m: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110" name="テキスト ボックス 10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2973" y="5956272"/>
                <a:ext cx="4874924" cy="807722"/>
              </a:xfrm>
              <a:prstGeom prst="rect">
                <a:avLst/>
              </a:prstGeom>
              <a:blipFill rotWithShape="0"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1" name="正方形/長方形 110"/>
          <p:cNvSpPr/>
          <p:nvPr/>
        </p:nvSpPr>
        <p:spPr>
          <a:xfrm>
            <a:off x="2798967" y="6912048"/>
            <a:ext cx="144335" cy="168014"/>
          </a:xfrm>
          <a:prstGeom prst="rect">
            <a:avLst/>
          </a:prstGeom>
          <a:noFill/>
          <a:ln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2" name="正方形/長方形 111"/>
          <p:cNvSpPr/>
          <p:nvPr/>
        </p:nvSpPr>
        <p:spPr>
          <a:xfrm>
            <a:off x="9618867" y="5949061"/>
            <a:ext cx="144335" cy="168014"/>
          </a:xfrm>
          <a:prstGeom prst="rect">
            <a:avLst/>
          </a:prstGeom>
          <a:noFill/>
          <a:ln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テキスト ボックス 27"/>
          <p:cNvSpPr txBox="1"/>
          <p:nvPr/>
        </p:nvSpPr>
        <p:spPr>
          <a:xfrm>
            <a:off x="2979134" y="6781550"/>
            <a:ext cx="16307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 smtClean="0">
                <a:solidFill>
                  <a:srgbClr val="FF66FF"/>
                </a:solidFill>
              </a:rPr>
              <a:t>全粒子を対象</a:t>
            </a:r>
            <a:endParaRPr kumimoji="1" lang="ja-JP" altLang="en-US" dirty="0">
              <a:solidFill>
                <a:srgbClr val="FF66FF"/>
              </a:solidFill>
            </a:endParaRPr>
          </a:p>
        </p:txBody>
      </p:sp>
      <p:sp>
        <p:nvSpPr>
          <p:cNvPr id="113" name="テキスト ボックス 112"/>
          <p:cNvSpPr txBox="1"/>
          <p:nvPr/>
        </p:nvSpPr>
        <p:spPr>
          <a:xfrm>
            <a:off x="9812302" y="5825126"/>
            <a:ext cx="2589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>
                <a:solidFill>
                  <a:srgbClr val="FF66FF"/>
                </a:solidFill>
              </a:rPr>
              <a:t>尤度の高い粒子を抽出</a:t>
            </a:r>
            <a:endParaRPr kumimoji="1" lang="ja-JP" altLang="en-US" dirty="0">
              <a:solidFill>
                <a:srgbClr val="FF66FF"/>
              </a:solidFill>
            </a:endParaRPr>
          </a:p>
        </p:txBody>
      </p:sp>
      <p:cxnSp>
        <p:nvCxnSpPr>
          <p:cNvPr id="44" name="カギ線コネクタ 43"/>
          <p:cNvCxnSpPr/>
          <p:nvPr/>
        </p:nvCxnSpPr>
        <p:spPr>
          <a:xfrm flipV="1">
            <a:off x="4609888" y="6029325"/>
            <a:ext cx="4915112" cy="903428"/>
          </a:xfrm>
          <a:prstGeom prst="bentConnector3">
            <a:avLst>
              <a:gd name="adj1" fmla="val 65116"/>
            </a:avLst>
          </a:prstGeom>
          <a:ln>
            <a:solidFill>
              <a:srgbClr val="FF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テキスト ボックス 57"/>
          <p:cNvSpPr txBox="1"/>
          <p:nvPr/>
        </p:nvSpPr>
        <p:spPr>
          <a:xfrm>
            <a:off x="6518664" y="6296265"/>
            <a:ext cx="12465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 smtClean="0">
                <a:solidFill>
                  <a:srgbClr val="FF66FF"/>
                </a:solidFill>
              </a:rPr>
              <a:t>相違点</a:t>
            </a:r>
            <a:endParaRPr kumimoji="1" lang="en-US" altLang="ja-JP" dirty="0" smtClean="0">
              <a:solidFill>
                <a:srgbClr val="FF66FF"/>
              </a:solidFill>
            </a:endParaRPr>
          </a:p>
          <a:p>
            <a:pPr algn="ctr"/>
            <a:r>
              <a:rPr lang="ja-JP" altLang="en-US" dirty="0" smtClean="0">
                <a:solidFill>
                  <a:srgbClr val="FF66FF"/>
                </a:solidFill>
              </a:rPr>
              <a:t>は粒子数</a:t>
            </a:r>
            <a:endParaRPr kumimoji="1" lang="ja-JP" altLang="en-US" dirty="0">
              <a:solidFill>
                <a:srgbClr val="FF66FF"/>
              </a:solidFill>
            </a:endParaRPr>
          </a:p>
        </p:txBody>
      </p:sp>
      <p:sp>
        <p:nvSpPr>
          <p:cNvPr id="114" name="正方形/長方形 113"/>
          <p:cNvSpPr/>
          <p:nvPr/>
        </p:nvSpPr>
        <p:spPr>
          <a:xfrm>
            <a:off x="10987195" y="8787458"/>
            <a:ext cx="416114" cy="351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67238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36978" cy="3309040"/>
          </a:xfrm>
          <a:prstGeom prst="rect">
            <a:avLst/>
          </a:prstGeom>
        </p:spPr>
      </p:pic>
      <p:sp>
        <p:nvSpPr>
          <p:cNvPr id="5" name="円/楕円 4"/>
          <p:cNvSpPr/>
          <p:nvPr/>
        </p:nvSpPr>
        <p:spPr>
          <a:xfrm>
            <a:off x="1160324" y="2794301"/>
            <a:ext cx="93410" cy="9341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テキスト ボックス 5"/>
              <p:cNvSpPr txBox="1"/>
              <p:nvPr/>
            </p:nvSpPr>
            <p:spPr>
              <a:xfrm>
                <a:off x="330256" y="3608013"/>
                <a:ext cx="4929555" cy="7789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ja-JP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ja-JP" alt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bSup>
                      <m:r>
                        <a:rPr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ja-JP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ja-JP" alt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p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]</m:t>
                              </m:r>
                            </m:sup>
                          </m:sSup>
                        </m:den>
                      </m:f>
                      <m:nary>
                        <m:naryPr>
                          <m:chr m:val="∑"/>
                          <m:ctrlPr>
                            <a:rPr lang="en-US" altLang="ja-JP" b="0" i="1" smtClean="0">
                              <a:solidFill>
                                <a:srgbClr val="FF66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ja-JP" b="0" i="1" smtClean="0">
                              <a:solidFill>
                                <a:srgbClr val="FF66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ja-JP" b="0" i="1" smtClean="0">
                              <a:solidFill>
                                <a:srgbClr val="FF66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ja-JP" b="0" i="1" smtClean="0">
                              <a:solidFill>
                                <a:srgbClr val="FF66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</m:t>
                          </m:r>
                        </m:sup>
                        <m:e>
                          <m:sSubSup>
                            <m:sSubSupPr>
                              <m:ctrlPr>
                                <a:rPr lang="en-US" altLang="ja-JP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ja-JP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ja-JP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ja-JP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sSubSup>
                            <m:sSubSup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b>
                            <m:sup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]</m:t>
                              </m:r>
                            </m:sup>
                          </m:sSubSup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 </m:t>
                          </m:r>
                          <m:r>
                            <a:rPr lang="en-US" altLang="ja-JP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ja-JP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en-US" altLang="ja-JP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ja-JP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ja-JP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ja-JP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altLang="ja-JP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sSubSup>
                            <m:sSubSupPr>
                              <m:ctrlPr>
                                <a:rPr lang="en-US" altLang="ja-JP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ja-JP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ja-JP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ja-JP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  <m: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ja-JP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altLang="ja-JP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ja-JP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ja-JP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ja-JP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kumimoji="1" lang="ja-JP" altLang="en-US" dirty="0"/>
              </a:p>
            </p:txBody>
          </p:sp>
        </mc:Choice>
        <mc:Fallback xmlns="">
          <p:sp>
            <p:nvSpPr>
              <p:cNvPr id="6" name="テキスト ボックス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256" y="3608013"/>
                <a:ext cx="4929555" cy="778931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正方形/長方形 6"/>
              <p:cNvSpPr/>
              <p:nvPr/>
            </p:nvSpPr>
            <p:spPr>
              <a:xfrm>
                <a:off x="900805" y="2340944"/>
                <a:ext cx="612447" cy="4019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ja-JP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ja-JP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ja-JP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ja-JP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altLang="ja-JP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ja-JP" alt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7" name="正方形/長方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805" y="2340944"/>
                <a:ext cx="612447" cy="401991"/>
              </a:xfrm>
              <a:prstGeom prst="rect">
                <a:avLst/>
              </a:prstGeom>
              <a:blipFill rotWithShape="0">
                <a:blip r:embed="rId4"/>
                <a:stretch>
                  <a:fillRect b="-1060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円/楕円 7"/>
          <p:cNvSpPr/>
          <p:nvPr/>
        </p:nvSpPr>
        <p:spPr>
          <a:xfrm>
            <a:off x="1922583" y="2794301"/>
            <a:ext cx="93410" cy="9341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円/楕円 8"/>
          <p:cNvSpPr/>
          <p:nvPr/>
        </p:nvSpPr>
        <p:spPr>
          <a:xfrm>
            <a:off x="2094724" y="2794301"/>
            <a:ext cx="93410" cy="9341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円/楕円 9"/>
          <p:cNvSpPr/>
          <p:nvPr/>
        </p:nvSpPr>
        <p:spPr>
          <a:xfrm>
            <a:off x="2220161" y="2794301"/>
            <a:ext cx="93410" cy="9341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2" name="直線矢印コネクタ 11"/>
          <p:cNvCxnSpPr>
            <a:stCxn id="13" idx="2"/>
            <a:endCxn id="8" idx="7"/>
          </p:cNvCxnSpPr>
          <p:nvPr/>
        </p:nvCxnSpPr>
        <p:spPr>
          <a:xfrm flipH="1">
            <a:off x="2002313" y="2187668"/>
            <a:ext cx="585235" cy="620313"/>
          </a:xfrm>
          <a:prstGeom prst="straightConnector1">
            <a:avLst/>
          </a:prstGeom>
          <a:ln>
            <a:solidFill>
              <a:srgbClr val="00B05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正方形/長方形 12"/>
              <p:cNvSpPr/>
              <p:nvPr/>
            </p:nvSpPr>
            <p:spPr>
              <a:xfrm>
                <a:off x="2304425" y="1751843"/>
                <a:ext cx="566245" cy="4358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ja-JP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ja-JP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ja-JP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altLang="ja-JP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ja-JP" alt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3" name="正方形/長方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4425" y="1751843"/>
                <a:ext cx="566245" cy="435825"/>
              </a:xfrm>
              <a:prstGeom prst="rect">
                <a:avLst/>
              </a:prstGeom>
              <a:blipFill rotWithShape="0">
                <a:blip r:embed="rId5"/>
                <a:stretch>
                  <a:fillRect b="-138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直線矢印コネクタ 17"/>
          <p:cNvCxnSpPr>
            <a:endCxn id="9" idx="0"/>
          </p:cNvCxnSpPr>
          <p:nvPr/>
        </p:nvCxnSpPr>
        <p:spPr>
          <a:xfrm flipH="1">
            <a:off x="2141429" y="2153835"/>
            <a:ext cx="469219" cy="640466"/>
          </a:xfrm>
          <a:prstGeom prst="straightConnector1">
            <a:avLst/>
          </a:prstGeom>
          <a:ln>
            <a:solidFill>
              <a:srgbClr val="00B05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矢印コネクタ 20"/>
          <p:cNvCxnSpPr>
            <a:endCxn id="10" idx="7"/>
          </p:cNvCxnSpPr>
          <p:nvPr/>
        </p:nvCxnSpPr>
        <p:spPr>
          <a:xfrm flipH="1">
            <a:off x="2299891" y="2147349"/>
            <a:ext cx="310757" cy="660631"/>
          </a:xfrm>
          <a:prstGeom prst="straightConnector1">
            <a:avLst/>
          </a:prstGeom>
          <a:ln>
            <a:solidFill>
              <a:srgbClr val="00B05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フリーフォーム 23"/>
          <p:cNvSpPr/>
          <p:nvPr/>
        </p:nvSpPr>
        <p:spPr>
          <a:xfrm>
            <a:off x="1169370" y="2223802"/>
            <a:ext cx="993949" cy="264346"/>
          </a:xfrm>
          <a:custGeom>
            <a:avLst/>
            <a:gdLst>
              <a:gd name="connsiteX0" fmla="*/ 0 w 1466850"/>
              <a:gd name="connsiteY0" fmla="*/ 312649 h 541249"/>
              <a:gd name="connsiteX1" fmla="*/ 342900 w 1466850"/>
              <a:gd name="connsiteY1" fmla="*/ 122149 h 541249"/>
              <a:gd name="connsiteX2" fmla="*/ 685800 w 1466850"/>
              <a:gd name="connsiteY2" fmla="*/ 1499 h 541249"/>
              <a:gd name="connsiteX3" fmla="*/ 1219200 w 1466850"/>
              <a:gd name="connsiteY3" fmla="*/ 90399 h 541249"/>
              <a:gd name="connsiteX4" fmla="*/ 1466850 w 1466850"/>
              <a:gd name="connsiteY4" fmla="*/ 541249 h 541249"/>
              <a:gd name="connsiteX0" fmla="*/ 0 w 1466850"/>
              <a:gd name="connsiteY0" fmla="*/ 312649 h 541249"/>
              <a:gd name="connsiteX1" fmla="*/ 685800 w 1466850"/>
              <a:gd name="connsiteY1" fmla="*/ 1499 h 541249"/>
              <a:gd name="connsiteX2" fmla="*/ 1219200 w 1466850"/>
              <a:gd name="connsiteY2" fmla="*/ 90399 h 541249"/>
              <a:gd name="connsiteX3" fmla="*/ 1466850 w 1466850"/>
              <a:gd name="connsiteY3" fmla="*/ 541249 h 541249"/>
              <a:gd name="connsiteX0" fmla="*/ 0 w 1466850"/>
              <a:gd name="connsiteY0" fmla="*/ 328485 h 557085"/>
              <a:gd name="connsiteX1" fmla="*/ 595836 w 1466850"/>
              <a:gd name="connsiteY1" fmla="*/ 838 h 557085"/>
              <a:gd name="connsiteX2" fmla="*/ 1219200 w 1466850"/>
              <a:gd name="connsiteY2" fmla="*/ 106235 h 557085"/>
              <a:gd name="connsiteX3" fmla="*/ 1466850 w 1466850"/>
              <a:gd name="connsiteY3" fmla="*/ 557085 h 557085"/>
              <a:gd name="connsiteX0" fmla="*/ 0 w 1466850"/>
              <a:gd name="connsiteY0" fmla="*/ 343680 h 572280"/>
              <a:gd name="connsiteX1" fmla="*/ 595836 w 1466850"/>
              <a:gd name="connsiteY1" fmla="*/ 16033 h 572280"/>
              <a:gd name="connsiteX2" fmla="*/ 1162972 w 1466850"/>
              <a:gd name="connsiteY2" fmla="*/ 104934 h 572280"/>
              <a:gd name="connsiteX3" fmla="*/ 1466850 w 1466850"/>
              <a:gd name="connsiteY3" fmla="*/ 572280 h 572280"/>
              <a:gd name="connsiteX0" fmla="*/ 0 w 1466850"/>
              <a:gd name="connsiteY0" fmla="*/ 343680 h 572280"/>
              <a:gd name="connsiteX1" fmla="*/ 595836 w 1466850"/>
              <a:gd name="connsiteY1" fmla="*/ 16033 h 572280"/>
              <a:gd name="connsiteX2" fmla="*/ 1162972 w 1466850"/>
              <a:gd name="connsiteY2" fmla="*/ 104934 h 572280"/>
              <a:gd name="connsiteX3" fmla="*/ 1466850 w 1466850"/>
              <a:gd name="connsiteY3" fmla="*/ 572280 h 572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66850" h="572280">
                <a:moveTo>
                  <a:pt x="0" y="343680"/>
                </a:moveTo>
                <a:cubicBezTo>
                  <a:pt x="131629" y="212871"/>
                  <a:pt x="402007" y="55824"/>
                  <a:pt x="595836" y="16033"/>
                </a:cubicBezTo>
                <a:cubicBezTo>
                  <a:pt x="789665" y="-23758"/>
                  <a:pt x="1017803" y="12226"/>
                  <a:pt x="1162972" y="104934"/>
                </a:cubicBezTo>
                <a:cubicBezTo>
                  <a:pt x="1308141" y="197642"/>
                  <a:pt x="1408112" y="391834"/>
                  <a:pt x="1466850" y="572280"/>
                </a:cubicBezTo>
              </a:path>
            </a:pathLst>
          </a:custGeom>
          <a:noFill/>
          <a:ln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正方形/長方形 24"/>
              <p:cNvSpPr/>
              <p:nvPr/>
            </p:nvSpPr>
            <p:spPr>
              <a:xfrm>
                <a:off x="2706656" y="2161086"/>
                <a:ext cx="1699375" cy="4372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altLang="ja-JP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altLang="ja-JP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ja-JP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ja-JP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altLang="ja-JP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p>
                      </m:sSubSup>
                      <m:r>
                        <a:rPr lang="en-US" altLang="ja-JP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sSubSup>
                        <m:sSubSupPr>
                          <m:ctrlPr>
                            <a:rPr lang="en-US" altLang="ja-JP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ja-JP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ja-JP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ja-JP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altLang="ja-JP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sup>
                      </m:sSubSup>
                      <m:r>
                        <a:rPr lang="en-US" altLang="ja-JP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ja-JP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ja-JP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ja-JP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ja-JP" alt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5" name="正方形/長方形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6656" y="2161086"/>
                <a:ext cx="1699375" cy="437236"/>
              </a:xfrm>
              <a:prstGeom prst="rect">
                <a:avLst/>
              </a:prstGeom>
              <a:blipFill rotWithShape="0">
                <a:blip r:embed="rId6"/>
                <a:stretch>
                  <a:fillRect b="-985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直線コネクタ 27"/>
          <p:cNvCxnSpPr>
            <a:stCxn id="26" idx="2"/>
          </p:cNvCxnSpPr>
          <p:nvPr/>
        </p:nvCxnSpPr>
        <p:spPr>
          <a:xfrm flipH="1">
            <a:off x="1669708" y="3357738"/>
            <a:ext cx="440738" cy="316608"/>
          </a:xfrm>
          <a:prstGeom prst="line">
            <a:avLst/>
          </a:prstGeom>
          <a:ln>
            <a:solidFill>
              <a:srgbClr val="FF66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図 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709" y="0"/>
            <a:ext cx="6036978" cy="3309040"/>
          </a:xfrm>
          <a:prstGeom prst="rect">
            <a:avLst/>
          </a:prstGeom>
        </p:spPr>
      </p:pic>
      <p:sp>
        <p:nvSpPr>
          <p:cNvPr id="32" name="円/楕円 31"/>
          <p:cNvSpPr/>
          <p:nvPr/>
        </p:nvSpPr>
        <p:spPr>
          <a:xfrm>
            <a:off x="7268413" y="2794301"/>
            <a:ext cx="93410" cy="9341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テキスト ボックス 32"/>
              <p:cNvSpPr txBox="1"/>
              <p:nvPr/>
            </p:nvSpPr>
            <p:spPr>
              <a:xfrm>
                <a:off x="6445965" y="3608013"/>
                <a:ext cx="4910319" cy="7789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ja-JP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ja-JP" alt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bSup>
                      <m:r>
                        <a:rPr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ja-JP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ja-JP" alt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p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]</m:t>
                              </m:r>
                            </m:sup>
                          </m:sSup>
                        </m:den>
                      </m:f>
                      <m:nary>
                        <m:naryPr>
                          <m:chr m:val="∑"/>
                          <m:ctrlPr>
                            <a:rPr lang="en-US" altLang="ja-JP" b="0" i="1" smtClean="0">
                              <a:solidFill>
                                <a:srgbClr val="FF66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ja-JP" b="0" i="1" smtClean="0">
                              <a:solidFill>
                                <a:srgbClr val="FF66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ja-JP" b="0" i="1" smtClean="0">
                              <a:solidFill>
                                <a:srgbClr val="FF66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ja-JP" b="0" i="1" smtClean="0">
                              <a:solidFill>
                                <a:srgbClr val="FF66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</m:t>
                          </m:r>
                        </m:sup>
                        <m:e>
                          <m:sSubSup>
                            <m:sSubSupPr>
                              <m:ctrlPr>
                                <a:rPr lang="en-US" altLang="ja-JP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ja-JP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ja-JP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ja-JP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altLang="ja-JP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ja-JP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ja-JP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ja-JP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ja-JP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sSubSup>
                            <m:sSubSupPr>
                              <m:ctrlPr>
                                <a:rPr lang="en-US" altLang="ja-JP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ja-JP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altLang="ja-JP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ja-JP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b>
                            <m:sup>
                              <m:r>
                                <a:rPr lang="en-US" altLang="ja-JP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altLang="ja-JP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ja-JP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]</m:t>
                              </m:r>
                            </m:sup>
                          </m:sSubSup>
                          <m:r>
                            <a:rPr lang="en-US" altLang="ja-JP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altLang="ja-JP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ja-JP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ja-JP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ja-JP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altLang="ja-JP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 </m:t>
                          </m:r>
                          <m:r>
                            <a:rPr lang="en-US" altLang="ja-JP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ja-JP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en-US" altLang="ja-JP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ja-JP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ja-JP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ja-JP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altLang="ja-JP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sSubSup>
                            <m:sSubSupPr>
                              <m:ctrlPr>
                                <a:rPr lang="en-US" altLang="ja-JP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ja-JP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ja-JP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ja-JP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  <m: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ja-JP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altLang="ja-JP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ja-JP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ja-JP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ja-JP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kumimoji="1" lang="ja-JP" altLang="en-US" dirty="0"/>
              </a:p>
            </p:txBody>
          </p:sp>
        </mc:Choice>
        <mc:Fallback xmlns="">
          <p:sp>
            <p:nvSpPr>
              <p:cNvPr id="33" name="テキスト ボックス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5965" y="3608013"/>
                <a:ext cx="4910319" cy="778931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正方形/長方形 33"/>
              <p:cNvSpPr/>
              <p:nvPr/>
            </p:nvSpPr>
            <p:spPr>
              <a:xfrm>
                <a:off x="7008894" y="2340944"/>
                <a:ext cx="612447" cy="4019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ja-JP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ja-JP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ja-JP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ja-JP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altLang="ja-JP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ja-JP" alt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4" name="正方形/長方形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8894" y="2340944"/>
                <a:ext cx="612447" cy="401991"/>
              </a:xfrm>
              <a:prstGeom prst="rect">
                <a:avLst/>
              </a:prstGeom>
              <a:blipFill rotWithShape="0">
                <a:blip r:embed="rId8"/>
                <a:stretch>
                  <a:fillRect b="-1060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円/楕円 34"/>
          <p:cNvSpPr/>
          <p:nvPr/>
        </p:nvSpPr>
        <p:spPr>
          <a:xfrm>
            <a:off x="8038292" y="2794301"/>
            <a:ext cx="93410" cy="9341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円/楕円 35"/>
          <p:cNvSpPr/>
          <p:nvPr/>
        </p:nvSpPr>
        <p:spPr>
          <a:xfrm>
            <a:off x="8210433" y="2794301"/>
            <a:ext cx="93410" cy="9341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円/楕円 36"/>
          <p:cNvSpPr/>
          <p:nvPr/>
        </p:nvSpPr>
        <p:spPr>
          <a:xfrm>
            <a:off x="8335870" y="2794301"/>
            <a:ext cx="93410" cy="9341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8" name="直線矢印コネクタ 37"/>
          <p:cNvCxnSpPr>
            <a:stCxn id="39" idx="2"/>
            <a:endCxn id="35" idx="7"/>
          </p:cNvCxnSpPr>
          <p:nvPr/>
        </p:nvCxnSpPr>
        <p:spPr>
          <a:xfrm flipH="1">
            <a:off x="8118022" y="2187669"/>
            <a:ext cx="585235" cy="620312"/>
          </a:xfrm>
          <a:prstGeom prst="straightConnector1">
            <a:avLst/>
          </a:prstGeom>
          <a:ln>
            <a:solidFill>
              <a:srgbClr val="00B05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正方形/長方形 38"/>
              <p:cNvSpPr/>
              <p:nvPr/>
            </p:nvSpPr>
            <p:spPr>
              <a:xfrm>
                <a:off x="8420134" y="1751844"/>
                <a:ext cx="566245" cy="4358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ja-JP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ja-JP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ja-JP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altLang="ja-JP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ja-JP" alt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9" name="正方形/長方形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0134" y="1751844"/>
                <a:ext cx="566245" cy="435825"/>
              </a:xfrm>
              <a:prstGeom prst="rect">
                <a:avLst/>
              </a:prstGeom>
              <a:blipFill rotWithShape="0">
                <a:blip r:embed="rId9"/>
                <a:stretch>
                  <a:fillRect b="-138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直線矢印コネクタ 39"/>
          <p:cNvCxnSpPr>
            <a:endCxn id="36" idx="0"/>
          </p:cNvCxnSpPr>
          <p:nvPr/>
        </p:nvCxnSpPr>
        <p:spPr>
          <a:xfrm flipH="1">
            <a:off x="8257138" y="2153835"/>
            <a:ext cx="469219" cy="640466"/>
          </a:xfrm>
          <a:prstGeom prst="straightConnector1">
            <a:avLst/>
          </a:prstGeom>
          <a:ln>
            <a:solidFill>
              <a:srgbClr val="00B05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矢印コネクタ 40"/>
          <p:cNvCxnSpPr>
            <a:endCxn id="37" idx="7"/>
          </p:cNvCxnSpPr>
          <p:nvPr/>
        </p:nvCxnSpPr>
        <p:spPr>
          <a:xfrm flipH="1">
            <a:off x="8415600" y="2147349"/>
            <a:ext cx="310757" cy="660631"/>
          </a:xfrm>
          <a:prstGeom prst="straightConnector1">
            <a:avLst/>
          </a:prstGeom>
          <a:ln>
            <a:solidFill>
              <a:srgbClr val="00B05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コネクタ 44"/>
          <p:cNvCxnSpPr>
            <a:stCxn id="44" idx="2"/>
          </p:cNvCxnSpPr>
          <p:nvPr/>
        </p:nvCxnSpPr>
        <p:spPr>
          <a:xfrm flipH="1">
            <a:off x="7785417" y="3357738"/>
            <a:ext cx="440738" cy="316608"/>
          </a:xfrm>
          <a:prstGeom prst="line">
            <a:avLst/>
          </a:prstGeom>
          <a:ln>
            <a:solidFill>
              <a:srgbClr val="FF66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フリーフォーム 45"/>
          <p:cNvSpPr/>
          <p:nvPr/>
        </p:nvSpPr>
        <p:spPr>
          <a:xfrm>
            <a:off x="7962900" y="432388"/>
            <a:ext cx="514350" cy="2415586"/>
          </a:xfrm>
          <a:custGeom>
            <a:avLst/>
            <a:gdLst>
              <a:gd name="connsiteX0" fmla="*/ 0 w 476250"/>
              <a:gd name="connsiteY0" fmla="*/ 2407206 h 2427780"/>
              <a:gd name="connsiteX1" fmla="*/ 114300 w 476250"/>
              <a:gd name="connsiteY1" fmla="*/ 2302431 h 2427780"/>
              <a:gd name="connsiteX2" fmla="*/ 133350 w 476250"/>
              <a:gd name="connsiteY2" fmla="*/ 1454706 h 2427780"/>
              <a:gd name="connsiteX3" fmla="*/ 161925 w 476250"/>
              <a:gd name="connsiteY3" fmla="*/ 435531 h 2427780"/>
              <a:gd name="connsiteX4" fmla="*/ 247650 w 476250"/>
              <a:gd name="connsiteY4" fmla="*/ 6906 h 2427780"/>
              <a:gd name="connsiteX5" fmla="*/ 276225 w 476250"/>
              <a:gd name="connsiteY5" fmla="*/ 740331 h 2427780"/>
              <a:gd name="connsiteX6" fmla="*/ 295275 w 476250"/>
              <a:gd name="connsiteY6" fmla="*/ 1445181 h 2427780"/>
              <a:gd name="connsiteX7" fmla="*/ 342900 w 476250"/>
              <a:gd name="connsiteY7" fmla="*/ 2092881 h 2427780"/>
              <a:gd name="connsiteX8" fmla="*/ 381000 w 476250"/>
              <a:gd name="connsiteY8" fmla="*/ 2302431 h 2427780"/>
              <a:gd name="connsiteX9" fmla="*/ 428625 w 476250"/>
              <a:gd name="connsiteY9" fmla="*/ 2388156 h 2427780"/>
              <a:gd name="connsiteX10" fmla="*/ 476250 w 476250"/>
              <a:gd name="connsiteY10" fmla="*/ 2416731 h 2427780"/>
              <a:gd name="connsiteX0" fmla="*/ 0 w 514350"/>
              <a:gd name="connsiteY0" fmla="*/ 2416731 h 2434801"/>
              <a:gd name="connsiteX1" fmla="*/ 152400 w 514350"/>
              <a:gd name="connsiteY1" fmla="*/ 2302431 h 2434801"/>
              <a:gd name="connsiteX2" fmla="*/ 171450 w 514350"/>
              <a:gd name="connsiteY2" fmla="*/ 1454706 h 2434801"/>
              <a:gd name="connsiteX3" fmla="*/ 200025 w 514350"/>
              <a:gd name="connsiteY3" fmla="*/ 435531 h 2434801"/>
              <a:gd name="connsiteX4" fmla="*/ 285750 w 514350"/>
              <a:gd name="connsiteY4" fmla="*/ 6906 h 2434801"/>
              <a:gd name="connsiteX5" fmla="*/ 314325 w 514350"/>
              <a:gd name="connsiteY5" fmla="*/ 740331 h 2434801"/>
              <a:gd name="connsiteX6" fmla="*/ 333375 w 514350"/>
              <a:gd name="connsiteY6" fmla="*/ 1445181 h 2434801"/>
              <a:gd name="connsiteX7" fmla="*/ 381000 w 514350"/>
              <a:gd name="connsiteY7" fmla="*/ 2092881 h 2434801"/>
              <a:gd name="connsiteX8" fmla="*/ 419100 w 514350"/>
              <a:gd name="connsiteY8" fmla="*/ 2302431 h 2434801"/>
              <a:gd name="connsiteX9" fmla="*/ 466725 w 514350"/>
              <a:gd name="connsiteY9" fmla="*/ 2388156 h 2434801"/>
              <a:gd name="connsiteX10" fmla="*/ 514350 w 514350"/>
              <a:gd name="connsiteY10" fmla="*/ 2416731 h 2434801"/>
              <a:gd name="connsiteX0" fmla="*/ 0 w 514350"/>
              <a:gd name="connsiteY0" fmla="*/ 2416731 h 2417958"/>
              <a:gd name="connsiteX1" fmla="*/ 152400 w 514350"/>
              <a:gd name="connsiteY1" fmla="*/ 2302431 h 2417958"/>
              <a:gd name="connsiteX2" fmla="*/ 171450 w 514350"/>
              <a:gd name="connsiteY2" fmla="*/ 1454706 h 2417958"/>
              <a:gd name="connsiteX3" fmla="*/ 200025 w 514350"/>
              <a:gd name="connsiteY3" fmla="*/ 435531 h 2417958"/>
              <a:gd name="connsiteX4" fmla="*/ 285750 w 514350"/>
              <a:gd name="connsiteY4" fmla="*/ 6906 h 2417958"/>
              <a:gd name="connsiteX5" fmla="*/ 314325 w 514350"/>
              <a:gd name="connsiteY5" fmla="*/ 740331 h 2417958"/>
              <a:gd name="connsiteX6" fmla="*/ 333375 w 514350"/>
              <a:gd name="connsiteY6" fmla="*/ 1445181 h 2417958"/>
              <a:gd name="connsiteX7" fmla="*/ 381000 w 514350"/>
              <a:gd name="connsiteY7" fmla="*/ 2092881 h 2417958"/>
              <a:gd name="connsiteX8" fmla="*/ 419100 w 514350"/>
              <a:gd name="connsiteY8" fmla="*/ 2302431 h 2417958"/>
              <a:gd name="connsiteX9" fmla="*/ 466725 w 514350"/>
              <a:gd name="connsiteY9" fmla="*/ 2388156 h 2417958"/>
              <a:gd name="connsiteX10" fmla="*/ 514350 w 514350"/>
              <a:gd name="connsiteY10" fmla="*/ 2416731 h 2417958"/>
              <a:gd name="connsiteX0" fmla="*/ 0 w 514350"/>
              <a:gd name="connsiteY0" fmla="*/ 2416731 h 2416731"/>
              <a:gd name="connsiteX1" fmla="*/ 128588 w 514350"/>
              <a:gd name="connsiteY1" fmla="*/ 2292906 h 2416731"/>
              <a:gd name="connsiteX2" fmla="*/ 171450 w 514350"/>
              <a:gd name="connsiteY2" fmla="*/ 1454706 h 2416731"/>
              <a:gd name="connsiteX3" fmla="*/ 200025 w 514350"/>
              <a:gd name="connsiteY3" fmla="*/ 435531 h 2416731"/>
              <a:gd name="connsiteX4" fmla="*/ 285750 w 514350"/>
              <a:gd name="connsiteY4" fmla="*/ 6906 h 2416731"/>
              <a:gd name="connsiteX5" fmla="*/ 314325 w 514350"/>
              <a:gd name="connsiteY5" fmla="*/ 740331 h 2416731"/>
              <a:gd name="connsiteX6" fmla="*/ 333375 w 514350"/>
              <a:gd name="connsiteY6" fmla="*/ 1445181 h 2416731"/>
              <a:gd name="connsiteX7" fmla="*/ 381000 w 514350"/>
              <a:gd name="connsiteY7" fmla="*/ 2092881 h 2416731"/>
              <a:gd name="connsiteX8" fmla="*/ 419100 w 514350"/>
              <a:gd name="connsiteY8" fmla="*/ 2302431 h 2416731"/>
              <a:gd name="connsiteX9" fmla="*/ 466725 w 514350"/>
              <a:gd name="connsiteY9" fmla="*/ 2388156 h 2416731"/>
              <a:gd name="connsiteX10" fmla="*/ 514350 w 514350"/>
              <a:gd name="connsiteY10" fmla="*/ 2416731 h 2416731"/>
              <a:gd name="connsiteX0" fmla="*/ 0 w 514350"/>
              <a:gd name="connsiteY0" fmla="*/ 2416731 h 2416731"/>
              <a:gd name="connsiteX1" fmla="*/ 128588 w 514350"/>
              <a:gd name="connsiteY1" fmla="*/ 2292906 h 2416731"/>
              <a:gd name="connsiteX2" fmla="*/ 171450 w 514350"/>
              <a:gd name="connsiteY2" fmla="*/ 1454706 h 2416731"/>
              <a:gd name="connsiteX3" fmla="*/ 200025 w 514350"/>
              <a:gd name="connsiteY3" fmla="*/ 435531 h 2416731"/>
              <a:gd name="connsiteX4" fmla="*/ 285750 w 514350"/>
              <a:gd name="connsiteY4" fmla="*/ 6906 h 2416731"/>
              <a:gd name="connsiteX5" fmla="*/ 314325 w 514350"/>
              <a:gd name="connsiteY5" fmla="*/ 740331 h 2416731"/>
              <a:gd name="connsiteX6" fmla="*/ 333375 w 514350"/>
              <a:gd name="connsiteY6" fmla="*/ 1445181 h 2416731"/>
              <a:gd name="connsiteX7" fmla="*/ 381000 w 514350"/>
              <a:gd name="connsiteY7" fmla="*/ 2092881 h 2416731"/>
              <a:gd name="connsiteX8" fmla="*/ 419100 w 514350"/>
              <a:gd name="connsiteY8" fmla="*/ 2302431 h 2416731"/>
              <a:gd name="connsiteX9" fmla="*/ 466725 w 514350"/>
              <a:gd name="connsiteY9" fmla="*/ 2388156 h 2416731"/>
              <a:gd name="connsiteX10" fmla="*/ 514350 w 514350"/>
              <a:gd name="connsiteY10" fmla="*/ 2416731 h 2416731"/>
              <a:gd name="connsiteX0" fmla="*/ 0 w 514350"/>
              <a:gd name="connsiteY0" fmla="*/ 2416731 h 2417494"/>
              <a:gd name="connsiteX1" fmla="*/ 128588 w 514350"/>
              <a:gd name="connsiteY1" fmla="*/ 2292906 h 2417494"/>
              <a:gd name="connsiteX2" fmla="*/ 171450 w 514350"/>
              <a:gd name="connsiteY2" fmla="*/ 1454706 h 2417494"/>
              <a:gd name="connsiteX3" fmla="*/ 200025 w 514350"/>
              <a:gd name="connsiteY3" fmla="*/ 435531 h 2417494"/>
              <a:gd name="connsiteX4" fmla="*/ 285750 w 514350"/>
              <a:gd name="connsiteY4" fmla="*/ 6906 h 2417494"/>
              <a:gd name="connsiteX5" fmla="*/ 314325 w 514350"/>
              <a:gd name="connsiteY5" fmla="*/ 740331 h 2417494"/>
              <a:gd name="connsiteX6" fmla="*/ 333375 w 514350"/>
              <a:gd name="connsiteY6" fmla="*/ 1445181 h 2417494"/>
              <a:gd name="connsiteX7" fmla="*/ 381000 w 514350"/>
              <a:gd name="connsiteY7" fmla="*/ 2092881 h 2417494"/>
              <a:gd name="connsiteX8" fmla="*/ 419100 w 514350"/>
              <a:gd name="connsiteY8" fmla="*/ 2302431 h 2417494"/>
              <a:gd name="connsiteX9" fmla="*/ 466725 w 514350"/>
              <a:gd name="connsiteY9" fmla="*/ 2388156 h 2417494"/>
              <a:gd name="connsiteX10" fmla="*/ 514350 w 514350"/>
              <a:gd name="connsiteY10" fmla="*/ 2416731 h 2417494"/>
              <a:gd name="connsiteX0" fmla="*/ 0 w 514350"/>
              <a:gd name="connsiteY0" fmla="*/ 2416443 h 2417206"/>
              <a:gd name="connsiteX1" fmla="*/ 128588 w 514350"/>
              <a:gd name="connsiteY1" fmla="*/ 2292618 h 2417206"/>
              <a:gd name="connsiteX2" fmla="*/ 171450 w 514350"/>
              <a:gd name="connsiteY2" fmla="*/ 1454418 h 2417206"/>
              <a:gd name="connsiteX3" fmla="*/ 214313 w 514350"/>
              <a:gd name="connsiteY3" fmla="*/ 440006 h 2417206"/>
              <a:gd name="connsiteX4" fmla="*/ 285750 w 514350"/>
              <a:gd name="connsiteY4" fmla="*/ 6618 h 2417206"/>
              <a:gd name="connsiteX5" fmla="*/ 314325 w 514350"/>
              <a:gd name="connsiteY5" fmla="*/ 740043 h 2417206"/>
              <a:gd name="connsiteX6" fmla="*/ 333375 w 514350"/>
              <a:gd name="connsiteY6" fmla="*/ 1444893 h 2417206"/>
              <a:gd name="connsiteX7" fmla="*/ 381000 w 514350"/>
              <a:gd name="connsiteY7" fmla="*/ 2092593 h 2417206"/>
              <a:gd name="connsiteX8" fmla="*/ 419100 w 514350"/>
              <a:gd name="connsiteY8" fmla="*/ 2302143 h 2417206"/>
              <a:gd name="connsiteX9" fmla="*/ 466725 w 514350"/>
              <a:gd name="connsiteY9" fmla="*/ 2387868 h 2417206"/>
              <a:gd name="connsiteX10" fmla="*/ 514350 w 514350"/>
              <a:gd name="connsiteY10" fmla="*/ 2416443 h 2417206"/>
              <a:gd name="connsiteX0" fmla="*/ 0 w 514350"/>
              <a:gd name="connsiteY0" fmla="*/ 2417005 h 2417768"/>
              <a:gd name="connsiteX1" fmla="*/ 128588 w 514350"/>
              <a:gd name="connsiteY1" fmla="*/ 2293180 h 2417768"/>
              <a:gd name="connsiteX2" fmla="*/ 171450 w 514350"/>
              <a:gd name="connsiteY2" fmla="*/ 1454980 h 2417768"/>
              <a:gd name="connsiteX3" fmla="*/ 214313 w 514350"/>
              <a:gd name="connsiteY3" fmla="*/ 440568 h 2417768"/>
              <a:gd name="connsiteX4" fmla="*/ 285750 w 514350"/>
              <a:gd name="connsiteY4" fmla="*/ 7180 h 2417768"/>
              <a:gd name="connsiteX5" fmla="*/ 314325 w 514350"/>
              <a:gd name="connsiteY5" fmla="*/ 740605 h 2417768"/>
              <a:gd name="connsiteX6" fmla="*/ 333375 w 514350"/>
              <a:gd name="connsiteY6" fmla="*/ 1445455 h 2417768"/>
              <a:gd name="connsiteX7" fmla="*/ 381000 w 514350"/>
              <a:gd name="connsiteY7" fmla="*/ 2093155 h 2417768"/>
              <a:gd name="connsiteX8" fmla="*/ 419100 w 514350"/>
              <a:gd name="connsiteY8" fmla="*/ 2302705 h 2417768"/>
              <a:gd name="connsiteX9" fmla="*/ 466725 w 514350"/>
              <a:gd name="connsiteY9" fmla="*/ 2388430 h 2417768"/>
              <a:gd name="connsiteX10" fmla="*/ 514350 w 514350"/>
              <a:gd name="connsiteY10" fmla="*/ 2417005 h 2417768"/>
              <a:gd name="connsiteX0" fmla="*/ 0 w 514350"/>
              <a:gd name="connsiteY0" fmla="*/ 2415455 h 2416218"/>
              <a:gd name="connsiteX1" fmla="*/ 128588 w 514350"/>
              <a:gd name="connsiteY1" fmla="*/ 2291630 h 2416218"/>
              <a:gd name="connsiteX2" fmla="*/ 171450 w 514350"/>
              <a:gd name="connsiteY2" fmla="*/ 1453430 h 2416218"/>
              <a:gd name="connsiteX3" fmla="*/ 214313 w 514350"/>
              <a:gd name="connsiteY3" fmla="*/ 439018 h 2416218"/>
              <a:gd name="connsiteX4" fmla="*/ 285750 w 514350"/>
              <a:gd name="connsiteY4" fmla="*/ 5630 h 2416218"/>
              <a:gd name="connsiteX5" fmla="*/ 314325 w 514350"/>
              <a:gd name="connsiteY5" fmla="*/ 739055 h 2416218"/>
              <a:gd name="connsiteX6" fmla="*/ 333375 w 514350"/>
              <a:gd name="connsiteY6" fmla="*/ 1443905 h 2416218"/>
              <a:gd name="connsiteX7" fmla="*/ 381000 w 514350"/>
              <a:gd name="connsiteY7" fmla="*/ 2091605 h 2416218"/>
              <a:gd name="connsiteX8" fmla="*/ 419100 w 514350"/>
              <a:gd name="connsiteY8" fmla="*/ 2301155 h 2416218"/>
              <a:gd name="connsiteX9" fmla="*/ 466725 w 514350"/>
              <a:gd name="connsiteY9" fmla="*/ 2386880 h 2416218"/>
              <a:gd name="connsiteX10" fmla="*/ 514350 w 514350"/>
              <a:gd name="connsiteY10" fmla="*/ 2415455 h 2416218"/>
              <a:gd name="connsiteX0" fmla="*/ 0 w 514350"/>
              <a:gd name="connsiteY0" fmla="*/ 2415455 h 2416218"/>
              <a:gd name="connsiteX1" fmla="*/ 128588 w 514350"/>
              <a:gd name="connsiteY1" fmla="*/ 2291630 h 2416218"/>
              <a:gd name="connsiteX2" fmla="*/ 171450 w 514350"/>
              <a:gd name="connsiteY2" fmla="*/ 1453430 h 2416218"/>
              <a:gd name="connsiteX3" fmla="*/ 214313 w 514350"/>
              <a:gd name="connsiteY3" fmla="*/ 439018 h 2416218"/>
              <a:gd name="connsiteX4" fmla="*/ 285750 w 514350"/>
              <a:gd name="connsiteY4" fmla="*/ 5630 h 2416218"/>
              <a:gd name="connsiteX5" fmla="*/ 314325 w 514350"/>
              <a:gd name="connsiteY5" fmla="*/ 739055 h 2416218"/>
              <a:gd name="connsiteX6" fmla="*/ 347662 w 514350"/>
              <a:gd name="connsiteY6" fmla="*/ 1439142 h 2416218"/>
              <a:gd name="connsiteX7" fmla="*/ 381000 w 514350"/>
              <a:gd name="connsiteY7" fmla="*/ 2091605 h 2416218"/>
              <a:gd name="connsiteX8" fmla="*/ 419100 w 514350"/>
              <a:gd name="connsiteY8" fmla="*/ 2301155 h 2416218"/>
              <a:gd name="connsiteX9" fmla="*/ 466725 w 514350"/>
              <a:gd name="connsiteY9" fmla="*/ 2386880 h 2416218"/>
              <a:gd name="connsiteX10" fmla="*/ 514350 w 514350"/>
              <a:gd name="connsiteY10" fmla="*/ 2415455 h 2416218"/>
              <a:gd name="connsiteX0" fmla="*/ 0 w 514350"/>
              <a:gd name="connsiteY0" fmla="*/ 2415455 h 2416218"/>
              <a:gd name="connsiteX1" fmla="*/ 128588 w 514350"/>
              <a:gd name="connsiteY1" fmla="*/ 2291630 h 2416218"/>
              <a:gd name="connsiteX2" fmla="*/ 171450 w 514350"/>
              <a:gd name="connsiteY2" fmla="*/ 1453430 h 2416218"/>
              <a:gd name="connsiteX3" fmla="*/ 214313 w 514350"/>
              <a:gd name="connsiteY3" fmla="*/ 439018 h 2416218"/>
              <a:gd name="connsiteX4" fmla="*/ 285750 w 514350"/>
              <a:gd name="connsiteY4" fmla="*/ 5630 h 2416218"/>
              <a:gd name="connsiteX5" fmla="*/ 314325 w 514350"/>
              <a:gd name="connsiteY5" fmla="*/ 739055 h 2416218"/>
              <a:gd name="connsiteX6" fmla="*/ 347662 w 514350"/>
              <a:gd name="connsiteY6" fmla="*/ 1439142 h 2416218"/>
              <a:gd name="connsiteX7" fmla="*/ 381000 w 514350"/>
              <a:gd name="connsiteY7" fmla="*/ 2091605 h 2416218"/>
              <a:gd name="connsiteX8" fmla="*/ 409575 w 514350"/>
              <a:gd name="connsiteY8" fmla="*/ 2282105 h 2416218"/>
              <a:gd name="connsiteX9" fmla="*/ 466725 w 514350"/>
              <a:gd name="connsiteY9" fmla="*/ 2386880 h 2416218"/>
              <a:gd name="connsiteX10" fmla="*/ 514350 w 514350"/>
              <a:gd name="connsiteY10" fmla="*/ 2415455 h 2416218"/>
              <a:gd name="connsiteX0" fmla="*/ 0 w 514350"/>
              <a:gd name="connsiteY0" fmla="*/ 2415455 h 2416218"/>
              <a:gd name="connsiteX1" fmla="*/ 128588 w 514350"/>
              <a:gd name="connsiteY1" fmla="*/ 2291630 h 2416218"/>
              <a:gd name="connsiteX2" fmla="*/ 147638 w 514350"/>
              <a:gd name="connsiteY2" fmla="*/ 1848718 h 2416218"/>
              <a:gd name="connsiteX3" fmla="*/ 171450 w 514350"/>
              <a:gd name="connsiteY3" fmla="*/ 1453430 h 2416218"/>
              <a:gd name="connsiteX4" fmla="*/ 214313 w 514350"/>
              <a:gd name="connsiteY4" fmla="*/ 439018 h 2416218"/>
              <a:gd name="connsiteX5" fmla="*/ 285750 w 514350"/>
              <a:gd name="connsiteY5" fmla="*/ 5630 h 2416218"/>
              <a:gd name="connsiteX6" fmla="*/ 314325 w 514350"/>
              <a:gd name="connsiteY6" fmla="*/ 739055 h 2416218"/>
              <a:gd name="connsiteX7" fmla="*/ 347662 w 514350"/>
              <a:gd name="connsiteY7" fmla="*/ 1439142 h 2416218"/>
              <a:gd name="connsiteX8" fmla="*/ 381000 w 514350"/>
              <a:gd name="connsiteY8" fmla="*/ 2091605 h 2416218"/>
              <a:gd name="connsiteX9" fmla="*/ 409575 w 514350"/>
              <a:gd name="connsiteY9" fmla="*/ 2282105 h 2416218"/>
              <a:gd name="connsiteX10" fmla="*/ 466725 w 514350"/>
              <a:gd name="connsiteY10" fmla="*/ 2386880 h 2416218"/>
              <a:gd name="connsiteX11" fmla="*/ 514350 w 514350"/>
              <a:gd name="connsiteY11" fmla="*/ 2415455 h 2416218"/>
              <a:gd name="connsiteX0" fmla="*/ 0 w 514350"/>
              <a:gd name="connsiteY0" fmla="*/ 2415455 h 2415455"/>
              <a:gd name="connsiteX1" fmla="*/ 128588 w 514350"/>
              <a:gd name="connsiteY1" fmla="*/ 2291630 h 2415455"/>
              <a:gd name="connsiteX2" fmla="*/ 166688 w 514350"/>
              <a:gd name="connsiteY2" fmla="*/ 1858243 h 2415455"/>
              <a:gd name="connsiteX3" fmla="*/ 171450 w 514350"/>
              <a:gd name="connsiteY3" fmla="*/ 1453430 h 2415455"/>
              <a:gd name="connsiteX4" fmla="*/ 214313 w 514350"/>
              <a:gd name="connsiteY4" fmla="*/ 439018 h 2415455"/>
              <a:gd name="connsiteX5" fmla="*/ 285750 w 514350"/>
              <a:gd name="connsiteY5" fmla="*/ 5630 h 2415455"/>
              <a:gd name="connsiteX6" fmla="*/ 314325 w 514350"/>
              <a:gd name="connsiteY6" fmla="*/ 739055 h 2415455"/>
              <a:gd name="connsiteX7" fmla="*/ 347662 w 514350"/>
              <a:gd name="connsiteY7" fmla="*/ 1439142 h 2415455"/>
              <a:gd name="connsiteX8" fmla="*/ 381000 w 514350"/>
              <a:gd name="connsiteY8" fmla="*/ 2091605 h 2415455"/>
              <a:gd name="connsiteX9" fmla="*/ 409575 w 514350"/>
              <a:gd name="connsiteY9" fmla="*/ 2282105 h 2415455"/>
              <a:gd name="connsiteX10" fmla="*/ 466725 w 514350"/>
              <a:gd name="connsiteY10" fmla="*/ 2386880 h 2415455"/>
              <a:gd name="connsiteX11" fmla="*/ 514350 w 514350"/>
              <a:gd name="connsiteY11" fmla="*/ 2415455 h 2415455"/>
              <a:gd name="connsiteX0" fmla="*/ 0 w 514350"/>
              <a:gd name="connsiteY0" fmla="*/ 2415455 h 2415455"/>
              <a:gd name="connsiteX1" fmla="*/ 128588 w 514350"/>
              <a:gd name="connsiteY1" fmla="*/ 2291630 h 2415455"/>
              <a:gd name="connsiteX2" fmla="*/ 166688 w 514350"/>
              <a:gd name="connsiteY2" fmla="*/ 1858243 h 2415455"/>
              <a:gd name="connsiteX3" fmla="*/ 171450 w 514350"/>
              <a:gd name="connsiteY3" fmla="*/ 1453430 h 2415455"/>
              <a:gd name="connsiteX4" fmla="*/ 214313 w 514350"/>
              <a:gd name="connsiteY4" fmla="*/ 439018 h 2415455"/>
              <a:gd name="connsiteX5" fmla="*/ 285750 w 514350"/>
              <a:gd name="connsiteY5" fmla="*/ 5630 h 2415455"/>
              <a:gd name="connsiteX6" fmla="*/ 314325 w 514350"/>
              <a:gd name="connsiteY6" fmla="*/ 739055 h 2415455"/>
              <a:gd name="connsiteX7" fmla="*/ 347662 w 514350"/>
              <a:gd name="connsiteY7" fmla="*/ 1439142 h 2415455"/>
              <a:gd name="connsiteX8" fmla="*/ 381000 w 514350"/>
              <a:gd name="connsiteY8" fmla="*/ 2091605 h 2415455"/>
              <a:gd name="connsiteX9" fmla="*/ 409575 w 514350"/>
              <a:gd name="connsiteY9" fmla="*/ 2282105 h 2415455"/>
              <a:gd name="connsiteX10" fmla="*/ 466725 w 514350"/>
              <a:gd name="connsiteY10" fmla="*/ 2386880 h 2415455"/>
              <a:gd name="connsiteX11" fmla="*/ 514350 w 514350"/>
              <a:gd name="connsiteY11" fmla="*/ 2415455 h 2415455"/>
              <a:gd name="connsiteX0" fmla="*/ 0 w 514350"/>
              <a:gd name="connsiteY0" fmla="*/ 2415455 h 2415455"/>
              <a:gd name="connsiteX1" fmla="*/ 128588 w 514350"/>
              <a:gd name="connsiteY1" fmla="*/ 2291630 h 2415455"/>
              <a:gd name="connsiteX2" fmla="*/ 166688 w 514350"/>
              <a:gd name="connsiteY2" fmla="*/ 1858243 h 2415455"/>
              <a:gd name="connsiteX3" fmla="*/ 171450 w 514350"/>
              <a:gd name="connsiteY3" fmla="*/ 1453430 h 2415455"/>
              <a:gd name="connsiteX4" fmla="*/ 214313 w 514350"/>
              <a:gd name="connsiteY4" fmla="*/ 439018 h 2415455"/>
              <a:gd name="connsiteX5" fmla="*/ 285750 w 514350"/>
              <a:gd name="connsiteY5" fmla="*/ 5630 h 2415455"/>
              <a:gd name="connsiteX6" fmla="*/ 314325 w 514350"/>
              <a:gd name="connsiteY6" fmla="*/ 739055 h 2415455"/>
              <a:gd name="connsiteX7" fmla="*/ 347662 w 514350"/>
              <a:gd name="connsiteY7" fmla="*/ 1439142 h 2415455"/>
              <a:gd name="connsiteX8" fmla="*/ 381000 w 514350"/>
              <a:gd name="connsiteY8" fmla="*/ 2091605 h 2415455"/>
              <a:gd name="connsiteX9" fmla="*/ 409575 w 514350"/>
              <a:gd name="connsiteY9" fmla="*/ 2282105 h 2415455"/>
              <a:gd name="connsiteX10" fmla="*/ 466725 w 514350"/>
              <a:gd name="connsiteY10" fmla="*/ 2386880 h 2415455"/>
              <a:gd name="connsiteX11" fmla="*/ 514350 w 514350"/>
              <a:gd name="connsiteY11" fmla="*/ 2415455 h 2415455"/>
              <a:gd name="connsiteX0" fmla="*/ 0 w 514350"/>
              <a:gd name="connsiteY0" fmla="*/ 2416390 h 2416390"/>
              <a:gd name="connsiteX1" fmla="*/ 128588 w 514350"/>
              <a:gd name="connsiteY1" fmla="*/ 2292565 h 2416390"/>
              <a:gd name="connsiteX2" fmla="*/ 166688 w 514350"/>
              <a:gd name="connsiteY2" fmla="*/ 1859178 h 2416390"/>
              <a:gd name="connsiteX3" fmla="*/ 185738 w 514350"/>
              <a:gd name="connsiteY3" fmla="*/ 1440078 h 2416390"/>
              <a:gd name="connsiteX4" fmla="*/ 214313 w 514350"/>
              <a:gd name="connsiteY4" fmla="*/ 439953 h 2416390"/>
              <a:gd name="connsiteX5" fmla="*/ 285750 w 514350"/>
              <a:gd name="connsiteY5" fmla="*/ 6565 h 2416390"/>
              <a:gd name="connsiteX6" fmla="*/ 314325 w 514350"/>
              <a:gd name="connsiteY6" fmla="*/ 739990 h 2416390"/>
              <a:gd name="connsiteX7" fmla="*/ 347662 w 514350"/>
              <a:gd name="connsiteY7" fmla="*/ 1440077 h 2416390"/>
              <a:gd name="connsiteX8" fmla="*/ 381000 w 514350"/>
              <a:gd name="connsiteY8" fmla="*/ 2092540 h 2416390"/>
              <a:gd name="connsiteX9" fmla="*/ 409575 w 514350"/>
              <a:gd name="connsiteY9" fmla="*/ 2283040 h 2416390"/>
              <a:gd name="connsiteX10" fmla="*/ 466725 w 514350"/>
              <a:gd name="connsiteY10" fmla="*/ 2387815 h 2416390"/>
              <a:gd name="connsiteX11" fmla="*/ 514350 w 514350"/>
              <a:gd name="connsiteY11" fmla="*/ 2416390 h 2416390"/>
              <a:gd name="connsiteX0" fmla="*/ 0 w 514350"/>
              <a:gd name="connsiteY0" fmla="*/ 2415586 h 2415586"/>
              <a:gd name="connsiteX1" fmla="*/ 128588 w 514350"/>
              <a:gd name="connsiteY1" fmla="*/ 2291761 h 2415586"/>
              <a:gd name="connsiteX2" fmla="*/ 166688 w 514350"/>
              <a:gd name="connsiteY2" fmla="*/ 1858374 h 2415586"/>
              <a:gd name="connsiteX3" fmla="*/ 185738 w 514350"/>
              <a:gd name="connsiteY3" fmla="*/ 1439274 h 2415586"/>
              <a:gd name="connsiteX4" fmla="*/ 228600 w 514350"/>
              <a:gd name="connsiteY4" fmla="*/ 453437 h 2415586"/>
              <a:gd name="connsiteX5" fmla="*/ 285750 w 514350"/>
              <a:gd name="connsiteY5" fmla="*/ 5761 h 2415586"/>
              <a:gd name="connsiteX6" fmla="*/ 314325 w 514350"/>
              <a:gd name="connsiteY6" fmla="*/ 739186 h 2415586"/>
              <a:gd name="connsiteX7" fmla="*/ 347662 w 514350"/>
              <a:gd name="connsiteY7" fmla="*/ 1439273 h 2415586"/>
              <a:gd name="connsiteX8" fmla="*/ 381000 w 514350"/>
              <a:gd name="connsiteY8" fmla="*/ 2091736 h 2415586"/>
              <a:gd name="connsiteX9" fmla="*/ 409575 w 514350"/>
              <a:gd name="connsiteY9" fmla="*/ 2282236 h 2415586"/>
              <a:gd name="connsiteX10" fmla="*/ 466725 w 514350"/>
              <a:gd name="connsiteY10" fmla="*/ 2387011 h 2415586"/>
              <a:gd name="connsiteX11" fmla="*/ 514350 w 514350"/>
              <a:gd name="connsiteY11" fmla="*/ 2415586 h 2415586"/>
              <a:gd name="connsiteX0" fmla="*/ 0 w 514350"/>
              <a:gd name="connsiteY0" fmla="*/ 2415586 h 2415586"/>
              <a:gd name="connsiteX1" fmla="*/ 128588 w 514350"/>
              <a:gd name="connsiteY1" fmla="*/ 2291761 h 2415586"/>
              <a:gd name="connsiteX2" fmla="*/ 166688 w 514350"/>
              <a:gd name="connsiteY2" fmla="*/ 1858374 h 2415586"/>
              <a:gd name="connsiteX3" fmla="*/ 185738 w 514350"/>
              <a:gd name="connsiteY3" fmla="*/ 1439274 h 2415586"/>
              <a:gd name="connsiteX4" fmla="*/ 228600 w 514350"/>
              <a:gd name="connsiteY4" fmla="*/ 453437 h 2415586"/>
              <a:gd name="connsiteX5" fmla="*/ 285750 w 514350"/>
              <a:gd name="connsiteY5" fmla="*/ 5761 h 2415586"/>
              <a:gd name="connsiteX6" fmla="*/ 314325 w 514350"/>
              <a:gd name="connsiteY6" fmla="*/ 739186 h 2415586"/>
              <a:gd name="connsiteX7" fmla="*/ 347662 w 514350"/>
              <a:gd name="connsiteY7" fmla="*/ 1439273 h 2415586"/>
              <a:gd name="connsiteX8" fmla="*/ 381000 w 514350"/>
              <a:gd name="connsiteY8" fmla="*/ 2091736 h 2415586"/>
              <a:gd name="connsiteX9" fmla="*/ 409575 w 514350"/>
              <a:gd name="connsiteY9" fmla="*/ 2282236 h 2415586"/>
              <a:gd name="connsiteX10" fmla="*/ 466725 w 514350"/>
              <a:gd name="connsiteY10" fmla="*/ 2387011 h 2415586"/>
              <a:gd name="connsiteX11" fmla="*/ 514350 w 514350"/>
              <a:gd name="connsiteY11" fmla="*/ 2415586 h 24155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14350" h="2415586">
                <a:moveTo>
                  <a:pt x="0" y="2415586"/>
                </a:moveTo>
                <a:cubicBezTo>
                  <a:pt x="46037" y="2404473"/>
                  <a:pt x="119857" y="2403680"/>
                  <a:pt x="128588" y="2291761"/>
                </a:cubicBezTo>
                <a:cubicBezTo>
                  <a:pt x="137319" y="2179842"/>
                  <a:pt x="159544" y="2002836"/>
                  <a:pt x="166688" y="1858374"/>
                </a:cubicBezTo>
                <a:cubicBezTo>
                  <a:pt x="173832" y="1718674"/>
                  <a:pt x="175419" y="1673430"/>
                  <a:pt x="185738" y="1439274"/>
                </a:cubicBezTo>
                <a:cubicBezTo>
                  <a:pt x="196057" y="1205118"/>
                  <a:pt x="211931" y="692356"/>
                  <a:pt x="228600" y="453437"/>
                </a:cubicBezTo>
                <a:cubicBezTo>
                  <a:pt x="245269" y="214518"/>
                  <a:pt x="271463" y="-41864"/>
                  <a:pt x="285750" y="5761"/>
                </a:cubicBezTo>
                <a:cubicBezTo>
                  <a:pt x="300037" y="53386"/>
                  <a:pt x="304006" y="500267"/>
                  <a:pt x="314325" y="739186"/>
                </a:cubicBezTo>
                <a:cubicBezTo>
                  <a:pt x="324644" y="978105"/>
                  <a:pt x="336550" y="1213848"/>
                  <a:pt x="347662" y="1439273"/>
                </a:cubicBezTo>
                <a:cubicBezTo>
                  <a:pt x="358774" y="1664698"/>
                  <a:pt x="370681" y="1951242"/>
                  <a:pt x="381000" y="2091736"/>
                </a:cubicBezTo>
                <a:cubicBezTo>
                  <a:pt x="391319" y="2232230"/>
                  <a:pt x="395288" y="2233023"/>
                  <a:pt x="409575" y="2282236"/>
                </a:cubicBezTo>
                <a:cubicBezTo>
                  <a:pt x="423863" y="2331448"/>
                  <a:pt x="449263" y="2364786"/>
                  <a:pt x="466725" y="2387011"/>
                </a:cubicBezTo>
                <a:cubicBezTo>
                  <a:pt x="484187" y="2409236"/>
                  <a:pt x="498475" y="2410823"/>
                  <a:pt x="514350" y="2415586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正方形/長方形 46"/>
              <p:cNvSpPr/>
              <p:nvPr/>
            </p:nvSpPr>
            <p:spPr>
              <a:xfrm>
                <a:off x="8257138" y="878017"/>
                <a:ext cx="1796967" cy="4408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altLang="ja-JP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ja-JP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ja-JP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ja-JP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sSubSup>
                        <m:sSubSupPr>
                          <m:ctrlPr>
                            <a:rPr lang="en-US" altLang="ja-JP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ja-JP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ja-JP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ja-JP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lang="en-US" altLang="ja-JP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</m:t>
                          </m:r>
                          <m:r>
                            <a:rPr lang="en-US" altLang="ja-JP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ja-JP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]</m:t>
                          </m:r>
                        </m:sup>
                      </m:sSubSup>
                      <m:r>
                        <a:rPr lang="en-US" altLang="ja-JP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altLang="ja-JP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ja-JP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ja-JP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altLang="ja-JP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p>
                      </m:sSubSup>
                      <m:r>
                        <a:rPr lang="en-US" altLang="ja-JP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47" name="正方形/長方形 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7138" y="878017"/>
                <a:ext cx="1796967" cy="440826"/>
              </a:xfrm>
              <a:prstGeom prst="rect">
                <a:avLst/>
              </a:prstGeom>
              <a:blipFill rotWithShape="0">
                <a:blip r:embed="rId10"/>
                <a:stretch>
                  <a:fillRect b="-972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フリーフォーム 47"/>
          <p:cNvSpPr/>
          <p:nvPr/>
        </p:nvSpPr>
        <p:spPr>
          <a:xfrm>
            <a:off x="8854440" y="1310640"/>
            <a:ext cx="662940" cy="739140"/>
          </a:xfrm>
          <a:custGeom>
            <a:avLst/>
            <a:gdLst>
              <a:gd name="connsiteX0" fmla="*/ 0 w 662940"/>
              <a:gd name="connsiteY0" fmla="*/ 739140 h 739140"/>
              <a:gd name="connsiteX1" fmla="*/ 518160 w 662940"/>
              <a:gd name="connsiteY1" fmla="*/ 510540 h 739140"/>
              <a:gd name="connsiteX2" fmla="*/ 662940 w 662940"/>
              <a:gd name="connsiteY2" fmla="*/ 0 h 73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62940" h="739140">
                <a:moveTo>
                  <a:pt x="0" y="739140"/>
                </a:moveTo>
                <a:cubicBezTo>
                  <a:pt x="203835" y="686435"/>
                  <a:pt x="407670" y="633730"/>
                  <a:pt x="518160" y="510540"/>
                </a:cubicBezTo>
                <a:cubicBezTo>
                  <a:pt x="628650" y="387350"/>
                  <a:pt x="645795" y="193675"/>
                  <a:pt x="662940" y="0"/>
                </a:cubicBezTo>
              </a:path>
            </a:pathLst>
          </a:custGeom>
          <a:noFill/>
          <a:ln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フリーフォーム 48"/>
          <p:cNvSpPr/>
          <p:nvPr/>
        </p:nvSpPr>
        <p:spPr>
          <a:xfrm>
            <a:off x="548640" y="2683147"/>
            <a:ext cx="4312920" cy="174353"/>
          </a:xfrm>
          <a:custGeom>
            <a:avLst/>
            <a:gdLst>
              <a:gd name="connsiteX0" fmla="*/ 0 w 4655820"/>
              <a:gd name="connsiteY0" fmla="*/ 181125 h 189605"/>
              <a:gd name="connsiteX1" fmla="*/ 480060 w 4655820"/>
              <a:gd name="connsiteY1" fmla="*/ 150645 h 189605"/>
              <a:gd name="connsiteX2" fmla="*/ 1097280 w 4655820"/>
              <a:gd name="connsiteY2" fmla="*/ 104925 h 189605"/>
              <a:gd name="connsiteX3" fmla="*/ 1569720 w 4655820"/>
              <a:gd name="connsiteY3" fmla="*/ 36345 h 189605"/>
              <a:gd name="connsiteX4" fmla="*/ 1988820 w 4655820"/>
              <a:gd name="connsiteY4" fmla="*/ 5865 h 189605"/>
              <a:gd name="connsiteX5" fmla="*/ 2385060 w 4655820"/>
              <a:gd name="connsiteY5" fmla="*/ 5865 h 189605"/>
              <a:gd name="connsiteX6" fmla="*/ 2781300 w 4655820"/>
              <a:gd name="connsiteY6" fmla="*/ 66825 h 189605"/>
              <a:gd name="connsiteX7" fmla="*/ 3162300 w 4655820"/>
              <a:gd name="connsiteY7" fmla="*/ 104925 h 189605"/>
              <a:gd name="connsiteX8" fmla="*/ 3581400 w 4655820"/>
              <a:gd name="connsiteY8" fmla="*/ 135405 h 189605"/>
              <a:gd name="connsiteX9" fmla="*/ 3939540 w 4655820"/>
              <a:gd name="connsiteY9" fmla="*/ 150645 h 189605"/>
              <a:gd name="connsiteX10" fmla="*/ 4312920 w 4655820"/>
              <a:gd name="connsiteY10" fmla="*/ 188745 h 189605"/>
              <a:gd name="connsiteX11" fmla="*/ 4655820 w 4655820"/>
              <a:gd name="connsiteY11" fmla="*/ 173505 h 189605"/>
              <a:gd name="connsiteX0" fmla="*/ 0 w 4655820"/>
              <a:gd name="connsiteY0" fmla="*/ 178385 h 186865"/>
              <a:gd name="connsiteX1" fmla="*/ 480060 w 4655820"/>
              <a:gd name="connsiteY1" fmla="*/ 147905 h 186865"/>
              <a:gd name="connsiteX2" fmla="*/ 1097280 w 4655820"/>
              <a:gd name="connsiteY2" fmla="*/ 102185 h 186865"/>
              <a:gd name="connsiteX3" fmla="*/ 1569720 w 4655820"/>
              <a:gd name="connsiteY3" fmla="*/ 33605 h 186865"/>
              <a:gd name="connsiteX4" fmla="*/ 1988820 w 4655820"/>
              <a:gd name="connsiteY4" fmla="*/ 3125 h 186865"/>
              <a:gd name="connsiteX5" fmla="*/ 2380298 w 4655820"/>
              <a:gd name="connsiteY5" fmla="*/ 7887 h 186865"/>
              <a:gd name="connsiteX6" fmla="*/ 2781300 w 4655820"/>
              <a:gd name="connsiteY6" fmla="*/ 64085 h 186865"/>
              <a:gd name="connsiteX7" fmla="*/ 3162300 w 4655820"/>
              <a:gd name="connsiteY7" fmla="*/ 102185 h 186865"/>
              <a:gd name="connsiteX8" fmla="*/ 3581400 w 4655820"/>
              <a:gd name="connsiteY8" fmla="*/ 132665 h 186865"/>
              <a:gd name="connsiteX9" fmla="*/ 3939540 w 4655820"/>
              <a:gd name="connsiteY9" fmla="*/ 147905 h 186865"/>
              <a:gd name="connsiteX10" fmla="*/ 4312920 w 4655820"/>
              <a:gd name="connsiteY10" fmla="*/ 186005 h 186865"/>
              <a:gd name="connsiteX11" fmla="*/ 4655820 w 4655820"/>
              <a:gd name="connsiteY11" fmla="*/ 170765 h 186865"/>
              <a:gd name="connsiteX0" fmla="*/ 0 w 4655820"/>
              <a:gd name="connsiteY0" fmla="*/ 177905 h 186385"/>
              <a:gd name="connsiteX1" fmla="*/ 480060 w 4655820"/>
              <a:gd name="connsiteY1" fmla="*/ 147425 h 186385"/>
              <a:gd name="connsiteX2" fmla="*/ 1097280 w 4655820"/>
              <a:gd name="connsiteY2" fmla="*/ 101705 h 186385"/>
              <a:gd name="connsiteX3" fmla="*/ 1569720 w 4655820"/>
              <a:gd name="connsiteY3" fmla="*/ 33125 h 186385"/>
              <a:gd name="connsiteX4" fmla="*/ 1988820 w 4655820"/>
              <a:gd name="connsiteY4" fmla="*/ 2645 h 186385"/>
              <a:gd name="connsiteX5" fmla="*/ 2380298 w 4655820"/>
              <a:gd name="connsiteY5" fmla="*/ 7407 h 186385"/>
              <a:gd name="connsiteX6" fmla="*/ 2781300 w 4655820"/>
              <a:gd name="connsiteY6" fmla="*/ 54080 h 186385"/>
              <a:gd name="connsiteX7" fmla="*/ 3162300 w 4655820"/>
              <a:gd name="connsiteY7" fmla="*/ 101705 h 186385"/>
              <a:gd name="connsiteX8" fmla="*/ 3581400 w 4655820"/>
              <a:gd name="connsiteY8" fmla="*/ 132185 h 186385"/>
              <a:gd name="connsiteX9" fmla="*/ 3939540 w 4655820"/>
              <a:gd name="connsiteY9" fmla="*/ 147425 h 186385"/>
              <a:gd name="connsiteX10" fmla="*/ 4312920 w 4655820"/>
              <a:gd name="connsiteY10" fmla="*/ 185525 h 186385"/>
              <a:gd name="connsiteX11" fmla="*/ 4655820 w 4655820"/>
              <a:gd name="connsiteY11" fmla="*/ 170285 h 186385"/>
              <a:gd name="connsiteX0" fmla="*/ 0 w 4655820"/>
              <a:gd name="connsiteY0" fmla="*/ 177905 h 186385"/>
              <a:gd name="connsiteX1" fmla="*/ 480060 w 4655820"/>
              <a:gd name="connsiteY1" fmla="*/ 147425 h 186385"/>
              <a:gd name="connsiteX2" fmla="*/ 1097280 w 4655820"/>
              <a:gd name="connsiteY2" fmla="*/ 101705 h 186385"/>
              <a:gd name="connsiteX3" fmla="*/ 1569720 w 4655820"/>
              <a:gd name="connsiteY3" fmla="*/ 33125 h 186385"/>
              <a:gd name="connsiteX4" fmla="*/ 1988820 w 4655820"/>
              <a:gd name="connsiteY4" fmla="*/ 2645 h 186385"/>
              <a:gd name="connsiteX5" fmla="*/ 2380298 w 4655820"/>
              <a:gd name="connsiteY5" fmla="*/ 7407 h 186385"/>
              <a:gd name="connsiteX6" fmla="*/ 2781300 w 4655820"/>
              <a:gd name="connsiteY6" fmla="*/ 54080 h 186385"/>
              <a:gd name="connsiteX7" fmla="*/ 3162300 w 4655820"/>
              <a:gd name="connsiteY7" fmla="*/ 101705 h 186385"/>
              <a:gd name="connsiteX8" fmla="*/ 3581400 w 4655820"/>
              <a:gd name="connsiteY8" fmla="*/ 132185 h 186385"/>
              <a:gd name="connsiteX9" fmla="*/ 4312920 w 4655820"/>
              <a:gd name="connsiteY9" fmla="*/ 185525 h 186385"/>
              <a:gd name="connsiteX10" fmla="*/ 4655820 w 4655820"/>
              <a:gd name="connsiteY10" fmla="*/ 170285 h 186385"/>
              <a:gd name="connsiteX0" fmla="*/ 0 w 4655820"/>
              <a:gd name="connsiteY0" fmla="*/ 177905 h 186712"/>
              <a:gd name="connsiteX1" fmla="*/ 480060 w 4655820"/>
              <a:gd name="connsiteY1" fmla="*/ 147425 h 186712"/>
              <a:gd name="connsiteX2" fmla="*/ 1097280 w 4655820"/>
              <a:gd name="connsiteY2" fmla="*/ 101705 h 186712"/>
              <a:gd name="connsiteX3" fmla="*/ 1569720 w 4655820"/>
              <a:gd name="connsiteY3" fmla="*/ 33125 h 186712"/>
              <a:gd name="connsiteX4" fmla="*/ 1988820 w 4655820"/>
              <a:gd name="connsiteY4" fmla="*/ 2645 h 186712"/>
              <a:gd name="connsiteX5" fmla="*/ 2380298 w 4655820"/>
              <a:gd name="connsiteY5" fmla="*/ 7407 h 186712"/>
              <a:gd name="connsiteX6" fmla="*/ 2781300 w 4655820"/>
              <a:gd name="connsiteY6" fmla="*/ 54080 h 186712"/>
              <a:gd name="connsiteX7" fmla="*/ 3162300 w 4655820"/>
              <a:gd name="connsiteY7" fmla="*/ 101705 h 186712"/>
              <a:gd name="connsiteX8" fmla="*/ 3581400 w 4655820"/>
              <a:gd name="connsiteY8" fmla="*/ 141710 h 186712"/>
              <a:gd name="connsiteX9" fmla="*/ 4312920 w 4655820"/>
              <a:gd name="connsiteY9" fmla="*/ 185525 h 186712"/>
              <a:gd name="connsiteX10" fmla="*/ 4655820 w 4655820"/>
              <a:gd name="connsiteY10" fmla="*/ 170285 h 186712"/>
              <a:gd name="connsiteX0" fmla="*/ 0 w 4312920"/>
              <a:gd name="connsiteY0" fmla="*/ 177905 h 185525"/>
              <a:gd name="connsiteX1" fmla="*/ 480060 w 4312920"/>
              <a:gd name="connsiteY1" fmla="*/ 147425 h 185525"/>
              <a:gd name="connsiteX2" fmla="*/ 1097280 w 4312920"/>
              <a:gd name="connsiteY2" fmla="*/ 101705 h 185525"/>
              <a:gd name="connsiteX3" fmla="*/ 1569720 w 4312920"/>
              <a:gd name="connsiteY3" fmla="*/ 33125 h 185525"/>
              <a:gd name="connsiteX4" fmla="*/ 1988820 w 4312920"/>
              <a:gd name="connsiteY4" fmla="*/ 2645 h 185525"/>
              <a:gd name="connsiteX5" fmla="*/ 2380298 w 4312920"/>
              <a:gd name="connsiteY5" fmla="*/ 7407 h 185525"/>
              <a:gd name="connsiteX6" fmla="*/ 2781300 w 4312920"/>
              <a:gd name="connsiteY6" fmla="*/ 54080 h 185525"/>
              <a:gd name="connsiteX7" fmla="*/ 3162300 w 4312920"/>
              <a:gd name="connsiteY7" fmla="*/ 101705 h 185525"/>
              <a:gd name="connsiteX8" fmla="*/ 3581400 w 4312920"/>
              <a:gd name="connsiteY8" fmla="*/ 141710 h 185525"/>
              <a:gd name="connsiteX9" fmla="*/ 4312920 w 4312920"/>
              <a:gd name="connsiteY9" fmla="*/ 185525 h 185525"/>
              <a:gd name="connsiteX0" fmla="*/ 0 w 4312920"/>
              <a:gd name="connsiteY0" fmla="*/ 177905 h 185525"/>
              <a:gd name="connsiteX1" fmla="*/ 480060 w 4312920"/>
              <a:gd name="connsiteY1" fmla="*/ 161712 h 185525"/>
              <a:gd name="connsiteX2" fmla="*/ 1097280 w 4312920"/>
              <a:gd name="connsiteY2" fmla="*/ 101705 h 185525"/>
              <a:gd name="connsiteX3" fmla="*/ 1569720 w 4312920"/>
              <a:gd name="connsiteY3" fmla="*/ 33125 h 185525"/>
              <a:gd name="connsiteX4" fmla="*/ 1988820 w 4312920"/>
              <a:gd name="connsiteY4" fmla="*/ 2645 h 185525"/>
              <a:gd name="connsiteX5" fmla="*/ 2380298 w 4312920"/>
              <a:gd name="connsiteY5" fmla="*/ 7407 h 185525"/>
              <a:gd name="connsiteX6" fmla="*/ 2781300 w 4312920"/>
              <a:gd name="connsiteY6" fmla="*/ 54080 h 185525"/>
              <a:gd name="connsiteX7" fmla="*/ 3162300 w 4312920"/>
              <a:gd name="connsiteY7" fmla="*/ 101705 h 185525"/>
              <a:gd name="connsiteX8" fmla="*/ 3581400 w 4312920"/>
              <a:gd name="connsiteY8" fmla="*/ 141710 h 185525"/>
              <a:gd name="connsiteX9" fmla="*/ 4312920 w 4312920"/>
              <a:gd name="connsiteY9" fmla="*/ 185525 h 185525"/>
              <a:gd name="connsiteX0" fmla="*/ 0 w 4312920"/>
              <a:gd name="connsiteY0" fmla="*/ 173361 h 180981"/>
              <a:gd name="connsiteX1" fmla="*/ 480060 w 4312920"/>
              <a:gd name="connsiteY1" fmla="*/ 157168 h 180981"/>
              <a:gd name="connsiteX2" fmla="*/ 1097280 w 4312920"/>
              <a:gd name="connsiteY2" fmla="*/ 97161 h 180981"/>
              <a:gd name="connsiteX3" fmla="*/ 1569720 w 4312920"/>
              <a:gd name="connsiteY3" fmla="*/ 28581 h 180981"/>
              <a:gd name="connsiteX4" fmla="*/ 1988820 w 4312920"/>
              <a:gd name="connsiteY4" fmla="*/ 7626 h 180981"/>
              <a:gd name="connsiteX5" fmla="*/ 2380298 w 4312920"/>
              <a:gd name="connsiteY5" fmla="*/ 2863 h 180981"/>
              <a:gd name="connsiteX6" fmla="*/ 2781300 w 4312920"/>
              <a:gd name="connsiteY6" fmla="*/ 49536 h 180981"/>
              <a:gd name="connsiteX7" fmla="*/ 3162300 w 4312920"/>
              <a:gd name="connsiteY7" fmla="*/ 97161 h 180981"/>
              <a:gd name="connsiteX8" fmla="*/ 3581400 w 4312920"/>
              <a:gd name="connsiteY8" fmla="*/ 137166 h 180981"/>
              <a:gd name="connsiteX9" fmla="*/ 4312920 w 4312920"/>
              <a:gd name="connsiteY9" fmla="*/ 180981 h 180981"/>
              <a:gd name="connsiteX0" fmla="*/ 0 w 4312920"/>
              <a:gd name="connsiteY0" fmla="*/ 165735 h 173355"/>
              <a:gd name="connsiteX1" fmla="*/ 480060 w 4312920"/>
              <a:gd name="connsiteY1" fmla="*/ 149542 h 173355"/>
              <a:gd name="connsiteX2" fmla="*/ 1097280 w 4312920"/>
              <a:gd name="connsiteY2" fmla="*/ 89535 h 173355"/>
              <a:gd name="connsiteX3" fmla="*/ 1569720 w 4312920"/>
              <a:gd name="connsiteY3" fmla="*/ 20955 h 173355"/>
              <a:gd name="connsiteX4" fmla="*/ 1988820 w 4312920"/>
              <a:gd name="connsiteY4" fmla="*/ 0 h 173355"/>
              <a:gd name="connsiteX5" fmla="*/ 2380298 w 4312920"/>
              <a:gd name="connsiteY5" fmla="*/ 4762 h 173355"/>
              <a:gd name="connsiteX6" fmla="*/ 2781300 w 4312920"/>
              <a:gd name="connsiteY6" fmla="*/ 41910 h 173355"/>
              <a:gd name="connsiteX7" fmla="*/ 3162300 w 4312920"/>
              <a:gd name="connsiteY7" fmla="*/ 89535 h 173355"/>
              <a:gd name="connsiteX8" fmla="*/ 3581400 w 4312920"/>
              <a:gd name="connsiteY8" fmla="*/ 129540 h 173355"/>
              <a:gd name="connsiteX9" fmla="*/ 4312920 w 4312920"/>
              <a:gd name="connsiteY9" fmla="*/ 173355 h 173355"/>
              <a:gd name="connsiteX0" fmla="*/ 0 w 4312920"/>
              <a:gd name="connsiteY0" fmla="*/ 166733 h 174353"/>
              <a:gd name="connsiteX1" fmla="*/ 480060 w 4312920"/>
              <a:gd name="connsiteY1" fmla="*/ 150540 h 174353"/>
              <a:gd name="connsiteX2" fmla="*/ 1097280 w 4312920"/>
              <a:gd name="connsiteY2" fmla="*/ 90533 h 174353"/>
              <a:gd name="connsiteX3" fmla="*/ 1569720 w 4312920"/>
              <a:gd name="connsiteY3" fmla="*/ 26716 h 174353"/>
              <a:gd name="connsiteX4" fmla="*/ 1988820 w 4312920"/>
              <a:gd name="connsiteY4" fmla="*/ 998 h 174353"/>
              <a:gd name="connsiteX5" fmla="*/ 2380298 w 4312920"/>
              <a:gd name="connsiteY5" fmla="*/ 5760 h 174353"/>
              <a:gd name="connsiteX6" fmla="*/ 2781300 w 4312920"/>
              <a:gd name="connsiteY6" fmla="*/ 42908 h 174353"/>
              <a:gd name="connsiteX7" fmla="*/ 3162300 w 4312920"/>
              <a:gd name="connsiteY7" fmla="*/ 90533 h 174353"/>
              <a:gd name="connsiteX8" fmla="*/ 3581400 w 4312920"/>
              <a:gd name="connsiteY8" fmla="*/ 130538 h 174353"/>
              <a:gd name="connsiteX9" fmla="*/ 4312920 w 4312920"/>
              <a:gd name="connsiteY9" fmla="*/ 174353 h 174353"/>
              <a:gd name="connsiteX0" fmla="*/ 0 w 4312920"/>
              <a:gd name="connsiteY0" fmla="*/ 166733 h 174353"/>
              <a:gd name="connsiteX1" fmla="*/ 480060 w 4312920"/>
              <a:gd name="connsiteY1" fmla="*/ 141015 h 174353"/>
              <a:gd name="connsiteX2" fmla="*/ 1097280 w 4312920"/>
              <a:gd name="connsiteY2" fmla="*/ 90533 h 174353"/>
              <a:gd name="connsiteX3" fmla="*/ 1569720 w 4312920"/>
              <a:gd name="connsiteY3" fmla="*/ 26716 h 174353"/>
              <a:gd name="connsiteX4" fmla="*/ 1988820 w 4312920"/>
              <a:gd name="connsiteY4" fmla="*/ 998 h 174353"/>
              <a:gd name="connsiteX5" fmla="*/ 2380298 w 4312920"/>
              <a:gd name="connsiteY5" fmla="*/ 5760 h 174353"/>
              <a:gd name="connsiteX6" fmla="*/ 2781300 w 4312920"/>
              <a:gd name="connsiteY6" fmla="*/ 42908 h 174353"/>
              <a:gd name="connsiteX7" fmla="*/ 3162300 w 4312920"/>
              <a:gd name="connsiteY7" fmla="*/ 90533 h 174353"/>
              <a:gd name="connsiteX8" fmla="*/ 3581400 w 4312920"/>
              <a:gd name="connsiteY8" fmla="*/ 130538 h 174353"/>
              <a:gd name="connsiteX9" fmla="*/ 4312920 w 4312920"/>
              <a:gd name="connsiteY9" fmla="*/ 174353 h 174353"/>
              <a:gd name="connsiteX0" fmla="*/ 0 w 4312920"/>
              <a:gd name="connsiteY0" fmla="*/ 166733 h 174353"/>
              <a:gd name="connsiteX1" fmla="*/ 480060 w 4312920"/>
              <a:gd name="connsiteY1" fmla="*/ 150540 h 174353"/>
              <a:gd name="connsiteX2" fmla="*/ 1097280 w 4312920"/>
              <a:gd name="connsiteY2" fmla="*/ 90533 h 174353"/>
              <a:gd name="connsiteX3" fmla="*/ 1569720 w 4312920"/>
              <a:gd name="connsiteY3" fmla="*/ 26716 h 174353"/>
              <a:gd name="connsiteX4" fmla="*/ 1988820 w 4312920"/>
              <a:gd name="connsiteY4" fmla="*/ 998 h 174353"/>
              <a:gd name="connsiteX5" fmla="*/ 2380298 w 4312920"/>
              <a:gd name="connsiteY5" fmla="*/ 5760 h 174353"/>
              <a:gd name="connsiteX6" fmla="*/ 2781300 w 4312920"/>
              <a:gd name="connsiteY6" fmla="*/ 42908 h 174353"/>
              <a:gd name="connsiteX7" fmla="*/ 3162300 w 4312920"/>
              <a:gd name="connsiteY7" fmla="*/ 90533 h 174353"/>
              <a:gd name="connsiteX8" fmla="*/ 3581400 w 4312920"/>
              <a:gd name="connsiteY8" fmla="*/ 130538 h 174353"/>
              <a:gd name="connsiteX9" fmla="*/ 4312920 w 4312920"/>
              <a:gd name="connsiteY9" fmla="*/ 174353 h 174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312920" h="174353">
                <a:moveTo>
                  <a:pt x="0" y="166733"/>
                </a:moveTo>
                <a:lnTo>
                  <a:pt x="480060" y="150540"/>
                </a:lnTo>
                <a:cubicBezTo>
                  <a:pt x="662940" y="137840"/>
                  <a:pt x="915670" y="111170"/>
                  <a:pt x="1097280" y="90533"/>
                </a:cubicBezTo>
                <a:cubicBezTo>
                  <a:pt x="1278890" y="69896"/>
                  <a:pt x="1421130" y="41639"/>
                  <a:pt x="1569720" y="26716"/>
                </a:cubicBezTo>
                <a:cubicBezTo>
                  <a:pt x="1718310" y="11794"/>
                  <a:pt x="1853724" y="4491"/>
                  <a:pt x="1988820" y="998"/>
                </a:cubicBezTo>
                <a:cubicBezTo>
                  <a:pt x="2123916" y="-2495"/>
                  <a:pt x="2249805" y="4173"/>
                  <a:pt x="2380298" y="5760"/>
                </a:cubicBezTo>
                <a:cubicBezTo>
                  <a:pt x="2512378" y="12745"/>
                  <a:pt x="2650966" y="28779"/>
                  <a:pt x="2781300" y="42908"/>
                </a:cubicBezTo>
                <a:cubicBezTo>
                  <a:pt x="2911634" y="57037"/>
                  <a:pt x="3035300" y="74658"/>
                  <a:pt x="3162300" y="90533"/>
                </a:cubicBezTo>
                <a:cubicBezTo>
                  <a:pt x="3295650" y="105138"/>
                  <a:pt x="3389630" y="116568"/>
                  <a:pt x="3581400" y="130538"/>
                </a:cubicBezTo>
                <a:cubicBezTo>
                  <a:pt x="3773170" y="144508"/>
                  <a:pt x="4133850" y="169590"/>
                  <a:pt x="4312920" y="174353"/>
                </a:cubicBezTo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フリーフォーム 49"/>
          <p:cNvSpPr/>
          <p:nvPr/>
        </p:nvSpPr>
        <p:spPr>
          <a:xfrm>
            <a:off x="4320540" y="2353586"/>
            <a:ext cx="998228" cy="1471654"/>
          </a:xfrm>
          <a:custGeom>
            <a:avLst/>
            <a:gdLst>
              <a:gd name="connsiteX0" fmla="*/ 716280 w 998228"/>
              <a:gd name="connsiteY0" fmla="*/ 1471654 h 1471654"/>
              <a:gd name="connsiteX1" fmla="*/ 998220 w 998228"/>
              <a:gd name="connsiteY1" fmla="*/ 663934 h 1471654"/>
              <a:gd name="connsiteX2" fmla="*/ 708660 w 998228"/>
              <a:gd name="connsiteY2" fmla="*/ 77194 h 1471654"/>
              <a:gd name="connsiteX3" fmla="*/ 0 w 998228"/>
              <a:gd name="connsiteY3" fmla="*/ 23854 h 1471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98228" h="1471654">
                <a:moveTo>
                  <a:pt x="716280" y="1471654"/>
                </a:moveTo>
                <a:cubicBezTo>
                  <a:pt x="857885" y="1183999"/>
                  <a:pt x="999490" y="896344"/>
                  <a:pt x="998220" y="663934"/>
                </a:cubicBezTo>
                <a:cubicBezTo>
                  <a:pt x="996950" y="431524"/>
                  <a:pt x="875030" y="183874"/>
                  <a:pt x="708660" y="77194"/>
                </a:cubicBezTo>
                <a:cubicBezTo>
                  <a:pt x="542290" y="-29486"/>
                  <a:pt x="271145" y="-2816"/>
                  <a:pt x="0" y="23854"/>
                </a:cubicBezTo>
              </a:path>
            </a:pathLst>
          </a:custGeom>
          <a:noFill/>
          <a:ln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フリーフォーム 50"/>
          <p:cNvSpPr/>
          <p:nvPr/>
        </p:nvSpPr>
        <p:spPr>
          <a:xfrm>
            <a:off x="9768839" y="1127760"/>
            <a:ext cx="1251728" cy="2735580"/>
          </a:xfrm>
          <a:custGeom>
            <a:avLst/>
            <a:gdLst>
              <a:gd name="connsiteX0" fmla="*/ 0 w 1270106"/>
              <a:gd name="connsiteY0" fmla="*/ 2735580 h 2735580"/>
              <a:gd name="connsiteX1" fmla="*/ 975360 w 1270106"/>
              <a:gd name="connsiteY1" fmla="*/ 2247900 h 2735580"/>
              <a:gd name="connsiteX2" fmla="*/ 1249680 w 1270106"/>
              <a:gd name="connsiteY2" fmla="*/ 1181100 h 2735580"/>
              <a:gd name="connsiteX3" fmla="*/ 1135380 w 1270106"/>
              <a:gd name="connsiteY3" fmla="*/ 365760 h 2735580"/>
              <a:gd name="connsiteX4" fmla="*/ 228600 w 1270106"/>
              <a:gd name="connsiteY4" fmla="*/ 0 h 2735580"/>
              <a:gd name="connsiteX0" fmla="*/ 0 w 1252569"/>
              <a:gd name="connsiteY0" fmla="*/ 2735580 h 2735580"/>
              <a:gd name="connsiteX1" fmla="*/ 975360 w 1252569"/>
              <a:gd name="connsiteY1" fmla="*/ 2247900 h 2735580"/>
              <a:gd name="connsiteX2" fmla="*/ 1249680 w 1252569"/>
              <a:gd name="connsiteY2" fmla="*/ 1181100 h 2735580"/>
              <a:gd name="connsiteX3" fmla="*/ 853440 w 1252569"/>
              <a:gd name="connsiteY3" fmla="*/ 281940 h 2735580"/>
              <a:gd name="connsiteX4" fmla="*/ 228600 w 1252569"/>
              <a:gd name="connsiteY4" fmla="*/ 0 h 2735580"/>
              <a:gd name="connsiteX0" fmla="*/ 0 w 1251728"/>
              <a:gd name="connsiteY0" fmla="*/ 2735580 h 2735580"/>
              <a:gd name="connsiteX1" fmla="*/ 975360 w 1251728"/>
              <a:gd name="connsiteY1" fmla="*/ 2247900 h 2735580"/>
              <a:gd name="connsiteX2" fmla="*/ 1249680 w 1251728"/>
              <a:gd name="connsiteY2" fmla="*/ 1181100 h 2735580"/>
              <a:gd name="connsiteX3" fmla="*/ 876300 w 1251728"/>
              <a:gd name="connsiteY3" fmla="*/ 274320 h 2735580"/>
              <a:gd name="connsiteX4" fmla="*/ 228600 w 1251728"/>
              <a:gd name="connsiteY4" fmla="*/ 0 h 2735580"/>
              <a:gd name="connsiteX0" fmla="*/ 0 w 1251728"/>
              <a:gd name="connsiteY0" fmla="*/ 2735580 h 2735580"/>
              <a:gd name="connsiteX1" fmla="*/ 975360 w 1251728"/>
              <a:gd name="connsiteY1" fmla="*/ 2247900 h 2735580"/>
              <a:gd name="connsiteX2" fmla="*/ 1249680 w 1251728"/>
              <a:gd name="connsiteY2" fmla="*/ 1181100 h 2735580"/>
              <a:gd name="connsiteX3" fmla="*/ 876300 w 1251728"/>
              <a:gd name="connsiteY3" fmla="*/ 274320 h 2735580"/>
              <a:gd name="connsiteX4" fmla="*/ 228600 w 1251728"/>
              <a:gd name="connsiteY4" fmla="*/ 0 h 2735580"/>
              <a:gd name="connsiteX0" fmla="*/ 0 w 1251728"/>
              <a:gd name="connsiteY0" fmla="*/ 2735580 h 2735580"/>
              <a:gd name="connsiteX1" fmla="*/ 975360 w 1251728"/>
              <a:gd name="connsiteY1" fmla="*/ 2247900 h 2735580"/>
              <a:gd name="connsiteX2" fmla="*/ 1249680 w 1251728"/>
              <a:gd name="connsiteY2" fmla="*/ 1181100 h 2735580"/>
              <a:gd name="connsiteX3" fmla="*/ 876300 w 1251728"/>
              <a:gd name="connsiteY3" fmla="*/ 274320 h 2735580"/>
              <a:gd name="connsiteX4" fmla="*/ 228600 w 1251728"/>
              <a:gd name="connsiteY4" fmla="*/ 0 h 2735580"/>
              <a:gd name="connsiteX0" fmla="*/ 0 w 1251728"/>
              <a:gd name="connsiteY0" fmla="*/ 2735580 h 2735580"/>
              <a:gd name="connsiteX1" fmla="*/ 975360 w 1251728"/>
              <a:gd name="connsiteY1" fmla="*/ 2247900 h 2735580"/>
              <a:gd name="connsiteX2" fmla="*/ 1249680 w 1251728"/>
              <a:gd name="connsiteY2" fmla="*/ 1181100 h 2735580"/>
              <a:gd name="connsiteX3" fmla="*/ 876300 w 1251728"/>
              <a:gd name="connsiteY3" fmla="*/ 274320 h 2735580"/>
              <a:gd name="connsiteX4" fmla="*/ 228600 w 1251728"/>
              <a:gd name="connsiteY4" fmla="*/ 0 h 2735580"/>
              <a:gd name="connsiteX0" fmla="*/ 0 w 1251728"/>
              <a:gd name="connsiteY0" fmla="*/ 2735580 h 2735580"/>
              <a:gd name="connsiteX1" fmla="*/ 975360 w 1251728"/>
              <a:gd name="connsiteY1" fmla="*/ 2247900 h 2735580"/>
              <a:gd name="connsiteX2" fmla="*/ 1249680 w 1251728"/>
              <a:gd name="connsiteY2" fmla="*/ 1181100 h 2735580"/>
              <a:gd name="connsiteX3" fmla="*/ 876300 w 1251728"/>
              <a:gd name="connsiteY3" fmla="*/ 274320 h 2735580"/>
              <a:gd name="connsiteX4" fmla="*/ 228600 w 1251728"/>
              <a:gd name="connsiteY4" fmla="*/ 0 h 2735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51728" h="2735580">
                <a:moveTo>
                  <a:pt x="0" y="2735580"/>
                </a:moveTo>
                <a:cubicBezTo>
                  <a:pt x="383540" y="2621280"/>
                  <a:pt x="767080" y="2506980"/>
                  <a:pt x="975360" y="2247900"/>
                </a:cubicBezTo>
                <a:cubicBezTo>
                  <a:pt x="1183640" y="1988820"/>
                  <a:pt x="1266190" y="1510030"/>
                  <a:pt x="1249680" y="1181100"/>
                </a:cubicBezTo>
                <a:cubicBezTo>
                  <a:pt x="1233170" y="852170"/>
                  <a:pt x="1038860" y="440690"/>
                  <a:pt x="876300" y="274320"/>
                </a:cubicBezTo>
                <a:cubicBezTo>
                  <a:pt x="713740" y="107950"/>
                  <a:pt x="596900" y="84455"/>
                  <a:pt x="228600" y="0"/>
                </a:cubicBez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テキスト ボックス 52"/>
              <p:cNvSpPr txBox="1"/>
              <p:nvPr/>
            </p:nvSpPr>
            <p:spPr>
              <a:xfrm>
                <a:off x="2050072" y="3057568"/>
                <a:ext cx="324000" cy="21544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ja-JP" sz="1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14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</m:oMath>
                  </m:oMathPara>
                </a14:m>
                <a:endParaRPr kumimoji="1" lang="ja-JP" altLang="en-US" sz="1400" dirty="0"/>
              </a:p>
            </p:txBody>
          </p:sp>
        </mc:Choice>
        <mc:Fallback xmlns="">
          <p:sp>
            <p:nvSpPr>
              <p:cNvPr id="53" name="テキスト ボックス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0072" y="3057568"/>
                <a:ext cx="324000" cy="215444"/>
              </a:xfrm>
              <a:prstGeom prst="rect">
                <a:avLst/>
              </a:prstGeom>
              <a:blipFill rotWithShape="0">
                <a:blip r:embed="rId11"/>
                <a:stretch>
                  <a:fillRect b="-571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正方形/長方形 25"/>
          <p:cNvSpPr/>
          <p:nvPr/>
        </p:nvSpPr>
        <p:spPr>
          <a:xfrm>
            <a:off x="1850690" y="3054155"/>
            <a:ext cx="519511" cy="303583"/>
          </a:xfrm>
          <a:prstGeom prst="rect">
            <a:avLst/>
          </a:prstGeom>
          <a:noFill/>
          <a:ln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テキスト ボックス 53"/>
              <p:cNvSpPr txBox="1"/>
              <p:nvPr/>
            </p:nvSpPr>
            <p:spPr>
              <a:xfrm>
                <a:off x="8161910" y="3059547"/>
                <a:ext cx="324000" cy="21544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ja-JP" sz="1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14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</m:oMath>
                  </m:oMathPara>
                </a14:m>
                <a:endParaRPr kumimoji="1" lang="ja-JP" altLang="en-US" sz="1400" dirty="0"/>
              </a:p>
            </p:txBody>
          </p:sp>
        </mc:Choice>
        <mc:Fallback xmlns="">
          <p:sp>
            <p:nvSpPr>
              <p:cNvPr id="54" name="テキスト ボックス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1910" y="3059547"/>
                <a:ext cx="324000" cy="215444"/>
              </a:xfrm>
              <a:prstGeom prst="rect">
                <a:avLst/>
              </a:prstGeom>
              <a:blipFill rotWithShape="0">
                <a:blip r:embed="rId12"/>
                <a:stretch>
                  <a:fillRect b="-571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正方形/長方形 43"/>
          <p:cNvSpPr/>
          <p:nvPr/>
        </p:nvSpPr>
        <p:spPr>
          <a:xfrm>
            <a:off x="7966399" y="3054155"/>
            <a:ext cx="519511" cy="303583"/>
          </a:xfrm>
          <a:prstGeom prst="rect">
            <a:avLst/>
          </a:prstGeom>
          <a:noFill/>
          <a:ln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7430243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36978" cy="33090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正方形/長方形 6"/>
              <p:cNvSpPr/>
              <p:nvPr/>
            </p:nvSpPr>
            <p:spPr>
              <a:xfrm>
                <a:off x="900805" y="2340944"/>
                <a:ext cx="612447" cy="4019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ja-JP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ja-JP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ja-JP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ja-JP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altLang="ja-JP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ja-JP" alt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7" name="正方形/長方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805" y="2340944"/>
                <a:ext cx="612447" cy="401991"/>
              </a:xfrm>
              <a:prstGeom prst="rect">
                <a:avLst/>
              </a:prstGeom>
              <a:blipFill rotWithShape="0">
                <a:blip r:embed="rId3"/>
                <a:stretch>
                  <a:fillRect b="-1060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円/楕円 7"/>
          <p:cNvSpPr/>
          <p:nvPr/>
        </p:nvSpPr>
        <p:spPr>
          <a:xfrm>
            <a:off x="2253509" y="2794301"/>
            <a:ext cx="93410" cy="9341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2" name="直線矢印コネクタ 11"/>
          <p:cNvCxnSpPr>
            <a:stCxn id="13" idx="2"/>
            <a:endCxn id="8" idx="7"/>
          </p:cNvCxnSpPr>
          <p:nvPr/>
        </p:nvCxnSpPr>
        <p:spPr>
          <a:xfrm flipH="1">
            <a:off x="2333239" y="2187668"/>
            <a:ext cx="275533" cy="620313"/>
          </a:xfrm>
          <a:prstGeom prst="straightConnector1">
            <a:avLst/>
          </a:prstGeom>
          <a:ln>
            <a:solidFill>
              <a:srgbClr val="00B05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正方形/長方形 12"/>
              <p:cNvSpPr/>
              <p:nvPr/>
            </p:nvSpPr>
            <p:spPr>
              <a:xfrm>
                <a:off x="2304425" y="1751843"/>
                <a:ext cx="608693" cy="4358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ja-JP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ja-JP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ja-JP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altLang="ja-JP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ja-JP" alt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3" name="正方形/長方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4425" y="1751843"/>
                <a:ext cx="608693" cy="435825"/>
              </a:xfrm>
              <a:prstGeom prst="rect">
                <a:avLst/>
              </a:prstGeom>
              <a:blipFill rotWithShape="0">
                <a:blip r:embed="rId4"/>
                <a:stretch>
                  <a:fillRect b="-138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フリーフォーム 23"/>
          <p:cNvSpPr/>
          <p:nvPr/>
        </p:nvSpPr>
        <p:spPr>
          <a:xfrm rot="1016378">
            <a:off x="1382619" y="2505598"/>
            <a:ext cx="898659" cy="164915"/>
          </a:xfrm>
          <a:custGeom>
            <a:avLst/>
            <a:gdLst>
              <a:gd name="connsiteX0" fmla="*/ 0 w 1466850"/>
              <a:gd name="connsiteY0" fmla="*/ 312649 h 541249"/>
              <a:gd name="connsiteX1" fmla="*/ 342900 w 1466850"/>
              <a:gd name="connsiteY1" fmla="*/ 122149 h 541249"/>
              <a:gd name="connsiteX2" fmla="*/ 685800 w 1466850"/>
              <a:gd name="connsiteY2" fmla="*/ 1499 h 541249"/>
              <a:gd name="connsiteX3" fmla="*/ 1219200 w 1466850"/>
              <a:gd name="connsiteY3" fmla="*/ 90399 h 541249"/>
              <a:gd name="connsiteX4" fmla="*/ 1466850 w 1466850"/>
              <a:gd name="connsiteY4" fmla="*/ 541249 h 541249"/>
              <a:gd name="connsiteX0" fmla="*/ 0 w 1466850"/>
              <a:gd name="connsiteY0" fmla="*/ 312649 h 541249"/>
              <a:gd name="connsiteX1" fmla="*/ 685800 w 1466850"/>
              <a:gd name="connsiteY1" fmla="*/ 1499 h 541249"/>
              <a:gd name="connsiteX2" fmla="*/ 1219200 w 1466850"/>
              <a:gd name="connsiteY2" fmla="*/ 90399 h 541249"/>
              <a:gd name="connsiteX3" fmla="*/ 1466850 w 1466850"/>
              <a:gd name="connsiteY3" fmla="*/ 541249 h 541249"/>
              <a:gd name="connsiteX0" fmla="*/ 0 w 1466850"/>
              <a:gd name="connsiteY0" fmla="*/ 328485 h 557085"/>
              <a:gd name="connsiteX1" fmla="*/ 595836 w 1466850"/>
              <a:gd name="connsiteY1" fmla="*/ 838 h 557085"/>
              <a:gd name="connsiteX2" fmla="*/ 1219200 w 1466850"/>
              <a:gd name="connsiteY2" fmla="*/ 106235 h 557085"/>
              <a:gd name="connsiteX3" fmla="*/ 1466850 w 1466850"/>
              <a:gd name="connsiteY3" fmla="*/ 557085 h 557085"/>
              <a:gd name="connsiteX0" fmla="*/ 0 w 1466850"/>
              <a:gd name="connsiteY0" fmla="*/ 343680 h 572280"/>
              <a:gd name="connsiteX1" fmla="*/ 595836 w 1466850"/>
              <a:gd name="connsiteY1" fmla="*/ 16033 h 572280"/>
              <a:gd name="connsiteX2" fmla="*/ 1162972 w 1466850"/>
              <a:gd name="connsiteY2" fmla="*/ 104934 h 572280"/>
              <a:gd name="connsiteX3" fmla="*/ 1466850 w 1466850"/>
              <a:gd name="connsiteY3" fmla="*/ 572280 h 572280"/>
              <a:gd name="connsiteX0" fmla="*/ 0 w 1466850"/>
              <a:gd name="connsiteY0" fmla="*/ 343680 h 572280"/>
              <a:gd name="connsiteX1" fmla="*/ 595836 w 1466850"/>
              <a:gd name="connsiteY1" fmla="*/ 16033 h 572280"/>
              <a:gd name="connsiteX2" fmla="*/ 1162972 w 1466850"/>
              <a:gd name="connsiteY2" fmla="*/ 104934 h 572280"/>
              <a:gd name="connsiteX3" fmla="*/ 1466850 w 1466850"/>
              <a:gd name="connsiteY3" fmla="*/ 572280 h 572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66850" h="572280">
                <a:moveTo>
                  <a:pt x="0" y="343680"/>
                </a:moveTo>
                <a:cubicBezTo>
                  <a:pt x="131629" y="212871"/>
                  <a:pt x="402007" y="55824"/>
                  <a:pt x="595836" y="16033"/>
                </a:cubicBezTo>
                <a:cubicBezTo>
                  <a:pt x="789665" y="-23758"/>
                  <a:pt x="1017803" y="12226"/>
                  <a:pt x="1162972" y="104934"/>
                </a:cubicBezTo>
                <a:cubicBezTo>
                  <a:pt x="1308141" y="197642"/>
                  <a:pt x="1408112" y="391834"/>
                  <a:pt x="1466850" y="572280"/>
                </a:cubicBezTo>
              </a:path>
            </a:pathLst>
          </a:custGeom>
          <a:noFill/>
          <a:ln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1" name="図 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709" y="0"/>
            <a:ext cx="6036978" cy="3309040"/>
          </a:xfrm>
          <a:prstGeom prst="rect">
            <a:avLst/>
          </a:prstGeom>
        </p:spPr>
      </p:pic>
      <p:sp>
        <p:nvSpPr>
          <p:cNvPr id="32" name="円/楕円 31"/>
          <p:cNvSpPr/>
          <p:nvPr/>
        </p:nvSpPr>
        <p:spPr>
          <a:xfrm>
            <a:off x="8173370" y="2810795"/>
            <a:ext cx="93410" cy="9341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テキスト ボックス 32"/>
              <p:cNvSpPr txBox="1"/>
              <p:nvPr/>
            </p:nvSpPr>
            <p:spPr>
              <a:xfrm>
                <a:off x="6824268" y="3636486"/>
                <a:ext cx="2810128" cy="3484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ja-JP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ja-JP" alt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ja-JP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altLang="ja-JP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altLang="ja-JP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ja-JP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bSup>
                    <m:r>
                      <a:rPr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ja-JP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-JP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  <m:r>
                      <m:rPr>
                        <m:sty m:val="p"/>
                      </m:rPr>
                      <a:rPr lang="en-US" altLang="ja-JP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rgmax</m:t>
                    </m:r>
                    <m:r>
                      <a:rPr lang="en-US" altLang="ja-JP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ja-JP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US" altLang="ja-JP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ja-JP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ja-JP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ja-JP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bSup>
                      <m:sSubSupPr>
                        <m:ctrlPr>
                          <a:rPr lang="en-US" altLang="ja-JP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ja-JP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ja-JP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altLang="ja-JP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b>
                      <m:sup>
                        <m:r>
                          <a:rPr lang="en-US" altLang="ja-JP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[</m:t>
                        </m:r>
                        <m:r>
                          <a:rPr lang="en-US" altLang="ja-JP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US" altLang="ja-JP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]</m:t>
                        </m:r>
                      </m:sup>
                    </m:sSubSup>
                    <m:r>
                      <a:rPr lang="en-US" altLang="ja-JP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ja-JP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altLang="ja-JP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</m:t>
                    </m:r>
                  </m:oMath>
                </a14:m>
                <a:endParaRPr kumimoji="1" lang="ja-JP" altLang="en-US" dirty="0"/>
              </a:p>
            </p:txBody>
          </p:sp>
        </mc:Choice>
        <mc:Fallback xmlns="">
          <p:sp>
            <p:nvSpPr>
              <p:cNvPr id="33" name="テキスト ボックス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4268" y="3636486"/>
                <a:ext cx="2810128" cy="348493"/>
              </a:xfrm>
              <a:prstGeom prst="rect">
                <a:avLst/>
              </a:prstGeom>
              <a:blipFill rotWithShape="0">
                <a:blip r:embed="rId5"/>
                <a:stretch>
                  <a:fillRect l="-2820" t="-3509" r="-1302" b="-2456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正方形/長方形 33"/>
              <p:cNvSpPr/>
              <p:nvPr/>
            </p:nvSpPr>
            <p:spPr>
              <a:xfrm>
                <a:off x="8335870" y="418563"/>
                <a:ext cx="606127" cy="4394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ja-JP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ja-JP" alt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altLang="ja-JP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altLang="ja-JP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altLang="ja-JP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ja-JP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bSup>
                    </m:oMath>
                  </m:oMathPara>
                </a14:m>
                <a:endParaRPr lang="ja-JP" alt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4" name="正方形/長方形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5870" y="418563"/>
                <a:ext cx="606127" cy="439416"/>
              </a:xfrm>
              <a:prstGeom prst="rect">
                <a:avLst/>
              </a:prstGeom>
              <a:blipFill rotWithShape="0">
                <a:blip r:embed="rId6"/>
                <a:stretch>
                  <a:fillRect b="-138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円/楕円 36"/>
          <p:cNvSpPr/>
          <p:nvPr/>
        </p:nvSpPr>
        <p:spPr>
          <a:xfrm>
            <a:off x="8335870" y="2794301"/>
            <a:ext cx="93410" cy="9341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正方形/長方形 38"/>
              <p:cNvSpPr/>
              <p:nvPr/>
            </p:nvSpPr>
            <p:spPr>
              <a:xfrm>
                <a:off x="8420134" y="1751844"/>
                <a:ext cx="566245" cy="4358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ja-JP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ja-JP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ja-JP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altLang="ja-JP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ja-JP" alt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9" name="正方形/長方形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0134" y="1751844"/>
                <a:ext cx="566245" cy="435825"/>
              </a:xfrm>
              <a:prstGeom prst="rect">
                <a:avLst/>
              </a:prstGeom>
              <a:blipFill rotWithShape="0">
                <a:blip r:embed="rId7"/>
                <a:stretch>
                  <a:fillRect b="-138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直線矢印コネクタ 40"/>
          <p:cNvCxnSpPr>
            <a:endCxn id="37" idx="7"/>
          </p:cNvCxnSpPr>
          <p:nvPr/>
        </p:nvCxnSpPr>
        <p:spPr>
          <a:xfrm flipH="1">
            <a:off x="8415600" y="2147349"/>
            <a:ext cx="310757" cy="660631"/>
          </a:xfrm>
          <a:prstGeom prst="straightConnector1">
            <a:avLst/>
          </a:prstGeom>
          <a:ln>
            <a:solidFill>
              <a:srgbClr val="00B05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フリーフォーム 45"/>
          <p:cNvSpPr/>
          <p:nvPr/>
        </p:nvSpPr>
        <p:spPr>
          <a:xfrm>
            <a:off x="7962900" y="432388"/>
            <a:ext cx="514350" cy="2415586"/>
          </a:xfrm>
          <a:custGeom>
            <a:avLst/>
            <a:gdLst>
              <a:gd name="connsiteX0" fmla="*/ 0 w 476250"/>
              <a:gd name="connsiteY0" fmla="*/ 2407206 h 2427780"/>
              <a:gd name="connsiteX1" fmla="*/ 114300 w 476250"/>
              <a:gd name="connsiteY1" fmla="*/ 2302431 h 2427780"/>
              <a:gd name="connsiteX2" fmla="*/ 133350 w 476250"/>
              <a:gd name="connsiteY2" fmla="*/ 1454706 h 2427780"/>
              <a:gd name="connsiteX3" fmla="*/ 161925 w 476250"/>
              <a:gd name="connsiteY3" fmla="*/ 435531 h 2427780"/>
              <a:gd name="connsiteX4" fmla="*/ 247650 w 476250"/>
              <a:gd name="connsiteY4" fmla="*/ 6906 h 2427780"/>
              <a:gd name="connsiteX5" fmla="*/ 276225 w 476250"/>
              <a:gd name="connsiteY5" fmla="*/ 740331 h 2427780"/>
              <a:gd name="connsiteX6" fmla="*/ 295275 w 476250"/>
              <a:gd name="connsiteY6" fmla="*/ 1445181 h 2427780"/>
              <a:gd name="connsiteX7" fmla="*/ 342900 w 476250"/>
              <a:gd name="connsiteY7" fmla="*/ 2092881 h 2427780"/>
              <a:gd name="connsiteX8" fmla="*/ 381000 w 476250"/>
              <a:gd name="connsiteY8" fmla="*/ 2302431 h 2427780"/>
              <a:gd name="connsiteX9" fmla="*/ 428625 w 476250"/>
              <a:gd name="connsiteY9" fmla="*/ 2388156 h 2427780"/>
              <a:gd name="connsiteX10" fmla="*/ 476250 w 476250"/>
              <a:gd name="connsiteY10" fmla="*/ 2416731 h 2427780"/>
              <a:gd name="connsiteX0" fmla="*/ 0 w 514350"/>
              <a:gd name="connsiteY0" fmla="*/ 2416731 h 2434801"/>
              <a:gd name="connsiteX1" fmla="*/ 152400 w 514350"/>
              <a:gd name="connsiteY1" fmla="*/ 2302431 h 2434801"/>
              <a:gd name="connsiteX2" fmla="*/ 171450 w 514350"/>
              <a:gd name="connsiteY2" fmla="*/ 1454706 h 2434801"/>
              <a:gd name="connsiteX3" fmla="*/ 200025 w 514350"/>
              <a:gd name="connsiteY3" fmla="*/ 435531 h 2434801"/>
              <a:gd name="connsiteX4" fmla="*/ 285750 w 514350"/>
              <a:gd name="connsiteY4" fmla="*/ 6906 h 2434801"/>
              <a:gd name="connsiteX5" fmla="*/ 314325 w 514350"/>
              <a:gd name="connsiteY5" fmla="*/ 740331 h 2434801"/>
              <a:gd name="connsiteX6" fmla="*/ 333375 w 514350"/>
              <a:gd name="connsiteY6" fmla="*/ 1445181 h 2434801"/>
              <a:gd name="connsiteX7" fmla="*/ 381000 w 514350"/>
              <a:gd name="connsiteY7" fmla="*/ 2092881 h 2434801"/>
              <a:gd name="connsiteX8" fmla="*/ 419100 w 514350"/>
              <a:gd name="connsiteY8" fmla="*/ 2302431 h 2434801"/>
              <a:gd name="connsiteX9" fmla="*/ 466725 w 514350"/>
              <a:gd name="connsiteY9" fmla="*/ 2388156 h 2434801"/>
              <a:gd name="connsiteX10" fmla="*/ 514350 w 514350"/>
              <a:gd name="connsiteY10" fmla="*/ 2416731 h 2434801"/>
              <a:gd name="connsiteX0" fmla="*/ 0 w 514350"/>
              <a:gd name="connsiteY0" fmla="*/ 2416731 h 2417958"/>
              <a:gd name="connsiteX1" fmla="*/ 152400 w 514350"/>
              <a:gd name="connsiteY1" fmla="*/ 2302431 h 2417958"/>
              <a:gd name="connsiteX2" fmla="*/ 171450 w 514350"/>
              <a:gd name="connsiteY2" fmla="*/ 1454706 h 2417958"/>
              <a:gd name="connsiteX3" fmla="*/ 200025 w 514350"/>
              <a:gd name="connsiteY3" fmla="*/ 435531 h 2417958"/>
              <a:gd name="connsiteX4" fmla="*/ 285750 w 514350"/>
              <a:gd name="connsiteY4" fmla="*/ 6906 h 2417958"/>
              <a:gd name="connsiteX5" fmla="*/ 314325 w 514350"/>
              <a:gd name="connsiteY5" fmla="*/ 740331 h 2417958"/>
              <a:gd name="connsiteX6" fmla="*/ 333375 w 514350"/>
              <a:gd name="connsiteY6" fmla="*/ 1445181 h 2417958"/>
              <a:gd name="connsiteX7" fmla="*/ 381000 w 514350"/>
              <a:gd name="connsiteY7" fmla="*/ 2092881 h 2417958"/>
              <a:gd name="connsiteX8" fmla="*/ 419100 w 514350"/>
              <a:gd name="connsiteY8" fmla="*/ 2302431 h 2417958"/>
              <a:gd name="connsiteX9" fmla="*/ 466725 w 514350"/>
              <a:gd name="connsiteY9" fmla="*/ 2388156 h 2417958"/>
              <a:gd name="connsiteX10" fmla="*/ 514350 w 514350"/>
              <a:gd name="connsiteY10" fmla="*/ 2416731 h 2417958"/>
              <a:gd name="connsiteX0" fmla="*/ 0 w 514350"/>
              <a:gd name="connsiteY0" fmla="*/ 2416731 h 2416731"/>
              <a:gd name="connsiteX1" fmla="*/ 128588 w 514350"/>
              <a:gd name="connsiteY1" fmla="*/ 2292906 h 2416731"/>
              <a:gd name="connsiteX2" fmla="*/ 171450 w 514350"/>
              <a:gd name="connsiteY2" fmla="*/ 1454706 h 2416731"/>
              <a:gd name="connsiteX3" fmla="*/ 200025 w 514350"/>
              <a:gd name="connsiteY3" fmla="*/ 435531 h 2416731"/>
              <a:gd name="connsiteX4" fmla="*/ 285750 w 514350"/>
              <a:gd name="connsiteY4" fmla="*/ 6906 h 2416731"/>
              <a:gd name="connsiteX5" fmla="*/ 314325 w 514350"/>
              <a:gd name="connsiteY5" fmla="*/ 740331 h 2416731"/>
              <a:gd name="connsiteX6" fmla="*/ 333375 w 514350"/>
              <a:gd name="connsiteY6" fmla="*/ 1445181 h 2416731"/>
              <a:gd name="connsiteX7" fmla="*/ 381000 w 514350"/>
              <a:gd name="connsiteY7" fmla="*/ 2092881 h 2416731"/>
              <a:gd name="connsiteX8" fmla="*/ 419100 w 514350"/>
              <a:gd name="connsiteY8" fmla="*/ 2302431 h 2416731"/>
              <a:gd name="connsiteX9" fmla="*/ 466725 w 514350"/>
              <a:gd name="connsiteY9" fmla="*/ 2388156 h 2416731"/>
              <a:gd name="connsiteX10" fmla="*/ 514350 w 514350"/>
              <a:gd name="connsiteY10" fmla="*/ 2416731 h 2416731"/>
              <a:gd name="connsiteX0" fmla="*/ 0 w 514350"/>
              <a:gd name="connsiteY0" fmla="*/ 2416731 h 2416731"/>
              <a:gd name="connsiteX1" fmla="*/ 128588 w 514350"/>
              <a:gd name="connsiteY1" fmla="*/ 2292906 h 2416731"/>
              <a:gd name="connsiteX2" fmla="*/ 171450 w 514350"/>
              <a:gd name="connsiteY2" fmla="*/ 1454706 h 2416731"/>
              <a:gd name="connsiteX3" fmla="*/ 200025 w 514350"/>
              <a:gd name="connsiteY3" fmla="*/ 435531 h 2416731"/>
              <a:gd name="connsiteX4" fmla="*/ 285750 w 514350"/>
              <a:gd name="connsiteY4" fmla="*/ 6906 h 2416731"/>
              <a:gd name="connsiteX5" fmla="*/ 314325 w 514350"/>
              <a:gd name="connsiteY5" fmla="*/ 740331 h 2416731"/>
              <a:gd name="connsiteX6" fmla="*/ 333375 w 514350"/>
              <a:gd name="connsiteY6" fmla="*/ 1445181 h 2416731"/>
              <a:gd name="connsiteX7" fmla="*/ 381000 w 514350"/>
              <a:gd name="connsiteY7" fmla="*/ 2092881 h 2416731"/>
              <a:gd name="connsiteX8" fmla="*/ 419100 w 514350"/>
              <a:gd name="connsiteY8" fmla="*/ 2302431 h 2416731"/>
              <a:gd name="connsiteX9" fmla="*/ 466725 w 514350"/>
              <a:gd name="connsiteY9" fmla="*/ 2388156 h 2416731"/>
              <a:gd name="connsiteX10" fmla="*/ 514350 w 514350"/>
              <a:gd name="connsiteY10" fmla="*/ 2416731 h 2416731"/>
              <a:gd name="connsiteX0" fmla="*/ 0 w 514350"/>
              <a:gd name="connsiteY0" fmla="*/ 2416731 h 2417494"/>
              <a:gd name="connsiteX1" fmla="*/ 128588 w 514350"/>
              <a:gd name="connsiteY1" fmla="*/ 2292906 h 2417494"/>
              <a:gd name="connsiteX2" fmla="*/ 171450 w 514350"/>
              <a:gd name="connsiteY2" fmla="*/ 1454706 h 2417494"/>
              <a:gd name="connsiteX3" fmla="*/ 200025 w 514350"/>
              <a:gd name="connsiteY3" fmla="*/ 435531 h 2417494"/>
              <a:gd name="connsiteX4" fmla="*/ 285750 w 514350"/>
              <a:gd name="connsiteY4" fmla="*/ 6906 h 2417494"/>
              <a:gd name="connsiteX5" fmla="*/ 314325 w 514350"/>
              <a:gd name="connsiteY5" fmla="*/ 740331 h 2417494"/>
              <a:gd name="connsiteX6" fmla="*/ 333375 w 514350"/>
              <a:gd name="connsiteY6" fmla="*/ 1445181 h 2417494"/>
              <a:gd name="connsiteX7" fmla="*/ 381000 w 514350"/>
              <a:gd name="connsiteY7" fmla="*/ 2092881 h 2417494"/>
              <a:gd name="connsiteX8" fmla="*/ 419100 w 514350"/>
              <a:gd name="connsiteY8" fmla="*/ 2302431 h 2417494"/>
              <a:gd name="connsiteX9" fmla="*/ 466725 w 514350"/>
              <a:gd name="connsiteY9" fmla="*/ 2388156 h 2417494"/>
              <a:gd name="connsiteX10" fmla="*/ 514350 w 514350"/>
              <a:gd name="connsiteY10" fmla="*/ 2416731 h 2417494"/>
              <a:gd name="connsiteX0" fmla="*/ 0 w 514350"/>
              <a:gd name="connsiteY0" fmla="*/ 2416443 h 2417206"/>
              <a:gd name="connsiteX1" fmla="*/ 128588 w 514350"/>
              <a:gd name="connsiteY1" fmla="*/ 2292618 h 2417206"/>
              <a:gd name="connsiteX2" fmla="*/ 171450 w 514350"/>
              <a:gd name="connsiteY2" fmla="*/ 1454418 h 2417206"/>
              <a:gd name="connsiteX3" fmla="*/ 214313 w 514350"/>
              <a:gd name="connsiteY3" fmla="*/ 440006 h 2417206"/>
              <a:gd name="connsiteX4" fmla="*/ 285750 w 514350"/>
              <a:gd name="connsiteY4" fmla="*/ 6618 h 2417206"/>
              <a:gd name="connsiteX5" fmla="*/ 314325 w 514350"/>
              <a:gd name="connsiteY5" fmla="*/ 740043 h 2417206"/>
              <a:gd name="connsiteX6" fmla="*/ 333375 w 514350"/>
              <a:gd name="connsiteY6" fmla="*/ 1444893 h 2417206"/>
              <a:gd name="connsiteX7" fmla="*/ 381000 w 514350"/>
              <a:gd name="connsiteY7" fmla="*/ 2092593 h 2417206"/>
              <a:gd name="connsiteX8" fmla="*/ 419100 w 514350"/>
              <a:gd name="connsiteY8" fmla="*/ 2302143 h 2417206"/>
              <a:gd name="connsiteX9" fmla="*/ 466725 w 514350"/>
              <a:gd name="connsiteY9" fmla="*/ 2387868 h 2417206"/>
              <a:gd name="connsiteX10" fmla="*/ 514350 w 514350"/>
              <a:gd name="connsiteY10" fmla="*/ 2416443 h 2417206"/>
              <a:gd name="connsiteX0" fmla="*/ 0 w 514350"/>
              <a:gd name="connsiteY0" fmla="*/ 2417005 h 2417768"/>
              <a:gd name="connsiteX1" fmla="*/ 128588 w 514350"/>
              <a:gd name="connsiteY1" fmla="*/ 2293180 h 2417768"/>
              <a:gd name="connsiteX2" fmla="*/ 171450 w 514350"/>
              <a:gd name="connsiteY2" fmla="*/ 1454980 h 2417768"/>
              <a:gd name="connsiteX3" fmla="*/ 214313 w 514350"/>
              <a:gd name="connsiteY3" fmla="*/ 440568 h 2417768"/>
              <a:gd name="connsiteX4" fmla="*/ 285750 w 514350"/>
              <a:gd name="connsiteY4" fmla="*/ 7180 h 2417768"/>
              <a:gd name="connsiteX5" fmla="*/ 314325 w 514350"/>
              <a:gd name="connsiteY5" fmla="*/ 740605 h 2417768"/>
              <a:gd name="connsiteX6" fmla="*/ 333375 w 514350"/>
              <a:gd name="connsiteY6" fmla="*/ 1445455 h 2417768"/>
              <a:gd name="connsiteX7" fmla="*/ 381000 w 514350"/>
              <a:gd name="connsiteY7" fmla="*/ 2093155 h 2417768"/>
              <a:gd name="connsiteX8" fmla="*/ 419100 w 514350"/>
              <a:gd name="connsiteY8" fmla="*/ 2302705 h 2417768"/>
              <a:gd name="connsiteX9" fmla="*/ 466725 w 514350"/>
              <a:gd name="connsiteY9" fmla="*/ 2388430 h 2417768"/>
              <a:gd name="connsiteX10" fmla="*/ 514350 w 514350"/>
              <a:gd name="connsiteY10" fmla="*/ 2417005 h 2417768"/>
              <a:gd name="connsiteX0" fmla="*/ 0 w 514350"/>
              <a:gd name="connsiteY0" fmla="*/ 2415455 h 2416218"/>
              <a:gd name="connsiteX1" fmla="*/ 128588 w 514350"/>
              <a:gd name="connsiteY1" fmla="*/ 2291630 h 2416218"/>
              <a:gd name="connsiteX2" fmla="*/ 171450 w 514350"/>
              <a:gd name="connsiteY2" fmla="*/ 1453430 h 2416218"/>
              <a:gd name="connsiteX3" fmla="*/ 214313 w 514350"/>
              <a:gd name="connsiteY3" fmla="*/ 439018 h 2416218"/>
              <a:gd name="connsiteX4" fmla="*/ 285750 w 514350"/>
              <a:gd name="connsiteY4" fmla="*/ 5630 h 2416218"/>
              <a:gd name="connsiteX5" fmla="*/ 314325 w 514350"/>
              <a:gd name="connsiteY5" fmla="*/ 739055 h 2416218"/>
              <a:gd name="connsiteX6" fmla="*/ 333375 w 514350"/>
              <a:gd name="connsiteY6" fmla="*/ 1443905 h 2416218"/>
              <a:gd name="connsiteX7" fmla="*/ 381000 w 514350"/>
              <a:gd name="connsiteY7" fmla="*/ 2091605 h 2416218"/>
              <a:gd name="connsiteX8" fmla="*/ 419100 w 514350"/>
              <a:gd name="connsiteY8" fmla="*/ 2301155 h 2416218"/>
              <a:gd name="connsiteX9" fmla="*/ 466725 w 514350"/>
              <a:gd name="connsiteY9" fmla="*/ 2386880 h 2416218"/>
              <a:gd name="connsiteX10" fmla="*/ 514350 w 514350"/>
              <a:gd name="connsiteY10" fmla="*/ 2415455 h 2416218"/>
              <a:gd name="connsiteX0" fmla="*/ 0 w 514350"/>
              <a:gd name="connsiteY0" fmla="*/ 2415455 h 2416218"/>
              <a:gd name="connsiteX1" fmla="*/ 128588 w 514350"/>
              <a:gd name="connsiteY1" fmla="*/ 2291630 h 2416218"/>
              <a:gd name="connsiteX2" fmla="*/ 171450 w 514350"/>
              <a:gd name="connsiteY2" fmla="*/ 1453430 h 2416218"/>
              <a:gd name="connsiteX3" fmla="*/ 214313 w 514350"/>
              <a:gd name="connsiteY3" fmla="*/ 439018 h 2416218"/>
              <a:gd name="connsiteX4" fmla="*/ 285750 w 514350"/>
              <a:gd name="connsiteY4" fmla="*/ 5630 h 2416218"/>
              <a:gd name="connsiteX5" fmla="*/ 314325 w 514350"/>
              <a:gd name="connsiteY5" fmla="*/ 739055 h 2416218"/>
              <a:gd name="connsiteX6" fmla="*/ 347662 w 514350"/>
              <a:gd name="connsiteY6" fmla="*/ 1439142 h 2416218"/>
              <a:gd name="connsiteX7" fmla="*/ 381000 w 514350"/>
              <a:gd name="connsiteY7" fmla="*/ 2091605 h 2416218"/>
              <a:gd name="connsiteX8" fmla="*/ 419100 w 514350"/>
              <a:gd name="connsiteY8" fmla="*/ 2301155 h 2416218"/>
              <a:gd name="connsiteX9" fmla="*/ 466725 w 514350"/>
              <a:gd name="connsiteY9" fmla="*/ 2386880 h 2416218"/>
              <a:gd name="connsiteX10" fmla="*/ 514350 w 514350"/>
              <a:gd name="connsiteY10" fmla="*/ 2415455 h 2416218"/>
              <a:gd name="connsiteX0" fmla="*/ 0 w 514350"/>
              <a:gd name="connsiteY0" fmla="*/ 2415455 h 2416218"/>
              <a:gd name="connsiteX1" fmla="*/ 128588 w 514350"/>
              <a:gd name="connsiteY1" fmla="*/ 2291630 h 2416218"/>
              <a:gd name="connsiteX2" fmla="*/ 171450 w 514350"/>
              <a:gd name="connsiteY2" fmla="*/ 1453430 h 2416218"/>
              <a:gd name="connsiteX3" fmla="*/ 214313 w 514350"/>
              <a:gd name="connsiteY3" fmla="*/ 439018 h 2416218"/>
              <a:gd name="connsiteX4" fmla="*/ 285750 w 514350"/>
              <a:gd name="connsiteY4" fmla="*/ 5630 h 2416218"/>
              <a:gd name="connsiteX5" fmla="*/ 314325 w 514350"/>
              <a:gd name="connsiteY5" fmla="*/ 739055 h 2416218"/>
              <a:gd name="connsiteX6" fmla="*/ 347662 w 514350"/>
              <a:gd name="connsiteY6" fmla="*/ 1439142 h 2416218"/>
              <a:gd name="connsiteX7" fmla="*/ 381000 w 514350"/>
              <a:gd name="connsiteY7" fmla="*/ 2091605 h 2416218"/>
              <a:gd name="connsiteX8" fmla="*/ 409575 w 514350"/>
              <a:gd name="connsiteY8" fmla="*/ 2282105 h 2416218"/>
              <a:gd name="connsiteX9" fmla="*/ 466725 w 514350"/>
              <a:gd name="connsiteY9" fmla="*/ 2386880 h 2416218"/>
              <a:gd name="connsiteX10" fmla="*/ 514350 w 514350"/>
              <a:gd name="connsiteY10" fmla="*/ 2415455 h 2416218"/>
              <a:gd name="connsiteX0" fmla="*/ 0 w 514350"/>
              <a:gd name="connsiteY0" fmla="*/ 2415455 h 2416218"/>
              <a:gd name="connsiteX1" fmla="*/ 128588 w 514350"/>
              <a:gd name="connsiteY1" fmla="*/ 2291630 h 2416218"/>
              <a:gd name="connsiteX2" fmla="*/ 147638 w 514350"/>
              <a:gd name="connsiteY2" fmla="*/ 1848718 h 2416218"/>
              <a:gd name="connsiteX3" fmla="*/ 171450 w 514350"/>
              <a:gd name="connsiteY3" fmla="*/ 1453430 h 2416218"/>
              <a:gd name="connsiteX4" fmla="*/ 214313 w 514350"/>
              <a:gd name="connsiteY4" fmla="*/ 439018 h 2416218"/>
              <a:gd name="connsiteX5" fmla="*/ 285750 w 514350"/>
              <a:gd name="connsiteY5" fmla="*/ 5630 h 2416218"/>
              <a:gd name="connsiteX6" fmla="*/ 314325 w 514350"/>
              <a:gd name="connsiteY6" fmla="*/ 739055 h 2416218"/>
              <a:gd name="connsiteX7" fmla="*/ 347662 w 514350"/>
              <a:gd name="connsiteY7" fmla="*/ 1439142 h 2416218"/>
              <a:gd name="connsiteX8" fmla="*/ 381000 w 514350"/>
              <a:gd name="connsiteY8" fmla="*/ 2091605 h 2416218"/>
              <a:gd name="connsiteX9" fmla="*/ 409575 w 514350"/>
              <a:gd name="connsiteY9" fmla="*/ 2282105 h 2416218"/>
              <a:gd name="connsiteX10" fmla="*/ 466725 w 514350"/>
              <a:gd name="connsiteY10" fmla="*/ 2386880 h 2416218"/>
              <a:gd name="connsiteX11" fmla="*/ 514350 w 514350"/>
              <a:gd name="connsiteY11" fmla="*/ 2415455 h 2416218"/>
              <a:gd name="connsiteX0" fmla="*/ 0 w 514350"/>
              <a:gd name="connsiteY0" fmla="*/ 2415455 h 2415455"/>
              <a:gd name="connsiteX1" fmla="*/ 128588 w 514350"/>
              <a:gd name="connsiteY1" fmla="*/ 2291630 h 2415455"/>
              <a:gd name="connsiteX2" fmla="*/ 166688 w 514350"/>
              <a:gd name="connsiteY2" fmla="*/ 1858243 h 2415455"/>
              <a:gd name="connsiteX3" fmla="*/ 171450 w 514350"/>
              <a:gd name="connsiteY3" fmla="*/ 1453430 h 2415455"/>
              <a:gd name="connsiteX4" fmla="*/ 214313 w 514350"/>
              <a:gd name="connsiteY4" fmla="*/ 439018 h 2415455"/>
              <a:gd name="connsiteX5" fmla="*/ 285750 w 514350"/>
              <a:gd name="connsiteY5" fmla="*/ 5630 h 2415455"/>
              <a:gd name="connsiteX6" fmla="*/ 314325 w 514350"/>
              <a:gd name="connsiteY6" fmla="*/ 739055 h 2415455"/>
              <a:gd name="connsiteX7" fmla="*/ 347662 w 514350"/>
              <a:gd name="connsiteY7" fmla="*/ 1439142 h 2415455"/>
              <a:gd name="connsiteX8" fmla="*/ 381000 w 514350"/>
              <a:gd name="connsiteY8" fmla="*/ 2091605 h 2415455"/>
              <a:gd name="connsiteX9" fmla="*/ 409575 w 514350"/>
              <a:gd name="connsiteY9" fmla="*/ 2282105 h 2415455"/>
              <a:gd name="connsiteX10" fmla="*/ 466725 w 514350"/>
              <a:gd name="connsiteY10" fmla="*/ 2386880 h 2415455"/>
              <a:gd name="connsiteX11" fmla="*/ 514350 w 514350"/>
              <a:gd name="connsiteY11" fmla="*/ 2415455 h 2415455"/>
              <a:gd name="connsiteX0" fmla="*/ 0 w 514350"/>
              <a:gd name="connsiteY0" fmla="*/ 2415455 h 2415455"/>
              <a:gd name="connsiteX1" fmla="*/ 128588 w 514350"/>
              <a:gd name="connsiteY1" fmla="*/ 2291630 h 2415455"/>
              <a:gd name="connsiteX2" fmla="*/ 166688 w 514350"/>
              <a:gd name="connsiteY2" fmla="*/ 1858243 h 2415455"/>
              <a:gd name="connsiteX3" fmla="*/ 171450 w 514350"/>
              <a:gd name="connsiteY3" fmla="*/ 1453430 h 2415455"/>
              <a:gd name="connsiteX4" fmla="*/ 214313 w 514350"/>
              <a:gd name="connsiteY4" fmla="*/ 439018 h 2415455"/>
              <a:gd name="connsiteX5" fmla="*/ 285750 w 514350"/>
              <a:gd name="connsiteY5" fmla="*/ 5630 h 2415455"/>
              <a:gd name="connsiteX6" fmla="*/ 314325 w 514350"/>
              <a:gd name="connsiteY6" fmla="*/ 739055 h 2415455"/>
              <a:gd name="connsiteX7" fmla="*/ 347662 w 514350"/>
              <a:gd name="connsiteY7" fmla="*/ 1439142 h 2415455"/>
              <a:gd name="connsiteX8" fmla="*/ 381000 w 514350"/>
              <a:gd name="connsiteY8" fmla="*/ 2091605 h 2415455"/>
              <a:gd name="connsiteX9" fmla="*/ 409575 w 514350"/>
              <a:gd name="connsiteY9" fmla="*/ 2282105 h 2415455"/>
              <a:gd name="connsiteX10" fmla="*/ 466725 w 514350"/>
              <a:gd name="connsiteY10" fmla="*/ 2386880 h 2415455"/>
              <a:gd name="connsiteX11" fmla="*/ 514350 w 514350"/>
              <a:gd name="connsiteY11" fmla="*/ 2415455 h 2415455"/>
              <a:gd name="connsiteX0" fmla="*/ 0 w 514350"/>
              <a:gd name="connsiteY0" fmla="*/ 2415455 h 2415455"/>
              <a:gd name="connsiteX1" fmla="*/ 128588 w 514350"/>
              <a:gd name="connsiteY1" fmla="*/ 2291630 h 2415455"/>
              <a:gd name="connsiteX2" fmla="*/ 166688 w 514350"/>
              <a:gd name="connsiteY2" fmla="*/ 1858243 h 2415455"/>
              <a:gd name="connsiteX3" fmla="*/ 171450 w 514350"/>
              <a:gd name="connsiteY3" fmla="*/ 1453430 h 2415455"/>
              <a:gd name="connsiteX4" fmla="*/ 214313 w 514350"/>
              <a:gd name="connsiteY4" fmla="*/ 439018 h 2415455"/>
              <a:gd name="connsiteX5" fmla="*/ 285750 w 514350"/>
              <a:gd name="connsiteY5" fmla="*/ 5630 h 2415455"/>
              <a:gd name="connsiteX6" fmla="*/ 314325 w 514350"/>
              <a:gd name="connsiteY6" fmla="*/ 739055 h 2415455"/>
              <a:gd name="connsiteX7" fmla="*/ 347662 w 514350"/>
              <a:gd name="connsiteY7" fmla="*/ 1439142 h 2415455"/>
              <a:gd name="connsiteX8" fmla="*/ 381000 w 514350"/>
              <a:gd name="connsiteY8" fmla="*/ 2091605 h 2415455"/>
              <a:gd name="connsiteX9" fmla="*/ 409575 w 514350"/>
              <a:gd name="connsiteY9" fmla="*/ 2282105 h 2415455"/>
              <a:gd name="connsiteX10" fmla="*/ 466725 w 514350"/>
              <a:gd name="connsiteY10" fmla="*/ 2386880 h 2415455"/>
              <a:gd name="connsiteX11" fmla="*/ 514350 w 514350"/>
              <a:gd name="connsiteY11" fmla="*/ 2415455 h 2415455"/>
              <a:gd name="connsiteX0" fmla="*/ 0 w 514350"/>
              <a:gd name="connsiteY0" fmla="*/ 2416390 h 2416390"/>
              <a:gd name="connsiteX1" fmla="*/ 128588 w 514350"/>
              <a:gd name="connsiteY1" fmla="*/ 2292565 h 2416390"/>
              <a:gd name="connsiteX2" fmla="*/ 166688 w 514350"/>
              <a:gd name="connsiteY2" fmla="*/ 1859178 h 2416390"/>
              <a:gd name="connsiteX3" fmla="*/ 185738 w 514350"/>
              <a:gd name="connsiteY3" fmla="*/ 1440078 h 2416390"/>
              <a:gd name="connsiteX4" fmla="*/ 214313 w 514350"/>
              <a:gd name="connsiteY4" fmla="*/ 439953 h 2416390"/>
              <a:gd name="connsiteX5" fmla="*/ 285750 w 514350"/>
              <a:gd name="connsiteY5" fmla="*/ 6565 h 2416390"/>
              <a:gd name="connsiteX6" fmla="*/ 314325 w 514350"/>
              <a:gd name="connsiteY6" fmla="*/ 739990 h 2416390"/>
              <a:gd name="connsiteX7" fmla="*/ 347662 w 514350"/>
              <a:gd name="connsiteY7" fmla="*/ 1440077 h 2416390"/>
              <a:gd name="connsiteX8" fmla="*/ 381000 w 514350"/>
              <a:gd name="connsiteY8" fmla="*/ 2092540 h 2416390"/>
              <a:gd name="connsiteX9" fmla="*/ 409575 w 514350"/>
              <a:gd name="connsiteY9" fmla="*/ 2283040 h 2416390"/>
              <a:gd name="connsiteX10" fmla="*/ 466725 w 514350"/>
              <a:gd name="connsiteY10" fmla="*/ 2387815 h 2416390"/>
              <a:gd name="connsiteX11" fmla="*/ 514350 w 514350"/>
              <a:gd name="connsiteY11" fmla="*/ 2416390 h 2416390"/>
              <a:gd name="connsiteX0" fmla="*/ 0 w 514350"/>
              <a:gd name="connsiteY0" fmla="*/ 2415586 h 2415586"/>
              <a:gd name="connsiteX1" fmla="*/ 128588 w 514350"/>
              <a:gd name="connsiteY1" fmla="*/ 2291761 h 2415586"/>
              <a:gd name="connsiteX2" fmla="*/ 166688 w 514350"/>
              <a:gd name="connsiteY2" fmla="*/ 1858374 h 2415586"/>
              <a:gd name="connsiteX3" fmla="*/ 185738 w 514350"/>
              <a:gd name="connsiteY3" fmla="*/ 1439274 h 2415586"/>
              <a:gd name="connsiteX4" fmla="*/ 228600 w 514350"/>
              <a:gd name="connsiteY4" fmla="*/ 453437 h 2415586"/>
              <a:gd name="connsiteX5" fmla="*/ 285750 w 514350"/>
              <a:gd name="connsiteY5" fmla="*/ 5761 h 2415586"/>
              <a:gd name="connsiteX6" fmla="*/ 314325 w 514350"/>
              <a:gd name="connsiteY6" fmla="*/ 739186 h 2415586"/>
              <a:gd name="connsiteX7" fmla="*/ 347662 w 514350"/>
              <a:gd name="connsiteY7" fmla="*/ 1439273 h 2415586"/>
              <a:gd name="connsiteX8" fmla="*/ 381000 w 514350"/>
              <a:gd name="connsiteY8" fmla="*/ 2091736 h 2415586"/>
              <a:gd name="connsiteX9" fmla="*/ 409575 w 514350"/>
              <a:gd name="connsiteY9" fmla="*/ 2282236 h 2415586"/>
              <a:gd name="connsiteX10" fmla="*/ 466725 w 514350"/>
              <a:gd name="connsiteY10" fmla="*/ 2387011 h 2415586"/>
              <a:gd name="connsiteX11" fmla="*/ 514350 w 514350"/>
              <a:gd name="connsiteY11" fmla="*/ 2415586 h 2415586"/>
              <a:gd name="connsiteX0" fmla="*/ 0 w 514350"/>
              <a:gd name="connsiteY0" fmla="*/ 2415586 h 2415586"/>
              <a:gd name="connsiteX1" fmla="*/ 128588 w 514350"/>
              <a:gd name="connsiteY1" fmla="*/ 2291761 h 2415586"/>
              <a:gd name="connsiteX2" fmla="*/ 166688 w 514350"/>
              <a:gd name="connsiteY2" fmla="*/ 1858374 h 2415586"/>
              <a:gd name="connsiteX3" fmla="*/ 185738 w 514350"/>
              <a:gd name="connsiteY3" fmla="*/ 1439274 h 2415586"/>
              <a:gd name="connsiteX4" fmla="*/ 228600 w 514350"/>
              <a:gd name="connsiteY4" fmla="*/ 453437 h 2415586"/>
              <a:gd name="connsiteX5" fmla="*/ 285750 w 514350"/>
              <a:gd name="connsiteY5" fmla="*/ 5761 h 2415586"/>
              <a:gd name="connsiteX6" fmla="*/ 314325 w 514350"/>
              <a:gd name="connsiteY6" fmla="*/ 739186 h 2415586"/>
              <a:gd name="connsiteX7" fmla="*/ 347662 w 514350"/>
              <a:gd name="connsiteY7" fmla="*/ 1439273 h 2415586"/>
              <a:gd name="connsiteX8" fmla="*/ 381000 w 514350"/>
              <a:gd name="connsiteY8" fmla="*/ 2091736 h 2415586"/>
              <a:gd name="connsiteX9" fmla="*/ 409575 w 514350"/>
              <a:gd name="connsiteY9" fmla="*/ 2282236 h 2415586"/>
              <a:gd name="connsiteX10" fmla="*/ 466725 w 514350"/>
              <a:gd name="connsiteY10" fmla="*/ 2387011 h 2415586"/>
              <a:gd name="connsiteX11" fmla="*/ 514350 w 514350"/>
              <a:gd name="connsiteY11" fmla="*/ 2415586 h 24155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14350" h="2415586">
                <a:moveTo>
                  <a:pt x="0" y="2415586"/>
                </a:moveTo>
                <a:cubicBezTo>
                  <a:pt x="46037" y="2404473"/>
                  <a:pt x="119857" y="2403680"/>
                  <a:pt x="128588" y="2291761"/>
                </a:cubicBezTo>
                <a:cubicBezTo>
                  <a:pt x="137319" y="2179842"/>
                  <a:pt x="159544" y="2002836"/>
                  <a:pt x="166688" y="1858374"/>
                </a:cubicBezTo>
                <a:cubicBezTo>
                  <a:pt x="173832" y="1718674"/>
                  <a:pt x="175419" y="1673430"/>
                  <a:pt x="185738" y="1439274"/>
                </a:cubicBezTo>
                <a:cubicBezTo>
                  <a:pt x="196057" y="1205118"/>
                  <a:pt x="211931" y="692356"/>
                  <a:pt x="228600" y="453437"/>
                </a:cubicBezTo>
                <a:cubicBezTo>
                  <a:pt x="245269" y="214518"/>
                  <a:pt x="271463" y="-41864"/>
                  <a:pt x="285750" y="5761"/>
                </a:cubicBezTo>
                <a:cubicBezTo>
                  <a:pt x="300037" y="53386"/>
                  <a:pt x="304006" y="500267"/>
                  <a:pt x="314325" y="739186"/>
                </a:cubicBezTo>
                <a:cubicBezTo>
                  <a:pt x="324644" y="978105"/>
                  <a:pt x="336550" y="1213848"/>
                  <a:pt x="347662" y="1439273"/>
                </a:cubicBezTo>
                <a:cubicBezTo>
                  <a:pt x="358774" y="1664698"/>
                  <a:pt x="370681" y="1951242"/>
                  <a:pt x="381000" y="2091736"/>
                </a:cubicBezTo>
                <a:cubicBezTo>
                  <a:pt x="391319" y="2232230"/>
                  <a:pt x="395288" y="2233023"/>
                  <a:pt x="409575" y="2282236"/>
                </a:cubicBezTo>
                <a:cubicBezTo>
                  <a:pt x="423863" y="2331448"/>
                  <a:pt x="449263" y="2364786"/>
                  <a:pt x="466725" y="2387011"/>
                </a:cubicBezTo>
                <a:cubicBezTo>
                  <a:pt x="484187" y="2409236"/>
                  <a:pt x="498475" y="2410823"/>
                  <a:pt x="514350" y="2415586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正方形/長方形 46"/>
              <p:cNvSpPr/>
              <p:nvPr/>
            </p:nvSpPr>
            <p:spPr>
              <a:xfrm>
                <a:off x="8825450" y="1292461"/>
                <a:ext cx="1598707" cy="4408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altLang="ja-JP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ja-JP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ja-JP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ja-JP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sSubSup>
                        <m:sSubSupPr>
                          <m:ctrlPr>
                            <a:rPr lang="en-US" altLang="ja-JP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ja-JP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ja-JP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ja-JP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lang="en-US" altLang="ja-JP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</m:t>
                          </m:r>
                          <m:r>
                            <a:rPr lang="en-US" altLang="ja-JP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ja-JP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]</m:t>
                          </m:r>
                        </m:sup>
                      </m:sSubSup>
                      <m:r>
                        <a:rPr lang="en-US" altLang="ja-JP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ja-JP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altLang="ja-JP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47" name="正方形/長方形 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25450" y="1292461"/>
                <a:ext cx="1598707" cy="440826"/>
              </a:xfrm>
              <a:prstGeom prst="rect">
                <a:avLst/>
              </a:prstGeom>
              <a:blipFill rotWithShape="0">
                <a:blip r:embed="rId8"/>
                <a:stretch>
                  <a:fillRect b="-972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フリーフォーム 50"/>
          <p:cNvSpPr/>
          <p:nvPr/>
        </p:nvSpPr>
        <p:spPr>
          <a:xfrm>
            <a:off x="9768839" y="1715588"/>
            <a:ext cx="1208079" cy="2147751"/>
          </a:xfrm>
          <a:custGeom>
            <a:avLst/>
            <a:gdLst>
              <a:gd name="connsiteX0" fmla="*/ 0 w 1270106"/>
              <a:gd name="connsiteY0" fmla="*/ 2735580 h 2735580"/>
              <a:gd name="connsiteX1" fmla="*/ 975360 w 1270106"/>
              <a:gd name="connsiteY1" fmla="*/ 2247900 h 2735580"/>
              <a:gd name="connsiteX2" fmla="*/ 1249680 w 1270106"/>
              <a:gd name="connsiteY2" fmla="*/ 1181100 h 2735580"/>
              <a:gd name="connsiteX3" fmla="*/ 1135380 w 1270106"/>
              <a:gd name="connsiteY3" fmla="*/ 365760 h 2735580"/>
              <a:gd name="connsiteX4" fmla="*/ 228600 w 1270106"/>
              <a:gd name="connsiteY4" fmla="*/ 0 h 2735580"/>
              <a:gd name="connsiteX0" fmla="*/ 0 w 1252569"/>
              <a:gd name="connsiteY0" fmla="*/ 2735580 h 2735580"/>
              <a:gd name="connsiteX1" fmla="*/ 975360 w 1252569"/>
              <a:gd name="connsiteY1" fmla="*/ 2247900 h 2735580"/>
              <a:gd name="connsiteX2" fmla="*/ 1249680 w 1252569"/>
              <a:gd name="connsiteY2" fmla="*/ 1181100 h 2735580"/>
              <a:gd name="connsiteX3" fmla="*/ 853440 w 1252569"/>
              <a:gd name="connsiteY3" fmla="*/ 281940 h 2735580"/>
              <a:gd name="connsiteX4" fmla="*/ 228600 w 1252569"/>
              <a:gd name="connsiteY4" fmla="*/ 0 h 2735580"/>
              <a:gd name="connsiteX0" fmla="*/ 0 w 1251728"/>
              <a:gd name="connsiteY0" fmla="*/ 2735580 h 2735580"/>
              <a:gd name="connsiteX1" fmla="*/ 975360 w 1251728"/>
              <a:gd name="connsiteY1" fmla="*/ 2247900 h 2735580"/>
              <a:gd name="connsiteX2" fmla="*/ 1249680 w 1251728"/>
              <a:gd name="connsiteY2" fmla="*/ 1181100 h 2735580"/>
              <a:gd name="connsiteX3" fmla="*/ 876300 w 1251728"/>
              <a:gd name="connsiteY3" fmla="*/ 274320 h 2735580"/>
              <a:gd name="connsiteX4" fmla="*/ 228600 w 1251728"/>
              <a:gd name="connsiteY4" fmla="*/ 0 h 2735580"/>
              <a:gd name="connsiteX0" fmla="*/ 0 w 1251728"/>
              <a:gd name="connsiteY0" fmla="*/ 2735580 h 2735580"/>
              <a:gd name="connsiteX1" fmla="*/ 975360 w 1251728"/>
              <a:gd name="connsiteY1" fmla="*/ 2247900 h 2735580"/>
              <a:gd name="connsiteX2" fmla="*/ 1249680 w 1251728"/>
              <a:gd name="connsiteY2" fmla="*/ 1181100 h 2735580"/>
              <a:gd name="connsiteX3" fmla="*/ 876300 w 1251728"/>
              <a:gd name="connsiteY3" fmla="*/ 274320 h 2735580"/>
              <a:gd name="connsiteX4" fmla="*/ 228600 w 1251728"/>
              <a:gd name="connsiteY4" fmla="*/ 0 h 2735580"/>
              <a:gd name="connsiteX0" fmla="*/ 0 w 1251728"/>
              <a:gd name="connsiteY0" fmla="*/ 2735580 h 2735580"/>
              <a:gd name="connsiteX1" fmla="*/ 975360 w 1251728"/>
              <a:gd name="connsiteY1" fmla="*/ 2247900 h 2735580"/>
              <a:gd name="connsiteX2" fmla="*/ 1249680 w 1251728"/>
              <a:gd name="connsiteY2" fmla="*/ 1181100 h 2735580"/>
              <a:gd name="connsiteX3" fmla="*/ 876300 w 1251728"/>
              <a:gd name="connsiteY3" fmla="*/ 274320 h 2735580"/>
              <a:gd name="connsiteX4" fmla="*/ 228600 w 1251728"/>
              <a:gd name="connsiteY4" fmla="*/ 0 h 2735580"/>
              <a:gd name="connsiteX0" fmla="*/ 0 w 1251728"/>
              <a:gd name="connsiteY0" fmla="*/ 2735580 h 2735580"/>
              <a:gd name="connsiteX1" fmla="*/ 975360 w 1251728"/>
              <a:gd name="connsiteY1" fmla="*/ 2247900 h 2735580"/>
              <a:gd name="connsiteX2" fmla="*/ 1249680 w 1251728"/>
              <a:gd name="connsiteY2" fmla="*/ 1181100 h 2735580"/>
              <a:gd name="connsiteX3" fmla="*/ 876300 w 1251728"/>
              <a:gd name="connsiteY3" fmla="*/ 274320 h 2735580"/>
              <a:gd name="connsiteX4" fmla="*/ 228600 w 1251728"/>
              <a:gd name="connsiteY4" fmla="*/ 0 h 2735580"/>
              <a:gd name="connsiteX0" fmla="*/ 0 w 1251728"/>
              <a:gd name="connsiteY0" fmla="*/ 2735580 h 2735580"/>
              <a:gd name="connsiteX1" fmla="*/ 975360 w 1251728"/>
              <a:gd name="connsiteY1" fmla="*/ 2247900 h 2735580"/>
              <a:gd name="connsiteX2" fmla="*/ 1249680 w 1251728"/>
              <a:gd name="connsiteY2" fmla="*/ 1181100 h 2735580"/>
              <a:gd name="connsiteX3" fmla="*/ 876300 w 1251728"/>
              <a:gd name="connsiteY3" fmla="*/ 274320 h 2735580"/>
              <a:gd name="connsiteX4" fmla="*/ 228600 w 1251728"/>
              <a:gd name="connsiteY4" fmla="*/ 0 h 2735580"/>
              <a:gd name="connsiteX0" fmla="*/ 0 w 1251728"/>
              <a:gd name="connsiteY0" fmla="*/ 2925365 h 2925365"/>
              <a:gd name="connsiteX1" fmla="*/ 975360 w 1251728"/>
              <a:gd name="connsiteY1" fmla="*/ 2437685 h 2925365"/>
              <a:gd name="connsiteX2" fmla="*/ 1249680 w 1251728"/>
              <a:gd name="connsiteY2" fmla="*/ 1370885 h 2925365"/>
              <a:gd name="connsiteX3" fmla="*/ 876300 w 1251728"/>
              <a:gd name="connsiteY3" fmla="*/ 464105 h 2925365"/>
              <a:gd name="connsiteX4" fmla="*/ 533400 w 1251728"/>
              <a:gd name="connsiteY4" fmla="*/ 0 h 2925365"/>
              <a:gd name="connsiteX0" fmla="*/ 0 w 1251728"/>
              <a:gd name="connsiteY0" fmla="*/ 2925365 h 2925365"/>
              <a:gd name="connsiteX1" fmla="*/ 975360 w 1251728"/>
              <a:gd name="connsiteY1" fmla="*/ 2437685 h 2925365"/>
              <a:gd name="connsiteX2" fmla="*/ 1249680 w 1251728"/>
              <a:gd name="connsiteY2" fmla="*/ 1370885 h 2925365"/>
              <a:gd name="connsiteX3" fmla="*/ 876300 w 1251728"/>
              <a:gd name="connsiteY3" fmla="*/ 464105 h 2925365"/>
              <a:gd name="connsiteX4" fmla="*/ 533400 w 1251728"/>
              <a:gd name="connsiteY4" fmla="*/ 0 h 2925365"/>
              <a:gd name="connsiteX0" fmla="*/ 0 w 1253575"/>
              <a:gd name="connsiteY0" fmla="*/ 2925365 h 2925365"/>
              <a:gd name="connsiteX1" fmla="*/ 975360 w 1253575"/>
              <a:gd name="connsiteY1" fmla="*/ 2437685 h 2925365"/>
              <a:gd name="connsiteX2" fmla="*/ 1249680 w 1253575"/>
              <a:gd name="connsiteY2" fmla="*/ 1370885 h 2925365"/>
              <a:gd name="connsiteX3" fmla="*/ 1094015 w 1253575"/>
              <a:gd name="connsiteY3" fmla="*/ 772506 h 2925365"/>
              <a:gd name="connsiteX4" fmla="*/ 533400 w 1253575"/>
              <a:gd name="connsiteY4" fmla="*/ 0 h 2925365"/>
              <a:gd name="connsiteX0" fmla="*/ 0 w 1251622"/>
              <a:gd name="connsiteY0" fmla="*/ 2925365 h 2925365"/>
              <a:gd name="connsiteX1" fmla="*/ 975360 w 1251622"/>
              <a:gd name="connsiteY1" fmla="*/ 2437685 h 2925365"/>
              <a:gd name="connsiteX2" fmla="*/ 1249680 w 1251622"/>
              <a:gd name="connsiteY2" fmla="*/ 1370885 h 2925365"/>
              <a:gd name="connsiteX3" fmla="*/ 1067889 w 1251622"/>
              <a:gd name="connsiteY3" fmla="*/ 606443 h 2925365"/>
              <a:gd name="connsiteX4" fmla="*/ 533400 w 1251622"/>
              <a:gd name="connsiteY4" fmla="*/ 0 h 2925365"/>
              <a:gd name="connsiteX0" fmla="*/ 0 w 1251328"/>
              <a:gd name="connsiteY0" fmla="*/ 2925365 h 2925365"/>
              <a:gd name="connsiteX1" fmla="*/ 975360 w 1251328"/>
              <a:gd name="connsiteY1" fmla="*/ 2437685 h 2925365"/>
              <a:gd name="connsiteX2" fmla="*/ 1249680 w 1251328"/>
              <a:gd name="connsiteY2" fmla="*/ 1370885 h 2925365"/>
              <a:gd name="connsiteX3" fmla="*/ 1067889 w 1251328"/>
              <a:gd name="connsiteY3" fmla="*/ 606443 h 2925365"/>
              <a:gd name="connsiteX4" fmla="*/ 533400 w 1251328"/>
              <a:gd name="connsiteY4" fmla="*/ 0 h 2925365"/>
              <a:gd name="connsiteX0" fmla="*/ 0 w 1252031"/>
              <a:gd name="connsiteY0" fmla="*/ 2925365 h 2925365"/>
              <a:gd name="connsiteX1" fmla="*/ 975360 w 1252031"/>
              <a:gd name="connsiteY1" fmla="*/ 2437685 h 2925365"/>
              <a:gd name="connsiteX2" fmla="*/ 1249680 w 1252031"/>
              <a:gd name="connsiteY2" fmla="*/ 1370885 h 2925365"/>
              <a:gd name="connsiteX3" fmla="*/ 1067889 w 1252031"/>
              <a:gd name="connsiteY3" fmla="*/ 606443 h 2925365"/>
              <a:gd name="connsiteX4" fmla="*/ 533400 w 1252031"/>
              <a:gd name="connsiteY4" fmla="*/ 0 h 2925365"/>
              <a:gd name="connsiteX0" fmla="*/ 0 w 1169049"/>
              <a:gd name="connsiteY0" fmla="*/ 2925365 h 2925365"/>
              <a:gd name="connsiteX1" fmla="*/ 975360 w 1169049"/>
              <a:gd name="connsiteY1" fmla="*/ 2437685 h 2925365"/>
              <a:gd name="connsiteX2" fmla="*/ 1162594 w 1169049"/>
              <a:gd name="connsiteY2" fmla="*/ 1370884 h 2925365"/>
              <a:gd name="connsiteX3" fmla="*/ 1067889 w 1169049"/>
              <a:gd name="connsiteY3" fmla="*/ 606443 h 2925365"/>
              <a:gd name="connsiteX4" fmla="*/ 533400 w 1169049"/>
              <a:gd name="connsiteY4" fmla="*/ 0 h 2925365"/>
              <a:gd name="connsiteX0" fmla="*/ 0 w 1162933"/>
              <a:gd name="connsiteY0" fmla="*/ 2925365 h 2925365"/>
              <a:gd name="connsiteX1" fmla="*/ 975360 w 1162933"/>
              <a:gd name="connsiteY1" fmla="*/ 2437685 h 2925365"/>
              <a:gd name="connsiteX2" fmla="*/ 1162594 w 1162933"/>
              <a:gd name="connsiteY2" fmla="*/ 1370884 h 2925365"/>
              <a:gd name="connsiteX3" fmla="*/ 1006929 w 1162933"/>
              <a:gd name="connsiteY3" fmla="*/ 535274 h 2925365"/>
              <a:gd name="connsiteX4" fmla="*/ 533400 w 1162933"/>
              <a:gd name="connsiteY4" fmla="*/ 0 h 2925365"/>
              <a:gd name="connsiteX0" fmla="*/ 0 w 1167563"/>
              <a:gd name="connsiteY0" fmla="*/ 2925365 h 2925365"/>
              <a:gd name="connsiteX1" fmla="*/ 853440 w 1167563"/>
              <a:gd name="connsiteY1" fmla="*/ 2402100 h 2925365"/>
              <a:gd name="connsiteX2" fmla="*/ 1162594 w 1167563"/>
              <a:gd name="connsiteY2" fmla="*/ 1370884 h 2925365"/>
              <a:gd name="connsiteX3" fmla="*/ 1006929 w 1167563"/>
              <a:gd name="connsiteY3" fmla="*/ 535274 h 2925365"/>
              <a:gd name="connsiteX4" fmla="*/ 533400 w 1167563"/>
              <a:gd name="connsiteY4" fmla="*/ 0 h 2925365"/>
              <a:gd name="connsiteX0" fmla="*/ 0 w 1209805"/>
              <a:gd name="connsiteY0" fmla="*/ 2925365 h 2925365"/>
              <a:gd name="connsiteX1" fmla="*/ 853440 w 1209805"/>
              <a:gd name="connsiteY1" fmla="*/ 2402100 h 2925365"/>
              <a:gd name="connsiteX2" fmla="*/ 1206137 w 1209805"/>
              <a:gd name="connsiteY2" fmla="*/ 1418330 h 2925365"/>
              <a:gd name="connsiteX3" fmla="*/ 1006929 w 1209805"/>
              <a:gd name="connsiteY3" fmla="*/ 535274 h 2925365"/>
              <a:gd name="connsiteX4" fmla="*/ 533400 w 1209805"/>
              <a:gd name="connsiteY4" fmla="*/ 0 h 2925365"/>
              <a:gd name="connsiteX0" fmla="*/ 0 w 1207944"/>
              <a:gd name="connsiteY0" fmla="*/ 2925365 h 2925365"/>
              <a:gd name="connsiteX1" fmla="*/ 853440 w 1207944"/>
              <a:gd name="connsiteY1" fmla="*/ 2402100 h 2925365"/>
              <a:gd name="connsiteX2" fmla="*/ 1206137 w 1207944"/>
              <a:gd name="connsiteY2" fmla="*/ 1418330 h 2925365"/>
              <a:gd name="connsiteX3" fmla="*/ 1006929 w 1207944"/>
              <a:gd name="connsiteY3" fmla="*/ 535274 h 2925365"/>
              <a:gd name="connsiteX4" fmla="*/ 533400 w 1207944"/>
              <a:gd name="connsiteY4" fmla="*/ 0 h 2925365"/>
              <a:gd name="connsiteX0" fmla="*/ 0 w 1208079"/>
              <a:gd name="connsiteY0" fmla="*/ 2925365 h 2925365"/>
              <a:gd name="connsiteX1" fmla="*/ 853440 w 1208079"/>
              <a:gd name="connsiteY1" fmla="*/ 2402100 h 2925365"/>
              <a:gd name="connsiteX2" fmla="*/ 1206137 w 1208079"/>
              <a:gd name="connsiteY2" fmla="*/ 1418330 h 2925365"/>
              <a:gd name="connsiteX3" fmla="*/ 1006929 w 1208079"/>
              <a:gd name="connsiteY3" fmla="*/ 535274 h 2925365"/>
              <a:gd name="connsiteX4" fmla="*/ 533400 w 1208079"/>
              <a:gd name="connsiteY4" fmla="*/ 0 h 29253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8079" h="2925365">
                <a:moveTo>
                  <a:pt x="0" y="2925365"/>
                </a:moveTo>
                <a:cubicBezTo>
                  <a:pt x="383540" y="2811065"/>
                  <a:pt x="652417" y="2653273"/>
                  <a:pt x="853440" y="2402100"/>
                </a:cubicBezTo>
                <a:cubicBezTo>
                  <a:pt x="1054463" y="2150927"/>
                  <a:pt x="1189264" y="1753191"/>
                  <a:pt x="1206137" y="1418330"/>
                </a:cubicBezTo>
                <a:cubicBezTo>
                  <a:pt x="1223010" y="1083469"/>
                  <a:pt x="1127761" y="747939"/>
                  <a:pt x="1006929" y="535274"/>
                </a:cubicBezTo>
                <a:cubicBezTo>
                  <a:pt x="886097" y="322609"/>
                  <a:pt x="849448" y="321686"/>
                  <a:pt x="533400" y="0"/>
                </a:cubicBez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テキスト ボックス 52"/>
              <p:cNvSpPr txBox="1"/>
              <p:nvPr/>
            </p:nvSpPr>
            <p:spPr>
              <a:xfrm>
                <a:off x="2050072" y="3057568"/>
                <a:ext cx="324000" cy="21544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ja-JP" sz="1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14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</m:oMath>
                  </m:oMathPara>
                </a14:m>
                <a:endParaRPr kumimoji="1" lang="ja-JP" altLang="en-US" sz="1400" dirty="0"/>
              </a:p>
            </p:txBody>
          </p:sp>
        </mc:Choice>
        <mc:Fallback xmlns="">
          <p:sp>
            <p:nvSpPr>
              <p:cNvPr id="53" name="テキスト ボックス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0072" y="3057568"/>
                <a:ext cx="324000" cy="215444"/>
              </a:xfrm>
              <a:prstGeom prst="rect">
                <a:avLst/>
              </a:prstGeom>
              <a:blipFill rotWithShape="0">
                <a:blip r:embed="rId9"/>
                <a:stretch>
                  <a:fillRect b="-571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テキスト ボックス 53"/>
              <p:cNvSpPr txBox="1"/>
              <p:nvPr/>
            </p:nvSpPr>
            <p:spPr>
              <a:xfrm>
                <a:off x="8161910" y="3059547"/>
                <a:ext cx="324000" cy="21544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ja-JP" sz="1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14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</m:oMath>
                  </m:oMathPara>
                </a14:m>
                <a:endParaRPr kumimoji="1" lang="ja-JP" altLang="en-US" sz="1400" dirty="0"/>
              </a:p>
            </p:txBody>
          </p:sp>
        </mc:Choice>
        <mc:Fallback xmlns="">
          <p:sp>
            <p:nvSpPr>
              <p:cNvPr id="54" name="テキスト ボックス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1910" y="3059547"/>
                <a:ext cx="324000" cy="215444"/>
              </a:xfrm>
              <a:prstGeom prst="rect">
                <a:avLst/>
              </a:prstGeom>
              <a:blipFill rotWithShape="0">
                <a:blip r:embed="rId10"/>
                <a:stretch>
                  <a:fillRect b="-571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フリーフォーム 41"/>
          <p:cNvSpPr/>
          <p:nvPr/>
        </p:nvSpPr>
        <p:spPr>
          <a:xfrm>
            <a:off x="548640" y="2683147"/>
            <a:ext cx="4312920" cy="174353"/>
          </a:xfrm>
          <a:custGeom>
            <a:avLst/>
            <a:gdLst>
              <a:gd name="connsiteX0" fmla="*/ 0 w 4655820"/>
              <a:gd name="connsiteY0" fmla="*/ 181125 h 189605"/>
              <a:gd name="connsiteX1" fmla="*/ 480060 w 4655820"/>
              <a:gd name="connsiteY1" fmla="*/ 150645 h 189605"/>
              <a:gd name="connsiteX2" fmla="*/ 1097280 w 4655820"/>
              <a:gd name="connsiteY2" fmla="*/ 104925 h 189605"/>
              <a:gd name="connsiteX3" fmla="*/ 1569720 w 4655820"/>
              <a:gd name="connsiteY3" fmla="*/ 36345 h 189605"/>
              <a:gd name="connsiteX4" fmla="*/ 1988820 w 4655820"/>
              <a:gd name="connsiteY4" fmla="*/ 5865 h 189605"/>
              <a:gd name="connsiteX5" fmla="*/ 2385060 w 4655820"/>
              <a:gd name="connsiteY5" fmla="*/ 5865 h 189605"/>
              <a:gd name="connsiteX6" fmla="*/ 2781300 w 4655820"/>
              <a:gd name="connsiteY6" fmla="*/ 66825 h 189605"/>
              <a:gd name="connsiteX7" fmla="*/ 3162300 w 4655820"/>
              <a:gd name="connsiteY7" fmla="*/ 104925 h 189605"/>
              <a:gd name="connsiteX8" fmla="*/ 3581400 w 4655820"/>
              <a:gd name="connsiteY8" fmla="*/ 135405 h 189605"/>
              <a:gd name="connsiteX9" fmla="*/ 3939540 w 4655820"/>
              <a:gd name="connsiteY9" fmla="*/ 150645 h 189605"/>
              <a:gd name="connsiteX10" fmla="*/ 4312920 w 4655820"/>
              <a:gd name="connsiteY10" fmla="*/ 188745 h 189605"/>
              <a:gd name="connsiteX11" fmla="*/ 4655820 w 4655820"/>
              <a:gd name="connsiteY11" fmla="*/ 173505 h 189605"/>
              <a:gd name="connsiteX0" fmla="*/ 0 w 4655820"/>
              <a:gd name="connsiteY0" fmla="*/ 178385 h 186865"/>
              <a:gd name="connsiteX1" fmla="*/ 480060 w 4655820"/>
              <a:gd name="connsiteY1" fmla="*/ 147905 h 186865"/>
              <a:gd name="connsiteX2" fmla="*/ 1097280 w 4655820"/>
              <a:gd name="connsiteY2" fmla="*/ 102185 h 186865"/>
              <a:gd name="connsiteX3" fmla="*/ 1569720 w 4655820"/>
              <a:gd name="connsiteY3" fmla="*/ 33605 h 186865"/>
              <a:gd name="connsiteX4" fmla="*/ 1988820 w 4655820"/>
              <a:gd name="connsiteY4" fmla="*/ 3125 h 186865"/>
              <a:gd name="connsiteX5" fmla="*/ 2380298 w 4655820"/>
              <a:gd name="connsiteY5" fmla="*/ 7887 h 186865"/>
              <a:gd name="connsiteX6" fmla="*/ 2781300 w 4655820"/>
              <a:gd name="connsiteY6" fmla="*/ 64085 h 186865"/>
              <a:gd name="connsiteX7" fmla="*/ 3162300 w 4655820"/>
              <a:gd name="connsiteY7" fmla="*/ 102185 h 186865"/>
              <a:gd name="connsiteX8" fmla="*/ 3581400 w 4655820"/>
              <a:gd name="connsiteY8" fmla="*/ 132665 h 186865"/>
              <a:gd name="connsiteX9" fmla="*/ 3939540 w 4655820"/>
              <a:gd name="connsiteY9" fmla="*/ 147905 h 186865"/>
              <a:gd name="connsiteX10" fmla="*/ 4312920 w 4655820"/>
              <a:gd name="connsiteY10" fmla="*/ 186005 h 186865"/>
              <a:gd name="connsiteX11" fmla="*/ 4655820 w 4655820"/>
              <a:gd name="connsiteY11" fmla="*/ 170765 h 186865"/>
              <a:gd name="connsiteX0" fmla="*/ 0 w 4655820"/>
              <a:gd name="connsiteY0" fmla="*/ 177905 h 186385"/>
              <a:gd name="connsiteX1" fmla="*/ 480060 w 4655820"/>
              <a:gd name="connsiteY1" fmla="*/ 147425 h 186385"/>
              <a:gd name="connsiteX2" fmla="*/ 1097280 w 4655820"/>
              <a:gd name="connsiteY2" fmla="*/ 101705 h 186385"/>
              <a:gd name="connsiteX3" fmla="*/ 1569720 w 4655820"/>
              <a:gd name="connsiteY3" fmla="*/ 33125 h 186385"/>
              <a:gd name="connsiteX4" fmla="*/ 1988820 w 4655820"/>
              <a:gd name="connsiteY4" fmla="*/ 2645 h 186385"/>
              <a:gd name="connsiteX5" fmla="*/ 2380298 w 4655820"/>
              <a:gd name="connsiteY5" fmla="*/ 7407 h 186385"/>
              <a:gd name="connsiteX6" fmla="*/ 2781300 w 4655820"/>
              <a:gd name="connsiteY6" fmla="*/ 54080 h 186385"/>
              <a:gd name="connsiteX7" fmla="*/ 3162300 w 4655820"/>
              <a:gd name="connsiteY7" fmla="*/ 101705 h 186385"/>
              <a:gd name="connsiteX8" fmla="*/ 3581400 w 4655820"/>
              <a:gd name="connsiteY8" fmla="*/ 132185 h 186385"/>
              <a:gd name="connsiteX9" fmla="*/ 3939540 w 4655820"/>
              <a:gd name="connsiteY9" fmla="*/ 147425 h 186385"/>
              <a:gd name="connsiteX10" fmla="*/ 4312920 w 4655820"/>
              <a:gd name="connsiteY10" fmla="*/ 185525 h 186385"/>
              <a:gd name="connsiteX11" fmla="*/ 4655820 w 4655820"/>
              <a:gd name="connsiteY11" fmla="*/ 170285 h 186385"/>
              <a:gd name="connsiteX0" fmla="*/ 0 w 4655820"/>
              <a:gd name="connsiteY0" fmla="*/ 177905 h 186385"/>
              <a:gd name="connsiteX1" fmla="*/ 480060 w 4655820"/>
              <a:gd name="connsiteY1" fmla="*/ 147425 h 186385"/>
              <a:gd name="connsiteX2" fmla="*/ 1097280 w 4655820"/>
              <a:gd name="connsiteY2" fmla="*/ 101705 h 186385"/>
              <a:gd name="connsiteX3" fmla="*/ 1569720 w 4655820"/>
              <a:gd name="connsiteY3" fmla="*/ 33125 h 186385"/>
              <a:gd name="connsiteX4" fmla="*/ 1988820 w 4655820"/>
              <a:gd name="connsiteY4" fmla="*/ 2645 h 186385"/>
              <a:gd name="connsiteX5" fmla="*/ 2380298 w 4655820"/>
              <a:gd name="connsiteY5" fmla="*/ 7407 h 186385"/>
              <a:gd name="connsiteX6" fmla="*/ 2781300 w 4655820"/>
              <a:gd name="connsiteY6" fmla="*/ 54080 h 186385"/>
              <a:gd name="connsiteX7" fmla="*/ 3162300 w 4655820"/>
              <a:gd name="connsiteY7" fmla="*/ 101705 h 186385"/>
              <a:gd name="connsiteX8" fmla="*/ 3581400 w 4655820"/>
              <a:gd name="connsiteY8" fmla="*/ 132185 h 186385"/>
              <a:gd name="connsiteX9" fmla="*/ 4312920 w 4655820"/>
              <a:gd name="connsiteY9" fmla="*/ 185525 h 186385"/>
              <a:gd name="connsiteX10" fmla="*/ 4655820 w 4655820"/>
              <a:gd name="connsiteY10" fmla="*/ 170285 h 186385"/>
              <a:gd name="connsiteX0" fmla="*/ 0 w 4655820"/>
              <a:gd name="connsiteY0" fmla="*/ 177905 h 186712"/>
              <a:gd name="connsiteX1" fmla="*/ 480060 w 4655820"/>
              <a:gd name="connsiteY1" fmla="*/ 147425 h 186712"/>
              <a:gd name="connsiteX2" fmla="*/ 1097280 w 4655820"/>
              <a:gd name="connsiteY2" fmla="*/ 101705 h 186712"/>
              <a:gd name="connsiteX3" fmla="*/ 1569720 w 4655820"/>
              <a:gd name="connsiteY3" fmla="*/ 33125 h 186712"/>
              <a:gd name="connsiteX4" fmla="*/ 1988820 w 4655820"/>
              <a:gd name="connsiteY4" fmla="*/ 2645 h 186712"/>
              <a:gd name="connsiteX5" fmla="*/ 2380298 w 4655820"/>
              <a:gd name="connsiteY5" fmla="*/ 7407 h 186712"/>
              <a:gd name="connsiteX6" fmla="*/ 2781300 w 4655820"/>
              <a:gd name="connsiteY6" fmla="*/ 54080 h 186712"/>
              <a:gd name="connsiteX7" fmla="*/ 3162300 w 4655820"/>
              <a:gd name="connsiteY7" fmla="*/ 101705 h 186712"/>
              <a:gd name="connsiteX8" fmla="*/ 3581400 w 4655820"/>
              <a:gd name="connsiteY8" fmla="*/ 141710 h 186712"/>
              <a:gd name="connsiteX9" fmla="*/ 4312920 w 4655820"/>
              <a:gd name="connsiteY9" fmla="*/ 185525 h 186712"/>
              <a:gd name="connsiteX10" fmla="*/ 4655820 w 4655820"/>
              <a:gd name="connsiteY10" fmla="*/ 170285 h 186712"/>
              <a:gd name="connsiteX0" fmla="*/ 0 w 4312920"/>
              <a:gd name="connsiteY0" fmla="*/ 177905 h 185525"/>
              <a:gd name="connsiteX1" fmla="*/ 480060 w 4312920"/>
              <a:gd name="connsiteY1" fmla="*/ 147425 h 185525"/>
              <a:gd name="connsiteX2" fmla="*/ 1097280 w 4312920"/>
              <a:gd name="connsiteY2" fmla="*/ 101705 h 185525"/>
              <a:gd name="connsiteX3" fmla="*/ 1569720 w 4312920"/>
              <a:gd name="connsiteY3" fmla="*/ 33125 h 185525"/>
              <a:gd name="connsiteX4" fmla="*/ 1988820 w 4312920"/>
              <a:gd name="connsiteY4" fmla="*/ 2645 h 185525"/>
              <a:gd name="connsiteX5" fmla="*/ 2380298 w 4312920"/>
              <a:gd name="connsiteY5" fmla="*/ 7407 h 185525"/>
              <a:gd name="connsiteX6" fmla="*/ 2781300 w 4312920"/>
              <a:gd name="connsiteY6" fmla="*/ 54080 h 185525"/>
              <a:gd name="connsiteX7" fmla="*/ 3162300 w 4312920"/>
              <a:gd name="connsiteY7" fmla="*/ 101705 h 185525"/>
              <a:gd name="connsiteX8" fmla="*/ 3581400 w 4312920"/>
              <a:gd name="connsiteY8" fmla="*/ 141710 h 185525"/>
              <a:gd name="connsiteX9" fmla="*/ 4312920 w 4312920"/>
              <a:gd name="connsiteY9" fmla="*/ 185525 h 185525"/>
              <a:gd name="connsiteX0" fmla="*/ 0 w 4312920"/>
              <a:gd name="connsiteY0" fmla="*/ 177905 h 185525"/>
              <a:gd name="connsiteX1" fmla="*/ 480060 w 4312920"/>
              <a:gd name="connsiteY1" fmla="*/ 161712 h 185525"/>
              <a:gd name="connsiteX2" fmla="*/ 1097280 w 4312920"/>
              <a:gd name="connsiteY2" fmla="*/ 101705 h 185525"/>
              <a:gd name="connsiteX3" fmla="*/ 1569720 w 4312920"/>
              <a:gd name="connsiteY3" fmla="*/ 33125 h 185525"/>
              <a:gd name="connsiteX4" fmla="*/ 1988820 w 4312920"/>
              <a:gd name="connsiteY4" fmla="*/ 2645 h 185525"/>
              <a:gd name="connsiteX5" fmla="*/ 2380298 w 4312920"/>
              <a:gd name="connsiteY5" fmla="*/ 7407 h 185525"/>
              <a:gd name="connsiteX6" fmla="*/ 2781300 w 4312920"/>
              <a:gd name="connsiteY6" fmla="*/ 54080 h 185525"/>
              <a:gd name="connsiteX7" fmla="*/ 3162300 w 4312920"/>
              <a:gd name="connsiteY7" fmla="*/ 101705 h 185525"/>
              <a:gd name="connsiteX8" fmla="*/ 3581400 w 4312920"/>
              <a:gd name="connsiteY8" fmla="*/ 141710 h 185525"/>
              <a:gd name="connsiteX9" fmla="*/ 4312920 w 4312920"/>
              <a:gd name="connsiteY9" fmla="*/ 185525 h 185525"/>
              <a:gd name="connsiteX0" fmla="*/ 0 w 4312920"/>
              <a:gd name="connsiteY0" fmla="*/ 173361 h 180981"/>
              <a:gd name="connsiteX1" fmla="*/ 480060 w 4312920"/>
              <a:gd name="connsiteY1" fmla="*/ 157168 h 180981"/>
              <a:gd name="connsiteX2" fmla="*/ 1097280 w 4312920"/>
              <a:gd name="connsiteY2" fmla="*/ 97161 h 180981"/>
              <a:gd name="connsiteX3" fmla="*/ 1569720 w 4312920"/>
              <a:gd name="connsiteY3" fmla="*/ 28581 h 180981"/>
              <a:gd name="connsiteX4" fmla="*/ 1988820 w 4312920"/>
              <a:gd name="connsiteY4" fmla="*/ 7626 h 180981"/>
              <a:gd name="connsiteX5" fmla="*/ 2380298 w 4312920"/>
              <a:gd name="connsiteY5" fmla="*/ 2863 h 180981"/>
              <a:gd name="connsiteX6" fmla="*/ 2781300 w 4312920"/>
              <a:gd name="connsiteY6" fmla="*/ 49536 h 180981"/>
              <a:gd name="connsiteX7" fmla="*/ 3162300 w 4312920"/>
              <a:gd name="connsiteY7" fmla="*/ 97161 h 180981"/>
              <a:gd name="connsiteX8" fmla="*/ 3581400 w 4312920"/>
              <a:gd name="connsiteY8" fmla="*/ 137166 h 180981"/>
              <a:gd name="connsiteX9" fmla="*/ 4312920 w 4312920"/>
              <a:gd name="connsiteY9" fmla="*/ 180981 h 180981"/>
              <a:gd name="connsiteX0" fmla="*/ 0 w 4312920"/>
              <a:gd name="connsiteY0" fmla="*/ 165735 h 173355"/>
              <a:gd name="connsiteX1" fmla="*/ 480060 w 4312920"/>
              <a:gd name="connsiteY1" fmla="*/ 149542 h 173355"/>
              <a:gd name="connsiteX2" fmla="*/ 1097280 w 4312920"/>
              <a:gd name="connsiteY2" fmla="*/ 89535 h 173355"/>
              <a:gd name="connsiteX3" fmla="*/ 1569720 w 4312920"/>
              <a:gd name="connsiteY3" fmla="*/ 20955 h 173355"/>
              <a:gd name="connsiteX4" fmla="*/ 1988820 w 4312920"/>
              <a:gd name="connsiteY4" fmla="*/ 0 h 173355"/>
              <a:gd name="connsiteX5" fmla="*/ 2380298 w 4312920"/>
              <a:gd name="connsiteY5" fmla="*/ 4762 h 173355"/>
              <a:gd name="connsiteX6" fmla="*/ 2781300 w 4312920"/>
              <a:gd name="connsiteY6" fmla="*/ 41910 h 173355"/>
              <a:gd name="connsiteX7" fmla="*/ 3162300 w 4312920"/>
              <a:gd name="connsiteY7" fmla="*/ 89535 h 173355"/>
              <a:gd name="connsiteX8" fmla="*/ 3581400 w 4312920"/>
              <a:gd name="connsiteY8" fmla="*/ 129540 h 173355"/>
              <a:gd name="connsiteX9" fmla="*/ 4312920 w 4312920"/>
              <a:gd name="connsiteY9" fmla="*/ 173355 h 173355"/>
              <a:gd name="connsiteX0" fmla="*/ 0 w 4312920"/>
              <a:gd name="connsiteY0" fmla="*/ 166733 h 174353"/>
              <a:gd name="connsiteX1" fmla="*/ 480060 w 4312920"/>
              <a:gd name="connsiteY1" fmla="*/ 150540 h 174353"/>
              <a:gd name="connsiteX2" fmla="*/ 1097280 w 4312920"/>
              <a:gd name="connsiteY2" fmla="*/ 90533 h 174353"/>
              <a:gd name="connsiteX3" fmla="*/ 1569720 w 4312920"/>
              <a:gd name="connsiteY3" fmla="*/ 26716 h 174353"/>
              <a:gd name="connsiteX4" fmla="*/ 1988820 w 4312920"/>
              <a:gd name="connsiteY4" fmla="*/ 998 h 174353"/>
              <a:gd name="connsiteX5" fmla="*/ 2380298 w 4312920"/>
              <a:gd name="connsiteY5" fmla="*/ 5760 h 174353"/>
              <a:gd name="connsiteX6" fmla="*/ 2781300 w 4312920"/>
              <a:gd name="connsiteY6" fmla="*/ 42908 h 174353"/>
              <a:gd name="connsiteX7" fmla="*/ 3162300 w 4312920"/>
              <a:gd name="connsiteY7" fmla="*/ 90533 h 174353"/>
              <a:gd name="connsiteX8" fmla="*/ 3581400 w 4312920"/>
              <a:gd name="connsiteY8" fmla="*/ 130538 h 174353"/>
              <a:gd name="connsiteX9" fmla="*/ 4312920 w 4312920"/>
              <a:gd name="connsiteY9" fmla="*/ 174353 h 174353"/>
              <a:gd name="connsiteX0" fmla="*/ 0 w 4312920"/>
              <a:gd name="connsiteY0" fmla="*/ 166733 h 174353"/>
              <a:gd name="connsiteX1" fmla="*/ 480060 w 4312920"/>
              <a:gd name="connsiteY1" fmla="*/ 141015 h 174353"/>
              <a:gd name="connsiteX2" fmla="*/ 1097280 w 4312920"/>
              <a:gd name="connsiteY2" fmla="*/ 90533 h 174353"/>
              <a:gd name="connsiteX3" fmla="*/ 1569720 w 4312920"/>
              <a:gd name="connsiteY3" fmla="*/ 26716 h 174353"/>
              <a:gd name="connsiteX4" fmla="*/ 1988820 w 4312920"/>
              <a:gd name="connsiteY4" fmla="*/ 998 h 174353"/>
              <a:gd name="connsiteX5" fmla="*/ 2380298 w 4312920"/>
              <a:gd name="connsiteY5" fmla="*/ 5760 h 174353"/>
              <a:gd name="connsiteX6" fmla="*/ 2781300 w 4312920"/>
              <a:gd name="connsiteY6" fmla="*/ 42908 h 174353"/>
              <a:gd name="connsiteX7" fmla="*/ 3162300 w 4312920"/>
              <a:gd name="connsiteY7" fmla="*/ 90533 h 174353"/>
              <a:gd name="connsiteX8" fmla="*/ 3581400 w 4312920"/>
              <a:gd name="connsiteY8" fmla="*/ 130538 h 174353"/>
              <a:gd name="connsiteX9" fmla="*/ 4312920 w 4312920"/>
              <a:gd name="connsiteY9" fmla="*/ 174353 h 174353"/>
              <a:gd name="connsiteX0" fmla="*/ 0 w 4312920"/>
              <a:gd name="connsiteY0" fmla="*/ 166733 h 174353"/>
              <a:gd name="connsiteX1" fmla="*/ 480060 w 4312920"/>
              <a:gd name="connsiteY1" fmla="*/ 150540 h 174353"/>
              <a:gd name="connsiteX2" fmla="*/ 1097280 w 4312920"/>
              <a:gd name="connsiteY2" fmla="*/ 90533 h 174353"/>
              <a:gd name="connsiteX3" fmla="*/ 1569720 w 4312920"/>
              <a:gd name="connsiteY3" fmla="*/ 26716 h 174353"/>
              <a:gd name="connsiteX4" fmla="*/ 1988820 w 4312920"/>
              <a:gd name="connsiteY4" fmla="*/ 998 h 174353"/>
              <a:gd name="connsiteX5" fmla="*/ 2380298 w 4312920"/>
              <a:gd name="connsiteY5" fmla="*/ 5760 h 174353"/>
              <a:gd name="connsiteX6" fmla="*/ 2781300 w 4312920"/>
              <a:gd name="connsiteY6" fmla="*/ 42908 h 174353"/>
              <a:gd name="connsiteX7" fmla="*/ 3162300 w 4312920"/>
              <a:gd name="connsiteY7" fmla="*/ 90533 h 174353"/>
              <a:gd name="connsiteX8" fmla="*/ 3581400 w 4312920"/>
              <a:gd name="connsiteY8" fmla="*/ 130538 h 174353"/>
              <a:gd name="connsiteX9" fmla="*/ 4312920 w 4312920"/>
              <a:gd name="connsiteY9" fmla="*/ 174353 h 174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312920" h="174353">
                <a:moveTo>
                  <a:pt x="0" y="166733"/>
                </a:moveTo>
                <a:lnTo>
                  <a:pt x="480060" y="150540"/>
                </a:lnTo>
                <a:cubicBezTo>
                  <a:pt x="662940" y="137840"/>
                  <a:pt x="915670" y="111170"/>
                  <a:pt x="1097280" y="90533"/>
                </a:cubicBezTo>
                <a:cubicBezTo>
                  <a:pt x="1278890" y="69896"/>
                  <a:pt x="1421130" y="41639"/>
                  <a:pt x="1569720" y="26716"/>
                </a:cubicBezTo>
                <a:cubicBezTo>
                  <a:pt x="1718310" y="11794"/>
                  <a:pt x="1853724" y="4491"/>
                  <a:pt x="1988820" y="998"/>
                </a:cubicBezTo>
                <a:cubicBezTo>
                  <a:pt x="2123916" y="-2495"/>
                  <a:pt x="2249805" y="4173"/>
                  <a:pt x="2380298" y="5760"/>
                </a:cubicBezTo>
                <a:cubicBezTo>
                  <a:pt x="2512378" y="12745"/>
                  <a:pt x="2650966" y="28779"/>
                  <a:pt x="2781300" y="42908"/>
                </a:cubicBezTo>
                <a:cubicBezTo>
                  <a:pt x="2911634" y="57037"/>
                  <a:pt x="3035300" y="74658"/>
                  <a:pt x="3162300" y="90533"/>
                </a:cubicBezTo>
                <a:cubicBezTo>
                  <a:pt x="3295650" y="105138"/>
                  <a:pt x="3389630" y="116568"/>
                  <a:pt x="3581400" y="130538"/>
                </a:cubicBezTo>
                <a:cubicBezTo>
                  <a:pt x="3773170" y="144508"/>
                  <a:pt x="4133850" y="169590"/>
                  <a:pt x="4312920" y="174353"/>
                </a:cubicBezTo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円/楕円 4"/>
          <p:cNvSpPr/>
          <p:nvPr/>
        </p:nvSpPr>
        <p:spPr>
          <a:xfrm>
            <a:off x="1160324" y="2794301"/>
            <a:ext cx="93410" cy="9341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" name="直線矢印コネクタ 2"/>
          <p:cNvCxnSpPr>
            <a:stCxn id="34" idx="2"/>
            <a:endCxn id="32" idx="0"/>
          </p:cNvCxnSpPr>
          <p:nvPr/>
        </p:nvCxnSpPr>
        <p:spPr>
          <a:xfrm flipH="1">
            <a:off x="8220075" y="857979"/>
            <a:ext cx="418859" cy="1952816"/>
          </a:xfrm>
          <a:prstGeom prst="straightConnector1">
            <a:avLst/>
          </a:prstGeom>
          <a:ln>
            <a:solidFill>
              <a:srgbClr val="0070C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正方形/長方形 15"/>
              <p:cNvSpPr/>
              <p:nvPr/>
            </p:nvSpPr>
            <p:spPr>
              <a:xfrm>
                <a:off x="7727625" y="3880404"/>
                <a:ext cx="306366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12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ja-JP" altLang="en-US" sz="1200" dirty="0"/>
              </a:p>
            </p:txBody>
          </p:sp>
        </mc:Choice>
        <mc:Fallback xmlns="">
          <p:sp>
            <p:nvSpPr>
              <p:cNvPr id="16" name="正方形/長方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7625" y="3880404"/>
                <a:ext cx="306366" cy="276999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テキスト ボックス 16"/>
          <p:cNvSpPr txBox="1"/>
          <p:nvPr/>
        </p:nvSpPr>
        <p:spPr>
          <a:xfrm>
            <a:off x="8815648" y="316497"/>
            <a:ext cx="149574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400" dirty="0" smtClean="0">
                <a:solidFill>
                  <a:srgbClr val="0070C0"/>
                </a:solidFill>
              </a:rPr>
              <a:t>山登り法で</a:t>
            </a:r>
            <a:endParaRPr lang="en-US" altLang="ja-JP" sz="1400" dirty="0" smtClean="0">
              <a:solidFill>
                <a:srgbClr val="0070C0"/>
              </a:solidFill>
            </a:endParaRPr>
          </a:p>
          <a:p>
            <a:r>
              <a:rPr kumimoji="1" lang="ja-JP" altLang="en-US" sz="1400" dirty="0" smtClean="0">
                <a:solidFill>
                  <a:srgbClr val="0070C0"/>
                </a:solidFill>
              </a:rPr>
              <a:t>粒子の最終的な</a:t>
            </a:r>
            <a:endParaRPr kumimoji="1" lang="en-US" altLang="ja-JP" sz="1400" dirty="0" smtClean="0">
              <a:solidFill>
                <a:srgbClr val="0070C0"/>
              </a:solidFill>
            </a:endParaRPr>
          </a:p>
          <a:p>
            <a:r>
              <a:rPr kumimoji="1" lang="ja-JP" altLang="en-US" sz="1400" dirty="0" smtClean="0">
                <a:solidFill>
                  <a:srgbClr val="0070C0"/>
                </a:solidFill>
              </a:rPr>
              <a:t>中心値を求める</a:t>
            </a:r>
            <a:endParaRPr kumimoji="1" lang="ja-JP" altLang="en-US" sz="14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114736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正方形/長方形 80"/>
          <p:cNvSpPr/>
          <p:nvPr/>
        </p:nvSpPr>
        <p:spPr>
          <a:xfrm>
            <a:off x="0" y="-9525"/>
            <a:ext cx="9649097" cy="57833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テキスト ボックス 3"/>
              <p:cNvSpPr txBox="1"/>
              <p:nvPr/>
            </p:nvSpPr>
            <p:spPr>
              <a:xfrm>
                <a:off x="3153335" y="3957968"/>
                <a:ext cx="236378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ja-JP" alt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ja-JP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ja-JP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ja-JP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ja-JP" alt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ja-JP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ja-JP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altLang="ja-JP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</m:sup>
                      </m:sSubSup>
                      <m:r>
                        <a:rPr lang="en-US" altLang="ja-JP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ja-JP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ja-JP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ja-JP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ja-JP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ja-JP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ja-JP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altLang="ja-JP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  <m:sSubSup>
                        <m:sSubSupPr>
                          <m:ctrlPr>
                            <a:rPr lang="en-US" altLang="ja-JP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ja-JP" alt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ja-JP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ja-JP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altLang="ja-JP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</m:sup>
                      </m:sSubSup>
                      <m:r>
                        <a:rPr lang="en-US" altLang="ja-JP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4" name="テキスト ボックス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3335" y="3957968"/>
                <a:ext cx="2363789" cy="276999"/>
              </a:xfrm>
              <a:prstGeom prst="rect">
                <a:avLst/>
              </a:prstGeom>
              <a:blipFill rotWithShape="0">
                <a:blip r:embed="rId3"/>
                <a:stretch>
                  <a:fillRect l="-1031" t="-23913" r="-4897" b="-3260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テキスト ボックス 8"/>
              <p:cNvSpPr txBox="1"/>
              <p:nvPr/>
            </p:nvSpPr>
            <p:spPr>
              <a:xfrm>
                <a:off x="2977166" y="1528376"/>
                <a:ext cx="2590580" cy="34092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ja-JP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ja-JP" alt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sSup>
                            <m:sSupPr>
                              <m:ctrlPr>
                                <a:rPr lang="en-US" altLang="ja-JP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ja-JP" altLang="en-US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ja-JP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altLang="ja-JP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</m:sub>
                        <m:sup>
                          <m:r>
                            <a:rPr lang="en-US" altLang="ja-JP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Sup>
                        <m:sSubSupPr>
                          <m:ctrlPr>
                            <a:rPr lang="en-US" altLang="ja-JP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ja-JP" alt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sSub>
                            <m:sSubPr>
                              <m:ctrlPr>
                                <a:rPr lang="en-US" altLang="ja-JP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ja-JP" alt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ja-JP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ja-JP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ja-JP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sub>
                        <m:sup>
                          <m:r>
                            <a:rPr lang="en-US" altLang="ja-JP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Sup>
                        <m:sSubSupPr>
                          <m:ctrlPr>
                            <a:rPr lang="en-US" altLang="ja-JP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ja-JP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ja-JP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  <m:sup>
                          <m:r>
                            <a:rPr lang="en-US" altLang="ja-JP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1" lang="ja-JP" altLang="en-US" dirty="0"/>
              </a:p>
            </p:txBody>
          </p:sp>
        </mc:Choice>
        <mc:Fallback xmlns="">
          <p:sp>
            <p:nvSpPr>
              <p:cNvPr id="9" name="テキスト ボックス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7166" y="1528376"/>
                <a:ext cx="2590580" cy="340927"/>
              </a:xfrm>
              <a:prstGeom prst="rect">
                <a:avLst/>
              </a:prstGeom>
              <a:blipFill rotWithShape="0">
                <a:blip r:embed="rId4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直線矢印コネクタ 9"/>
          <p:cNvCxnSpPr/>
          <p:nvPr/>
        </p:nvCxnSpPr>
        <p:spPr>
          <a:xfrm flipV="1">
            <a:off x="3910506" y="1820388"/>
            <a:ext cx="0" cy="2880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矢印コネクタ 10"/>
          <p:cNvCxnSpPr/>
          <p:nvPr/>
        </p:nvCxnSpPr>
        <p:spPr>
          <a:xfrm flipV="1">
            <a:off x="4897296" y="1820388"/>
            <a:ext cx="0" cy="2880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テキスト ボックス 11"/>
          <p:cNvSpPr txBox="1"/>
          <p:nvPr/>
        </p:nvSpPr>
        <p:spPr>
          <a:xfrm>
            <a:off x="3705043" y="2130302"/>
            <a:ext cx="23431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200" dirty="0" smtClean="0"/>
              <a:t>確率変数に定数倍をかけると，</a:t>
            </a:r>
            <a:endParaRPr lang="en-US" altLang="ja-JP" sz="1200" dirty="0" smtClean="0"/>
          </a:p>
          <a:p>
            <a:pPr algn="ctr"/>
            <a:r>
              <a:rPr lang="ja-JP" altLang="en-US" sz="1200" dirty="0" smtClean="0"/>
              <a:t>分散には定数倍の二乗がかかる</a:t>
            </a:r>
            <a:endParaRPr kumimoji="1" lang="ja-JP" altLang="en-US" sz="1200" dirty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3637061" y="805712"/>
            <a:ext cx="12707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200" dirty="0" smtClean="0">
                <a:solidFill>
                  <a:srgbClr val="0070C0"/>
                </a:solidFill>
              </a:rPr>
              <a:t>1</a:t>
            </a:r>
            <a:r>
              <a:rPr lang="ja-JP" altLang="en-US" sz="1200" dirty="0" smtClean="0">
                <a:solidFill>
                  <a:srgbClr val="0070C0"/>
                </a:solidFill>
              </a:rPr>
              <a:t>時刻前の推定</a:t>
            </a:r>
            <a:endParaRPr lang="en-US" altLang="ja-JP" sz="1200" dirty="0" smtClean="0">
              <a:solidFill>
                <a:srgbClr val="0070C0"/>
              </a:solidFill>
            </a:endParaRPr>
          </a:p>
          <a:p>
            <a:pPr algn="ctr"/>
            <a:r>
              <a:rPr lang="ja-JP" altLang="en-US" sz="1200" dirty="0" smtClean="0">
                <a:solidFill>
                  <a:srgbClr val="0070C0"/>
                </a:solidFill>
              </a:rPr>
              <a:t>の不確かさ</a:t>
            </a:r>
            <a:endParaRPr kumimoji="1" lang="ja-JP" altLang="en-US" sz="1200" dirty="0">
              <a:solidFill>
                <a:srgbClr val="0070C0"/>
              </a:solidFill>
            </a:endParaRPr>
          </a:p>
        </p:txBody>
      </p:sp>
      <p:cxnSp>
        <p:nvCxnSpPr>
          <p:cNvPr id="14" name="直線矢印コネクタ 13"/>
          <p:cNvCxnSpPr>
            <a:stCxn id="13" idx="2"/>
            <a:endCxn id="9" idx="0"/>
          </p:cNvCxnSpPr>
          <p:nvPr/>
        </p:nvCxnSpPr>
        <p:spPr>
          <a:xfrm>
            <a:off x="4272456" y="1267377"/>
            <a:ext cx="0" cy="260999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テキスト ボックス 14"/>
          <p:cNvSpPr txBox="1"/>
          <p:nvPr/>
        </p:nvSpPr>
        <p:spPr>
          <a:xfrm>
            <a:off x="4830620" y="805712"/>
            <a:ext cx="18103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200" dirty="0"/>
              <a:t>システム</a:t>
            </a:r>
            <a:r>
              <a:rPr kumimoji="1" lang="ja-JP" altLang="en-US" sz="1200" dirty="0" smtClean="0"/>
              <a:t>モデルへの</a:t>
            </a:r>
            <a:r>
              <a:rPr lang="ja-JP" altLang="en-US" sz="1200" dirty="0" smtClean="0"/>
              <a:t>入力</a:t>
            </a:r>
            <a:endParaRPr lang="en-US" altLang="ja-JP" sz="1200" dirty="0" smtClean="0"/>
          </a:p>
          <a:p>
            <a:pPr algn="ctr"/>
            <a:r>
              <a:rPr lang="ja-JP" altLang="en-US" sz="1200" dirty="0"/>
              <a:t>に対する</a:t>
            </a:r>
            <a:r>
              <a:rPr lang="ja-JP" altLang="en-US" sz="1200" dirty="0" smtClean="0"/>
              <a:t>不確かさ</a:t>
            </a:r>
            <a:endParaRPr kumimoji="1" lang="ja-JP" altLang="en-US" sz="1200" dirty="0"/>
          </a:p>
        </p:txBody>
      </p:sp>
      <p:cxnSp>
        <p:nvCxnSpPr>
          <p:cNvPr id="16" name="直線矢印コネクタ 15"/>
          <p:cNvCxnSpPr/>
          <p:nvPr/>
        </p:nvCxnSpPr>
        <p:spPr>
          <a:xfrm>
            <a:off x="5250369" y="1267377"/>
            <a:ext cx="0" cy="2609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テキスト ボックス 16"/>
          <p:cNvSpPr txBox="1"/>
          <p:nvPr/>
        </p:nvSpPr>
        <p:spPr>
          <a:xfrm>
            <a:off x="2620831" y="2099679"/>
            <a:ext cx="13002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200" dirty="0" smtClean="0">
                <a:solidFill>
                  <a:srgbClr val="00B050"/>
                </a:solidFill>
              </a:rPr>
              <a:t>不確かさの</a:t>
            </a:r>
            <a:endParaRPr kumimoji="1" lang="en-US" altLang="ja-JP" sz="1200" dirty="0" smtClean="0">
              <a:solidFill>
                <a:srgbClr val="00B050"/>
              </a:solidFill>
            </a:endParaRPr>
          </a:p>
          <a:p>
            <a:pPr algn="ctr"/>
            <a:r>
              <a:rPr kumimoji="1" lang="ja-JP" altLang="en-US" sz="1200" dirty="0" smtClean="0">
                <a:solidFill>
                  <a:srgbClr val="00B050"/>
                </a:solidFill>
              </a:rPr>
              <a:t>重ね合わせで，</a:t>
            </a:r>
            <a:endParaRPr kumimoji="1" lang="en-US" altLang="ja-JP" sz="1200" dirty="0" smtClean="0">
              <a:solidFill>
                <a:srgbClr val="00B050"/>
              </a:solidFill>
            </a:endParaRPr>
          </a:p>
          <a:p>
            <a:pPr algn="ctr"/>
            <a:r>
              <a:rPr kumimoji="1" lang="ja-JP" altLang="en-US" sz="1200" dirty="0" smtClean="0">
                <a:solidFill>
                  <a:srgbClr val="00B050"/>
                </a:solidFill>
              </a:rPr>
              <a:t>少し広がる</a:t>
            </a:r>
            <a:endParaRPr kumimoji="1" lang="ja-JP" altLang="en-US" sz="1200" dirty="0">
              <a:solidFill>
                <a:srgbClr val="00B050"/>
              </a:solidFill>
            </a:endParaRPr>
          </a:p>
        </p:txBody>
      </p:sp>
      <p:cxnSp>
        <p:nvCxnSpPr>
          <p:cNvPr id="18" name="直線矢印コネクタ 17"/>
          <p:cNvCxnSpPr/>
          <p:nvPr/>
        </p:nvCxnSpPr>
        <p:spPr>
          <a:xfrm flipV="1">
            <a:off x="3334900" y="1842302"/>
            <a:ext cx="0" cy="28800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テキスト ボックス 18"/>
          <p:cNvSpPr txBox="1"/>
          <p:nvPr/>
        </p:nvSpPr>
        <p:spPr>
          <a:xfrm>
            <a:off x="2745466" y="810245"/>
            <a:ext cx="10926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200" dirty="0" smtClean="0">
                <a:solidFill>
                  <a:srgbClr val="00B050"/>
                </a:solidFill>
              </a:rPr>
              <a:t>予測の</a:t>
            </a:r>
            <a:endParaRPr kumimoji="1" lang="en-US" altLang="ja-JP" sz="1200" dirty="0" smtClean="0">
              <a:solidFill>
                <a:srgbClr val="00B050"/>
              </a:solidFill>
            </a:endParaRPr>
          </a:p>
          <a:p>
            <a:pPr algn="ctr"/>
            <a:r>
              <a:rPr lang="ja-JP" altLang="en-US" sz="1200" dirty="0">
                <a:solidFill>
                  <a:srgbClr val="00B050"/>
                </a:solidFill>
              </a:rPr>
              <a:t>不確かさ</a:t>
            </a:r>
            <a:endParaRPr kumimoji="1" lang="ja-JP" altLang="en-US" sz="1200" dirty="0">
              <a:solidFill>
                <a:srgbClr val="00B050"/>
              </a:solidFill>
            </a:endParaRPr>
          </a:p>
        </p:txBody>
      </p:sp>
      <p:cxnSp>
        <p:nvCxnSpPr>
          <p:cNvPr id="20" name="直線矢印コネクタ 19"/>
          <p:cNvCxnSpPr/>
          <p:nvPr/>
        </p:nvCxnSpPr>
        <p:spPr>
          <a:xfrm>
            <a:off x="3317471" y="1267376"/>
            <a:ext cx="0" cy="260999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テキスト ボックス 20"/>
          <p:cNvSpPr txBox="1"/>
          <p:nvPr/>
        </p:nvSpPr>
        <p:spPr>
          <a:xfrm>
            <a:off x="3626038" y="-18783"/>
            <a:ext cx="1941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dirty="0" smtClean="0"/>
              <a:t>一次元（スカラ）</a:t>
            </a:r>
            <a:endParaRPr kumimoji="1" lang="ja-JP" altLang="en-US" dirty="0"/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7111123" y="-9526"/>
            <a:ext cx="21285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dirty="0" smtClean="0"/>
              <a:t>多次元（ベクトル）</a:t>
            </a:r>
            <a:endParaRPr kumimoji="1" lang="ja-JP" altLang="en-US" dirty="0"/>
          </a:p>
        </p:txBody>
      </p:sp>
      <p:sp>
        <p:nvSpPr>
          <p:cNvPr id="23" name="テキスト ボックス 22"/>
          <p:cNvSpPr txBox="1"/>
          <p:nvPr/>
        </p:nvSpPr>
        <p:spPr>
          <a:xfrm>
            <a:off x="367475" y="1445391"/>
            <a:ext cx="823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 smtClean="0"/>
              <a:t>予測</a:t>
            </a:r>
            <a:endParaRPr kumimoji="1" lang="ja-JP" altLang="en-US" dirty="0"/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-45718" y="4137264"/>
            <a:ext cx="1650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 smtClean="0"/>
              <a:t>フィルタリング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テキスト ボックス 24"/>
              <p:cNvSpPr txBox="1"/>
              <p:nvPr/>
            </p:nvSpPr>
            <p:spPr>
              <a:xfrm>
                <a:off x="6894997" y="1611877"/>
                <a:ext cx="2484000" cy="28443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ja-JP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altLang="ja-JP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ja-JP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𝑷</m:t>
                              </m:r>
                            </m:e>
                          </m:acc>
                        </m:e>
                        <m:sub>
                          <m:r>
                            <a:rPr lang="en-US" altLang="ja-JP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altLang="ja-JP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</m:sup>
                      </m:sSubSup>
                      <m:r>
                        <a:rPr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ja-JP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𝑨</m:t>
                      </m:r>
                      <m:sSub>
                        <m:sSubPr>
                          <m:ctrlPr>
                            <a:rPr lang="en-US" altLang="ja-JP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ja-JP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ja-JP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𝑷</m:t>
                              </m:r>
                            </m:e>
                          </m:acc>
                        </m:e>
                        <m:sub>
                          <m:r>
                            <a:rPr lang="en-US" altLang="ja-JP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ja-JP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sSup>
                        <m:sSupPr>
                          <m:ctrlP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ja-JP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𝑨</m:t>
                          </m:r>
                        </m:e>
                        <m:sup>
                          <m: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altLang="ja-JP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𝑩</m:t>
                      </m:r>
                      <m:sSub>
                        <m:sSubPr>
                          <m:ctrlPr>
                            <a:rPr lang="en-US" altLang="ja-JP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ja-JP" altLang="en-US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𝚺</m:t>
                          </m:r>
                        </m:e>
                        <m:sub>
                          <m:r>
                            <a:rPr lang="en-US" altLang="ja-JP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  <m:sSup>
                        <m:sSupPr>
                          <m:ctrlP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ja-JP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𝑩</m:t>
                          </m:r>
                        </m:e>
                        <m:sup>
                          <m: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kumimoji="1" lang="ja-JP" altLang="en-US" dirty="0"/>
              </a:p>
            </p:txBody>
          </p:sp>
        </mc:Choice>
        <mc:Fallback xmlns="">
          <p:sp>
            <p:nvSpPr>
              <p:cNvPr id="25" name="テキスト ボックス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4997" y="1611877"/>
                <a:ext cx="2484000" cy="284437"/>
              </a:xfrm>
              <a:prstGeom prst="rect">
                <a:avLst/>
              </a:prstGeom>
              <a:blipFill rotWithShape="0">
                <a:blip r:embed="rId5"/>
                <a:stretch>
                  <a:fillRect l="-1961" t="-17021" r="-735" b="-1702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直線コネクタ 26"/>
          <p:cNvCxnSpPr/>
          <p:nvPr/>
        </p:nvCxnSpPr>
        <p:spPr>
          <a:xfrm>
            <a:off x="6637567" y="-9525"/>
            <a:ext cx="0" cy="577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テキスト ボックス 27"/>
              <p:cNvSpPr txBox="1"/>
              <p:nvPr/>
            </p:nvSpPr>
            <p:spPr>
              <a:xfrm>
                <a:off x="6888963" y="4197549"/>
                <a:ext cx="249606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ja-JP" alt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ja-JP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acc>
                        </m:e>
                        <m:sub>
                          <m:r>
                            <a:rPr lang="en-US" altLang="ja-JP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ja-JP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ja-JP" alt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ja-JP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acc>
                        </m:e>
                        <m:sub>
                          <m:r>
                            <a:rPr lang="en-US" altLang="ja-JP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altLang="ja-JP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</m:sup>
                      </m:sSubSup>
                      <m:r>
                        <a:rPr lang="en-US" altLang="ja-JP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ja-JP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𝑲</m:t>
                          </m:r>
                        </m:e>
                        <m:sub>
                          <m:r>
                            <a:rPr lang="en-US" altLang="ja-JP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ja-JP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ja-JP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US" altLang="ja-JP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ja-JP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altLang="ja-JP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𝑪</m:t>
                      </m:r>
                      <m:sSubSup>
                        <m:sSubSupPr>
                          <m:ctrlPr>
                            <a:rPr lang="en-US" altLang="ja-JP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ja-JP" alt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ja-JP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acc>
                        </m:e>
                        <m:sub>
                          <m:r>
                            <a:rPr lang="en-US" altLang="ja-JP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altLang="ja-JP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</m:sup>
                      </m:sSubSup>
                      <m:r>
                        <a:rPr lang="en-US" altLang="ja-JP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28" name="テキスト ボックス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8963" y="4197549"/>
                <a:ext cx="2496068" cy="276999"/>
              </a:xfrm>
              <a:prstGeom prst="rect">
                <a:avLst/>
              </a:prstGeom>
              <a:blipFill rotWithShape="0">
                <a:blip r:embed="rId6"/>
                <a:stretch>
                  <a:fillRect l="-1220" t="-26667" r="-8537" b="-3555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テキスト ボックス 28"/>
              <p:cNvSpPr txBox="1"/>
              <p:nvPr/>
            </p:nvSpPr>
            <p:spPr>
              <a:xfrm>
                <a:off x="3263791" y="440615"/>
                <a:ext cx="181081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ja-JP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ja-JP" alt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ja-JP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ja-JP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altLang="ja-JP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</m:sup>
                      </m:sSubSup>
                      <m:r>
                        <a:rPr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sSub>
                        <m:sSubPr>
                          <m:ctrlPr>
                            <a:rPr lang="en-US" altLang="ja-JP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ja-JP" alt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ja-JP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ja-JP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ja-JP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ja-JP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sSub>
                        <m:sSubPr>
                          <m:ctrlPr>
                            <a:rPr lang="en-US" altLang="ja-JP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ja-JP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29" name="テキスト ボックス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3791" y="440615"/>
                <a:ext cx="1810817" cy="276999"/>
              </a:xfrm>
              <a:prstGeom prst="rect">
                <a:avLst/>
              </a:prstGeom>
              <a:blipFill rotWithShape="0">
                <a:blip r:embed="rId7"/>
                <a:stretch>
                  <a:fillRect l="-1347" t="-23913" r="-337" b="-1521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テキスト ボックス 29"/>
              <p:cNvSpPr txBox="1"/>
              <p:nvPr/>
            </p:nvSpPr>
            <p:spPr>
              <a:xfrm>
                <a:off x="7197830" y="440615"/>
                <a:ext cx="187833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ja-JP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ja-JP" alt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ja-JP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acc>
                        </m:e>
                        <m:sub>
                          <m:r>
                            <a:rPr lang="en-US" altLang="ja-JP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altLang="ja-JP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</m:sup>
                      </m:sSubSup>
                      <m:r>
                        <a:rPr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ja-JP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𝑨</m:t>
                      </m:r>
                      <m:sSub>
                        <m:sSubPr>
                          <m:ctrlPr>
                            <a:rPr lang="en-US" altLang="ja-JP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ja-JP" alt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ja-JP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acc>
                        </m:e>
                        <m:sub>
                          <m:r>
                            <a:rPr lang="en-US" altLang="ja-JP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ja-JP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ja-JP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altLang="ja-JP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𝑩</m:t>
                      </m:r>
                      <m:sSub>
                        <m:sSubPr>
                          <m:ctrlPr>
                            <a:rPr lang="en-US" altLang="ja-JP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𝒖</m:t>
                          </m:r>
                        </m:e>
                        <m:sub>
                          <m:r>
                            <a:rPr lang="en-US" altLang="ja-JP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30" name="テキスト ボックス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7830" y="440615"/>
                <a:ext cx="1878335" cy="276999"/>
              </a:xfrm>
              <a:prstGeom prst="rect">
                <a:avLst/>
              </a:prstGeom>
              <a:blipFill rotWithShape="0">
                <a:blip r:embed="rId8"/>
                <a:stretch>
                  <a:fillRect l="-3247" t="-23913" r="-974" b="-1521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直線コネクタ 31"/>
          <p:cNvCxnSpPr/>
          <p:nvPr/>
        </p:nvCxnSpPr>
        <p:spPr>
          <a:xfrm>
            <a:off x="0" y="2768778"/>
            <a:ext cx="9648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コネクタ 33"/>
          <p:cNvCxnSpPr/>
          <p:nvPr/>
        </p:nvCxnSpPr>
        <p:spPr>
          <a:xfrm>
            <a:off x="1562843" y="378273"/>
            <a:ext cx="0" cy="5400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コネクタ 34"/>
          <p:cNvCxnSpPr/>
          <p:nvPr/>
        </p:nvCxnSpPr>
        <p:spPr>
          <a:xfrm>
            <a:off x="0" y="378271"/>
            <a:ext cx="9648000" cy="0"/>
          </a:xfrm>
          <a:prstGeom prst="line">
            <a:avLst/>
          </a:prstGeom>
          <a:ln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コネクタ 35"/>
          <p:cNvCxnSpPr/>
          <p:nvPr/>
        </p:nvCxnSpPr>
        <p:spPr>
          <a:xfrm>
            <a:off x="1562843" y="779957"/>
            <a:ext cx="8082000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コネクタ 36"/>
          <p:cNvCxnSpPr/>
          <p:nvPr/>
        </p:nvCxnSpPr>
        <p:spPr>
          <a:xfrm>
            <a:off x="1556775" y="4821824"/>
            <a:ext cx="8082000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テキスト ボックス 37"/>
          <p:cNvSpPr txBox="1"/>
          <p:nvPr/>
        </p:nvSpPr>
        <p:spPr>
          <a:xfrm>
            <a:off x="1654358" y="394448"/>
            <a:ext cx="953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 smtClean="0"/>
              <a:t>推定値</a:t>
            </a:r>
            <a:endParaRPr kumimoji="1" lang="ja-JP" altLang="en-US" dirty="0"/>
          </a:p>
        </p:txBody>
      </p:sp>
      <p:sp>
        <p:nvSpPr>
          <p:cNvPr id="39" name="テキスト ボックス 38"/>
          <p:cNvSpPr txBox="1"/>
          <p:nvPr/>
        </p:nvSpPr>
        <p:spPr>
          <a:xfrm>
            <a:off x="1798333" y="1569429"/>
            <a:ext cx="665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 smtClean="0"/>
              <a:t>分散</a:t>
            </a:r>
            <a:endParaRPr kumimoji="1" lang="ja-JP" altLang="en-US" dirty="0"/>
          </a:p>
        </p:txBody>
      </p:sp>
      <p:sp>
        <p:nvSpPr>
          <p:cNvPr id="41" name="テキスト ボックス 40"/>
          <p:cNvSpPr txBox="1"/>
          <p:nvPr/>
        </p:nvSpPr>
        <p:spPr>
          <a:xfrm>
            <a:off x="1798333" y="5149627"/>
            <a:ext cx="665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 smtClean="0"/>
              <a:t>分散</a:t>
            </a:r>
            <a:endParaRPr kumimoji="1" lang="ja-JP" altLang="en-US" dirty="0"/>
          </a:p>
        </p:txBody>
      </p:sp>
      <p:sp>
        <p:nvSpPr>
          <p:cNvPr id="42" name="テキスト ボックス 41"/>
          <p:cNvSpPr txBox="1"/>
          <p:nvPr/>
        </p:nvSpPr>
        <p:spPr>
          <a:xfrm>
            <a:off x="1654358" y="4151383"/>
            <a:ext cx="953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 smtClean="0"/>
              <a:t>推定値</a:t>
            </a:r>
            <a:endParaRPr kumimoji="1" lang="ja-JP" altLang="en-US" dirty="0"/>
          </a:p>
        </p:txBody>
      </p:sp>
      <p:sp>
        <p:nvSpPr>
          <p:cNvPr id="43" name="テキスト ボックス 42"/>
          <p:cNvSpPr txBox="1"/>
          <p:nvPr/>
        </p:nvSpPr>
        <p:spPr>
          <a:xfrm>
            <a:off x="1578274" y="2986360"/>
            <a:ext cx="1106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 smtClean="0"/>
              <a:t>カルマン</a:t>
            </a:r>
            <a:endParaRPr kumimoji="1" lang="en-US" altLang="ja-JP" dirty="0" smtClean="0"/>
          </a:p>
          <a:p>
            <a:pPr algn="ctr"/>
            <a:r>
              <a:rPr lang="ja-JP" altLang="en-US" dirty="0"/>
              <a:t>ゲイン</a:t>
            </a:r>
            <a:endParaRPr kumimoji="1" lang="ja-JP" altLang="en-US" dirty="0"/>
          </a:p>
        </p:txBody>
      </p:sp>
      <p:cxnSp>
        <p:nvCxnSpPr>
          <p:cNvPr id="44" name="直線コネクタ 43"/>
          <p:cNvCxnSpPr/>
          <p:nvPr/>
        </p:nvCxnSpPr>
        <p:spPr>
          <a:xfrm>
            <a:off x="1569820" y="3850273"/>
            <a:ext cx="8082000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正方形/長方形 44"/>
              <p:cNvSpPr/>
              <p:nvPr/>
            </p:nvSpPr>
            <p:spPr>
              <a:xfrm>
                <a:off x="3416932" y="2777559"/>
                <a:ext cx="1855764" cy="81862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ja-JP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ja-JP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ja-JP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  <m:sSubSup>
                            <m:sSubSupPr>
                              <m:ctrlPr>
                                <a:rPr lang="en-US" altLang="ja-JP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ja-JP" alt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sSubSup>
                                <m:sSubSupPr>
                                  <m:ctrlPr>
                                    <a:rPr lang="en-US" altLang="ja-JP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ja-JP" altLang="en-US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ja-JP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ja-JP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  <m:sup>
                                  <m:r>
                                    <a:rPr lang="en-US" altLang="ja-JP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</m:sup>
                              </m:sSubSup>
                            </m:sub>
                            <m:sup>
                              <m:r>
                                <a:rPr lang="en-US" altLang="ja-JP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p>
                            <m:sSupPr>
                              <m:ctrlPr>
                                <a:rPr lang="en-US" altLang="ja-JP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ja-JP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US" altLang="ja-JP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en-US" altLang="ja-JP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ja-JP" alt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sSubSup>
                                <m:sSubSupPr>
                                  <m:ctrlPr>
                                    <a:rPr lang="en-US" altLang="ja-JP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ja-JP" altLang="en-US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ja-JP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ja-JP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  <m:sup>
                                  <m:r>
                                    <a:rPr lang="en-US" altLang="ja-JP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</m:sup>
                              </m:sSubSup>
                            </m:sub>
                            <m:sup>
                              <m:r>
                                <a:rPr lang="en-US" altLang="ja-JP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altLang="ja-JP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altLang="ja-JP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ja-JP" alt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altLang="ja-JP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sub>
                            <m:sup>
                              <m:r>
                                <a:rPr lang="en-US" altLang="ja-JP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45" name="正方形/長方形 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6932" y="2777559"/>
                <a:ext cx="1855764" cy="818622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正方形/長方形 45"/>
              <p:cNvSpPr/>
              <p:nvPr/>
            </p:nvSpPr>
            <p:spPr>
              <a:xfrm>
                <a:off x="6732997" y="3065455"/>
                <a:ext cx="2808000" cy="4591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𝑲</m:t>
                          </m:r>
                        </m:e>
                        <m:sub>
                          <m:r>
                            <a:rPr lang="en-US" altLang="ja-JP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ja-JP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ja-JP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altLang="ja-JP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ja-JP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𝑷</m:t>
                              </m:r>
                            </m:e>
                          </m:acc>
                        </m:e>
                        <m:sub>
                          <m:r>
                            <a:rPr lang="en-US" altLang="ja-JP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altLang="ja-JP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</m:sup>
                      </m:sSubSup>
                      <m:sSup>
                        <m:sSupPr>
                          <m:ctrlP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ja-JP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𝑪</m:t>
                          </m:r>
                        </m:e>
                        <m:sup>
                          <m: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altLang="ja-JP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𝑪</m:t>
                              </m:r>
                              <m:sSubSup>
                                <m:sSubSupPr>
                                  <m:ctrlPr>
                                    <a:rPr lang="en-US" altLang="ja-JP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ja-JP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ja-JP" b="1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𝑷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ja-JP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  <m:sup>
                                  <m:r>
                                    <a:rPr lang="en-US" altLang="ja-JP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</m:sup>
                              </m:sSubSup>
                              <m:sSup>
                                <m:sSup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ja-JP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𝑪</m:t>
                                  </m:r>
                                </m:e>
                                <m:sup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ja-JP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ja-JP" altLang="en-US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𝚺</m:t>
                                  </m:r>
                                </m:e>
                                <m:sub>
                                  <m:r>
                                    <a:rPr lang="en-US" altLang="ja-JP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𝒛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46" name="正方形/長方形 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2997" y="3065455"/>
                <a:ext cx="2808000" cy="459100"/>
              </a:xfrm>
              <a:prstGeom prst="rect">
                <a:avLst/>
              </a:prstGeom>
              <a:blipFill rotWithShape="0">
                <a:blip r:embed="rId10"/>
                <a:stretch>
                  <a:fillRect r="-238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テキスト ボックス 47"/>
          <p:cNvSpPr txBox="1"/>
          <p:nvPr/>
        </p:nvSpPr>
        <p:spPr>
          <a:xfrm>
            <a:off x="5234843" y="3546935"/>
            <a:ext cx="12707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200" dirty="0" smtClean="0">
                <a:solidFill>
                  <a:srgbClr val="FF0000"/>
                </a:solidFill>
              </a:rPr>
              <a:t>観測の不確かさ</a:t>
            </a:r>
            <a:endParaRPr kumimoji="1" lang="ja-JP" altLang="en-US" sz="1200" dirty="0">
              <a:solidFill>
                <a:srgbClr val="FF0000"/>
              </a:solidFill>
            </a:endParaRPr>
          </a:p>
        </p:txBody>
      </p:sp>
      <p:cxnSp>
        <p:nvCxnSpPr>
          <p:cNvPr id="49" name="直線矢印コネクタ 48"/>
          <p:cNvCxnSpPr>
            <a:stCxn id="48" idx="1"/>
          </p:cNvCxnSpPr>
          <p:nvPr/>
        </p:nvCxnSpPr>
        <p:spPr>
          <a:xfrm flipH="1" flipV="1">
            <a:off x="5019569" y="3520596"/>
            <a:ext cx="215274" cy="16483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テキスト ボックス 49"/>
          <p:cNvSpPr txBox="1"/>
          <p:nvPr/>
        </p:nvSpPr>
        <p:spPr>
          <a:xfrm>
            <a:off x="2819390" y="3544147"/>
            <a:ext cx="12160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200" dirty="0" smtClean="0">
                <a:solidFill>
                  <a:srgbClr val="00B050"/>
                </a:solidFill>
              </a:rPr>
              <a:t>予測の不確かさ</a:t>
            </a:r>
            <a:endParaRPr kumimoji="1" lang="ja-JP" altLang="en-US" sz="1200" dirty="0">
              <a:solidFill>
                <a:srgbClr val="00B050"/>
              </a:solidFill>
            </a:endParaRPr>
          </a:p>
        </p:txBody>
      </p:sp>
      <p:cxnSp>
        <p:nvCxnSpPr>
          <p:cNvPr id="51" name="直線矢印コネクタ 50"/>
          <p:cNvCxnSpPr>
            <a:stCxn id="50" idx="3"/>
          </p:cNvCxnSpPr>
          <p:nvPr/>
        </p:nvCxnSpPr>
        <p:spPr>
          <a:xfrm flipV="1">
            <a:off x="4035429" y="3489867"/>
            <a:ext cx="203190" cy="19278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テキスト ボックス 58"/>
          <p:cNvSpPr txBox="1"/>
          <p:nvPr/>
        </p:nvSpPr>
        <p:spPr>
          <a:xfrm>
            <a:off x="4007812" y="4455438"/>
            <a:ext cx="7071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400" dirty="0">
                <a:solidFill>
                  <a:srgbClr val="7030A0"/>
                </a:solidFill>
              </a:rPr>
              <a:t>写像</a:t>
            </a:r>
            <a:endParaRPr kumimoji="1" lang="ja-JP" altLang="en-US" sz="1400" dirty="0">
              <a:solidFill>
                <a:srgbClr val="7030A0"/>
              </a:solidFill>
            </a:endParaRPr>
          </a:p>
        </p:txBody>
      </p:sp>
      <p:sp>
        <p:nvSpPr>
          <p:cNvPr id="60" name="テキスト ボックス 59"/>
          <p:cNvSpPr txBox="1"/>
          <p:nvPr/>
        </p:nvSpPr>
        <p:spPr>
          <a:xfrm>
            <a:off x="4633782" y="4465279"/>
            <a:ext cx="12292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400" dirty="0" smtClean="0"/>
              <a:t>イノベーション</a:t>
            </a:r>
            <a:endParaRPr kumimoji="1" lang="ja-JP" altLang="en-US" sz="1400" dirty="0"/>
          </a:p>
        </p:txBody>
      </p:sp>
      <p:cxnSp>
        <p:nvCxnSpPr>
          <p:cNvPr id="61" name="直線矢印コネクタ 60"/>
          <p:cNvCxnSpPr>
            <a:stCxn id="60" idx="0"/>
          </p:cNvCxnSpPr>
          <p:nvPr/>
        </p:nvCxnSpPr>
        <p:spPr>
          <a:xfrm flipH="1" flipV="1">
            <a:off x="4901829" y="4244808"/>
            <a:ext cx="346576" cy="2204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矢印コネクタ 61"/>
          <p:cNvCxnSpPr>
            <a:stCxn id="59" idx="0"/>
            <a:endCxn id="4" idx="2"/>
          </p:cNvCxnSpPr>
          <p:nvPr/>
        </p:nvCxnSpPr>
        <p:spPr>
          <a:xfrm flipH="1" flipV="1">
            <a:off x="4335230" y="4234967"/>
            <a:ext cx="26166" cy="2204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テキスト ボックス 62"/>
          <p:cNvSpPr txBox="1"/>
          <p:nvPr/>
        </p:nvSpPr>
        <p:spPr>
          <a:xfrm>
            <a:off x="2905426" y="4455438"/>
            <a:ext cx="11379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400" dirty="0" smtClean="0">
                <a:solidFill>
                  <a:srgbClr val="7030A0"/>
                </a:solidFill>
              </a:rPr>
              <a:t>修正ゲイン</a:t>
            </a:r>
            <a:endParaRPr kumimoji="1" lang="ja-JP" altLang="en-US" sz="1400" dirty="0">
              <a:solidFill>
                <a:srgbClr val="7030A0"/>
              </a:solidFill>
            </a:endParaRPr>
          </a:p>
        </p:txBody>
      </p:sp>
      <p:cxnSp>
        <p:nvCxnSpPr>
          <p:cNvPr id="64" name="直線矢印コネクタ 63"/>
          <p:cNvCxnSpPr>
            <a:stCxn id="63" idx="0"/>
          </p:cNvCxnSpPr>
          <p:nvPr/>
        </p:nvCxnSpPr>
        <p:spPr>
          <a:xfrm flipV="1">
            <a:off x="3474387" y="4251845"/>
            <a:ext cx="746417" cy="2035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テキスト ボックス 71"/>
              <p:cNvSpPr txBox="1"/>
              <p:nvPr/>
            </p:nvSpPr>
            <p:spPr>
              <a:xfrm>
                <a:off x="3048694" y="5271631"/>
                <a:ext cx="2045496" cy="34477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ja-JP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ja-JP" alt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sSub>
                            <m:sSubPr>
                              <m:ctrlPr>
                                <a:rPr lang="en-US" altLang="ja-JP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ja-JP" alt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ja-JP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ja-JP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sub>
                        <m:sup>
                          <m:r>
                            <a:rPr lang="en-US" altLang="ja-JP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ja-JP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(1−</m:t>
                      </m:r>
                      <m:sSub>
                        <m:sSubPr>
                          <m:ctrlPr>
                            <a:rPr lang="en-US" altLang="ja-JP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ja-JP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  <m:r>
                        <a:rPr lang="en-US" altLang="ja-JP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sSubSup>
                        <m:sSubSupPr>
                          <m:ctrlPr>
                            <a:rPr lang="en-US" altLang="ja-JP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ja-JP" alt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sSubSup>
                            <m:sSubSupPr>
                              <m:ctrlPr>
                                <a:rPr lang="en-US" altLang="ja-JP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̂"/>
                                  <m:ctrlPr>
                                    <a:rPr lang="ja-JP" altLang="en-US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ja-JP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ja-JP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US" altLang="ja-JP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bSup>
                        </m:sub>
                        <m:sup>
                          <m:r>
                            <a:rPr lang="en-US" altLang="ja-JP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72" name="テキスト ボックス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694" y="5271631"/>
                <a:ext cx="2045496" cy="344774"/>
              </a:xfrm>
              <a:prstGeom prst="rect">
                <a:avLst/>
              </a:prstGeom>
              <a:blipFill rotWithShape="0">
                <a:blip r:embed="rId11"/>
                <a:stretch>
                  <a:fillRect r="-2083" b="-1607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テキスト ボックス 73"/>
              <p:cNvSpPr txBox="1"/>
              <p:nvPr/>
            </p:nvSpPr>
            <p:spPr>
              <a:xfrm>
                <a:off x="5329068" y="4869083"/>
                <a:ext cx="90890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ja-JP" altLang="en-US" sz="1200" dirty="0" smtClean="0">
                    <a:solidFill>
                      <a:srgbClr val="0070C0"/>
                    </a:solidFill>
                    <a:latin typeface="+mn-ea"/>
                  </a:rPr>
                  <a:t>状態空間での</a:t>
                </a:r>
                <a:endParaRPr lang="en-US" altLang="ja-JP" sz="1200" dirty="0" smtClean="0">
                  <a:solidFill>
                    <a:srgbClr val="0070C0"/>
                  </a:solidFill>
                  <a:latin typeface="+mn-ea"/>
                </a:endParaRPr>
              </a:p>
              <a:p>
                <a:r>
                  <a:rPr lang="ja-JP" altLang="en-US" sz="1200" dirty="0" smtClean="0">
                    <a:solidFill>
                      <a:srgbClr val="0070C0"/>
                    </a:solidFill>
                    <a:latin typeface="+mn-ea"/>
                  </a:rPr>
                  <a:t>修正ゲイン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ja-JP" sz="1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ja-JP" sz="1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ja-JP" sz="1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altLang="ja-JP" sz="1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endParaRPr kumimoji="1" lang="ja-JP" altLang="en-US" sz="1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74" name="テキスト ボックス 7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9068" y="4869083"/>
                <a:ext cx="908903" cy="369332"/>
              </a:xfrm>
              <a:prstGeom prst="rect">
                <a:avLst/>
              </a:prstGeom>
              <a:blipFill rotWithShape="0">
                <a:blip r:embed="rId12"/>
                <a:stretch>
                  <a:fillRect l="-10067" t="-11667" r="-10067" b="-2333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右中かっこ 74"/>
          <p:cNvSpPr/>
          <p:nvPr/>
        </p:nvSpPr>
        <p:spPr>
          <a:xfrm rot="16200000">
            <a:off x="4359026" y="5096639"/>
            <a:ext cx="63500" cy="347054"/>
          </a:xfrm>
          <a:prstGeom prst="rightBrac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テキスト ボックス 75"/>
              <p:cNvSpPr txBox="1"/>
              <p:nvPr/>
            </p:nvSpPr>
            <p:spPr>
              <a:xfrm>
                <a:off x="7114249" y="5157238"/>
                <a:ext cx="2045496" cy="28443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ja-JP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ja-JP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𝑷</m:t>
                              </m:r>
                            </m:e>
                          </m:acc>
                        </m:e>
                        <m:sub>
                          <m:r>
                            <a:rPr lang="en-US" altLang="ja-JP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ja-JP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ja-JP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ja-JP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𝑰</m:t>
                      </m:r>
                      <m:r>
                        <a:rPr lang="en-US" altLang="ja-JP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ja-JP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𝑲</m:t>
                          </m:r>
                        </m:e>
                        <m:sub>
                          <m:r>
                            <a:rPr lang="en-US" altLang="ja-JP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ja-JP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𝑪</m:t>
                      </m:r>
                      <m:r>
                        <a:rPr lang="en-US" altLang="ja-JP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sSubSup>
                        <m:sSubSupPr>
                          <m:ctrlPr>
                            <a:rPr lang="en-US" altLang="ja-JP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altLang="ja-JP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ja-JP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𝑷</m:t>
                              </m:r>
                            </m:e>
                          </m:acc>
                        </m:e>
                        <m:sub>
                          <m:r>
                            <a:rPr lang="en-US" altLang="ja-JP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altLang="ja-JP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</m:sup>
                      </m:sSubSup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76" name="テキスト ボックス 7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4249" y="5157238"/>
                <a:ext cx="2045496" cy="284437"/>
              </a:xfrm>
              <a:prstGeom prst="rect">
                <a:avLst/>
              </a:prstGeom>
              <a:blipFill rotWithShape="0">
                <a:blip r:embed="rId13"/>
                <a:stretch>
                  <a:fillRect l="-3274" t="-17021" r="-14286" b="-3404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フリーフォーム 78"/>
          <p:cNvSpPr/>
          <p:nvPr/>
        </p:nvSpPr>
        <p:spPr>
          <a:xfrm>
            <a:off x="4399812" y="5009672"/>
            <a:ext cx="876300" cy="152400"/>
          </a:xfrm>
          <a:custGeom>
            <a:avLst/>
            <a:gdLst>
              <a:gd name="connsiteX0" fmla="*/ 876300 w 876300"/>
              <a:gd name="connsiteY0" fmla="*/ 0 h 152400"/>
              <a:gd name="connsiteX1" fmla="*/ 0 w 876300"/>
              <a:gd name="connsiteY1" fmla="*/ 0 h 152400"/>
              <a:gd name="connsiteX2" fmla="*/ 0 w 876300"/>
              <a:gd name="connsiteY2" fmla="*/ 152400 h 15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76300" h="152400">
                <a:moveTo>
                  <a:pt x="876300" y="0"/>
                </a:moveTo>
                <a:lnTo>
                  <a:pt x="0" y="0"/>
                </a:lnTo>
                <a:lnTo>
                  <a:pt x="0" y="152400"/>
                </a:lnTo>
              </a:path>
            </a:pathLst>
          </a:custGeom>
          <a:noFill/>
          <a:ln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80" name="直線コネクタ 79"/>
          <p:cNvCxnSpPr/>
          <p:nvPr/>
        </p:nvCxnSpPr>
        <p:spPr>
          <a:xfrm>
            <a:off x="2703504" y="-9525"/>
            <a:ext cx="0" cy="577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1948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円/楕円 19"/>
          <p:cNvSpPr/>
          <p:nvPr/>
        </p:nvSpPr>
        <p:spPr>
          <a:xfrm rot="1687649">
            <a:off x="7972159" y="838601"/>
            <a:ext cx="386969" cy="541861"/>
          </a:xfrm>
          <a:prstGeom prst="ellipse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" name="直線コネクタ 3"/>
          <p:cNvCxnSpPr/>
          <p:nvPr/>
        </p:nvCxnSpPr>
        <p:spPr>
          <a:xfrm>
            <a:off x="2746163" y="1201696"/>
            <a:ext cx="0" cy="146130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線コネクタ 4"/>
          <p:cNvCxnSpPr/>
          <p:nvPr/>
        </p:nvCxnSpPr>
        <p:spPr>
          <a:xfrm>
            <a:off x="2269913" y="752116"/>
            <a:ext cx="0" cy="1980000"/>
          </a:xfrm>
          <a:prstGeom prst="line">
            <a:avLst/>
          </a:prstGeom>
          <a:ln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コネクタ 5"/>
          <p:cNvCxnSpPr/>
          <p:nvPr/>
        </p:nvCxnSpPr>
        <p:spPr>
          <a:xfrm>
            <a:off x="1324773" y="1694070"/>
            <a:ext cx="0" cy="972000"/>
          </a:xfrm>
          <a:prstGeom prst="line">
            <a:avLst/>
          </a:prstGeom>
          <a:ln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正方形/長方形 6"/>
              <p:cNvSpPr/>
              <p:nvPr/>
            </p:nvSpPr>
            <p:spPr>
              <a:xfrm>
                <a:off x="878822" y="2143581"/>
                <a:ext cx="50501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ja-JP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ja-JP" alt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ja-JP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ja-JP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altLang="ja-JP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</m:sup>
                      </m:sSubSup>
                    </m:oMath>
                  </m:oMathPara>
                </a14:m>
                <a:endParaRPr lang="ja-JP" alt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7" name="正方形/長方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822" y="2143581"/>
                <a:ext cx="505010" cy="369332"/>
              </a:xfrm>
              <a:prstGeom prst="rect">
                <a:avLst/>
              </a:prstGeom>
              <a:blipFill rotWithShape="0">
                <a:blip r:embed="rId2"/>
                <a:stretch>
                  <a:fillRect t="-6667" r="-1204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正方形/長方形 7"/>
              <p:cNvSpPr/>
              <p:nvPr/>
            </p:nvSpPr>
            <p:spPr>
              <a:xfrm>
                <a:off x="2675490" y="2105369"/>
                <a:ext cx="43191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ja-JP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ja-JP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" name="正方形/長方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5490" y="2105369"/>
                <a:ext cx="431913" cy="36933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9" name="グラフ 8"/>
          <p:cNvGraphicFramePr/>
          <p:nvPr>
            <p:extLst>
              <p:ext uri="{D42A27DB-BD31-4B8C-83A1-F6EECF244321}">
                <p14:modId xmlns:p14="http://schemas.microsoft.com/office/powerpoint/2010/main" val="4272587904"/>
              </p:ext>
            </p:extLst>
          </p:nvPr>
        </p:nvGraphicFramePr>
        <p:xfrm>
          <a:off x="176919" y="0"/>
          <a:ext cx="3421883" cy="23018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0" name="右矢印 9"/>
          <p:cNvSpPr/>
          <p:nvPr/>
        </p:nvSpPr>
        <p:spPr>
          <a:xfrm>
            <a:off x="1324048" y="2250784"/>
            <a:ext cx="1404000" cy="144000"/>
          </a:xfrm>
          <a:prstGeom prst="rightArrow">
            <a:avLst/>
          </a:prstGeom>
          <a:solidFill>
            <a:srgbClr val="FFCCCC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右矢印 10"/>
          <p:cNvSpPr/>
          <p:nvPr/>
        </p:nvSpPr>
        <p:spPr>
          <a:xfrm>
            <a:off x="1324048" y="2669576"/>
            <a:ext cx="936000" cy="144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2" name="直線コネクタ 11"/>
          <p:cNvCxnSpPr>
            <a:stCxn id="10" idx="1"/>
            <a:endCxn id="11" idx="1"/>
          </p:cNvCxnSpPr>
          <p:nvPr/>
        </p:nvCxnSpPr>
        <p:spPr>
          <a:xfrm>
            <a:off x="1324048" y="2322784"/>
            <a:ext cx="0" cy="41879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/>
          <p:cNvCxnSpPr>
            <a:stCxn id="10" idx="3"/>
            <a:endCxn id="11" idx="3"/>
          </p:cNvCxnSpPr>
          <p:nvPr/>
        </p:nvCxnSpPr>
        <p:spPr>
          <a:xfrm flipH="1">
            <a:off x="2260048" y="2322784"/>
            <a:ext cx="468000" cy="41879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テキスト ボックス 13"/>
              <p:cNvSpPr txBox="1"/>
              <p:nvPr/>
            </p:nvSpPr>
            <p:spPr>
              <a:xfrm>
                <a:off x="1698914" y="2394889"/>
                <a:ext cx="26731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ja-JP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ja-JP" alt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4" name="テキスト ボックス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8914" y="2394889"/>
                <a:ext cx="267317" cy="276999"/>
              </a:xfrm>
              <a:prstGeom prst="rect">
                <a:avLst/>
              </a:prstGeom>
              <a:blipFill rotWithShape="0">
                <a:blip r:embed="rId5"/>
                <a:stretch>
                  <a:fillRect l="-22727" r="-4545" b="-1555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テキスト ボックス 14"/>
          <p:cNvSpPr txBox="1"/>
          <p:nvPr/>
        </p:nvSpPr>
        <p:spPr>
          <a:xfrm>
            <a:off x="2664636" y="0"/>
            <a:ext cx="934166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400" dirty="0" smtClean="0"/>
              <a:t>状態空間</a:t>
            </a:r>
            <a:endParaRPr kumimoji="1" lang="ja-JP" alt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正方形/長方形 15"/>
              <p:cNvSpPr/>
              <p:nvPr/>
            </p:nvSpPr>
            <p:spPr>
              <a:xfrm>
                <a:off x="2049099" y="2813576"/>
                <a:ext cx="44653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ja-JP" alt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ja-JP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ja-JP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16" name="正方形/長方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9099" y="2813576"/>
                <a:ext cx="446532" cy="369332"/>
              </a:xfrm>
              <a:prstGeom prst="rect">
                <a:avLst/>
              </a:prstGeom>
              <a:blipFill rotWithShape="0">
                <a:blip r:embed="rId6"/>
                <a:stretch>
                  <a:fillRect t="-6667" r="-1369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テキスト ボックス 16"/>
          <p:cNvSpPr txBox="1"/>
          <p:nvPr/>
        </p:nvSpPr>
        <p:spPr>
          <a:xfrm>
            <a:off x="3102188" y="2175762"/>
            <a:ext cx="20136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 dirty="0" smtClean="0">
                <a:solidFill>
                  <a:srgbClr val="FF0000"/>
                </a:solidFill>
              </a:rPr>
              <a:t>イノベーションベクトル</a:t>
            </a:r>
            <a:endParaRPr kumimoji="1" lang="ja-JP" altLang="en-US" sz="1400" dirty="0">
              <a:solidFill>
                <a:srgbClr val="FF0000"/>
              </a:solidFill>
            </a:endParaRPr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2374899" y="2618701"/>
            <a:ext cx="22137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 dirty="0" smtClean="0">
                <a:solidFill>
                  <a:srgbClr val="0070C0"/>
                </a:solidFill>
              </a:rPr>
              <a:t>カルマンゲインによる修正</a:t>
            </a:r>
            <a:endParaRPr kumimoji="1" lang="ja-JP" altLang="en-US" sz="1400" dirty="0">
              <a:solidFill>
                <a:srgbClr val="0070C0"/>
              </a:solidFill>
            </a:endParaRPr>
          </a:p>
        </p:txBody>
      </p:sp>
      <p:sp>
        <p:nvSpPr>
          <p:cNvPr id="19" name="円/楕円 18"/>
          <p:cNvSpPr/>
          <p:nvPr/>
        </p:nvSpPr>
        <p:spPr>
          <a:xfrm rot="20231062">
            <a:off x="5935474" y="1801545"/>
            <a:ext cx="1130300" cy="481692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右矢印 21"/>
          <p:cNvSpPr/>
          <p:nvPr/>
        </p:nvSpPr>
        <p:spPr>
          <a:xfrm rot="19800000">
            <a:off x="6402795" y="1491529"/>
            <a:ext cx="1907028" cy="144000"/>
          </a:xfrm>
          <a:prstGeom prst="rightArrow">
            <a:avLst/>
          </a:prstGeom>
          <a:solidFill>
            <a:srgbClr val="FFCCCC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円/楕円 20"/>
          <p:cNvSpPr/>
          <p:nvPr/>
        </p:nvSpPr>
        <p:spPr>
          <a:xfrm rot="21027410">
            <a:off x="7152862" y="1360397"/>
            <a:ext cx="291309" cy="481692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テキスト ボックス 23"/>
              <p:cNvSpPr txBox="1"/>
              <p:nvPr/>
            </p:nvSpPr>
            <p:spPr>
              <a:xfrm>
                <a:off x="6684778" y="1417071"/>
                <a:ext cx="31701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𝑲</m:t>
                          </m:r>
                        </m:e>
                        <m:sub>
                          <m:r>
                            <a:rPr lang="en-US" altLang="ja-JP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ja-JP" alt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4" name="テキスト ボックス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4778" y="1417071"/>
                <a:ext cx="317010" cy="276999"/>
              </a:xfrm>
              <a:prstGeom prst="rect">
                <a:avLst/>
              </a:prstGeom>
              <a:blipFill rotWithShape="0">
                <a:blip r:embed="rId7"/>
                <a:stretch>
                  <a:fillRect l="-19231" r="-3846" b="-1304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正方形/長方形 24"/>
              <p:cNvSpPr/>
              <p:nvPr/>
            </p:nvSpPr>
            <p:spPr>
              <a:xfrm>
                <a:off x="7608894" y="1690491"/>
                <a:ext cx="369606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ja-JP" alt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ja-JP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acc>
                        </m:e>
                        <m:sub>
                          <m:r>
                            <a:rPr lang="en-US" altLang="ja-JP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25" name="正方形/長方形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8894" y="1690491"/>
                <a:ext cx="369606" cy="369332"/>
              </a:xfrm>
              <a:prstGeom prst="rect">
                <a:avLst/>
              </a:prstGeom>
              <a:blipFill rotWithShape="0">
                <a:blip r:embed="rId8"/>
                <a:stretch>
                  <a:fillRect t="-655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正方形/長方形 25"/>
              <p:cNvSpPr/>
              <p:nvPr/>
            </p:nvSpPr>
            <p:spPr>
              <a:xfrm>
                <a:off x="7482086" y="667827"/>
                <a:ext cx="367873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US" altLang="ja-JP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ja-JP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6" name="正方形/長方形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2086" y="667827"/>
                <a:ext cx="367873" cy="369332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正方形/長方形 26"/>
              <p:cNvSpPr/>
              <p:nvPr/>
            </p:nvSpPr>
            <p:spPr>
              <a:xfrm>
                <a:off x="5972189" y="1442904"/>
                <a:ext cx="50501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ja-JP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ja-JP" alt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ja-JP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acc>
                        </m:e>
                        <m:sub>
                          <m:r>
                            <a:rPr lang="en-US" altLang="ja-JP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altLang="ja-JP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</m:sup>
                      </m:sSubSup>
                    </m:oMath>
                  </m:oMathPara>
                </a14:m>
                <a:endParaRPr lang="ja-JP" alt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7" name="正方形/長方形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2189" y="1442904"/>
                <a:ext cx="505010" cy="369332"/>
              </a:xfrm>
              <a:prstGeom prst="rect">
                <a:avLst/>
              </a:prstGeom>
              <a:blipFill rotWithShape="0">
                <a:blip r:embed="rId10"/>
                <a:stretch>
                  <a:fillRect t="-6667" r="-481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直線矢印コネクタ 28"/>
          <p:cNvCxnSpPr>
            <a:stCxn id="27" idx="2"/>
            <a:endCxn id="23" idx="1"/>
          </p:cNvCxnSpPr>
          <p:nvPr/>
        </p:nvCxnSpPr>
        <p:spPr>
          <a:xfrm>
            <a:off x="6224694" y="1812236"/>
            <a:ext cx="277275" cy="243525"/>
          </a:xfrm>
          <a:prstGeom prst="straightConnector1">
            <a:avLst/>
          </a:prstGeom>
          <a:ln w="19050">
            <a:solidFill>
              <a:srgbClr val="00B05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矢印コネクタ 29"/>
          <p:cNvCxnSpPr>
            <a:stCxn id="25" idx="1"/>
            <a:endCxn id="23" idx="3"/>
          </p:cNvCxnSpPr>
          <p:nvPr/>
        </p:nvCxnSpPr>
        <p:spPr>
          <a:xfrm flipH="1" flipV="1">
            <a:off x="7312569" y="1587761"/>
            <a:ext cx="296325" cy="287396"/>
          </a:xfrm>
          <a:prstGeom prst="straightConnector1">
            <a:avLst/>
          </a:prstGeom>
          <a:ln w="19050">
            <a:solidFill>
              <a:srgbClr val="0070C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矢印コネクタ 33"/>
          <p:cNvCxnSpPr>
            <a:stCxn id="26" idx="3"/>
            <a:endCxn id="22" idx="3"/>
          </p:cNvCxnSpPr>
          <p:nvPr/>
        </p:nvCxnSpPr>
        <p:spPr>
          <a:xfrm>
            <a:off x="7849959" y="852493"/>
            <a:ext cx="332117" cy="234279"/>
          </a:xfrm>
          <a:prstGeom prst="straightConnector1">
            <a:avLst/>
          </a:prstGeom>
          <a:ln w="1905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右矢印 39"/>
          <p:cNvSpPr/>
          <p:nvPr/>
        </p:nvSpPr>
        <p:spPr>
          <a:xfrm>
            <a:off x="4588625" y="1070512"/>
            <a:ext cx="945400" cy="386065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テキスト ボックス 40"/>
          <p:cNvSpPr txBox="1"/>
          <p:nvPr/>
        </p:nvSpPr>
        <p:spPr>
          <a:xfrm>
            <a:off x="4360202" y="1532541"/>
            <a:ext cx="13131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/>
              <a:t>1</a:t>
            </a:r>
            <a:r>
              <a:rPr kumimoji="1" lang="ja-JP" altLang="en-US" sz="1400" dirty="0" smtClean="0"/>
              <a:t>次元から</a:t>
            </a:r>
            <a:endParaRPr kumimoji="1" lang="en-US" altLang="ja-JP" sz="1400" dirty="0" smtClean="0"/>
          </a:p>
          <a:p>
            <a:pPr algn="ctr"/>
            <a:r>
              <a:rPr lang="en-US" altLang="ja-JP" sz="1400" dirty="0" smtClean="0"/>
              <a:t>2</a:t>
            </a:r>
            <a:r>
              <a:rPr lang="ja-JP" altLang="en-US" sz="1400" dirty="0" smtClean="0"/>
              <a:t>次元に展開</a:t>
            </a:r>
            <a:endParaRPr kumimoji="1" lang="ja-JP" altLang="en-US" sz="1400" dirty="0"/>
          </a:p>
        </p:txBody>
      </p:sp>
      <p:sp>
        <p:nvSpPr>
          <p:cNvPr id="42" name="四角形吹き出し 41"/>
          <p:cNvSpPr/>
          <p:nvPr/>
        </p:nvSpPr>
        <p:spPr>
          <a:xfrm>
            <a:off x="6169577" y="790061"/>
            <a:ext cx="1236037" cy="344006"/>
          </a:xfrm>
          <a:prstGeom prst="wedgeRectCallout">
            <a:avLst>
              <a:gd name="adj1" fmla="val 33109"/>
              <a:gd name="adj2" fmla="val 148608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 smtClean="0">
                <a:solidFill>
                  <a:schemeClr val="tx1"/>
                </a:solidFill>
              </a:rPr>
              <a:t>誤差楕円を扱う</a:t>
            </a:r>
            <a:endParaRPr kumimoji="1" lang="ja-JP" altLang="en-US" sz="1200" dirty="0">
              <a:solidFill>
                <a:schemeClr val="tx1"/>
              </a:solidFill>
            </a:endParaRPr>
          </a:p>
        </p:txBody>
      </p:sp>
      <p:cxnSp>
        <p:nvCxnSpPr>
          <p:cNvPr id="44" name="直線コネクタ 43"/>
          <p:cNvCxnSpPr>
            <a:stCxn id="21" idx="0"/>
            <a:endCxn id="21" idx="4"/>
          </p:cNvCxnSpPr>
          <p:nvPr/>
        </p:nvCxnSpPr>
        <p:spPr>
          <a:xfrm>
            <a:off x="7258587" y="1363730"/>
            <a:ext cx="79860" cy="4750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コネクタ 47"/>
          <p:cNvCxnSpPr>
            <a:stCxn id="20" idx="0"/>
            <a:endCxn id="20" idx="4"/>
          </p:cNvCxnSpPr>
          <p:nvPr/>
        </p:nvCxnSpPr>
        <p:spPr>
          <a:xfrm flipH="1">
            <a:off x="8037918" y="870598"/>
            <a:ext cx="255452" cy="47786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コネクタ 50"/>
          <p:cNvCxnSpPr>
            <a:stCxn id="19" idx="6"/>
            <a:endCxn id="19" idx="2"/>
          </p:cNvCxnSpPr>
          <p:nvPr/>
        </p:nvCxnSpPr>
        <p:spPr>
          <a:xfrm flipH="1">
            <a:off x="5979693" y="1823244"/>
            <a:ext cx="1041862" cy="438294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右矢印 22"/>
          <p:cNvSpPr/>
          <p:nvPr/>
        </p:nvSpPr>
        <p:spPr>
          <a:xfrm rot="19800000">
            <a:off x="6439269" y="1749761"/>
            <a:ext cx="936000" cy="144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四角形吹き出し 51"/>
          <p:cNvSpPr/>
          <p:nvPr/>
        </p:nvSpPr>
        <p:spPr>
          <a:xfrm>
            <a:off x="6794225" y="2230729"/>
            <a:ext cx="1869072" cy="474813"/>
          </a:xfrm>
          <a:prstGeom prst="wedgeRectCallout">
            <a:avLst>
              <a:gd name="adj1" fmla="val -65167"/>
              <a:gd name="adj2" fmla="val -5639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 smtClean="0">
                <a:solidFill>
                  <a:schemeClr val="tx1"/>
                </a:solidFill>
              </a:rPr>
              <a:t>スケーリングのみならず，</a:t>
            </a:r>
            <a:endParaRPr kumimoji="1" lang="en-US" altLang="ja-JP" sz="1200" dirty="0" smtClean="0">
              <a:solidFill>
                <a:schemeClr val="tx1"/>
              </a:solidFill>
            </a:endParaRPr>
          </a:p>
          <a:p>
            <a:pPr algn="ctr"/>
            <a:r>
              <a:rPr lang="ja-JP" altLang="en-US" sz="1200" dirty="0">
                <a:solidFill>
                  <a:schemeClr val="tx1"/>
                </a:solidFill>
              </a:rPr>
              <a:t>動軸</a:t>
            </a:r>
            <a:r>
              <a:rPr lang="ja-JP" altLang="en-US" sz="1200" dirty="0" smtClean="0">
                <a:solidFill>
                  <a:schemeClr val="tx1"/>
                </a:solidFill>
              </a:rPr>
              <a:t>の</a:t>
            </a:r>
            <a:r>
              <a:rPr lang="ja-JP" altLang="en-US" sz="1200" dirty="0">
                <a:solidFill>
                  <a:schemeClr val="tx1"/>
                </a:solidFill>
              </a:rPr>
              <a:t>回転</a:t>
            </a:r>
            <a:r>
              <a:rPr lang="ja-JP" altLang="en-US" sz="1200" dirty="0" smtClean="0">
                <a:solidFill>
                  <a:schemeClr val="tx1"/>
                </a:solidFill>
              </a:rPr>
              <a:t>も考える</a:t>
            </a:r>
            <a:endParaRPr kumimoji="1" lang="ja-JP" altLang="en-US" sz="1200" dirty="0">
              <a:solidFill>
                <a:schemeClr val="tx1"/>
              </a:solidFill>
            </a:endParaRPr>
          </a:p>
        </p:txBody>
      </p:sp>
      <p:sp>
        <p:nvSpPr>
          <p:cNvPr id="53" name="四角形吹き出し 52"/>
          <p:cNvSpPr/>
          <p:nvPr/>
        </p:nvSpPr>
        <p:spPr>
          <a:xfrm>
            <a:off x="683314" y="1086772"/>
            <a:ext cx="1181023" cy="438372"/>
          </a:xfrm>
          <a:prstGeom prst="wedgeRectCallout">
            <a:avLst>
              <a:gd name="adj1" fmla="val 18518"/>
              <a:gd name="adj2" fmla="val 12214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 smtClean="0">
                <a:solidFill>
                  <a:schemeClr val="tx1"/>
                </a:solidFill>
              </a:rPr>
              <a:t>単一の分散を</a:t>
            </a:r>
            <a:endParaRPr kumimoji="1" lang="en-US" altLang="ja-JP" sz="1200" dirty="0" smtClean="0">
              <a:solidFill>
                <a:schemeClr val="tx1"/>
              </a:solidFill>
            </a:endParaRPr>
          </a:p>
          <a:p>
            <a:pPr algn="ctr"/>
            <a:r>
              <a:rPr lang="ja-JP" altLang="en-US" sz="1200" dirty="0">
                <a:solidFill>
                  <a:schemeClr val="tx1"/>
                </a:solidFill>
              </a:rPr>
              <a:t>扱う</a:t>
            </a:r>
            <a:endParaRPr kumimoji="1" lang="ja-JP" altLang="en-US" sz="1200" dirty="0">
              <a:solidFill>
                <a:schemeClr val="tx1"/>
              </a:solidFill>
            </a:endParaRPr>
          </a:p>
        </p:txBody>
      </p:sp>
      <p:sp>
        <p:nvSpPr>
          <p:cNvPr id="54" name="四角形吹き出し 53"/>
          <p:cNvSpPr/>
          <p:nvPr/>
        </p:nvSpPr>
        <p:spPr>
          <a:xfrm>
            <a:off x="2838773" y="823891"/>
            <a:ext cx="1085885" cy="426535"/>
          </a:xfrm>
          <a:prstGeom prst="wedgeRectCallout">
            <a:avLst>
              <a:gd name="adj1" fmla="val -48501"/>
              <a:gd name="adj2" fmla="val 12449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 smtClean="0">
                <a:solidFill>
                  <a:schemeClr val="tx1"/>
                </a:solidFill>
              </a:rPr>
              <a:t>スケーリング</a:t>
            </a:r>
            <a:endParaRPr kumimoji="1" lang="en-US" altLang="ja-JP" sz="1200" dirty="0" smtClean="0">
              <a:solidFill>
                <a:schemeClr val="tx1"/>
              </a:solidFill>
            </a:endParaRPr>
          </a:p>
          <a:p>
            <a:pPr algn="ctr"/>
            <a:r>
              <a:rPr lang="ja-JP" altLang="en-US" sz="1200" dirty="0" err="1" smtClean="0">
                <a:solidFill>
                  <a:schemeClr val="tx1"/>
                </a:solidFill>
              </a:rPr>
              <a:t>だけ</a:t>
            </a:r>
            <a:r>
              <a:rPr lang="ja-JP" altLang="en-US" sz="1200" dirty="0" smtClean="0">
                <a:solidFill>
                  <a:schemeClr val="tx1"/>
                </a:solidFill>
              </a:rPr>
              <a:t>考える</a:t>
            </a:r>
            <a:endParaRPr kumimoji="1" lang="ja-JP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5371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線矢印コネクタ 4"/>
          <p:cNvCxnSpPr/>
          <p:nvPr/>
        </p:nvCxnSpPr>
        <p:spPr>
          <a:xfrm>
            <a:off x="525780" y="708660"/>
            <a:ext cx="381762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フリーフォーム 6"/>
          <p:cNvSpPr/>
          <p:nvPr/>
        </p:nvSpPr>
        <p:spPr>
          <a:xfrm>
            <a:off x="617220" y="15240"/>
            <a:ext cx="2034540" cy="681846"/>
          </a:xfrm>
          <a:custGeom>
            <a:avLst/>
            <a:gdLst>
              <a:gd name="connsiteX0" fmla="*/ 0 w 2278380"/>
              <a:gd name="connsiteY0" fmla="*/ 1307823 h 1311489"/>
              <a:gd name="connsiteX1" fmla="*/ 624840 w 2278380"/>
              <a:gd name="connsiteY1" fmla="*/ 1124943 h 1311489"/>
              <a:gd name="connsiteX2" fmla="*/ 1143000 w 2278380"/>
              <a:gd name="connsiteY2" fmla="*/ 522963 h 1311489"/>
              <a:gd name="connsiteX3" fmla="*/ 1318260 w 2278380"/>
              <a:gd name="connsiteY3" fmla="*/ 50523 h 1311489"/>
              <a:gd name="connsiteX4" fmla="*/ 1661160 w 2278380"/>
              <a:gd name="connsiteY4" fmla="*/ 65763 h 1311489"/>
              <a:gd name="connsiteX5" fmla="*/ 1821180 w 2278380"/>
              <a:gd name="connsiteY5" fmla="*/ 515343 h 1311489"/>
              <a:gd name="connsiteX6" fmla="*/ 1882140 w 2278380"/>
              <a:gd name="connsiteY6" fmla="*/ 865863 h 1311489"/>
              <a:gd name="connsiteX7" fmla="*/ 2011680 w 2278380"/>
              <a:gd name="connsiteY7" fmla="*/ 1147803 h 1311489"/>
              <a:gd name="connsiteX8" fmla="*/ 2141220 w 2278380"/>
              <a:gd name="connsiteY8" fmla="*/ 1269723 h 1311489"/>
              <a:gd name="connsiteX9" fmla="*/ 2202180 w 2278380"/>
              <a:gd name="connsiteY9" fmla="*/ 1307823 h 1311489"/>
              <a:gd name="connsiteX10" fmla="*/ 2278380 w 2278380"/>
              <a:gd name="connsiteY10" fmla="*/ 1307823 h 1311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278380" h="1311489">
                <a:moveTo>
                  <a:pt x="0" y="1307823"/>
                </a:moveTo>
                <a:cubicBezTo>
                  <a:pt x="217170" y="1281788"/>
                  <a:pt x="434340" y="1255753"/>
                  <a:pt x="624840" y="1124943"/>
                </a:cubicBezTo>
                <a:cubicBezTo>
                  <a:pt x="815340" y="994133"/>
                  <a:pt x="1027430" y="702033"/>
                  <a:pt x="1143000" y="522963"/>
                </a:cubicBezTo>
                <a:cubicBezTo>
                  <a:pt x="1258570" y="343893"/>
                  <a:pt x="1231900" y="126723"/>
                  <a:pt x="1318260" y="50523"/>
                </a:cubicBezTo>
                <a:cubicBezTo>
                  <a:pt x="1404620" y="-25677"/>
                  <a:pt x="1577340" y="-11707"/>
                  <a:pt x="1661160" y="65763"/>
                </a:cubicBezTo>
                <a:cubicBezTo>
                  <a:pt x="1744980" y="143233"/>
                  <a:pt x="1784350" y="381993"/>
                  <a:pt x="1821180" y="515343"/>
                </a:cubicBezTo>
                <a:cubicBezTo>
                  <a:pt x="1858010" y="648693"/>
                  <a:pt x="1850390" y="760453"/>
                  <a:pt x="1882140" y="865863"/>
                </a:cubicBezTo>
                <a:cubicBezTo>
                  <a:pt x="1913890" y="971273"/>
                  <a:pt x="1968500" y="1080493"/>
                  <a:pt x="2011680" y="1147803"/>
                </a:cubicBezTo>
                <a:cubicBezTo>
                  <a:pt x="2054860" y="1215113"/>
                  <a:pt x="2109470" y="1243053"/>
                  <a:pt x="2141220" y="1269723"/>
                </a:cubicBezTo>
                <a:cubicBezTo>
                  <a:pt x="2172970" y="1296393"/>
                  <a:pt x="2179320" y="1301473"/>
                  <a:pt x="2202180" y="1307823"/>
                </a:cubicBezTo>
                <a:cubicBezTo>
                  <a:pt x="2225040" y="1314173"/>
                  <a:pt x="2251710" y="1310998"/>
                  <a:pt x="2278380" y="1307823"/>
                </a:cubicBezTo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正方形/長方形 20"/>
              <p:cNvSpPr/>
              <p:nvPr/>
            </p:nvSpPr>
            <p:spPr>
              <a:xfrm>
                <a:off x="1738122" y="669675"/>
                <a:ext cx="44653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21" name="正方形/長方形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8122" y="669675"/>
                <a:ext cx="446532" cy="369332"/>
              </a:xfrm>
              <a:prstGeom prst="rect">
                <a:avLst/>
              </a:prstGeom>
              <a:blipFill rotWithShape="0">
                <a:blip r:embed="rId2"/>
                <a:stretch>
                  <a:fillRect t="-6667" r="-1369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テキスト ボックス 36"/>
              <p:cNvSpPr txBox="1"/>
              <p:nvPr/>
            </p:nvSpPr>
            <p:spPr>
              <a:xfrm>
                <a:off x="1084714" y="3109504"/>
                <a:ext cx="3735766" cy="6126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ja-JP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altLang="ja-JP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ja-JP" altLang="en-US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altLang="ja-JP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en-US" altLang="ja-JP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lang="en-US" altLang="ja-JP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ja-JP" altLang="en-US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altLang="ja-JP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en-US" altLang="ja-JP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altLang="ja-JP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ja-JP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ja-JP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type m:val="lin"/>
                                      <m:ctrlPr>
                                        <a:rPr lang="en-US" altLang="ja-JP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altLang="ja-JP" i="1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ja-JP" altLang="en-US" i="1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𝜎</m:t>
                                          </m:r>
                                        </m:e>
                                        <m:sub>
                                          <m:r>
                                            <a:rPr lang="en-US" altLang="ja-JP" i="1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altLang="ja-JP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altLang="ja-JP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ja-JP" alt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･</m:t>
                      </m:r>
                      <m:f>
                        <m:fPr>
                          <m:ctrlPr>
                            <a:rPr lang="en-US" altLang="ja-JP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ja-JP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den>
                      </m:f>
                      <m:r>
                        <a:rPr lang="en-US" altLang="ja-JP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  <m:acc>
                            <m:accPr>
                              <m:chr m:val="̂"/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ja-JP" altLang="en-US" dirty="0"/>
              </a:p>
            </p:txBody>
          </p:sp>
        </mc:Choice>
        <mc:Fallback xmlns="">
          <p:sp>
            <p:nvSpPr>
              <p:cNvPr id="37" name="テキスト ボックス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4714" y="3109504"/>
                <a:ext cx="3735766" cy="61260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7" name="直線矢印コネクタ 76"/>
          <p:cNvCxnSpPr/>
          <p:nvPr/>
        </p:nvCxnSpPr>
        <p:spPr>
          <a:xfrm>
            <a:off x="5278755" y="1554479"/>
            <a:ext cx="381762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フリーフォーム 77"/>
          <p:cNvSpPr/>
          <p:nvPr/>
        </p:nvSpPr>
        <p:spPr>
          <a:xfrm>
            <a:off x="7469505" y="198119"/>
            <a:ext cx="979170" cy="1356360"/>
          </a:xfrm>
          <a:custGeom>
            <a:avLst/>
            <a:gdLst>
              <a:gd name="connsiteX0" fmla="*/ 0 w 2278380"/>
              <a:gd name="connsiteY0" fmla="*/ 1307823 h 1311489"/>
              <a:gd name="connsiteX1" fmla="*/ 624840 w 2278380"/>
              <a:gd name="connsiteY1" fmla="*/ 1124943 h 1311489"/>
              <a:gd name="connsiteX2" fmla="*/ 1143000 w 2278380"/>
              <a:gd name="connsiteY2" fmla="*/ 522963 h 1311489"/>
              <a:gd name="connsiteX3" fmla="*/ 1318260 w 2278380"/>
              <a:gd name="connsiteY3" fmla="*/ 50523 h 1311489"/>
              <a:gd name="connsiteX4" fmla="*/ 1661160 w 2278380"/>
              <a:gd name="connsiteY4" fmla="*/ 65763 h 1311489"/>
              <a:gd name="connsiteX5" fmla="*/ 1821180 w 2278380"/>
              <a:gd name="connsiteY5" fmla="*/ 515343 h 1311489"/>
              <a:gd name="connsiteX6" fmla="*/ 1882140 w 2278380"/>
              <a:gd name="connsiteY6" fmla="*/ 865863 h 1311489"/>
              <a:gd name="connsiteX7" fmla="*/ 2011680 w 2278380"/>
              <a:gd name="connsiteY7" fmla="*/ 1147803 h 1311489"/>
              <a:gd name="connsiteX8" fmla="*/ 2141220 w 2278380"/>
              <a:gd name="connsiteY8" fmla="*/ 1269723 h 1311489"/>
              <a:gd name="connsiteX9" fmla="*/ 2202180 w 2278380"/>
              <a:gd name="connsiteY9" fmla="*/ 1307823 h 1311489"/>
              <a:gd name="connsiteX10" fmla="*/ 2278380 w 2278380"/>
              <a:gd name="connsiteY10" fmla="*/ 1307823 h 1311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278380" h="1311489">
                <a:moveTo>
                  <a:pt x="0" y="1307823"/>
                </a:moveTo>
                <a:cubicBezTo>
                  <a:pt x="217170" y="1281788"/>
                  <a:pt x="434340" y="1255753"/>
                  <a:pt x="624840" y="1124943"/>
                </a:cubicBezTo>
                <a:cubicBezTo>
                  <a:pt x="815340" y="994133"/>
                  <a:pt x="1027430" y="702033"/>
                  <a:pt x="1143000" y="522963"/>
                </a:cubicBezTo>
                <a:cubicBezTo>
                  <a:pt x="1258570" y="343893"/>
                  <a:pt x="1231900" y="126723"/>
                  <a:pt x="1318260" y="50523"/>
                </a:cubicBezTo>
                <a:cubicBezTo>
                  <a:pt x="1404620" y="-25677"/>
                  <a:pt x="1577340" y="-11707"/>
                  <a:pt x="1661160" y="65763"/>
                </a:cubicBezTo>
                <a:cubicBezTo>
                  <a:pt x="1744980" y="143233"/>
                  <a:pt x="1784350" y="381993"/>
                  <a:pt x="1821180" y="515343"/>
                </a:cubicBezTo>
                <a:cubicBezTo>
                  <a:pt x="1858010" y="648693"/>
                  <a:pt x="1850390" y="760453"/>
                  <a:pt x="1882140" y="865863"/>
                </a:cubicBezTo>
                <a:cubicBezTo>
                  <a:pt x="1913890" y="971273"/>
                  <a:pt x="1968500" y="1080493"/>
                  <a:pt x="2011680" y="1147803"/>
                </a:cubicBezTo>
                <a:cubicBezTo>
                  <a:pt x="2054860" y="1215113"/>
                  <a:pt x="2109470" y="1243053"/>
                  <a:pt x="2141220" y="1269723"/>
                </a:cubicBezTo>
                <a:cubicBezTo>
                  <a:pt x="2172970" y="1296393"/>
                  <a:pt x="2179320" y="1301473"/>
                  <a:pt x="2202180" y="1307823"/>
                </a:cubicBezTo>
                <a:cubicBezTo>
                  <a:pt x="2225040" y="1314173"/>
                  <a:pt x="2251710" y="1310998"/>
                  <a:pt x="2278380" y="1307823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正方形/長方形 78"/>
              <p:cNvSpPr/>
              <p:nvPr/>
            </p:nvSpPr>
            <p:spPr>
              <a:xfrm>
                <a:off x="7823835" y="1554479"/>
                <a:ext cx="43191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79" name="正方形/長方形 7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3835" y="1554479"/>
                <a:ext cx="431913" cy="36933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1" name="直線矢印コネクタ 80"/>
          <p:cNvCxnSpPr/>
          <p:nvPr/>
        </p:nvCxnSpPr>
        <p:spPr>
          <a:xfrm>
            <a:off x="462636" y="2562121"/>
            <a:ext cx="381762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フリーフォーム 81"/>
          <p:cNvSpPr/>
          <p:nvPr/>
        </p:nvSpPr>
        <p:spPr>
          <a:xfrm>
            <a:off x="554076" y="1868701"/>
            <a:ext cx="2034540" cy="681846"/>
          </a:xfrm>
          <a:custGeom>
            <a:avLst/>
            <a:gdLst>
              <a:gd name="connsiteX0" fmla="*/ 0 w 2278380"/>
              <a:gd name="connsiteY0" fmla="*/ 1307823 h 1311489"/>
              <a:gd name="connsiteX1" fmla="*/ 624840 w 2278380"/>
              <a:gd name="connsiteY1" fmla="*/ 1124943 h 1311489"/>
              <a:gd name="connsiteX2" fmla="*/ 1143000 w 2278380"/>
              <a:gd name="connsiteY2" fmla="*/ 522963 h 1311489"/>
              <a:gd name="connsiteX3" fmla="*/ 1318260 w 2278380"/>
              <a:gd name="connsiteY3" fmla="*/ 50523 h 1311489"/>
              <a:gd name="connsiteX4" fmla="*/ 1661160 w 2278380"/>
              <a:gd name="connsiteY4" fmla="*/ 65763 h 1311489"/>
              <a:gd name="connsiteX5" fmla="*/ 1821180 w 2278380"/>
              <a:gd name="connsiteY5" fmla="*/ 515343 h 1311489"/>
              <a:gd name="connsiteX6" fmla="*/ 1882140 w 2278380"/>
              <a:gd name="connsiteY6" fmla="*/ 865863 h 1311489"/>
              <a:gd name="connsiteX7" fmla="*/ 2011680 w 2278380"/>
              <a:gd name="connsiteY7" fmla="*/ 1147803 h 1311489"/>
              <a:gd name="connsiteX8" fmla="*/ 2141220 w 2278380"/>
              <a:gd name="connsiteY8" fmla="*/ 1269723 h 1311489"/>
              <a:gd name="connsiteX9" fmla="*/ 2202180 w 2278380"/>
              <a:gd name="connsiteY9" fmla="*/ 1307823 h 1311489"/>
              <a:gd name="connsiteX10" fmla="*/ 2278380 w 2278380"/>
              <a:gd name="connsiteY10" fmla="*/ 1307823 h 1311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278380" h="1311489">
                <a:moveTo>
                  <a:pt x="0" y="1307823"/>
                </a:moveTo>
                <a:cubicBezTo>
                  <a:pt x="217170" y="1281788"/>
                  <a:pt x="434340" y="1255753"/>
                  <a:pt x="624840" y="1124943"/>
                </a:cubicBezTo>
                <a:cubicBezTo>
                  <a:pt x="815340" y="994133"/>
                  <a:pt x="1027430" y="702033"/>
                  <a:pt x="1143000" y="522963"/>
                </a:cubicBezTo>
                <a:cubicBezTo>
                  <a:pt x="1258570" y="343893"/>
                  <a:pt x="1231900" y="126723"/>
                  <a:pt x="1318260" y="50523"/>
                </a:cubicBezTo>
                <a:cubicBezTo>
                  <a:pt x="1404620" y="-25677"/>
                  <a:pt x="1577340" y="-11707"/>
                  <a:pt x="1661160" y="65763"/>
                </a:cubicBezTo>
                <a:cubicBezTo>
                  <a:pt x="1744980" y="143233"/>
                  <a:pt x="1784350" y="381993"/>
                  <a:pt x="1821180" y="515343"/>
                </a:cubicBezTo>
                <a:cubicBezTo>
                  <a:pt x="1858010" y="648693"/>
                  <a:pt x="1850390" y="760453"/>
                  <a:pt x="1882140" y="865863"/>
                </a:cubicBezTo>
                <a:cubicBezTo>
                  <a:pt x="1913890" y="971273"/>
                  <a:pt x="1968500" y="1080493"/>
                  <a:pt x="2011680" y="1147803"/>
                </a:cubicBezTo>
                <a:cubicBezTo>
                  <a:pt x="2054860" y="1215113"/>
                  <a:pt x="2109470" y="1243053"/>
                  <a:pt x="2141220" y="1269723"/>
                </a:cubicBezTo>
                <a:cubicBezTo>
                  <a:pt x="2172970" y="1296393"/>
                  <a:pt x="2179320" y="1301473"/>
                  <a:pt x="2202180" y="1307823"/>
                </a:cubicBezTo>
                <a:cubicBezTo>
                  <a:pt x="2225040" y="1314173"/>
                  <a:pt x="2251710" y="1310998"/>
                  <a:pt x="2278380" y="1307823"/>
                </a:cubicBezTo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3" name="フリーフォーム 82"/>
          <p:cNvSpPr/>
          <p:nvPr/>
        </p:nvSpPr>
        <p:spPr>
          <a:xfrm>
            <a:off x="1647546" y="1546827"/>
            <a:ext cx="1844040" cy="1015293"/>
          </a:xfrm>
          <a:custGeom>
            <a:avLst/>
            <a:gdLst>
              <a:gd name="connsiteX0" fmla="*/ 0 w 2278380"/>
              <a:gd name="connsiteY0" fmla="*/ 1307823 h 1311489"/>
              <a:gd name="connsiteX1" fmla="*/ 624840 w 2278380"/>
              <a:gd name="connsiteY1" fmla="*/ 1124943 h 1311489"/>
              <a:gd name="connsiteX2" fmla="*/ 1143000 w 2278380"/>
              <a:gd name="connsiteY2" fmla="*/ 522963 h 1311489"/>
              <a:gd name="connsiteX3" fmla="*/ 1318260 w 2278380"/>
              <a:gd name="connsiteY3" fmla="*/ 50523 h 1311489"/>
              <a:gd name="connsiteX4" fmla="*/ 1661160 w 2278380"/>
              <a:gd name="connsiteY4" fmla="*/ 65763 h 1311489"/>
              <a:gd name="connsiteX5" fmla="*/ 1821180 w 2278380"/>
              <a:gd name="connsiteY5" fmla="*/ 515343 h 1311489"/>
              <a:gd name="connsiteX6" fmla="*/ 1882140 w 2278380"/>
              <a:gd name="connsiteY6" fmla="*/ 865863 h 1311489"/>
              <a:gd name="connsiteX7" fmla="*/ 2011680 w 2278380"/>
              <a:gd name="connsiteY7" fmla="*/ 1147803 h 1311489"/>
              <a:gd name="connsiteX8" fmla="*/ 2141220 w 2278380"/>
              <a:gd name="connsiteY8" fmla="*/ 1269723 h 1311489"/>
              <a:gd name="connsiteX9" fmla="*/ 2202180 w 2278380"/>
              <a:gd name="connsiteY9" fmla="*/ 1307823 h 1311489"/>
              <a:gd name="connsiteX10" fmla="*/ 2278380 w 2278380"/>
              <a:gd name="connsiteY10" fmla="*/ 1307823 h 1311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278380" h="1311489">
                <a:moveTo>
                  <a:pt x="0" y="1307823"/>
                </a:moveTo>
                <a:cubicBezTo>
                  <a:pt x="217170" y="1281788"/>
                  <a:pt x="434340" y="1255753"/>
                  <a:pt x="624840" y="1124943"/>
                </a:cubicBezTo>
                <a:cubicBezTo>
                  <a:pt x="815340" y="994133"/>
                  <a:pt x="1027430" y="702033"/>
                  <a:pt x="1143000" y="522963"/>
                </a:cubicBezTo>
                <a:cubicBezTo>
                  <a:pt x="1258570" y="343893"/>
                  <a:pt x="1231900" y="126723"/>
                  <a:pt x="1318260" y="50523"/>
                </a:cubicBezTo>
                <a:cubicBezTo>
                  <a:pt x="1404620" y="-25677"/>
                  <a:pt x="1577340" y="-11707"/>
                  <a:pt x="1661160" y="65763"/>
                </a:cubicBezTo>
                <a:cubicBezTo>
                  <a:pt x="1744980" y="143233"/>
                  <a:pt x="1784350" y="381993"/>
                  <a:pt x="1821180" y="515343"/>
                </a:cubicBezTo>
                <a:cubicBezTo>
                  <a:pt x="1858010" y="648693"/>
                  <a:pt x="1850390" y="760453"/>
                  <a:pt x="1882140" y="865863"/>
                </a:cubicBezTo>
                <a:cubicBezTo>
                  <a:pt x="1913890" y="971273"/>
                  <a:pt x="1968500" y="1080493"/>
                  <a:pt x="2011680" y="1147803"/>
                </a:cubicBezTo>
                <a:cubicBezTo>
                  <a:pt x="2054860" y="1215113"/>
                  <a:pt x="2109470" y="1243053"/>
                  <a:pt x="2141220" y="1269723"/>
                </a:cubicBezTo>
                <a:cubicBezTo>
                  <a:pt x="2172970" y="1296393"/>
                  <a:pt x="2179320" y="1301473"/>
                  <a:pt x="2202180" y="1307823"/>
                </a:cubicBezTo>
                <a:cubicBezTo>
                  <a:pt x="2225040" y="1314173"/>
                  <a:pt x="2251710" y="1310998"/>
                  <a:pt x="2278380" y="1307823"/>
                </a:cubicBezTo>
              </a:path>
            </a:pathLst>
          </a:cu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正方形/長方形 83"/>
              <p:cNvSpPr/>
              <p:nvPr/>
            </p:nvSpPr>
            <p:spPr>
              <a:xfrm>
                <a:off x="1674978" y="2523136"/>
                <a:ext cx="44653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84" name="正方形/長方形 8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4978" y="2523136"/>
                <a:ext cx="446532" cy="369332"/>
              </a:xfrm>
              <a:prstGeom prst="rect">
                <a:avLst/>
              </a:prstGeom>
              <a:blipFill rotWithShape="0">
                <a:blip r:embed="rId5"/>
                <a:stretch>
                  <a:fillRect t="-6667" r="-1232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正方形/長方形 85"/>
              <p:cNvSpPr/>
              <p:nvPr/>
            </p:nvSpPr>
            <p:spPr>
              <a:xfrm>
                <a:off x="2625954" y="2523136"/>
                <a:ext cx="44653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86" name="正方形/長方形 8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5954" y="2523136"/>
                <a:ext cx="446532" cy="36933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フリーフォーム 40"/>
          <p:cNvSpPr/>
          <p:nvPr/>
        </p:nvSpPr>
        <p:spPr>
          <a:xfrm>
            <a:off x="5082159" y="854341"/>
            <a:ext cx="2034540" cy="681846"/>
          </a:xfrm>
          <a:custGeom>
            <a:avLst/>
            <a:gdLst>
              <a:gd name="connsiteX0" fmla="*/ 0 w 2278380"/>
              <a:gd name="connsiteY0" fmla="*/ 1307823 h 1311489"/>
              <a:gd name="connsiteX1" fmla="*/ 624840 w 2278380"/>
              <a:gd name="connsiteY1" fmla="*/ 1124943 h 1311489"/>
              <a:gd name="connsiteX2" fmla="*/ 1143000 w 2278380"/>
              <a:gd name="connsiteY2" fmla="*/ 522963 h 1311489"/>
              <a:gd name="connsiteX3" fmla="*/ 1318260 w 2278380"/>
              <a:gd name="connsiteY3" fmla="*/ 50523 h 1311489"/>
              <a:gd name="connsiteX4" fmla="*/ 1661160 w 2278380"/>
              <a:gd name="connsiteY4" fmla="*/ 65763 h 1311489"/>
              <a:gd name="connsiteX5" fmla="*/ 1821180 w 2278380"/>
              <a:gd name="connsiteY5" fmla="*/ 515343 h 1311489"/>
              <a:gd name="connsiteX6" fmla="*/ 1882140 w 2278380"/>
              <a:gd name="connsiteY6" fmla="*/ 865863 h 1311489"/>
              <a:gd name="connsiteX7" fmla="*/ 2011680 w 2278380"/>
              <a:gd name="connsiteY7" fmla="*/ 1147803 h 1311489"/>
              <a:gd name="connsiteX8" fmla="*/ 2141220 w 2278380"/>
              <a:gd name="connsiteY8" fmla="*/ 1269723 h 1311489"/>
              <a:gd name="connsiteX9" fmla="*/ 2202180 w 2278380"/>
              <a:gd name="connsiteY9" fmla="*/ 1307823 h 1311489"/>
              <a:gd name="connsiteX10" fmla="*/ 2278380 w 2278380"/>
              <a:gd name="connsiteY10" fmla="*/ 1307823 h 1311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278380" h="1311489">
                <a:moveTo>
                  <a:pt x="0" y="1307823"/>
                </a:moveTo>
                <a:cubicBezTo>
                  <a:pt x="217170" y="1281788"/>
                  <a:pt x="434340" y="1255753"/>
                  <a:pt x="624840" y="1124943"/>
                </a:cubicBezTo>
                <a:cubicBezTo>
                  <a:pt x="815340" y="994133"/>
                  <a:pt x="1027430" y="702033"/>
                  <a:pt x="1143000" y="522963"/>
                </a:cubicBezTo>
                <a:cubicBezTo>
                  <a:pt x="1258570" y="343893"/>
                  <a:pt x="1231900" y="126723"/>
                  <a:pt x="1318260" y="50523"/>
                </a:cubicBezTo>
                <a:cubicBezTo>
                  <a:pt x="1404620" y="-25677"/>
                  <a:pt x="1577340" y="-11707"/>
                  <a:pt x="1661160" y="65763"/>
                </a:cubicBezTo>
                <a:cubicBezTo>
                  <a:pt x="1744980" y="143233"/>
                  <a:pt x="1784350" y="381993"/>
                  <a:pt x="1821180" y="515343"/>
                </a:cubicBezTo>
                <a:cubicBezTo>
                  <a:pt x="1858010" y="648693"/>
                  <a:pt x="1850390" y="760453"/>
                  <a:pt x="1882140" y="865863"/>
                </a:cubicBezTo>
                <a:cubicBezTo>
                  <a:pt x="1913890" y="971273"/>
                  <a:pt x="1968500" y="1080493"/>
                  <a:pt x="2011680" y="1147803"/>
                </a:cubicBezTo>
                <a:cubicBezTo>
                  <a:pt x="2054860" y="1215113"/>
                  <a:pt x="2109470" y="1243053"/>
                  <a:pt x="2141220" y="1269723"/>
                </a:cubicBezTo>
                <a:cubicBezTo>
                  <a:pt x="2172970" y="1296393"/>
                  <a:pt x="2179320" y="1301473"/>
                  <a:pt x="2202180" y="1307823"/>
                </a:cubicBezTo>
                <a:cubicBezTo>
                  <a:pt x="2225040" y="1314173"/>
                  <a:pt x="2251710" y="1310998"/>
                  <a:pt x="2278380" y="1307823"/>
                </a:cubicBezTo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正方形/長方形 42"/>
              <p:cNvSpPr/>
              <p:nvPr/>
            </p:nvSpPr>
            <p:spPr>
              <a:xfrm>
                <a:off x="5863910" y="1550511"/>
                <a:ext cx="1056955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  <m:acc>
                            <m:accPr>
                              <m:chr m:val="̂"/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acc>
                            <m:accPr>
                              <m:chr m:val="̂"/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acc>
                        </m:e>
                        <m:sub>
                          <m: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altLang="ja-JP" dirty="0" smtClean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3" name="正方形/長方形 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3910" y="1550511"/>
                <a:ext cx="1056955" cy="369332"/>
              </a:xfrm>
              <a:prstGeom prst="rect">
                <a:avLst/>
              </a:prstGeom>
              <a:blipFill rotWithShape="0">
                <a:blip r:embed="rId7"/>
                <a:stretch>
                  <a:fillRect t="-6557" r="-1329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右矢印 1"/>
          <p:cNvSpPr/>
          <p:nvPr/>
        </p:nvSpPr>
        <p:spPr>
          <a:xfrm>
            <a:off x="6465380" y="1070191"/>
            <a:ext cx="1548000" cy="144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323668" y="578533"/>
            <a:ext cx="18337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400" dirty="0" smtClean="0"/>
              <a:t>イノベーションベクトル</a:t>
            </a:r>
            <a:endParaRPr kumimoji="1" lang="ja-JP" altLang="en-US" sz="1400" dirty="0"/>
          </a:p>
        </p:txBody>
      </p:sp>
      <p:sp>
        <p:nvSpPr>
          <p:cNvPr id="45" name="右矢印 44"/>
          <p:cNvSpPr/>
          <p:nvPr/>
        </p:nvSpPr>
        <p:spPr>
          <a:xfrm>
            <a:off x="1904932" y="1571300"/>
            <a:ext cx="1517387" cy="144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テキスト ボックス 45"/>
              <p:cNvSpPr txBox="1"/>
              <p:nvPr/>
            </p:nvSpPr>
            <p:spPr>
              <a:xfrm>
                <a:off x="1348655" y="4431803"/>
                <a:ext cx="17649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ja-JP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altLang="ja-JP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acc>
                        </m:e>
                        <m:sub>
                          <m: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ja-JP" altLang="en-US" dirty="0"/>
              </a:p>
            </p:txBody>
          </p:sp>
        </mc:Choice>
        <mc:Fallback xmlns="">
          <p:sp>
            <p:nvSpPr>
              <p:cNvPr id="46" name="テキスト ボックス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8655" y="4431803"/>
                <a:ext cx="1764970" cy="276999"/>
              </a:xfrm>
              <a:prstGeom prst="rect">
                <a:avLst/>
              </a:prstGeom>
              <a:blipFill rotWithShape="0">
                <a:blip r:embed="rId8"/>
                <a:stretch>
                  <a:fillRect l="-690" t="-24444" r="-7931" b="-3555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フリーフォーム 46"/>
          <p:cNvSpPr/>
          <p:nvPr/>
        </p:nvSpPr>
        <p:spPr>
          <a:xfrm>
            <a:off x="9709263" y="3528449"/>
            <a:ext cx="1392690" cy="1255849"/>
          </a:xfrm>
          <a:custGeom>
            <a:avLst/>
            <a:gdLst>
              <a:gd name="connsiteX0" fmla="*/ 0 w 2278380"/>
              <a:gd name="connsiteY0" fmla="*/ 1307823 h 1311489"/>
              <a:gd name="connsiteX1" fmla="*/ 624840 w 2278380"/>
              <a:gd name="connsiteY1" fmla="*/ 1124943 h 1311489"/>
              <a:gd name="connsiteX2" fmla="*/ 1143000 w 2278380"/>
              <a:gd name="connsiteY2" fmla="*/ 522963 h 1311489"/>
              <a:gd name="connsiteX3" fmla="*/ 1318260 w 2278380"/>
              <a:gd name="connsiteY3" fmla="*/ 50523 h 1311489"/>
              <a:gd name="connsiteX4" fmla="*/ 1661160 w 2278380"/>
              <a:gd name="connsiteY4" fmla="*/ 65763 h 1311489"/>
              <a:gd name="connsiteX5" fmla="*/ 1821180 w 2278380"/>
              <a:gd name="connsiteY5" fmla="*/ 515343 h 1311489"/>
              <a:gd name="connsiteX6" fmla="*/ 1882140 w 2278380"/>
              <a:gd name="connsiteY6" fmla="*/ 865863 h 1311489"/>
              <a:gd name="connsiteX7" fmla="*/ 2011680 w 2278380"/>
              <a:gd name="connsiteY7" fmla="*/ 1147803 h 1311489"/>
              <a:gd name="connsiteX8" fmla="*/ 2141220 w 2278380"/>
              <a:gd name="connsiteY8" fmla="*/ 1269723 h 1311489"/>
              <a:gd name="connsiteX9" fmla="*/ 2202180 w 2278380"/>
              <a:gd name="connsiteY9" fmla="*/ 1307823 h 1311489"/>
              <a:gd name="connsiteX10" fmla="*/ 2278380 w 2278380"/>
              <a:gd name="connsiteY10" fmla="*/ 1307823 h 1311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278380" h="1311489">
                <a:moveTo>
                  <a:pt x="0" y="1307823"/>
                </a:moveTo>
                <a:cubicBezTo>
                  <a:pt x="217170" y="1281788"/>
                  <a:pt x="434340" y="1255753"/>
                  <a:pt x="624840" y="1124943"/>
                </a:cubicBezTo>
                <a:cubicBezTo>
                  <a:pt x="815340" y="994133"/>
                  <a:pt x="1027430" y="702033"/>
                  <a:pt x="1143000" y="522963"/>
                </a:cubicBezTo>
                <a:cubicBezTo>
                  <a:pt x="1258570" y="343893"/>
                  <a:pt x="1231900" y="126723"/>
                  <a:pt x="1318260" y="50523"/>
                </a:cubicBezTo>
                <a:cubicBezTo>
                  <a:pt x="1404620" y="-25677"/>
                  <a:pt x="1577340" y="-11707"/>
                  <a:pt x="1661160" y="65763"/>
                </a:cubicBezTo>
                <a:cubicBezTo>
                  <a:pt x="1744980" y="143233"/>
                  <a:pt x="1784350" y="381993"/>
                  <a:pt x="1821180" y="515343"/>
                </a:cubicBezTo>
                <a:cubicBezTo>
                  <a:pt x="1858010" y="648693"/>
                  <a:pt x="1850390" y="760453"/>
                  <a:pt x="1882140" y="865863"/>
                </a:cubicBezTo>
                <a:cubicBezTo>
                  <a:pt x="1913890" y="971273"/>
                  <a:pt x="1968500" y="1080493"/>
                  <a:pt x="2011680" y="1147803"/>
                </a:cubicBezTo>
                <a:cubicBezTo>
                  <a:pt x="2054860" y="1215113"/>
                  <a:pt x="2109470" y="1243053"/>
                  <a:pt x="2141220" y="1269723"/>
                </a:cubicBezTo>
                <a:cubicBezTo>
                  <a:pt x="2172970" y="1296393"/>
                  <a:pt x="2179320" y="1301473"/>
                  <a:pt x="2202180" y="1307823"/>
                </a:cubicBezTo>
                <a:cubicBezTo>
                  <a:pt x="2225040" y="1314173"/>
                  <a:pt x="2251710" y="1310998"/>
                  <a:pt x="2278380" y="1307823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8" name="直線矢印コネクタ 47"/>
          <p:cNvCxnSpPr/>
          <p:nvPr/>
        </p:nvCxnSpPr>
        <p:spPr>
          <a:xfrm>
            <a:off x="7588998" y="4784300"/>
            <a:ext cx="381762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フリーフォーム 48"/>
          <p:cNvSpPr/>
          <p:nvPr/>
        </p:nvSpPr>
        <p:spPr>
          <a:xfrm>
            <a:off x="7680438" y="4090880"/>
            <a:ext cx="2034540" cy="681846"/>
          </a:xfrm>
          <a:custGeom>
            <a:avLst/>
            <a:gdLst>
              <a:gd name="connsiteX0" fmla="*/ 0 w 2278380"/>
              <a:gd name="connsiteY0" fmla="*/ 1307823 h 1311489"/>
              <a:gd name="connsiteX1" fmla="*/ 624840 w 2278380"/>
              <a:gd name="connsiteY1" fmla="*/ 1124943 h 1311489"/>
              <a:gd name="connsiteX2" fmla="*/ 1143000 w 2278380"/>
              <a:gd name="connsiteY2" fmla="*/ 522963 h 1311489"/>
              <a:gd name="connsiteX3" fmla="*/ 1318260 w 2278380"/>
              <a:gd name="connsiteY3" fmla="*/ 50523 h 1311489"/>
              <a:gd name="connsiteX4" fmla="*/ 1661160 w 2278380"/>
              <a:gd name="connsiteY4" fmla="*/ 65763 h 1311489"/>
              <a:gd name="connsiteX5" fmla="*/ 1821180 w 2278380"/>
              <a:gd name="connsiteY5" fmla="*/ 515343 h 1311489"/>
              <a:gd name="connsiteX6" fmla="*/ 1882140 w 2278380"/>
              <a:gd name="connsiteY6" fmla="*/ 865863 h 1311489"/>
              <a:gd name="connsiteX7" fmla="*/ 2011680 w 2278380"/>
              <a:gd name="connsiteY7" fmla="*/ 1147803 h 1311489"/>
              <a:gd name="connsiteX8" fmla="*/ 2141220 w 2278380"/>
              <a:gd name="connsiteY8" fmla="*/ 1269723 h 1311489"/>
              <a:gd name="connsiteX9" fmla="*/ 2202180 w 2278380"/>
              <a:gd name="connsiteY9" fmla="*/ 1307823 h 1311489"/>
              <a:gd name="connsiteX10" fmla="*/ 2278380 w 2278380"/>
              <a:gd name="connsiteY10" fmla="*/ 1307823 h 1311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278380" h="1311489">
                <a:moveTo>
                  <a:pt x="0" y="1307823"/>
                </a:moveTo>
                <a:cubicBezTo>
                  <a:pt x="217170" y="1281788"/>
                  <a:pt x="434340" y="1255753"/>
                  <a:pt x="624840" y="1124943"/>
                </a:cubicBezTo>
                <a:cubicBezTo>
                  <a:pt x="815340" y="994133"/>
                  <a:pt x="1027430" y="702033"/>
                  <a:pt x="1143000" y="522963"/>
                </a:cubicBezTo>
                <a:cubicBezTo>
                  <a:pt x="1258570" y="343893"/>
                  <a:pt x="1231900" y="126723"/>
                  <a:pt x="1318260" y="50523"/>
                </a:cubicBezTo>
                <a:cubicBezTo>
                  <a:pt x="1404620" y="-25677"/>
                  <a:pt x="1577340" y="-11707"/>
                  <a:pt x="1661160" y="65763"/>
                </a:cubicBezTo>
                <a:cubicBezTo>
                  <a:pt x="1744980" y="143233"/>
                  <a:pt x="1784350" y="381993"/>
                  <a:pt x="1821180" y="515343"/>
                </a:cubicBezTo>
                <a:cubicBezTo>
                  <a:pt x="1858010" y="648693"/>
                  <a:pt x="1850390" y="760453"/>
                  <a:pt x="1882140" y="865863"/>
                </a:cubicBezTo>
                <a:cubicBezTo>
                  <a:pt x="1913890" y="971273"/>
                  <a:pt x="1968500" y="1080493"/>
                  <a:pt x="2011680" y="1147803"/>
                </a:cubicBezTo>
                <a:cubicBezTo>
                  <a:pt x="2054860" y="1215113"/>
                  <a:pt x="2109470" y="1243053"/>
                  <a:pt x="2141220" y="1269723"/>
                </a:cubicBezTo>
                <a:cubicBezTo>
                  <a:pt x="2172970" y="1296393"/>
                  <a:pt x="2179320" y="1301473"/>
                  <a:pt x="2202180" y="1307823"/>
                </a:cubicBezTo>
                <a:cubicBezTo>
                  <a:pt x="2225040" y="1314173"/>
                  <a:pt x="2251710" y="1310998"/>
                  <a:pt x="2278380" y="1307823"/>
                </a:cubicBezTo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フリーフォーム 49"/>
          <p:cNvSpPr/>
          <p:nvPr/>
        </p:nvSpPr>
        <p:spPr>
          <a:xfrm>
            <a:off x="8773908" y="3769006"/>
            <a:ext cx="1844040" cy="1015293"/>
          </a:xfrm>
          <a:custGeom>
            <a:avLst/>
            <a:gdLst>
              <a:gd name="connsiteX0" fmla="*/ 0 w 2278380"/>
              <a:gd name="connsiteY0" fmla="*/ 1307823 h 1311489"/>
              <a:gd name="connsiteX1" fmla="*/ 624840 w 2278380"/>
              <a:gd name="connsiteY1" fmla="*/ 1124943 h 1311489"/>
              <a:gd name="connsiteX2" fmla="*/ 1143000 w 2278380"/>
              <a:gd name="connsiteY2" fmla="*/ 522963 h 1311489"/>
              <a:gd name="connsiteX3" fmla="*/ 1318260 w 2278380"/>
              <a:gd name="connsiteY3" fmla="*/ 50523 h 1311489"/>
              <a:gd name="connsiteX4" fmla="*/ 1661160 w 2278380"/>
              <a:gd name="connsiteY4" fmla="*/ 65763 h 1311489"/>
              <a:gd name="connsiteX5" fmla="*/ 1821180 w 2278380"/>
              <a:gd name="connsiteY5" fmla="*/ 515343 h 1311489"/>
              <a:gd name="connsiteX6" fmla="*/ 1882140 w 2278380"/>
              <a:gd name="connsiteY6" fmla="*/ 865863 h 1311489"/>
              <a:gd name="connsiteX7" fmla="*/ 2011680 w 2278380"/>
              <a:gd name="connsiteY7" fmla="*/ 1147803 h 1311489"/>
              <a:gd name="connsiteX8" fmla="*/ 2141220 w 2278380"/>
              <a:gd name="connsiteY8" fmla="*/ 1269723 h 1311489"/>
              <a:gd name="connsiteX9" fmla="*/ 2202180 w 2278380"/>
              <a:gd name="connsiteY9" fmla="*/ 1307823 h 1311489"/>
              <a:gd name="connsiteX10" fmla="*/ 2278380 w 2278380"/>
              <a:gd name="connsiteY10" fmla="*/ 1307823 h 1311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278380" h="1311489">
                <a:moveTo>
                  <a:pt x="0" y="1307823"/>
                </a:moveTo>
                <a:cubicBezTo>
                  <a:pt x="217170" y="1281788"/>
                  <a:pt x="434340" y="1255753"/>
                  <a:pt x="624840" y="1124943"/>
                </a:cubicBezTo>
                <a:cubicBezTo>
                  <a:pt x="815340" y="994133"/>
                  <a:pt x="1027430" y="702033"/>
                  <a:pt x="1143000" y="522963"/>
                </a:cubicBezTo>
                <a:cubicBezTo>
                  <a:pt x="1258570" y="343893"/>
                  <a:pt x="1231900" y="126723"/>
                  <a:pt x="1318260" y="50523"/>
                </a:cubicBezTo>
                <a:cubicBezTo>
                  <a:pt x="1404620" y="-25677"/>
                  <a:pt x="1577340" y="-11707"/>
                  <a:pt x="1661160" y="65763"/>
                </a:cubicBezTo>
                <a:cubicBezTo>
                  <a:pt x="1744980" y="143233"/>
                  <a:pt x="1784350" y="381993"/>
                  <a:pt x="1821180" y="515343"/>
                </a:cubicBezTo>
                <a:cubicBezTo>
                  <a:pt x="1858010" y="648693"/>
                  <a:pt x="1850390" y="760453"/>
                  <a:pt x="1882140" y="865863"/>
                </a:cubicBezTo>
                <a:cubicBezTo>
                  <a:pt x="1913890" y="971273"/>
                  <a:pt x="1968500" y="1080493"/>
                  <a:pt x="2011680" y="1147803"/>
                </a:cubicBezTo>
                <a:cubicBezTo>
                  <a:pt x="2054860" y="1215113"/>
                  <a:pt x="2109470" y="1243053"/>
                  <a:pt x="2141220" y="1269723"/>
                </a:cubicBezTo>
                <a:cubicBezTo>
                  <a:pt x="2172970" y="1296393"/>
                  <a:pt x="2179320" y="1301473"/>
                  <a:pt x="2202180" y="1307823"/>
                </a:cubicBezTo>
                <a:cubicBezTo>
                  <a:pt x="2225040" y="1314173"/>
                  <a:pt x="2251710" y="1310998"/>
                  <a:pt x="2278380" y="1307823"/>
                </a:cubicBezTo>
              </a:path>
            </a:pathLst>
          </a:cu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正方形/長方形 50"/>
              <p:cNvSpPr/>
              <p:nvPr/>
            </p:nvSpPr>
            <p:spPr>
              <a:xfrm>
                <a:off x="8801340" y="4745315"/>
                <a:ext cx="44653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51" name="正方形/長方形 5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1340" y="4745315"/>
                <a:ext cx="446532" cy="369332"/>
              </a:xfrm>
              <a:prstGeom prst="rect">
                <a:avLst/>
              </a:prstGeom>
              <a:blipFill rotWithShape="0">
                <a:blip r:embed="rId9"/>
                <a:stretch>
                  <a:fillRect t="-6557" r="-1232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正方形/長方形 51"/>
              <p:cNvSpPr/>
              <p:nvPr/>
            </p:nvSpPr>
            <p:spPr>
              <a:xfrm>
                <a:off x="10405013" y="4784298"/>
                <a:ext cx="635174" cy="4088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type m:val="skw"/>
                          <m:ctrlPr>
                            <a:rPr lang="en-US" altLang="ja-JP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r>
                            <a:rPr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den>
                      </m:f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52" name="正方形/長方形 5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05013" y="4784298"/>
                <a:ext cx="635174" cy="408894"/>
              </a:xfrm>
              <a:prstGeom prst="rect">
                <a:avLst/>
              </a:prstGeom>
              <a:blipFill rotWithShape="0">
                <a:blip r:embed="rId10"/>
                <a:stretch>
                  <a:fillRect l="-36538" t="-140299" r="-100962" b="-21044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正方形/長方形 52"/>
              <p:cNvSpPr/>
              <p:nvPr/>
            </p:nvSpPr>
            <p:spPr>
              <a:xfrm>
                <a:off x="9752316" y="4745315"/>
                <a:ext cx="44653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53" name="正方形/長方形 5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52316" y="4745315"/>
                <a:ext cx="446532" cy="369332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直線矢印コネクタ 53"/>
          <p:cNvCxnSpPr/>
          <p:nvPr/>
        </p:nvCxnSpPr>
        <p:spPr>
          <a:xfrm>
            <a:off x="7577479" y="6420480"/>
            <a:ext cx="381762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コネクタ 54"/>
          <p:cNvCxnSpPr/>
          <p:nvPr/>
        </p:nvCxnSpPr>
        <p:spPr>
          <a:xfrm>
            <a:off x="10290199" y="5094600"/>
            <a:ext cx="0" cy="132402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コネクタ 55"/>
          <p:cNvCxnSpPr/>
          <p:nvPr/>
        </p:nvCxnSpPr>
        <p:spPr>
          <a:xfrm>
            <a:off x="9901579" y="5414640"/>
            <a:ext cx="0" cy="100800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コネクタ 56"/>
          <p:cNvCxnSpPr/>
          <p:nvPr/>
        </p:nvCxnSpPr>
        <p:spPr>
          <a:xfrm>
            <a:off x="8964319" y="5734680"/>
            <a:ext cx="0" cy="68400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正方形/長方形 57"/>
              <p:cNvSpPr/>
              <p:nvPr/>
            </p:nvSpPr>
            <p:spPr>
              <a:xfrm>
                <a:off x="8741053" y="6456712"/>
                <a:ext cx="44653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58" name="正方形/長方形 5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1053" y="6456712"/>
                <a:ext cx="446532" cy="369332"/>
              </a:xfrm>
              <a:prstGeom prst="rect">
                <a:avLst/>
              </a:prstGeom>
              <a:blipFill rotWithShape="0">
                <a:blip r:embed="rId12"/>
                <a:stretch>
                  <a:fillRect t="-6557" r="-1232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正方形/長方形 58"/>
              <p:cNvSpPr/>
              <p:nvPr/>
            </p:nvSpPr>
            <p:spPr>
              <a:xfrm>
                <a:off x="10074242" y="6449106"/>
                <a:ext cx="635174" cy="4088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type m:val="skw"/>
                          <m:ctrlP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den>
                      </m:f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59" name="正方形/長方形 5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74242" y="6449106"/>
                <a:ext cx="635174" cy="408894"/>
              </a:xfrm>
              <a:prstGeom prst="rect">
                <a:avLst/>
              </a:prstGeom>
              <a:blipFill rotWithShape="0">
                <a:blip r:embed="rId13"/>
                <a:stretch>
                  <a:fillRect l="-36538" t="-140299" r="-100962" b="-21044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正方形/長方形 59"/>
              <p:cNvSpPr/>
              <p:nvPr/>
            </p:nvSpPr>
            <p:spPr>
              <a:xfrm>
                <a:off x="9692029" y="6449092"/>
                <a:ext cx="44653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60" name="正方形/長方形 5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92029" y="6449092"/>
                <a:ext cx="446532" cy="369332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テキスト ボックス 60"/>
              <p:cNvSpPr txBox="1"/>
              <p:nvPr/>
            </p:nvSpPr>
            <p:spPr>
              <a:xfrm>
                <a:off x="10551859" y="5794525"/>
                <a:ext cx="633122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ja-JP" sz="1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ja-JP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type m:val="lin"/>
                                  <m:ctrlPr>
                                    <a:rPr lang="en-US" altLang="ja-JP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altLang="ja-JP" sz="1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ja-JP" altLang="en-US" sz="1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altLang="ja-JP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𝑧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altLang="ja-JP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altLang="ja-JP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kumimoji="1" lang="ja-JP" altLang="en-US" sz="14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61" name="テキスト ボックス 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1859" y="5794525"/>
                <a:ext cx="633122" cy="215444"/>
              </a:xfrm>
              <a:prstGeom prst="rect">
                <a:avLst/>
              </a:prstGeom>
              <a:blipFill rotWithShape="0">
                <a:blip r:embed="rId15"/>
                <a:stretch>
                  <a:fillRect l="-6731" t="-157143" r="-44231" b="-24571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3" name="直線矢印コネクタ 62"/>
          <p:cNvCxnSpPr/>
          <p:nvPr/>
        </p:nvCxnSpPr>
        <p:spPr>
          <a:xfrm>
            <a:off x="8964319" y="6311319"/>
            <a:ext cx="937260" cy="0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矢印コネクタ 63"/>
          <p:cNvCxnSpPr/>
          <p:nvPr/>
        </p:nvCxnSpPr>
        <p:spPr>
          <a:xfrm>
            <a:off x="9901579" y="6316458"/>
            <a:ext cx="396000" cy="0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フリーフォーム 64"/>
          <p:cNvSpPr/>
          <p:nvPr/>
        </p:nvSpPr>
        <p:spPr>
          <a:xfrm>
            <a:off x="10122559" y="6053820"/>
            <a:ext cx="617356" cy="259980"/>
          </a:xfrm>
          <a:custGeom>
            <a:avLst/>
            <a:gdLst>
              <a:gd name="connsiteX0" fmla="*/ 617220 w 617356"/>
              <a:gd name="connsiteY0" fmla="*/ 0 h 213360"/>
              <a:gd name="connsiteX1" fmla="*/ 563880 w 617356"/>
              <a:gd name="connsiteY1" fmla="*/ 68580 h 213360"/>
              <a:gd name="connsiteX2" fmla="*/ 289560 w 617356"/>
              <a:gd name="connsiteY2" fmla="*/ 60960 h 213360"/>
              <a:gd name="connsiteX3" fmla="*/ 121920 w 617356"/>
              <a:gd name="connsiteY3" fmla="*/ 45720 h 213360"/>
              <a:gd name="connsiteX4" fmla="*/ 0 w 617356"/>
              <a:gd name="connsiteY4" fmla="*/ 213360 h 213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7356" h="213360">
                <a:moveTo>
                  <a:pt x="617220" y="0"/>
                </a:moveTo>
                <a:cubicBezTo>
                  <a:pt x="617855" y="29210"/>
                  <a:pt x="618490" y="58420"/>
                  <a:pt x="563880" y="68580"/>
                </a:cubicBezTo>
                <a:cubicBezTo>
                  <a:pt x="509270" y="78740"/>
                  <a:pt x="363220" y="64770"/>
                  <a:pt x="289560" y="60960"/>
                </a:cubicBezTo>
                <a:cubicBezTo>
                  <a:pt x="215900" y="57150"/>
                  <a:pt x="170180" y="20320"/>
                  <a:pt x="121920" y="45720"/>
                </a:cubicBezTo>
                <a:cubicBezTo>
                  <a:pt x="73660" y="71120"/>
                  <a:pt x="36830" y="142240"/>
                  <a:pt x="0" y="213360"/>
                </a:cubicBezTo>
              </a:path>
            </a:pathLst>
          </a:cu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6" name="円/楕円 65"/>
          <p:cNvSpPr/>
          <p:nvPr/>
        </p:nvSpPr>
        <p:spPr>
          <a:xfrm>
            <a:off x="9187002" y="5980971"/>
            <a:ext cx="485842" cy="309970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7" name="円/楕円 66"/>
          <p:cNvSpPr/>
          <p:nvPr/>
        </p:nvSpPr>
        <p:spPr>
          <a:xfrm>
            <a:off x="10381550" y="5738711"/>
            <a:ext cx="906869" cy="324296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正方形/長方形 3"/>
              <p:cNvSpPr/>
              <p:nvPr/>
            </p:nvSpPr>
            <p:spPr>
              <a:xfrm>
                <a:off x="9228350" y="5967311"/>
                <a:ext cx="423834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ja-JP" sz="1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ja-JP" alt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ja-JP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  <m:sup>
                          <m:r>
                            <a:rPr lang="en-US" altLang="ja-JP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ja-JP" altLang="en-US" sz="1400" dirty="0"/>
              </a:p>
            </p:txBody>
          </p:sp>
        </mc:Choice>
        <mc:Fallback xmlns="">
          <p:sp>
            <p:nvSpPr>
              <p:cNvPr id="4" name="正方形/長方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8350" y="5967311"/>
                <a:ext cx="423834" cy="307777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テキスト ボックス 67"/>
          <p:cNvSpPr txBox="1"/>
          <p:nvPr/>
        </p:nvSpPr>
        <p:spPr>
          <a:xfrm>
            <a:off x="3948308" y="954817"/>
            <a:ext cx="19148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400" dirty="0" smtClean="0">
                <a:solidFill>
                  <a:schemeClr val="accent5"/>
                </a:solidFill>
              </a:rPr>
              <a:t>イノベーションベクトル</a:t>
            </a:r>
            <a:endParaRPr lang="en-US" altLang="ja-JP" sz="1400" dirty="0" smtClean="0">
              <a:solidFill>
                <a:schemeClr val="accent5"/>
              </a:solidFill>
            </a:endParaRPr>
          </a:p>
          <a:p>
            <a:r>
              <a:rPr lang="ja-JP" altLang="en-US" sz="1400" dirty="0">
                <a:solidFill>
                  <a:schemeClr val="accent5"/>
                </a:solidFill>
              </a:rPr>
              <a:t>を</a:t>
            </a:r>
            <a:r>
              <a:rPr lang="ja-JP" altLang="en-US" sz="1400" dirty="0" smtClean="0">
                <a:solidFill>
                  <a:schemeClr val="accent5"/>
                </a:solidFill>
              </a:rPr>
              <a:t>状態空間へ写像</a:t>
            </a:r>
            <a:endParaRPr lang="en-US" altLang="ja-JP" sz="1400" dirty="0" smtClean="0">
              <a:solidFill>
                <a:schemeClr val="accent5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テキスト ボックス 5"/>
              <p:cNvSpPr txBox="1"/>
              <p:nvPr/>
            </p:nvSpPr>
            <p:spPr>
              <a:xfrm>
                <a:off x="3190197" y="1685052"/>
                <a:ext cx="1683885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ja-JP" altLang="en-US" sz="1400" dirty="0">
                    <a:solidFill>
                      <a:schemeClr val="accent2"/>
                    </a:solidFill>
                  </a:rPr>
                  <a:t>予測と観測内分点</a:t>
                </a:r>
                <a:r>
                  <a:rPr lang="ja-JP" altLang="en-US" sz="1400" dirty="0" smtClean="0">
                    <a:solidFill>
                      <a:schemeClr val="accent2"/>
                    </a:solidFill>
                  </a:rPr>
                  <a:t>を</a:t>
                </a:r>
                <a:r>
                  <a:rPr lang="ja-JP" altLang="en-US" sz="1400" dirty="0">
                    <a:solidFill>
                      <a:schemeClr val="accent2"/>
                    </a:solidFill>
                  </a:rPr>
                  <a:t>算出</a:t>
                </a:r>
              </a:p>
              <a:p>
                <a14:m>
                  <m:oMath xmlns:m="http://schemas.openxmlformats.org/officeDocument/2006/math">
                    <m:r>
                      <a:rPr lang="en-US" altLang="ja-JP" sz="140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altLang="ja-JP" sz="1400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kumimoji="1" lang="ja-JP" altLang="en-US" sz="1400" dirty="0" smtClean="0">
                    <a:solidFill>
                      <a:schemeClr val="accent2"/>
                    </a:solidFill>
                  </a:rPr>
                  <a:t>倍</a:t>
                </a:r>
                <a:endParaRPr kumimoji="1" lang="ja-JP" altLang="en-US" sz="14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6" name="テキスト ボックス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0197" y="1685052"/>
                <a:ext cx="1683885" cy="738664"/>
              </a:xfrm>
              <a:prstGeom prst="rect">
                <a:avLst/>
              </a:prstGeom>
              <a:blipFill rotWithShape="0">
                <a:blip r:embed="rId17"/>
                <a:stretch>
                  <a:fillRect l="-1083" t="-820" b="-573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右矢印 68"/>
          <p:cNvSpPr/>
          <p:nvPr/>
        </p:nvSpPr>
        <p:spPr>
          <a:xfrm>
            <a:off x="1904932" y="2089794"/>
            <a:ext cx="900000" cy="14400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9" name="直線コネクタ 8"/>
          <p:cNvCxnSpPr>
            <a:stCxn id="45" idx="1"/>
            <a:endCxn id="69" idx="1"/>
          </p:cNvCxnSpPr>
          <p:nvPr/>
        </p:nvCxnSpPr>
        <p:spPr>
          <a:xfrm>
            <a:off x="1904932" y="1643300"/>
            <a:ext cx="0" cy="518494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コネクタ 11"/>
          <p:cNvCxnSpPr>
            <a:stCxn id="45" idx="3"/>
            <a:endCxn id="69" idx="3"/>
          </p:cNvCxnSpPr>
          <p:nvPr/>
        </p:nvCxnSpPr>
        <p:spPr>
          <a:xfrm flipH="1">
            <a:off x="2804932" y="1643300"/>
            <a:ext cx="617387" cy="518494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線矢印コネクタ 69"/>
          <p:cNvCxnSpPr/>
          <p:nvPr/>
        </p:nvCxnSpPr>
        <p:spPr>
          <a:xfrm>
            <a:off x="5244282" y="4004400"/>
            <a:ext cx="381762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フリーフォーム 70"/>
          <p:cNvSpPr/>
          <p:nvPr/>
        </p:nvSpPr>
        <p:spPr>
          <a:xfrm>
            <a:off x="7435032" y="2648040"/>
            <a:ext cx="979170" cy="1356360"/>
          </a:xfrm>
          <a:custGeom>
            <a:avLst/>
            <a:gdLst>
              <a:gd name="connsiteX0" fmla="*/ 0 w 2278380"/>
              <a:gd name="connsiteY0" fmla="*/ 1307823 h 1311489"/>
              <a:gd name="connsiteX1" fmla="*/ 624840 w 2278380"/>
              <a:gd name="connsiteY1" fmla="*/ 1124943 h 1311489"/>
              <a:gd name="connsiteX2" fmla="*/ 1143000 w 2278380"/>
              <a:gd name="connsiteY2" fmla="*/ 522963 h 1311489"/>
              <a:gd name="connsiteX3" fmla="*/ 1318260 w 2278380"/>
              <a:gd name="connsiteY3" fmla="*/ 50523 h 1311489"/>
              <a:gd name="connsiteX4" fmla="*/ 1661160 w 2278380"/>
              <a:gd name="connsiteY4" fmla="*/ 65763 h 1311489"/>
              <a:gd name="connsiteX5" fmla="*/ 1821180 w 2278380"/>
              <a:gd name="connsiteY5" fmla="*/ 515343 h 1311489"/>
              <a:gd name="connsiteX6" fmla="*/ 1882140 w 2278380"/>
              <a:gd name="connsiteY6" fmla="*/ 865863 h 1311489"/>
              <a:gd name="connsiteX7" fmla="*/ 2011680 w 2278380"/>
              <a:gd name="connsiteY7" fmla="*/ 1147803 h 1311489"/>
              <a:gd name="connsiteX8" fmla="*/ 2141220 w 2278380"/>
              <a:gd name="connsiteY8" fmla="*/ 1269723 h 1311489"/>
              <a:gd name="connsiteX9" fmla="*/ 2202180 w 2278380"/>
              <a:gd name="connsiteY9" fmla="*/ 1307823 h 1311489"/>
              <a:gd name="connsiteX10" fmla="*/ 2278380 w 2278380"/>
              <a:gd name="connsiteY10" fmla="*/ 1307823 h 1311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278380" h="1311489">
                <a:moveTo>
                  <a:pt x="0" y="1307823"/>
                </a:moveTo>
                <a:cubicBezTo>
                  <a:pt x="217170" y="1281788"/>
                  <a:pt x="434340" y="1255753"/>
                  <a:pt x="624840" y="1124943"/>
                </a:cubicBezTo>
                <a:cubicBezTo>
                  <a:pt x="815340" y="994133"/>
                  <a:pt x="1027430" y="702033"/>
                  <a:pt x="1143000" y="522963"/>
                </a:cubicBezTo>
                <a:cubicBezTo>
                  <a:pt x="1258570" y="343893"/>
                  <a:pt x="1231900" y="126723"/>
                  <a:pt x="1318260" y="50523"/>
                </a:cubicBezTo>
                <a:cubicBezTo>
                  <a:pt x="1404620" y="-25677"/>
                  <a:pt x="1577340" y="-11707"/>
                  <a:pt x="1661160" y="65763"/>
                </a:cubicBezTo>
                <a:cubicBezTo>
                  <a:pt x="1744980" y="143233"/>
                  <a:pt x="1784350" y="381993"/>
                  <a:pt x="1821180" y="515343"/>
                </a:cubicBezTo>
                <a:cubicBezTo>
                  <a:pt x="1858010" y="648693"/>
                  <a:pt x="1850390" y="760453"/>
                  <a:pt x="1882140" y="865863"/>
                </a:cubicBezTo>
                <a:cubicBezTo>
                  <a:pt x="1913890" y="971273"/>
                  <a:pt x="1968500" y="1080493"/>
                  <a:pt x="2011680" y="1147803"/>
                </a:cubicBezTo>
                <a:cubicBezTo>
                  <a:pt x="2054860" y="1215113"/>
                  <a:pt x="2109470" y="1243053"/>
                  <a:pt x="2141220" y="1269723"/>
                </a:cubicBezTo>
                <a:cubicBezTo>
                  <a:pt x="2172970" y="1296393"/>
                  <a:pt x="2179320" y="1301473"/>
                  <a:pt x="2202180" y="1307823"/>
                </a:cubicBezTo>
                <a:cubicBezTo>
                  <a:pt x="2225040" y="1314173"/>
                  <a:pt x="2251710" y="1310998"/>
                  <a:pt x="2278380" y="1307823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正方形/長方形 71"/>
              <p:cNvSpPr/>
              <p:nvPr/>
            </p:nvSpPr>
            <p:spPr>
              <a:xfrm>
                <a:off x="7863259" y="4020416"/>
                <a:ext cx="43191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72" name="正方形/長方形 7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3259" y="4020416"/>
                <a:ext cx="431913" cy="369332"/>
              </a:xfrm>
              <a:prstGeom prst="rect">
                <a:avLst/>
              </a:prstGeom>
              <a:blipFill rotWithShape="0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フリーフォーム 72"/>
          <p:cNvSpPr/>
          <p:nvPr/>
        </p:nvSpPr>
        <p:spPr>
          <a:xfrm>
            <a:off x="5047686" y="3304262"/>
            <a:ext cx="2034540" cy="681846"/>
          </a:xfrm>
          <a:custGeom>
            <a:avLst/>
            <a:gdLst>
              <a:gd name="connsiteX0" fmla="*/ 0 w 2278380"/>
              <a:gd name="connsiteY0" fmla="*/ 1307823 h 1311489"/>
              <a:gd name="connsiteX1" fmla="*/ 624840 w 2278380"/>
              <a:gd name="connsiteY1" fmla="*/ 1124943 h 1311489"/>
              <a:gd name="connsiteX2" fmla="*/ 1143000 w 2278380"/>
              <a:gd name="connsiteY2" fmla="*/ 522963 h 1311489"/>
              <a:gd name="connsiteX3" fmla="*/ 1318260 w 2278380"/>
              <a:gd name="connsiteY3" fmla="*/ 50523 h 1311489"/>
              <a:gd name="connsiteX4" fmla="*/ 1661160 w 2278380"/>
              <a:gd name="connsiteY4" fmla="*/ 65763 h 1311489"/>
              <a:gd name="connsiteX5" fmla="*/ 1821180 w 2278380"/>
              <a:gd name="connsiteY5" fmla="*/ 515343 h 1311489"/>
              <a:gd name="connsiteX6" fmla="*/ 1882140 w 2278380"/>
              <a:gd name="connsiteY6" fmla="*/ 865863 h 1311489"/>
              <a:gd name="connsiteX7" fmla="*/ 2011680 w 2278380"/>
              <a:gd name="connsiteY7" fmla="*/ 1147803 h 1311489"/>
              <a:gd name="connsiteX8" fmla="*/ 2141220 w 2278380"/>
              <a:gd name="connsiteY8" fmla="*/ 1269723 h 1311489"/>
              <a:gd name="connsiteX9" fmla="*/ 2202180 w 2278380"/>
              <a:gd name="connsiteY9" fmla="*/ 1307823 h 1311489"/>
              <a:gd name="connsiteX10" fmla="*/ 2278380 w 2278380"/>
              <a:gd name="connsiteY10" fmla="*/ 1307823 h 1311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278380" h="1311489">
                <a:moveTo>
                  <a:pt x="0" y="1307823"/>
                </a:moveTo>
                <a:cubicBezTo>
                  <a:pt x="217170" y="1281788"/>
                  <a:pt x="434340" y="1255753"/>
                  <a:pt x="624840" y="1124943"/>
                </a:cubicBezTo>
                <a:cubicBezTo>
                  <a:pt x="815340" y="994133"/>
                  <a:pt x="1027430" y="702033"/>
                  <a:pt x="1143000" y="522963"/>
                </a:cubicBezTo>
                <a:cubicBezTo>
                  <a:pt x="1258570" y="343893"/>
                  <a:pt x="1231900" y="126723"/>
                  <a:pt x="1318260" y="50523"/>
                </a:cubicBezTo>
                <a:cubicBezTo>
                  <a:pt x="1404620" y="-25677"/>
                  <a:pt x="1577340" y="-11707"/>
                  <a:pt x="1661160" y="65763"/>
                </a:cubicBezTo>
                <a:cubicBezTo>
                  <a:pt x="1744980" y="143233"/>
                  <a:pt x="1784350" y="381993"/>
                  <a:pt x="1821180" y="515343"/>
                </a:cubicBezTo>
                <a:cubicBezTo>
                  <a:pt x="1858010" y="648693"/>
                  <a:pt x="1850390" y="760453"/>
                  <a:pt x="1882140" y="865863"/>
                </a:cubicBezTo>
                <a:cubicBezTo>
                  <a:pt x="1913890" y="971273"/>
                  <a:pt x="1968500" y="1080493"/>
                  <a:pt x="2011680" y="1147803"/>
                </a:cubicBezTo>
                <a:cubicBezTo>
                  <a:pt x="2054860" y="1215113"/>
                  <a:pt x="2109470" y="1243053"/>
                  <a:pt x="2141220" y="1269723"/>
                </a:cubicBezTo>
                <a:cubicBezTo>
                  <a:pt x="2172970" y="1296393"/>
                  <a:pt x="2179320" y="1301473"/>
                  <a:pt x="2202180" y="1307823"/>
                </a:cubicBezTo>
                <a:cubicBezTo>
                  <a:pt x="2225040" y="1314173"/>
                  <a:pt x="2251710" y="1310998"/>
                  <a:pt x="2278380" y="1307823"/>
                </a:cubicBezTo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正方形/長方形 73"/>
              <p:cNvSpPr/>
              <p:nvPr/>
            </p:nvSpPr>
            <p:spPr>
              <a:xfrm>
                <a:off x="5829437" y="4000432"/>
                <a:ext cx="1056955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  <m:acc>
                            <m:accPr>
                              <m:chr m:val="̂"/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acc>
                            <m:accPr>
                              <m:chr m:val="̂"/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acc>
                        </m:e>
                        <m:sub>
                          <m: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altLang="ja-JP" dirty="0" smtClean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4" name="正方形/長方形 7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9437" y="4000432"/>
                <a:ext cx="1056955" cy="369332"/>
              </a:xfrm>
              <a:prstGeom prst="rect">
                <a:avLst/>
              </a:prstGeom>
              <a:blipFill rotWithShape="0">
                <a:blip r:embed="rId19"/>
                <a:stretch>
                  <a:fillRect t="-6557" r="-1321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正方形/長方形 86"/>
              <p:cNvSpPr/>
              <p:nvPr/>
            </p:nvSpPr>
            <p:spPr>
              <a:xfrm>
                <a:off x="7139530" y="3991960"/>
                <a:ext cx="55964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  <m:sSub>
                        <m:sSubPr>
                          <m:ctrlPr>
                            <a:rPr lang="en-US" altLang="ja-JP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87" name="正方形/長方形 8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9530" y="3991960"/>
                <a:ext cx="559640" cy="369332"/>
              </a:xfrm>
              <a:prstGeom prst="rect">
                <a:avLst/>
              </a:prstGeom>
              <a:blipFill rotWithShape="0"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9" name="フリーフォーム 88"/>
          <p:cNvSpPr/>
          <p:nvPr/>
        </p:nvSpPr>
        <p:spPr>
          <a:xfrm>
            <a:off x="6278868" y="2984424"/>
            <a:ext cx="1844040" cy="1015293"/>
          </a:xfrm>
          <a:custGeom>
            <a:avLst/>
            <a:gdLst>
              <a:gd name="connsiteX0" fmla="*/ 0 w 2278380"/>
              <a:gd name="connsiteY0" fmla="*/ 1307823 h 1311489"/>
              <a:gd name="connsiteX1" fmla="*/ 624840 w 2278380"/>
              <a:gd name="connsiteY1" fmla="*/ 1124943 h 1311489"/>
              <a:gd name="connsiteX2" fmla="*/ 1143000 w 2278380"/>
              <a:gd name="connsiteY2" fmla="*/ 522963 h 1311489"/>
              <a:gd name="connsiteX3" fmla="*/ 1318260 w 2278380"/>
              <a:gd name="connsiteY3" fmla="*/ 50523 h 1311489"/>
              <a:gd name="connsiteX4" fmla="*/ 1661160 w 2278380"/>
              <a:gd name="connsiteY4" fmla="*/ 65763 h 1311489"/>
              <a:gd name="connsiteX5" fmla="*/ 1821180 w 2278380"/>
              <a:gd name="connsiteY5" fmla="*/ 515343 h 1311489"/>
              <a:gd name="connsiteX6" fmla="*/ 1882140 w 2278380"/>
              <a:gd name="connsiteY6" fmla="*/ 865863 h 1311489"/>
              <a:gd name="connsiteX7" fmla="*/ 2011680 w 2278380"/>
              <a:gd name="connsiteY7" fmla="*/ 1147803 h 1311489"/>
              <a:gd name="connsiteX8" fmla="*/ 2141220 w 2278380"/>
              <a:gd name="connsiteY8" fmla="*/ 1269723 h 1311489"/>
              <a:gd name="connsiteX9" fmla="*/ 2202180 w 2278380"/>
              <a:gd name="connsiteY9" fmla="*/ 1307823 h 1311489"/>
              <a:gd name="connsiteX10" fmla="*/ 2278380 w 2278380"/>
              <a:gd name="connsiteY10" fmla="*/ 1307823 h 1311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278380" h="1311489">
                <a:moveTo>
                  <a:pt x="0" y="1307823"/>
                </a:moveTo>
                <a:cubicBezTo>
                  <a:pt x="217170" y="1281788"/>
                  <a:pt x="434340" y="1255753"/>
                  <a:pt x="624840" y="1124943"/>
                </a:cubicBezTo>
                <a:cubicBezTo>
                  <a:pt x="815340" y="994133"/>
                  <a:pt x="1027430" y="702033"/>
                  <a:pt x="1143000" y="522963"/>
                </a:cubicBezTo>
                <a:cubicBezTo>
                  <a:pt x="1258570" y="343893"/>
                  <a:pt x="1231900" y="126723"/>
                  <a:pt x="1318260" y="50523"/>
                </a:cubicBezTo>
                <a:cubicBezTo>
                  <a:pt x="1404620" y="-25677"/>
                  <a:pt x="1577340" y="-11707"/>
                  <a:pt x="1661160" y="65763"/>
                </a:cubicBezTo>
                <a:cubicBezTo>
                  <a:pt x="1744980" y="143233"/>
                  <a:pt x="1784350" y="381993"/>
                  <a:pt x="1821180" y="515343"/>
                </a:cubicBezTo>
                <a:cubicBezTo>
                  <a:pt x="1858010" y="648693"/>
                  <a:pt x="1850390" y="760453"/>
                  <a:pt x="1882140" y="865863"/>
                </a:cubicBezTo>
                <a:cubicBezTo>
                  <a:pt x="1913890" y="971273"/>
                  <a:pt x="1968500" y="1080493"/>
                  <a:pt x="2011680" y="1147803"/>
                </a:cubicBezTo>
                <a:cubicBezTo>
                  <a:pt x="2054860" y="1215113"/>
                  <a:pt x="2109470" y="1243053"/>
                  <a:pt x="2141220" y="1269723"/>
                </a:cubicBezTo>
                <a:cubicBezTo>
                  <a:pt x="2172970" y="1296393"/>
                  <a:pt x="2179320" y="1301473"/>
                  <a:pt x="2202180" y="1307823"/>
                </a:cubicBezTo>
                <a:cubicBezTo>
                  <a:pt x="2225040" y="1314173"/>
                  <a:pt x="2251710" y="1310998"/>
                  <a:pt x="2278380" y="1307823"/>
                </a:cubicBezTo>
              </a:path>
            </a:pathLst>
          </a:cu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5" name="右矢印 74"/>
          <p:cNvSpPr/>
          <p:nvPr/>
        </p:nvSpPr>
        <p:spPr>
          <a:xfrm>
            <a:off x="6430907" y="3520112"/>
            <a:ext cx="1548000" cy="144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0" name="右矢印 89"/>
          <p:cNvSpPr/>
          <p:nvPr/>
        </p:nvSpPr>
        <p:spPr>
          <a:xfrm>
            <a:off x="7330907" y="3751473"/>
            <a:ext cx="648000" cy="14400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フリーフォーム 13"/>
          <p:cNvSpPr/>
          <p:nvPr/>
        </p:nvSpPr>
        <p:spPr>
          <a:xfrm>
            <a:off x="3396996" y="886310"/>
            <a:ext cx="2988564" cy="639841"/>
          </a:xfrm>
          <a:custGeom>
            <a:avLst/>
            <a:gdLst>
              <a:gd name="connsiteX0" fmla="*/ 2872740 w 2872740"/>
              <a:gd name="connsiteY0" fmla="*/ 200660 h 558800"/>
              <a:gd name="connsiteX1" fmla="*/ 2316480 w 2872740"/>
              <a:gd name="connsiteY1" fmla="*/ 40640 h 558800"/>
              <a:gd name="connsiteX2" fmla="*/ 1051560 w 2872740"/>
              <a:gd name="connsiteY2" fmla="*/ 17780 h 558800"/>
              <a:gd name="connsiteX3" fmla="*/ 335280 w 2872740"/>
              <a:gd name="connsiteY3" fmla="*/ 269240 h 558800"/>
              <a:gd name="connsiteX4" fmla="*/ 0 w 2872740"/>
              <a:gd name="connsiteY4" fmla="*/ 558800 h 55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72740" h="558800">
                <a:moveTo>
                  <a:pt x="2872740" y="200660"/>
                </a:moveTo>
                <a:cubicBezTo>
                  <a:pt x="2746375" y="135890"/>
                  <a:pt x="2620010" y="71120"/>
                  <a:pt x="2316480" y="40640"/>
                </a:cubicBezTo>
                <a:cubicBezTo>
                  <a:pt x="2012950" y="10160"/>
                  <a:pt x="1381760" y="-20320"/>
                  <a:pt x="1051560" y="17780"/>
                </a:cubicBezTo>
                <a:cubicBezTo>
                  <a:pt x="721360" y="55880"/>
                  <a:pt x="510540" y="179070"/>
                  <a:pt x="335280" y="269240"/>
                </a:cubicBezTo>
                <a:cubicBezTo>
                  <a:pt x="160020" y="359410"/>
                  <a:pt x="80010" y="459105"/>
                  <a:pt x="0" y="558800"/>
                </a:cubicBezTo>
              </a:path>
            </a:pathLst>
          </a:custGeom>
          <a:noFill/>
          <a:ln>
            <a:solidFill>
              <a:schemeClr val="accent5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テキスト ボックス 90"/>
              <p:cNvSpPr txBox="1"/>
              <p:nvPr/>
            </p:nvSpPr>
            <p:spPr>
              <a:xfrm>
                <a:off x="4540792" y="1399239"/>
                <a:ext cx="65714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type m:val="skw"/>
                        <m:ctrlPr>
                          <a:rPr lang="en-US" altLang="ja-JP" sz="14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14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ja-JP" sz="1400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den>
                    </m:f>
                  </m:oMath>
                </a14:m>
                <a:r>
                  <a:rPr kumimoji="1" lang="ja-JP" altLang="en-US" sz="1400" dirty="0" smtClean="0">
                    <a:solidFill>
                      <a:schemeClr val="accent5"/>
                    </a:solidFill>
                  </a:rPr>
                  <a:t>倍</a:t>
                </a:r>
                <a:endParaRPr kumimoji="1" lang="ja-JP" altLang="en-US" sz="1400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91" name="テキスト ボックス 9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792" y="1399239"/>
                <a:ext cx="657140" cy="307777"/>
              </a:xfrm>
              <a:prstGeom prst="rect">
                <a:avLst/>
              </a:prstGeom>
              <a:blipFill rotWithShape="0">
                <a:blip r:embed="rId21"/>
                <a:stretch>
                  <a:fillRect l="-25000" t="-96000" r="-20370" b="-1560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フリーフォーム 14"/>
          <p:cNvSpPr/>
          <p:nvPr/>
        </p:nvSpPr>
        <p:spPr>
          <a:xfrm>
            <a:off x="3748972" y="1766047"/>
            <a:ext cx="1071508" cy="488587"/>
          </a:xfrm>
          <a:custGeom>
            <a:avLst/>
            <a:gdLst>
              <a:gd name="connsiteX0" fmla="*/ 0 w 1021080"/>
              <a:gd name="connsiteY0" fmla="*/ 243840 h 243840"/>
              <a:gd name="connsiteX1" fmla="*/ 1021080 w 1021080"/>
              <a:gd name="connsiteY1" fmla="*/ 243840 h 243840"/>
              <a:gd name="connsiteX2" fmla="*/ 1021080 w 1021080"/>
              <a:gd name="connsiteY2" fmla="*/ 0 h 243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21080" h="243840">
                <a:moveTo>
                  <a:pt x="0" y="243840"/>
                </a:moveTo>
                <a:lnTo>
                  <a:pt x="1021080" y="243840"/>
                </a:lnTo>
                <a:lnTo>
                  <a:pt x="1021080" y="0"/>
                </a:lnTo>
              </a:path>
            </a:pathLst>
          </a:cu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テキスト ボックス 15"/>
              <p:cNvSpPr txBox="1"/>
              <p:nvPr/>
            </p:nvSpPr>
            <p:spPr>
              <a:xfrm>
                <a:off x="4898284" y="2347572"/>
                <a:ext cx="1548360" cy="738664"/>
              </a:xfrm>
              <a:prstGeom prst="rect">
                <a:avLst/>
              </a:prstGeom>
              <a:noFill/>
              <a:ln>
                <a:solidFill>
                  <a:srgbClr val="7030A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kumimoji="1" lang="ja-JP" altLang="en-US" sz="1400" dirty="0" smtClean="0"/>
                  <a:t>こ</a:t>
                </a:r>
                <a:r>
                  <a:rPr lang="ja-JP" altLang="en-US" sz="1400" dirty="0" smtClean="0"/>
                  <a:t>れら</a:t>
                </a:r>
                <a:r>
                  <a:rPr lang="ja-JP" altLang="en-US" sz="1400" dirty="0"/>
                  <a:t>の</a:t>
                </a:r>
                <a:r>
                  <a:rPr kumimoji="1" lang="ja-JP" altLang="en-US" sz="1400" dirty="0" smtClean="0"/>
                  <a:t>操作を</a:t>
                </a:r>
                <a:endParaRPr kumimoji="1" lang="en-US" altLang="ja-JP" sz="1400" dirty="0" smtClean="0"/>
              </a:p>
              <a:p>
                <a:r>
                  <a:rPr kumimoji="1" lang="ja-JP" altLang="en-US" sz="1400" dirty="0" smtClean="0"/>
                  <a:t>まとめて行うのが</a:t>
                </a:r>
                <a:endParaRPr kumimoji="1" lang="en-US" altLang="ja-JP" sz="1400" dirty="0" smtClean="0"/>
              </a:p>
              <a:p>
                <a:r>
                  <a:rPr lang="ja-JP" altLang="en-US" sz="1400" dirty="0" smtClean="0"/>
                  <a:t>カルマンゲイン</a:t>
                </a:r>
                <a14:m>
                  <m:oMath xmlns:m="http://schemas.openxmlformats.org/officeDocument/2006/math">
                    <m:r>
                      <a:rPr lang="en-US" altLang="ja-JP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</m:oMath>
                </a14:m>
                <a:endParaRPr kumimoji="1" lang="ja-JP" altLang="en-US" sz="1400" dirty="0"/>
              </a:p>
            </p:txBody>
          </p:sp>
        </mc:Choice>
        <mc:Fallback xmlns="">
          <p:sp>
            <p:nvSpPr>
              <p:cNvPr id="16" name="テキスト ボックス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8284" y="2347572"/>
                <a:ext cx="1548360" cy="738664"/>
              </a:xfrm>
              <a:prstGeom prst="rect">
                <a:avLst/>
              </a:prstGeom>
              <a:blipFill rotWithShape="0">
                <a:blip r:embed="rId22"/>
                <a:stretch>
                  <a:fillRect l="-781" t="-2439" b="-5691"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直線矢印コネクタ 17"/>
          <p:cNvCxnSpPr/>
          <p:nvPr/>
        </p:nvCxnSpPr>
        <p:spPr>
          <a:xfrm>
            <a:off x="4822674" y="2250700"/>
            <a:ext cx="96080" cy="100870"/>
          </a:xfrm>
          <a:prstGeom prst="straightConnector1">
            <a:avLst/>
          </a:prstGeom>
          <a:ln w="127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テキスト ボックス 91"/>
              <p:cNvSpPr txBox="1"/>
              <p:nvPr/>
            </p:nvSpPr>
            <p:spPr>
              <a:xfrm>
                <a:off x="1338263" y="3794289"/>
                <a:ext cx="2363659" cy="5204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altLang="ja-JP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𝑐𝑘</m:t>
                      </m:r>
                      <m:r>
                        <a:rPr lang="ja-JP" alt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･</m:t>
                      </m:r>
                      <m:f>
                        <m:fPr>
                          <m:ctrlPr>
                            <a:rPr lang="en-US" altLang="ja-JP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ja-JP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den>
                      </m:f>
                      <m:r>
                        <a:rPr lang="en-US" altLang="ja-JP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  <m:acc>
                            <m:accPr>
                              <m:chr m:val="̂"/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ja-JP" altLang="en-US" dirty="0"/>
              </a:p>
            </p:txBody>
          </p:sp>
        </mc:Choice>
        <mc:Fallback xmlns="">
          <p:sp>
            <p:nvSpPr>
              <p:cNvPr id="92" name="テキスト ボックス 9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8263" y="3794289"/>
                <a:ext cx="2363659" cy="520463"/>
              </a:xfrm>
              <a:prstGeom prst="rect">
                <a:avLst/>
              </a:prstGeom>
              <a:blipFill rotWithShape="0"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20879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" name="表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2696167"/>
              </p:ext>
            </p:extLst>
          </p:nvPr>
        </p:nvGraphicFramePr>
        <p:xfrm>
          <a:off x="82116" y="465130"/>
          <a:ext cx="12109883" cy="80118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3284"/>
                <a:gridCol w="2469383"/>
                <a:gridCol w="2791229"/>
                <a:gridCol w="5635987"/>
              </a:tblGrid>
              <a:tr h="440371"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b="0" dirty="0" smtClean="0">
                          <a:solidFill>
                            <a:schemeClr val="tx1"/>
                          </a:solidFill>
                        </a:rPr>
                        <a:t>EKF</a:t>
                      </a:r>
                      <a:endParaRPr kumimoji="1" lang="ja-JP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b="0" dirty="0" err="1" smtClean="0">
                          <a:solidFill>
                            <a:schemeClr val="tx1"/>
                          </a:solidFill>
                        </a:rPr>
                        <a:t>FastSLAM</a:t>
                      </a:r>
                      <a:r>
                        <a:rPr kumimoji="1" lang="en-US" altLang="ja-JP" b="0" dirty="0" smtClean="0">
                          <a:solidFill>
                            <a:schemeClr val="tx1"/>
                          </a:solidFill>
                        </a:rPr>
                        <a:t> 1.0</a:t>
                      </a:r>
                      <a:endParaRPr kumimoji="1" lang="ja-JP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b="0" dirty="0" err="1" smtClean="0">
                          <a:solidFill>
                            <a:schemeClr val="tx1"/>
                          </a:solidFill>
                        </a:rPr>
                        <a:t>FastSLAM</a:t>
                      </a:r>
                      <a:r>
                        <a:rPr kumimoji="1" lang="en-US" altLang="ja-JP" b="0" dirty="0" smtClean="0">
                          <a:solidFill>
                            <a:schemeClr val="tx1"/>
                          </a:solidFill>
                        </a:rPr>
                        <a:t> 2.0</a:t>
                      </a:r>
                      <a:endParaRPr kumimoji="1" lang="ja-JP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4737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600" dirty="0" smtClean="0"/>
                        <a:t>事前推定</a:t>
                      </a:r>
                      <a:endParaRPr lang="en-US" altLang="ja-JP" sz="1600" dirty="0" smtClean="0"/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600" dirty="0" smtClean="0"/>
                        <a:t>(</a:t>
                      </a:r>
                      <a:r>
                        <a:rPr lang="ja-JP" altLang="en-US" sz="1600" dirty="0" smtClean="0"/>
                        <a:t>提案分布</a:t>
                      </a:r>
                      <a:r>
                        <a:rPr lang="en-US" altLang="ja-JP" sz="1600" dirty="0" smtClean="0"/>
                        <a:t>)</a:t>
                      </a:r>
                      <a:endParaRPr kumimoji="1" lang="ja-JP" altLang="en-US" sz="1600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52410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600" dirty="0" smtClean="0"/>
                        <a:t>観測更新</a:t>
                      </a:r>
                      <a:endParaRPr lang="en-US" altLang="ja-JP" sz="1600" dirty="0" smtClean="0"/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600" dirty="0" smtClean="0"/>
                        <a:t>(</a:t>
                      </a:r>
                      <a:r>
                        <a:rPr lang="ja-JP" altLang="en-US" sz="1600" dirty="0" smtClean="0"/>
                        <a:t>重み</a:t>
                      </a:r>
                      <a:r>
                        <a:rPr lang="en-US" altLang="ja-JP" sz="1600" dirty="0" smtClean="0"/>
                        <a:t>)</a:t>
                      </a:r>
                      <a:endParaRPr kumimoji="1" lang="ja-JP" altLang="en-US" sz="1600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6" name="テキスト ボックス 15"/>
              <p:cNvSpPr txBox="1"/>
              <p:nvPr/>
            </p:nvSpPr>
            <p:spPr>
              <a:xfrm>
                <a:off x="7278260" y="1472191"/>
                <a:ext cx="3466655" cy="3484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ja-JP" alt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e>
                        <m:sup>
                          <m:r>
                            <a:rPr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</m:t>
                          </m:r>
                          <m:r>
                            <a:rPr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  <m:r>
                        <a:rPr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ja-JP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sSubSup>
                        <m:sSubSupPr>
                          <m:ctrlP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]</m:t>
                          </m:r>
                        </m:sup>
                      </m:sSubSup>
                      <m:r>
                        <a:rPr lang="en-US" altLang="ja-JP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 </m:t>
                      </m:r>
                      <m:r>
                        <a:rPr lang="en-US" altLang="ja-JP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altLang="ja-JP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ja-JP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sSubSup>
                        <m:sSubSup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sup>
                      </m:sSubSup>
                      <m:r>
                        <a:rPr lang="en-US" altLang="ja-JP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ja-JP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16" name="テキスト ボックス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8260" y="1472191"/>
                <a:ext cx="3466655" cy="348493"/>
              </a:xfrm>
              <a:prstGeom prst="rect">
                <a:avLst/>
              </a:prstGeom>
              <a:blipFill rotWithShape="0">
                <a:blip r:embed="rId2"/>
                <a:stretch>
                  <a:fillRect l="-176" t="-3509" r="-2109" b="-2456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テキスト ボックス 3"/>
              <p:cNvSpPr txBox="1"/>
              <p:nvPr/>
            </p:nvSpPr>
            <p:spPr>
              <a:xfrm>
                <a:off x="4140055" y="1036125"/>
                <a:ext cx="1983172" cy="3470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ja-JP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bSup>
                      <m:r>
                        <a:rPr kumimoji="1" lang="en-US" altLang="ja-JP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sSubSup>
                        <m:sSubSup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sup>
                      </m:sSubSup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ja-JP" altLang="en-US" dirty="0"/>
              </a:p>
            </p:txBody>
          </p:sp>
        </mc:Choice>
        <mc:Fallback xmlns="">
          <p:sp>
            <p:nvSpPr>
              <p:cNvPr id="4" name="テキスト ボックス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0055" y="1036125"/>
                <a:ext cx="1983172" cy="347083"/>
              </a:xfrm>
              <a:prstGeom prst="rect">
                <a:avLst/>
              </a:prstGeom>
              <a:blipFill rotWithShape="0">
                <a:blip r:embed="rId3"/>
                <a:stretch>
                  <a:fillRect l="-1231" t="-3509" r="-4000" b="-2456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正方形/長方形 12"/>
          <p:cNvSpPr/>
          <p:nvPr/>
        </p:nvSpPr>
        <p:spPr>
          <a:xfrm>
            <a:off x="4732071" y="1025000"/>
            <a:ext cx="1427167" cy="36933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テキスト ボックス 14"/>
              <p:cNvSpPr txBox="1"/>
              <p:nvPr/>
            </p:nvSpPr>
            <p:spPr>
              <a:xfrm>
                <a:off x="6940129" y="1004591"/>
                <a:ext cx="2851998" cy="3484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ja-JP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bSup>
                      <m:r>
                        <a:rPr kumimoji="1" lang="en-US" altLang="ja-JP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sSubSup>
                        <m:sSubSupPr>
                          <m:ctrlP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</m:t>
                          </m:r>
                          <m:r>
                            <a:rPr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]</m:t>
                          </m:r>
                        </m:sup>
                      </m:sSubSup>
                      <m:r>
                        <a:rPr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sup>
                      </m:sSubSup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ja-JP" altLang="en-US" dirty="0"/>
              </a:p>
            </p:txBody>
          </p:sp>
        </mc:Choice>
        <mc:Fallback xmlns="">
          <p:sp>
            <p:nvSpPr>
              <p:cNvPr id="15" name="テキスト ボックス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0129" y="1004591"/>
                <a:ext cx="2851998" cy="348493"/>
              </a:xfrm>
              <a:prstGeom prst="rect">
                <a:avLst/>
              </a:prstGeom>
              <a:blipFill rotWithShape="0">
                <a:blip r:embed="rId4"/>
                <a:stretch>
                  <a:fillRect l="-855" t="-3509" r="-2564" b="-2456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正方形/長方形 16"/>
          <p:cNvSpPr/>
          <p:nvPr/>
        </p:nvSpPr>
        <p:spPr>
          <a:xfrm>
            <a:off x="9337666" y="1472191"/>
            <a:ext cx="1368000" cy="383225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11026155" y="1149025"/>
            <a:ext cx="20833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単純マルコフ過程，</a:t>
            </a:r>
            <a:endParaRPr kumimoji="1" lang="en-US" altLang="ja-JP" dirty="0" smtClean="0"/>
          </a:p>
          <a:p>
            <a:r>
              <a:rPr lang="ja-JP" altLang="en-US" dirty="0" smtClean="0"/>
              <a:t>地図と状態は独立</a:t>
            </a:r>
            <a:endParaRPr kumimoji="1" lang="ja-JP" altLang="en-US" dirty="0"/>
          </a:p>
        </p:txBody>
      </p:sp>
      <p:sp>
        <p:nvSpPr>
          <p:cNvPr id="19" name="正方形/長方形 18"/>
          <p:cNvSpPr/>
          <p:nvPr/>
        </p:nvSpPr>
        <p:spPr>
          <a:xfrm>
            <a:off x="7500366" y="1474965"/>
            <a:ext cx="1803296" cy="38045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9408996" y="1860525"/>
            <a:ext cx="1225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dirty="0" smtClean="0">
                <a:solidFill>
                  <a:srgbClr val="0070C0"/>
                </a:solidFill>
              </a:rPr>
              <a:t>動作予測</a:t>
            </a:r>
            <a:endParaRPr kumimoji="1" lang="ja-JP" altLang="en-US" dirty="0">
              <a:solidFill>
                <a:srgbClr val="0070C0"/>
              </a:solidFill>
            </a:endParaRPr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7914530" y="1859995"/>
            <a:ext cx="1209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dirty="0" smtClean="0">
                <a:solidFill>
                  <a:srgbClr val="FF0000"/>
                </a:solidFill>
              </a:rPr>
              <a:t>観測尤度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テキスト ボックス 22"/>
              <p:cNvSpPr txBox="1"/>
              <p:nvPr/>
            </p:nvSpPr>
            <p:spPr>
              <a:xfrm>
                <a:off x="3766893" y="4232042"/>
                <a:ext cx="2746201" cy="3484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ja-JP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bSup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ja-JP" alt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e>
                        <m:sup>
                          <m: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  <m:r>
                        <a:rPr lang="en-US" altLang="ja-JP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altLang="ja-JP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ja-JP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sSubSup>
                        <m:sSubSupPr>
                          <m:ctrlP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]</m:t>
                          </m:r>
                        </m:sup>
                      </m:sSubSup>
                      <m:r>
                        <a:rPr lang="en-US" altLang="ja-JP" i="1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sup>
                      </m:sSubSup>
                      <m:r>
                        <a:rPr lang="en-US" altLang="ja-JP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ja-JP" altLang="en-US" dirty="0"/>
              </a:p>
            </p:txBody>
          </p:sp>
        </mc:Choice>
        <mc:Fallback xmlns="">
          <p:sp>
            <p:nvSpPr>
              <p:cNvPr id="23" name="テキスト ボックス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6893" y="4232042"/>
                <a:ext cx="2746201" cy="348493"/>
              </a:xfrm>
              <a:prstGeom prst="rect">
                <a:avLst/>
              </a:prstGeom>
              <a:blipFill rotWithShape="0">
                <a:blip r:embed="rId5"/>
                <a:stretch>
                  <a:fillRect t="-3509" r="-1778" b="-2456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正方形/長方形 23"/>
          <p:cNvSpPr/>
          <p:nvPr/>
        </p:nvSpPr>
        <p:spPr>
          <a:xfrm>
            <a:off x="4496407" y="4232042"/>
            <a:ext cx="2026661" cy="4058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テキスト ボックス 24"/>
          <p:cNvSpPr txBox="1"/>
          <p:nvPr/>
        </p:nvSpPr>
        <p:spPr>
          <a:xfrm>
            <a:off x="4887390" y="1422419"/>
            <a:ext cx="1146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dirty="0" smtClean="0">
                <a:solidFill>
                  <a:srgbClr val="0070C0"/>
                </a:solidFill>
              </a:rPr>
              <a:t>動作予測</a:t>
            </a:r>
            <a:endParaRPr kumimoji="1" lang="ja-JP" altLang="en-US" dirty="0">
              <a:solidFill>
                <a:srgbClr val="0070C0"/>
              </a:solidFill>
            </a:endParaRPr>
          </a:p>
        </p:txBody>
      </p:sp>
      <p:sp>
        <p:nvSpPr>
          <p:cNvPr id="26" name="テキスト ボックス 25"/>
          <p:cNvSpPr txBox="1"/>
          <p:nvPr/>
        </p:nvSpPr>
        <p:spPr>
          <a:xfrm>
            <a:off x="4905043" y="4669738"/>
            <a:ext cx="1209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dirty="0" smtClean="0">
                <a:solidFill>
                  <a:srgbClr val="FF0000"/>
                </a:solidFill>
              </a:rPr>
              <a:t>観測尤度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テキスト ボックス 29"/>
              <p:cNvSpPr txBox="1"/>
              <p:nvPr/>
            </p:nvSpPr>
            <p:spPr>
              <a:xfrm>
                <a:off x="7572701" y="4644510"/>
                <a:ext cx="4191019" cy="7265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bSup>
                      <m:r>
                        <a:rPr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sSubSup>
                            <m:sSubSup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b>
                            <m:sup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]</m:t>
                              </m:r>
                            </m:sup>
                          </m:sSubSup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 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sSubSup>
                            <m:sSubSup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  <m: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sSub>
                            <m:sSub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30" name="テキスト ボックス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2701" y="4644510"/>
                <a:ext cx="4191019" cy="726546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テキスト ボックス 30"/>
              <p:cNvSpPr txBox="1"/>
              <p:nvPr/>
            </p:nvSpPr>
            <p:spPr>
              <a:xfrm>
                <a:off x="7109062" y="4235904"/>
                <a:ext cx="3203249" cy="3484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ja-JP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bSup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bSup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ja-JP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altLang="ja-JP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ja-JP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sSubSup>
                        <m:sSubSupPr>
                          <m:ctrlP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sup>
                      </m:sSubSup>
                      <m:r>
                        <a:rPr lang="en-US" altLang="ja-JP" i="1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sup>
                      </m:sSubSup>
                      <m:r>
                        <a:rPr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ja-JP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31" name="テキスト ボックス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9062" y="4235904"/>
                <a:ext cx="3203249" cy="348493"/>
              </a:xfrm>
              <a:prstGeom prst="rect">
                <a:avLst/>
              </a:prstGeom>
              <a:blipFill rotWithShape="0">
                <a:blip r:embed="rId7"/>
                <a:stretch>
                  <a:fillRect l="-570" t="-3509" r="-2281" b="-2456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テキスト ボックス 31"/>
              <p:cNvSpPr txBox="1"/>
              <p:nvPr/>
            </p:nvSpPr>
            <p:spPr>
              <a:xfrm>
                <a:off x="7588911" y="5279060"/>
                <a:ext cx="4246675" cy="8102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bSup>
                      <m:r>
                        <a:rPr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sSubSup>
                            <m:sSubSup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b>
                            <m:sup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]</m:t>
                              </m:r>
                            </m:sup>
                          </m:sSubSup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 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sSubSup>
                            <m:sSubSup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  <m: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32" name="テキスト ボックス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8911" y="5279060"/>
                <a:ext cx="4246675" cy="810222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正方形/長方形 33"/>
          <p:cNvSpPr/>
          <p:nvPr/>
        </p:nvSpPr>
        <p:spPr>
          <a:xfrm>
            <a:off x="10310980" y="5482696"/>
            <a:ext cx="1476000" cy="383225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/>
          <p:cNvSpPr/>
          <p:nvPr/>
        </p:nvSpPr>
        <p:spPr>
          <a:xfrm>
            <a:off x="8726020" y="5484083"/>
            <a:ext cx="1548000" cy="38045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テキスト ボックス 35"/>
          <p:cNvSpPr txBox="1"/>
          <p:nvPr/>
        </p:nvSpPr>
        <p:spPr>
          <a:xfrm>
            <a:off x="8881302" y="5860787"/>
            <a:ext cx="1209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dirty="0" smtClean="0">
                <a:solidFill>
                  <a:srgbClr val="FF0000"/>
                </a:solidFill>
              </a:rPr>
              <a:t>観測尤度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37" name="テキスト ボックス 36"/>
          <p:cNvSpPr txBox="1"/>
          <p:nvPr/>
        </p:nvSpPr>
        <p:spPr>
          <a:xfrm>
            <a:off x="10438066" y="5860179"/>
            <a:ext cx="1225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dirty="0" smtClean="0">
                <a:solidFill>
                  <a:srgbClr val="0070C0"/>
                </a:solidFill>
              </a:rPr>
              <a:t>動作予測</a:t>
            </a:r>
            <a:endParaRPr kumimoji="1" lang="ja-JP" alt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テキスト ボックス 37"/>
              <p:cNvSpPr txBox="1"/>
              <p:nvPr/>
            </p:nvSpPr>
            <p:spPr>
              <a:xfrm>
                <a:off x="7535801" y="6805005"/>
                <a:ext cx="2202141" cy="4693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ja-JP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  <m:sup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[</m:t>
                                  </m:r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]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b>
                        <m:sSub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sSubSup>
                        <m:sSubSup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bSup>
                    </m:oMath>
                  </m:oMathPara>
                </a14:m>
                <a:endParaRPr lang="en-US" altLang="ja-JP" i="1" dirty="0" smtClean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8" name="テキスト ボックス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5801" y="6805005"/>
                <a:ext cx="2202141" cy="469359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テキスト ボックス 38"/>
              <p:cNvSpPr txBox="1"/>
              <p:nvPr/>
            </p:nvSpPr>
            <p:spPr>
              <a:xfrm>
                <a:off x="7537116" y="6374282"/>
                <a:ext cx="2006058" cy="34849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]</m:t>
                          </m:r>
                        </m:sup>
                      </m:sSubSup>
                      <m:r>
                        <a:rPr lang="en-US" altLang="ja-JP" i="1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sup>
                      </m:sSubSup>
                      <m:r>
                        <a:rPr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sSubSup>
                        <m:sSubSup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altLang="ja-JP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acc>
                        </m:e>
                        <m:sub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kumimoji="1" lang="ja-JP" altLang="en-US" dirty="0"/>
              </a:p>
            </p:txBody>
          </p:sp>
        </mc:Choice>
        <mc:Fallback xmlns="">
          <p:sp>
            <p:nvSpPr>
              <p:cNvPr id="39" name="テキスト ボックス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7116" y="6374282"/>
                <a:ext cx="2006058" cy="348493"/>
              </a:xfrm>
              <a:prstGeom prst="rect">
                <a:avLst/>
              </a:prstGeom>
              <a:blipFill rotWithShape="0">
                <a:blip r:embed="rId10"/>
                <a:stretch>
                  <a:fillRect l="-2128" t="-3509" r="-3343" b="-2456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テキスト ボックス 39"/>
              <p:cNvSpPr txBox="1"/>
              <p:nvPr/>
            </p:nvSpPr>
            <p:spPr>
              <a:xfrm>
                <a:off x="4326197" y="6901185"/>
                <a:ext cx="28886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ja-JP" altLang="en-US" dirty="0"/>
              </a:p>
            </p:txBody>
          </p:sp>
        </mc:Choice>
        <mc:Fallback xmlns="">
          <p:sp>
            <p:nvSpPr>
              <p:cNvPr id="40" name="テキスト ボックス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6197" y="6901185"/>
                <a:ext cx="288862" cy="276999"/>
              </a:xfrm>
              <a:prstGeom prst="rect">
                <a:avLst/>
              </a:prstGeom>
              <a:blipFill rotWithShape="0">
                <a:blip r:embed="rId11"/>
                <a:stretch>
                  <a:fillRect l="-27660" r="-6383" b="-2826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テキスト ボックス 40"/>
              <p:cNvSpPr txBox="1"/>
              <p:nvPr/>
            </p:nvSpPr>
            <p:spPr>
              <a:xfrm>
                <a:off x="4300070" y="6372422"/>
                <a:ext cx="2075496" cy="35221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altLang="ja-JP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]</m:t>
                          </m:r>
                        </m:sup>
                      </m:sSubSup>
                      <m:r>
                        <a:rPr lang="en-US" altLang="ja-JP" i="1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sup>
                      </m:sSubSup>
                      <m:r>
                        <a:rPr lang="en-US" altLang="ja-JP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sSubSup>
                        <m:sSubSup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acc>
                        </m:e>
                        <m:sub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kumimoji="1" lang="ja-JP" altLang="en-US" dirty="0"/>
              </a:p>
            </p:txBody>
          </p:sp>
        </mc:Choice>
        <mc:Fallback xmlns="">
          <p:sp>
            <p:nvSpPr>
              <p:cNvPr id="41" name="テキスト ボックス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0070" y="6372422"/>
                <a:ext cx="2075496" cy="352212"/>
              </a:xfrm>
              <a:prstGeom prst="rect">
                <a:avLst/>
              </a:prstGeom>
              <a:blipFill rotWithShape="0">
                <a:blip r:embed="rId12"/>
                <a:stretch>
                  <a:fillRect l="-587" t="-3448" r="-1466" b="-2241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正方形/長方形 41"/>
          <p:cNvSpPr/>
          <p:nvPr/>
        </p:nvSpPr>
        <p:spPr>
          <a:xfrm>
            <a:off x="8062309" y="6787684"/>
            <a:ext cx="1656000" cy="50400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テキスト ボックス 42"/>
          <p:cNvSpPr txBox="1"/>
          <p:nvPr/>
        </p:nvSpPr>
        <p:spPr>
          <a:xfrm>
            <a:off x="9698563" y="6855018"/>
            <a:ext cx="2610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 smtClean="0">
                <a:solidFill>
                  <a:srgbClr val="0070C0"/>
                </a:solidFill>
              </a:rPr>
              <a:t>動作予測</a:t>
            </a:r>
            <a:r>
              <a:rPr lang="ja-JP" altLang="en-US" dirty="0">
                <a:solidFill>
                  <a:srgbClr val="0070C0"/>
                </a:solidFill>
              </a:rPr>
              <a:t>に</a:t>
            </a:r>
            <a:r>
              <a:rPr lang="ja-JP" altLang="en-US" dirty="0" smtClean="0">
                <a:solidFill>
                  <a:srgbClr val="0070C0"/>
                </a:solidFill>
              </a:rPr>
              <a:t>よる不確かさ</a:t>
            </a:r>
            <a:endParaRPr kumimoji="1" lang="ja-JP" altLang="en-US" dirty="0">
              <a:solidFill>
                <a:srgbClr val="0070C0"/>
              </a:solidFill>
            </a:endParaRPr>
          </a:p>
        </p:txBody>
      </p:sp>
      <p:sp>
        <p:nvSpPr>
          <p:cNvPr id="45" name="テキスト ボックス 44"/>
          <p:cNvSpPr txBox="1"/>
          <p:nvPr/>
        </p:nvSpPr>
        <p:spPr>
          <a:xfrm>
            <a:off x="3664393" y="6363862"/>
            <a:ext cx="8320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 smtClean="0"/>
              <a:t>中心：</a:t>
            </a:r>
            <a:endParaRPr kumimoji="1" lang="ja-JP" altLang="en-US" dirty="0"/>
          </a:p>
        </p:txBody>
      </p:sp>
      <p:sp>
        <p:nvSpPr>
          <p:cNvPr id="46" name="テキスト ボックス 45"/>
          <p:cNvSpPr txBox="1"/>
          <p:nvPr/>
        </p:nvSpPr>
        <p:spPr>
          <a:xfrm>
            <a:off x="3664393" y="6855018"/>
            <a:ext cx="8320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分散</a:t>
            </a:r>
            <a:r>
              <a:rPr lang="ja-JP" altLang="en-US" dirty="0" smtClean="0"/>
              <a:t>：</a:t>
            </a:r>
            <a:endParaRPr kumimoji="1" lang="ja-JP" altLang="en-US" dirty="0"/>
          </a:p>
        </p:txBody>
      </p:sp>
      <p:sp>
        <p:nvSpPr>
          <p:cNvPr id="47" name="テキスト ボックス 46"/>
          <p:cNvSpPr txBox="1"/>
          <p:nvPr/>
        </p:nvSpPr>
        <p:spPr>
          <a:xfrm>
            <a:off x="6861799" y="6363862"/>
            <a:ext cx="8320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 smtClean="0"/>
              <a:t>中心：</a:t>
            </a:r>
            <a:endParaRPr kumimoji="1" lang="ja-JP" altLang="en-US" dirty="0"/>
          </a:p>
        </p:txBody>
      </p:sp>
      <p:sp>
        <p:nvSpPr>
          <p:cNvPr id="48" name="テキスト ボックス 47"/>
          <p:cNvSpPr txBox="1"/>
          <p:nvPr/>
        </p:nvSpPr>
        <p:spPr>
          <a:xfrm>
            <a:off x="6861799" y="6855018"/>
            <a:ext cx="8320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分散</a:t>
            </a:r>
            <a:r>
              <a:rPr lang="ja-JP" altLang="en-US" dirty="0" smtClean="0"/>
              <a:t>：</a:t>
            </a:r>
            <a:endParaRPr kumimoji="1" lang="ja-JP" altLang="en-US" dirty="0"/>
          </a:p>
        </p:txBody>
      </p:sp>
      <p:sp>
        <p:nvSpPr>
          <p:cNvPr id="49" name="正方形/長方形 48"/>
          <p:cNvSpPr/>
          <p:nvPr/>
        </p:nvSpPr>
        <p:spPr>
          <a:xfrm>
            <a:off x="5925574" y="6358303"/>
            <a:ext cx="405590" cy="38045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正方形/長方形 49"/>
          <p:cNvSpPr/>
          <p:nvPr/>
        </p:nvSpPr>
        <p:spPr>
          <a:xfrm>
            <a:off x="4324856" y="6849459"/>
            <a:ext cx="323879" cy="38045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正方形/長方形 50"/>
          <p:cNvSpPr/>
          <p:nvPr/>
        </p:nvSpPr>
        <p:spPr>
          <a:xfrm>
            <a:off x="9119437" y="6358303"/>
            <a:ext cx="423737" cy="38045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正方形/長方形 51"/>
          <p:cNvSpPr/>
          <p:nvPr/>
        </p:nvSpPr>
        <p:spPr>
          <a:xfrm>
            <a:off x="7537116" y="6849459"/>
            <a:ext cx="284526" cy="38045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テキスト ボックス 52"/>
          <p:cNvSpPr txBox="1"/>
          <p:nvPr/>
        </p:nvSpPr>
        <p:spPr>
          <a:xfrm>
            <a:off x="3719183" y="2369424"/>
            <a:ext cx="8320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 smtClean="0"/>
              <a:t>中心：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テキスト ボックス 53"/>
              <p:cNvSpPr txBox="1"/>
              <p:nvPr/>
            </p:nvSpPr>
            <p:spPr>
              <a:xfrm>
                <a:off x="4420264" y="2415591"/>
                <a:ext cx="2618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ja-JP" altLang="en-US" dirty="0"/>
              </a:p>
            </p:txBody>
          </p:sp>
        </mc:Choice>
        <mc:Fallback xmlns="">
          <p:sp>
            <p:nvSpPr>
              <p:cNvPr id="54" name="テキスト ボックス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0264" y="2415591"/>
                <a:ext cx="261867" cy="276999"/>
              </a:xfrm>
              <a:prstGeom prst="rect">
                <a:avLst/>
              </a:prstGeom>
              <a:blipFill rotWithShape="0">
                <a:blip r:embed="rId13"/>
                <a:stretch>
                  <a:fillRect l="-13953" r="-4651" b="-1304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テキスト ボックス 54"/>
          <p:cNvSpPr txBox="1"/>
          <p:nvPr/>
        </p:nvSpPr>
        <p:spPr>
          <a:xfrm>
            <a:off x="3715338" y="2826213"/>
            <a:ext cx="8320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 smtClean="0"/>
              <a:t>分散：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テキスト ボックス 55"/>
              <p:cNvSpPr txBox="1"/>
              <p:nvPr/>
            </p:nvSpPr>
            <p:spPr>
              <a:xfrm>
                <a:off x="4329396" y="2876400"/>
                <a:ext cx="1510504" cy="27892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sSubSup>
                        <m:sSubSup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en-US" altLang="ja-JP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ja-JP" altLang="en-US" dirty="0"/>
              </a:p>
            </p:txBody>
          </p:sp>
        </mc:Choice>
        <mc:Fallback xmlns="">
          <p:sp>
            <p:nvSpPr>
              <p:cNvPr id="56" name="テキスト ボックス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9396" y="2876400"/>
                <a:ext cx="1510504" cy="278923"/>
              </a:xfrm>
              <a:prstGeom prst="rect">
                <a:avLst/>
              </a:prstGeom>
              <a:blipFill rotWithShape="0">
                <a:blip r:embed="rId14"/>
                <a:stretch>
                  <a:fillRect l="-2823" t="-2174" b="-1739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正方形/長方形 56"/>
          <p:cNvSpPr/>
          <p:nvPr/>
        </p:nvSpPr>
        <p:spPr>
          <a:xfrm>
            <a:off x="4375670" y="2396731"/>
            <a:ext cx="347226" cy="380451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正方形/長方形 57"/>
          <p:cNvSpPr/>
          <p:nvPr/>
        </p:nvSpPr>
        <p:spPr>
          <a:xfrm>
            <a:off x="4398434" y="2797208"/>
            <a:ext cx="486928" cy="380451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テキスト ボックス 58"/>
          <p:cNvSpPr txBox="1"/>
          <p:nvPr/>
        </p:nvSpPr>
        <p:spPr>
          <a:xfrm>
            <a:off x="7005357" y="2373581"/>
            <a:ext cx="8320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 smtClean="0"/>
              <a:t>中心：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テキスト ボックス 59"/>
              <p:cNvSpPr txBox="1"/>
              <p:nvPr/>
            </p:nvSpPr>
            <p:spPr>
              <a:xfrm>
                <a:off x="7706438" y="2419748"/>
                <a:ext cx="162557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ja-JP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</m:acc>
                        </m:e>
                        <m:sub>
                          <m: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ja-JP" altLang="en-US" dirty="0"/>
              </a:p>
            </p:txBody>
          </p:sp>
        </mc:Choice>
        <mc:Fallback xmlns="">
          <p:sp>
            <p:nvSpPr>
              <p:cNvPr id="60" name="テキスト ボックス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6438" y="2419748"/>
                <a:ext cx="1625573" cy="276999"/>
              </a:xfrm>
              <a:prstGeom prst="rect">
                <a:avLst/>
              </a:prstGeom>
              <a:blipFill rotWithShape="0">
                <a:blip r:embed="rId15"/>
                <a:stretch>
                  <a:fillRect l="-1873" t="-26667" r="-8614" b="-3555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テキスト ボックス 60"/>
          <p:cNvSpPr txBox="1"/>
          <p:nvPr/>
        </p:nvSpPr>
        <p:spPr>
          <a:xfrm>
            <a:off x="7001512" y="2830370"/>
            <a:ext cx="8320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 smtClean="0"/>
              <a:t>分散：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テキスト ボックス 61"/>
              <p:cNvSpPr txBox="1"/>
              <p:nvPr/>
            </p:nvSpPr>
            <p:spPr>
              <a:xfrm>
                <a:off x="7702593" y="2840790"/>
                <a:ext cx="1692451" cy="3374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sSubSup>
                      <m:sSubSup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  <m:sup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bSup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ja-JP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endParaRPr kumimoji="1" lang="ja-JP" altLang="en-US" dirty="0"/>
              </a:p>
            </p:txBody>
          </p:sp>
        </mc:Choice>
        <mc:Fallback xmlns="">
          <p:sp>
            <p:nvSpPr>
              <p:cNvPr id="62" name="テキスト ボックス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2593" y="2840790"/>
                <a:ext cx="1692451" cy="337465"/>
              </a:xfrm>
              <a:prstGeom prst="rect">
                <a:avLst/>
              </a:prstGeom>
              <a:blipFill rotWithShape="0">
                <a:blip r:embed="rId16"/>
                <a:stretch>
                  <a:fillRect l="-6498" t="-3636" r="-2527" b="-2909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正方形/長方形 62"/>
          <p:cNvSpPr/>
          <p:nvPr/>
        </p:nvSpPr>
        <p:spPr>
          <a:xfrm>
            <a:off x="7696680" y="2392179"/>
            <a:ext cx="267635" cy="380451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4" name="正方形/長方形 63"/>
          <p:cNvSpPr/>
          <p:nvPr/>
        </p:nvSpPr>
        <p:spPr>
          <a:xfrm>
            <a:off x="8908116" y="2845369"/>
            <a:ext cx="486928" cy="380451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テキスト ボックス 64"/>
              <p:cNvSpPr txBox="1"/>
              <p:nvPr/>
            </p:nvSpPr>
            <p:spPr>
              <a:xfrm>
                <a:off x="9638507" y="2371286"/>
                <a:ext cx="1826462" cy="3374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sSubSup>
                      <m:sSubSupPr>
                        <m:ctrlPr>
                          <a:rPr lang="en-US" altLang="ja-JP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  <m:sup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bSup>
                    <m:sSubSup>
                      <m:sSubSupPr>
                        <m:ctrlP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altLang="ja-JP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bSup>
                  </m:oMath>
                </a14:m>
                <a:r>
                  <a:rPr kumimoji="1" lang="en-US" altLang="ja-JP" dirty="0" smtClean="0"/>
                  <a:t>,</a:t>
                </a:r>
                <a:endParaRPr kumimoji="1" lang="ja-JP" altLang="en-US" dirty="0"/>
              </a:p>
            </p:txBody>
          </p:sp>
        </mc:Choice>
        <mc:Fallback xmlns="">
          <p:sp>
            <p:nvSpPr>
              <p:cNvPr id="65" name="テキスト ボックス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8507" y="2371286"/>
                <a:ext cx="1826462" cy="337465"/>
              </a:xfrm>
              <a:prstGeom prst="rect">
                <a:avLst/>
              </a:prstGeom>
              <a:blipFill rotWithShape="0">
                <a:blip r:embed="rId17"/>
                <a:stretch>
                  <a:fillRect l="-4333" t="-5455" r="-6667" b="-4181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テキスト ボックス 65"/>
              <p:cNvSpPr txBox="1"/>
              <p:nvPr/>
            </p:nvSpPr>
            <p:spPr>
              <a:xfrm>
                <a:off x="11351394" y="2371286"/>
                <a:ext cx="2006058" cy="34849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</m:acc>
                        </m:e>
                        <m:sub>
                          <m: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ja-JP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altLang="ja-JP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]</m:t>
                          </m:r>
                        </m:sup>
                      </m:sSubSup>
                      <m:r>
                        <a:rPr lang="en-US" altLang="ja-JP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ja-JP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ja-JP" altLang="en-US" dirty="0"/>
              </a:p>
            </p:txBody>
          </p:sp>
        </mc:Choice>
        <mc:Fallback xmlns="">
          <p:sp>
            <p:nvSpPr>
              <p:cNvPr id="66" name="テキスト ボックス 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51394" y="2371286"/>
                <a:ext cx="2006058" cy="348493"/>
              </a:xfrm>
              <a:prstGeom prst="rect">
                <a:avLst/>
              </a:prstGeom>
              <a:blipFill rotWithShape="0">
                <a:blip r:embed="rId18"/>
                <a:stretch>
                  <a:fillRect t="-3509" b="-2456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正方形/長方形 66"/>
          <p:cNvSpPr/>
          <p:nvPr/>
        </p:nvSpPr>
        <p:spPr>
          <a:xfrm>
            <a:off x="8213128" y="2393052"/>
            <a:ext cx="1128641" cy="38045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8" name="正方形/長方形 67"/>
          <p:cNvSpPr/>
          <p:nvPr/>
        </p:nvSpPr>
        <p:spPr>
          <a:xfrm>
            <a:off x="8145384" y="2841133"/>
            <a:ext cx="648000" cy="38045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テキスト ボックス 68"/>
              <p:cNvSpPr txBox="1"/>
              <p:nvPr/>
            </p:nvSpPr>
            <p:spPr>
              <a:xfrm>
                <a:off x="1894678" y="1102859"/>
                <a:ext cx="164205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ja-JP" alt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ja-JP" alt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</m:acc>
                        </m:e>
                        <m:sub>
                          <m: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ja-JP" altLang="en-US" dirty="0"/>
              </a:p>
            </p:txBody>
          </p:sp>
        </mc:Choice>
        <mc:Fallback xmlns="">
          <p:sp>
            <p:nvSpPr>
              <p:cNvPr id="69" name="テキスト ボックス 6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4678" y="1102859"/>
                <a:ext cx="1642052" cy="276999"/>
              </a:xfrm>
              <a:prstGeom prst="rect">
                <a:avLst/>
              </a:prstGeom>
              <a:blipFill rotWithShape="0">
                <a:blip r:embed="rId19"/>
                <a:stretch>
                  <a:fillRect l="-2974" t="-26667" r="-5204" b="-3555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正方形/長方形 70"/>
          <p:cNvSpPr/>
          <p:nvPr/>
        </p:nvSpPr>
        <p:spPr>
          <a:xfrm>
            <a:off x="2414180" y="1093200"/>
            <a:ext cx="1217755" cy="36933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2" name="テキスト ボックス 71"/>
          <p:cNvSpPr txBox="1"/>
          <p:nvPr/>
        </p:nvSpPr>
        <p:spPr>
          <a:xfrm>
            <a:off x="2450046" y="1472191"/>
            <a:ext cx="1146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dirty="0" smtClean="0">
                <a:solidFill>
                  <a:srgbClr val="0070C0"/>
                </a:solidFill>
              </a:rPr>
              <a:t>動作予測</a:t>
            </a:r>
            <a:endParaRPr kumimoji="1" lang="ja-JP" alt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テキスト ボックス 72"/>
              <p:cNvSpPr txBox="1"/>
              <p:nvPr/>
            </p:nvSpPr>
            <p:spPr>
              <a:xfrm>
                <a:off x="606337" y="-300082"/>
                <a:ext cx="1893531" cy="6001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ja-JP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ja-JP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kumimoji="1"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ja-JP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ja-JP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1" lang="en-US" altLang="ja-JP" b="0" dirty="0" smtClean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ja-JP" alt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　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ja-JP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 </m:t>
                      </m:r>
                      <m:r>
                        <a:rPr lang="en-US" altLang="ja-JP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altLang="ja-JP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ja-JP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ja-JP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ja-JP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ja-JP" altLang="en-US" dirty="0"/>
              </a:p>
            </p:txBody>
          </p:sp>
        </mc:Choice>
        <mc:Fallback xmlns="">
          <p:sp>
            <p:nvSpPr>
              <p:cNvPr id="73" name="テキスト ボックス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337" y="-300082"/>
                <a:ext cx="1893531" cy="600164"/>
              </a:xfrm>
              <a:prstGeom prst="rect">
                <a:avLst/>
              </a:prstGeom>
              <a:blipFill rotWithShape="0">
                <a:blip r:embed="rId20"/>
                <a:stretch>
                  <a:fillRect t="-12245" r="-4180" b="-1632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テキスト ボックス 73"/>
          <p:cNvSpPr txBox="1"/>
          <p:nvPr/>
        </p:nvSpPr>
        <p:spPr>
          <a:xfrm>
            <a:off x="1253147" y="1093200"/>
            <a:ext cx="8320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 smtClean="0"/>
              <a:t>中心：</a:t>
            </a:r>
            <a:endParaRPr kumimoji="1" lang="ja-JP" altLang="en-US" dirty="0"/>
          </a:p>
        </p:txBody>
      </p:sp>
      <p:sp>
        <p:nvSpPr>
          <p:cNvPr id="75" name="テキスト ボックス 74"/>
          <p:cNvSpPr txBox="1"/>
          <p:nvPr/>
        </p:nvSpPr>
        <p:spPr>
          <a:xfrm>
            <a:off x="1253146" y="1791751"/>
            <a:ext cx="8320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 smtClean="0"/>
              <a:t>分散：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テキスト ボックス 75"/>
              <p:cNvSpPr txBox="1"/>
              <p:nvPr/>
            </p:nvSpPr>
            <p:spPr>
              <a:xfrm>
                <a:off x="1925062" y="1858903"/>
                <a:ext cx="2015424" cy="2844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ja-JP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l-GR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Σ</m:t>
                              </m:r>
                            </m:e>
                          </m:acc>
                        </m:e>
                        <m:sub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altLang="ja-JP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sSubSup>
                        <m:sSubSupPr>
                          <m:ctrlPr>
                            <a:rPr lang="en-US" altLang="ja-JP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ja-JP" altLang="en-US" dirty="0"/>
              </a:p>
            </p:txBody>
          </p:sp>
        </mc:Choice>
        <mc:Fallback xmlns="">
          <p:sp>
            <p:nvSpPr>
              <p:cNvPr id="76" name="テキスト ボックス 7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5062" y="1858903"/>
                <a:ext cx="2015424" cy="284437"/>
              </a:xfrm>
              <a:prstGeom prst="rect">
                <a:avLst/>
              </a:prstGeom>
              <a:blipFill rotWithShape="0">
                <a:blip r:embed="rId21"/>
                <a:stretch>
                  <a:fillRect l="-2424" t="-19149" r="-303" b="-1702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74625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/>
          <p:cNvSpPr/>
          <p:nvPr/>
        </p:nvSpPr>
        <p:spPr>
          <a:xfrm>
            <a:off x="1790700" y="979886"/>
            <a:ext cx="4023360" cy="224353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ja-JP" dirty="0" smtClean="0">
                <a:solidFill>
                  <a:schemeClr val="tx1"/>
                </a:solidFill>
              </a:rPr>
              <a:t>navigation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2247899" y="517327"/>
            <a:ext cx="2838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dirty="0" smtClean="0"/>
              <a:t>ナビゲーション関連一式</a:t>
            </a:r>
            <a:endParaRPr kumimoji="1" lang="ja-JP" altLang="en-US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1802606" y="2103162"/>
            <a:ext cx="1638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自己</a:t>
            </a:r>
            <a:r>
              <a:rPr lang="ja-JP" altLang="en-US" dirty="0" smtClean="0"/>
              <a:t>位置推定</a:t>
            </a:r>
            <a:endParaRPr kumimoji="1" lang="ja-JP" altLang="en-US" dirty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1802606" y="1460186"/>
            <a:ext cx="1733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b="1" dirty="0" smtClean="0">
                <a:solidFill>
                  <a:srgbClr val="FF0000"/>
                </a:solidFill>
              </a:rPr>
              <a:t>ナビゲーション</a:t>
            </a:r>
            <a:endParaRPr lang="en-US" altLang="ja-JP" b="1" dirty="0" smtClean="0">
              <a:solidFill>
                <a:srgbClr val="FF0000"/>
              </a:solidFill>
            </a:endParaRP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1802606" y="2746138"/>
            <a:ext cx="1638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地図</a:t>
            </a:r>
            <a:r>
              <a:rPr lang="ja-JP" altLang="en-US" dirty="0" smtClean="0"/>
              <a:t>の管理</a:t>
            </a:r>
            <a:endParaRPr kumimoji="1" lang="ja-JP" altLang="en-US" dirty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8284839" y="517327"/>
            <a:ext cx="2838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 smtClean="0"/>
              <a:t>地図生成</a:t>
            </a:r>
            <a:endParaRPr kumimoji="1" lang="ja-JP" altLang="en-US" dirty="0"/>
          </a:p>
        </p:txBody>
      </p:sp>
      <p:sp>
        <p:nvSpPr>
          <p:cNvPr id="14" name="フリーフォーム 13"/>
          <p:cNvSpPr/>
          <p:nvPr/>
        </p:nvSpPr>
        <p:spPr>
          <a:xfrm>
            <a:off x="3539485" y="2422211"/>
            <a:ext cx="38100" cy="324000"/>
          </a:xfrm>
          <a:custGeom>
            <a:avLst/>
            <a:gdLst>
              <a:gd name="connsiteX0" fmla="*/ 0 w 38100"/>
              <a:gd name="connsiteY0" fmla="*/ 342900 h 342900"/>
              <a:gd name="connsiteX1" fmla="*/ 38100 w 38100"/>
              <a:gd name="connsiteY1" fmla="*/ 180975 h 342900"/>
              <a:gd name="connsiteX2" fmla="*/ 0 w 38100"/>
              <a:gd name="connsiteY2" fmla="*/ 0 h 34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100" h="342900">
                <a:moveTo>
                  <a:pt x="0" y="342900"/>
                </a:moveTo>
                <a:cubicBezTo>
                  <a:pt x="19050" y="290512"/>
                  <a:pt x="38100" y="238125"/>
                  <a:pt x="38100" y="180975"/>
                </a:cubicBezTo>
                <a:cubicBezTo>
                  <a:pt x="38100" y="123825"/>
                  <a:pt x="19050" y="61912"/>
                  <a:pt x="0" y="0"/>
                </a:cubicBezTo>
              </a:path>
            </a:pathLst>
          </a:custGeom>
          <a:noFill/>
          <a:ln w="1905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5" name="フリーフォーム 14"/>
          <p:cNvSpPr/>
          <p:nvPr/>
        </p:nvSpPr>
        <p:spPr>
          <a:xfrm>
            <a:off x="4679632" y="1803360"/>
            <a:ext cx="128588" cy="936000"/>
          </a:xfrm>
          <a:custGeom>
            <a:avLst/>
            <a:gdLst>
              <a:gd name="connsiteX0" fmla="*/ 0 w 38100"/>
              <a:gd name="connsiteY0" fmla="*/ 342900 h 342900"/>
              <a:gd name="connsiteX1" fmla="*/ 38100 w 38100"/>
              <a:gd name="connsiteY1" fmla="*/ 180975 h 342900"/>
              <a:gd name="connsiteX2" fmla="*/ 0 w 38100"/>
              <a:gd name="connsiteY2" fmla="*/ 0 h 34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100" h="342900">
                <a:moveTo>
                  <a:pt x="0" y="342900"/>
                </a:moveTo>
                <a:cubicBezTo>
                  <a:pt x="19050" y="290512"/>
                  <a:pt x="38100" y="238125"/>
                  <a:pt x="38100" y="180975"/>
                </a:cubicBezTo>
                <a:cubicBezTo>
                  <a:pt x="38100" y="123825"/>
                  <a:pt x="19050" y="61912"/>
                  <a:pt x="0" y="0"/>
                </a:cubicBezTo>
              </a:path>
            </a:pathLst>
          </a:custGeom>
          <a:noFill/>
          <a:ln w="1905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6" name="フリーフォーム 15"/>
          <p:cNvSpPr/>
          <p:nvPr/>
        </p:nvSpPr>
        <p:spPr>
          <a:xfrm>
            <a:off x="3544242" y="1790364"/>
            <a:ext cx="38100" cy="324000"/>
          </a:xfrm>
          <a:custGeom>
            <a:avLst/>
            <a:gdLst>
              <a:gd name="connsiteX0" fmla="*/ 0 w 38100"/>
              <a:gd name="connsiteY0" fmla="*/ 342900 h 342900"/>
              <a:gd name="connsiteX1" fmla="*/ 38100 w 38100"/>
              <a:gd name="connsiteY1" fmla="*/ 180975 h 342900"/>
              <a:gd name="connsiteX2" fmla="*/ 0 w 38100"/>
              <a:gd name="connsiteY2" fmla="*/ 0 h 34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100" h="342900">
                <a:moveTo>
                  <a:pt x="0" y="342900"/>
                </a:moveTo>
                <a:cubicBezTo>
                  <a:pt x="19050" y="290512"/>
                  <a:pt x="38100" y="238125"/>
                  <a:pt x="38100" y="180975"/>
                </a:cubicBezTo>
                <a:cubicBezTo>
                  <a:pt x="38100" y="123825"/>
                  <a:pt x="19050" y="61912"/>
                  <a:pt x="0" y="0"/>
                </a:cubicBezTo>
              </a:path>
            </a:pathLst>
          </a:custGeom>
          <a:noFill/>
          <a:ln w="1905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3550439" y="2408711"/>
            <a:ext cx="10601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ja-JP"/>
            </a:defPPr>
            <a:lvl1pPr>
              <a:defRPr sz="8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ja-JP" altLang="en-US" dirty="0"/>
              <a:t>正確な位置推定のために地図を使う</a:t>
            </a:r>
            <a:endParaRPr lang="en-US" altLang="ja-JP" dirty="0"/>
          </a:p>
        </p:txBody>
      </p:sp>
      <p:sp>
        <p:nvSpPr>
          <p:cNvPr id="7" name="正方形/長方形 6"/>
          <p:cNvSpPr/>
          <p:nvPr/>
        </p:nvSpPr>
        <p:spPr>
          <a:xfrm>
            <a:off x="3472815" y="2121141"/>
            <a:ext cx="86677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 err="1">
                <a:solidFill>
                  <a:schemeClr val="bg1">
                    <a:lumMod val="65000"/>
                  </a:schemeClr>
                </a:solidFill>
              </a:rPr>
              <a:t>amcl</a:t>
            </a:r>
            <a:endParaRPr lang="ja-JP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正方形/長方形 8"/>
          <p:cNvSpPr/>
          <p:nvPr/>
        </p:nvSpPr>
        <p:spPr>
          <a:xfrm>
            <a:off x="3472815" y="1492210"/>
            <a:ext cx="1304925" cy="304800"/>
          </a:xfrm>
          <a:prstGeom prst="rect">
            <a:avLst/>
          </a:prstGeom>
          <a:solidFill>
            <a:srgbClr val="FFCCCC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 err="1" smtClean="0">
                <a:solidFill>
                  <a:schemeClr val="tx1"/>
                </a:solidFill>
              </a:rPr>
              <a:t>move_base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3487102" y="2741357"/>
            <a:ext cx="1452563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 err="1">
                <a:solidFill>
                  <a:schemeClr val="bg1">
                    <a:lumMod val="65000"/>
                  </a:schemeClr>
                </a:solidFill>
              </a:rPr>
              <a:t>map_serever</a:t>
            </a:r>
            <a:endParaRPr lang="ja-JP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3550439" y="1793112"/>
            <a:ext cx="10601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ja-JP"/>
            </a:defPPr>
            <a:lvl1pPr>
              <a:defRPr sz="8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ja-JP" altLang="en-US" dirty="0"/>
              <a:t>正確なナビのために</a:t>
            </a:r>
            <a:endParaRPr lang="en-US" altLang="ja-JP" dirty="0"/>
          </a:p>
          <a:p>
            <a:r>
              <a:rPr lang="ja-JP" altLang="en-US" dirty="0"/>
              <a:t>正確な推定値を使う</a:t>
            </a:r>
            <a:endParaRPr lang="en-US" altLang="ja-JP" dirty="0"/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4769883" y="2110689"/>
            <a:ext cx="10601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ja-JP"/>
            </a:defPPr>
            <a:lvl1pPr>
              <a:defRPr sz="8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ja-JP" altLang="en-US" dirty="0"/>
              <a:t>正確なナビのために</a:t>
            </a:r>
            <a:endParaRPr lang="en-US" altLang="ja-JP" dirty="0"/>
          </a:p>
          <a:p>
            <a:r>
              <a:rPr lang="ja-JP" altLang="en-US" dirty="0"/>
              <a:t>地図を使う</a:t>
            </a:r>
            <a:endParaRPr lang="en-US" altLang="ja-JP" dirty="0"/>
          </a:p>
        </p:txBody>
      </p:sp>
      <p:sp>
        <p:nvSpPr>
          <p:cNvPr id="20" name="正方形/長方形 19"/>
          <p:cNvSpPr/>
          <p:nvPr/>
        </p:nvSpPr>
        <p:spPr>
          <a:xfrm>
            <a:off x="7692385" y="979886"/>
            <a:ext cx="4023360" cy="224353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ja-JP" dirty="0" err="1" smtClean="0">
                <a:solidFill>
                  <a:schemeClr val="tx1"/>
                </a:solidFill>
              </a:rPr>
              <a:t>slam_gmapping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21" name="正方形/長方形 20"/>
          <p:cNvSpPr/>
          <p:nvPr/>
        </p:nvSpPr>
        <p:spPr>
          <a:xfrm>
            <a:off x="8482482" y="2741357"/>
            <a:ext cx="1452563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 err="1">
                <a:solidFill>
                  <a:schemeClr val="bg1">
                    <a:lumMod val="65000"/>
                  </a:schemeClr>
                </a:solidFill>
              </a:rPr>
              <a:t>gmapping</a:t>
            </a:r>
            <a:endParaRPr lang="ja-JP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3" name="正方形/長方形 22"/>
          <p:cNvSpPr/>
          <p:nvPr/>
        </p:nvSpPr>
        <p:spPr>
          <a:xfrm>
            <a:off x="6342100" y="2565204"/>
            <a:ext cx="838200" cy="65710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>
                <a:solidFill>
                  <a:schemeClr val="bg1">
                    <a:lumMod val="65000"/>
                  </a:schemeClr>
                </a:solidFill>
              </a:rPr>
              <a:t>地図</a:t>
            </a:r>
            <a:endParaRPr lang="en-US" altLang="ja-JP" dirty="0">
              <a:solidFill>
                <a:schemeClr val="bg1">
                  <a:lumMod val="65000"/>
                </a:schemeClr>
              </a:solidFill>
            </a:endParaRPr>
          </a:p>
          <a:p>
            <a:pPr algn="ctr"/>
            <a:r>
              <a:rPr lang="ja-JP" altLang="en-US" dirty="0">
                <a:solidFill>
                  <a:schemeClr val="bg1">
                    <a:lumMod val="65000"/>
                  </a:schemeClr>
                </a:solidFill>
              </a:rPr>
              <a:t>データ</a:t>
            </a:r>
          </a:p>
        </p:txBody>
      </p:sp>
      <p:cxnSp>
        <p:nvCxnSpPr>
          <p:cNvPr id="25" name="直線矢印コネクタ 24"/>
          <p:cNvCxnSpPr>
            <a:stCxn id="21" idx="1"/>
            <a:endCxn id="23" idx="3"/>
          </p:cNvCxnSpPr>
          <p:nvPr/>
        </p:nvCxnSpPr>
        <p:spPr>
          <a:xfrm flipH="1">
            <a:off x="7180300" y="2893757"/>
            <a:ext cx="1302182" cy="0"/>
          </a:xfrm>
          <a:prstGeom prst="straightConnector1">
            <a:avLst/>
          </a:prstGeom>
          <a:noFill/>
          <a:ln w="1905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7" name="直線矢印コネクタ 26"/>
          <p:cNvCxnSpPr>
            <a:stCxn id="23" idx="1"/>
            <a:endCxn id="11" idx="3"/>
          </p:cNvCxnSpPr>
          <p:nvPr/>
        </p:nvCxnSpPr>
        <p:spPr>
          <a:xfrm flipH="1">
            <a:off x="4939665" y="2893757"/>
            <a:ext cx="1402435" cy="0"/>
          </a:xfrm>
          <a:prstGeom prst="straightConnector1">
            <a:avLst/>
          </a:prstGeom>
          <a:noFill/>
          <a:ln w="1905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8" name="テキスト ボックス 27"/>
          <p:cNvSpPr txBox="1"/>
          <p:nvPr/>
        </p:nvSpPr>
        <p:spPr>
          <a:xfrm>
            <a:off x="7663861" y="2678313"/>
            <a:ext cx="86928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ja-JP"/>
            </a:defPPr>
            <a:lvl1pPr>
              <a:defRPr sz="8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ja-JP" altLang="en-US" dirty="0"/>
              <a:t>地図を保存する</a:t>
            </a:r>
            <a:endParaRPr lang="en-US" altLang="ja-JP" dirty="0"/>
          </a:p>
        </p:txBody>
      </p:sp>
      <p:sp>
        <p:nvSpPr>
          <p:cNvPr id="29" name="テキスト ボックス 28"/>
          <p:cNvSpPr txBox="1"/>
          <p:nvPr/>
        </p:nvSpPr>
        <p:spPr>
          <a:xfrm>
            <a:off x="4981093" y="2678313"/>
            <a:ext cx="94107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ja-JP"/>
            </a:defPPr>
            <a:lvl1pPr>
              <a:defRPr sz="8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ja-JP" altLang="en-US" dirty="0"/>
              <a:t>地図を読み込む</a:t>
            </a:r>
            <a:endParaRPr lang="en-US" altLang="ja-JP" dirty="0"/>
          </a:p>
        </p:txBody>
      </p:sp>
      <p:sp>
        <p:nvSpPr>
          <p:cNvPr id="30" name="テキスト ボックス 29"/>
          <p:cNvSpPr txBox="1"/>
          <p:nvPr/>
        </p:nvSpPr>
        <p:spPr>
          <a:xfrm>
            <a:off x="10237946" y="2709091"/>
            <a:ext cx="1379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地図</a:t>
            </a:r>
            <a:r>
              <a:rPr lang="ja-JP" altLang="en-US" dirty="0" smtClean="0"/>
              <a:t>の生成</a:t>
            </a:r>
            <a:endParaRPr kumimoji="1" lang="ja-JP" altLang="en-US" dirty="0"/>
          </a:p>
        </p:txBody>
      </p:sp>
      <p:sp>
        <p:nvSpPr>
          <p:cNvPr id="31" name="テキスト ボックス 30"/>
          <p:cNvSpPr txBox="1"/>
          <p:nvPr/>
        </p:nvSpPr>
        <p:spPr>
          <a:xfrm>
            <a:off x="835808" y="1460186"/>
            <a:ext cx="655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親分</a:t>
            </a:r>
            <a:endParaRPr kumimoji="1" lang="ja-JP" altLang="en-US" dirty="0"/>
          </a:p>
        </p:txBody>
      </p:sp>
      <p:sp>
        <p:nvSpPr>
          <p:cNvPr id="32" name="左中かっこ 31"/>
          <p:cNvSpPr/>
          <p:nvPr/>
        </p:nvSpPr>
        <p:spPr>
          <a:xfrm>
            <a:off x="1506500" y="2042160"/>
            <a:ext cx="162280" cy="1036263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テキスト ボックス 32"/>
          <p:cNvSpPr txBox="1"/>
          <p:nvPr/>
        </p:nvSpPr>
        <p:spPr>
          <a:xfrm>
            <a:off x="844377" y="2393322"/>
            <a:ext cx="655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子分</a:t>
            </a:r>
            <a:endParaRPr kumimoji="1" lang="ja-JP" altLang="en-US" dirty="0"/>
          </a:p>
        </p:txBody>
      </p:sp>
      <p:sp>
        <p:nvSpPr>
          <p:cNvPr id="34" name="左中かっこ 33"/>
          <p:cNvSpPr/>
          <p:nvPr/>
        </p:nvSpPr>
        <p:spPr>
          <a:xfrm>
            <a:off x="1499355" y="1477358"/>
            <a:ext cx="162280" cy="36000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/>
          <p:cNvSpPr/>
          <p:nvPr/>
        </p:nvSpPr>
        <p:spPr>
          <a:xfrm>
            <a:off x="1790700" y="3495219"/>
            <a:ext cx="1135380" cy="28687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ja-JP" altLang="en-US" sz="1200" dirty="0" smtClean="0">
                <a:solidFill>
                  <a:schemeClr val="tx1"/>
                </a:solidFill>
              </a:rPr>
              <a:t>メタパッケージ</a:t>
            </a:r>
            <a:endParaRPr kumimoji="1" lang="ja-JP" altLang="en-US" sz="1200" dirty="0">
              <a:solidFill>
                <a:schemeClr val="tx1"/>
              </a:solidFill>
            </a:endParaRPr>
          </a:p>
        </p:txBody>
      </p:sp>
      <p:sp>
        <p:nvSpPr>
          <p:cNvPr id="36" name="正方形/長方形 35"/>
          <p:cNvSpPr/>
          <p:nvPr/>
        </p:nvSpPr>
        <p:spPr>
          <a:xfrm>
            <a:off x="1790700" y="3843561"/>
            <a:ext cx="1135380" cy="286879"/>
          </a:xfrm>
          <a:prstGeom prst="rect">
            <a:avLst/>
          </a:prstGeom>
          <a:solidFill>
            <a:srgbClr val="FFCCCC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sz="1200" dirty="0">
                <a:solidFill>
                  <a:schemeClr val="tx1"/>
                </a:solidFill>
              </a:rPr>
              <a:t>パッケージ</a:t>
            </a:r>
          </a:p>
        </p:txBody>
      </p:sp>
      <p:sp>
        <p:nvSpPr>
          <p:cNvPr id="37" name="四角形吹き出し 36"/>
          <p:cNvSpPr/>
          <p:nvPr/>
        </p:nvSpPr>
        <p:spPr>
          <a:xfrm>
            <a:off x="5144119" y="530562"/>
            <a:ext cx="873504" cy="361479"/>
          </a:xfrm>
          <a:prstGeom prst="wedgeRectCallout">
            <a:avLst>
              <a:gd name="adj1" fmla="val -97668"/>
              <a:gd name="adj2" fmla="val 234822"/>
            </a:avLst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b="1" dirty="0" smtClean="0">
                <a:solidFill>
                  <a:schemeClr val="tx1"/>
                </a:solidFill>
              </a:rPr>
              <a:t>ココ！</a:t>
            </a:r>
            <a:endParaRPr lang="ja-JP" alt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2687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テキスト ボックス 3"/>
              <p:cNvSpPr txBox="1"/>
              <p:nvPr/>
            </p:nvSpPr>
            <p:spPr>
              <a:xfrm>
                <a:off x="1684796" y="1143630"/>
                <a:ext cx="1931875" cy="3470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ja-JP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bSup>
                      <m:r>
                        <a:rPr kumimoji="1" lang="en-US" altLang="ja-JP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sSubSup>
                        <m:sSubSup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sup>
                      </m:sSubSup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ja-JP" altLang="en-US" dirty="0"/>
              </a:p>
            </p:txBody>
          </p:sp>
        </mc:Choice>
        <mc:Fallback xmlns="">
          <p:sp>
            <p:nvSpPr>
              <p:cNvPr id="4" name="テキスト ボックス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4796" y="1143630"/>
                <a:ext cx="1931875" cy="347083"/>
              </a:xfrm>
              <a:prstGeom prst="rect">
                <a:avLst/>
              </a:prstGeom>
              <a:blipFill rotWithShape="0">
                <a:blip r:embed="rId2"/>
                <a:stretch>
                  <a:fillRect l="-1262" t="-3509" r="-4101" b="-2456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テキスト ボックス 4"/>
          <p:cNvSpPr txBox="1"/>
          <p:nvPr/>
        </p:nvSpPr>
        <p:spPr>
          <a:xfrm>
            <a:off x="1893087" y="462185"/>
            <a:ext cx="1515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err="1" smtClean="0"/>
              <a:t>FastSLAM</a:t>
            </a:r>
            <a:r>
              <a:rPr kumimoji="1" lang="en-US" altLang="ja-JP" dirty="0" smtClean="0"/>
              <a:t> 1.0</a:t>
            </a:r>
            <a:endParaRPr kumimoji="1" lang="ja-JP" altLang="en-US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7706059" y="578340"/>
            <a:ext cx="1515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err="1" smtClean="0"/>
              <a:t>FastSLAM</a:t>
            </a:r>
            <a:r>
              <a:rPr kumimoji="1" lang="en-US" altLang="ja-JP" dirty="0" smtClean="0"/>
              <a:t> 2.0</a:t>
            </a:r>
            <a:endParaRPr kumimoji="1" lang="ja-JP" altLang="en-US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0" y="1143630"/>
            <a:ext cx="1210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提案分布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テキスト ボックス 7"/>
              <p:cNvSpPr txBox="1"/>
              <p:nvPr/>
            </p:nvSpPr>
            <p:spPr>
              <a:xfrm>
                <a:off x="85468" y="5201195"/>
                <a:ext cx="4165371" cy="7265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altLang="ja-JP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𝑏𝑒𝑙</m:t>
                          </m:r>
                        </m:e>
                      </m:acc>
                      <m:d>
                        <m:dPr>
                          <m:ctrlP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ja-JP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kumimoji="1" lang="en-US" altLang="ja-JP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kumimoji="1"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𝑏𝑒𝑙</m:t>
                      </m:r>
                      <m:d>
                        <m:dPr>
                          <m:ctrlPr>
                            <a:rPr kumimoji="1"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ja-JP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  <m:r>
                        <a:rPr kumimoji="1"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</m:t>
                      </m:r>
                      <m:sSub>
                        <m:sSubPr>
                          <m:ctrlP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kumimoji="1" lang="ja-JP" altLang="en-US" dirty="0"/>
              </a:p>
            </p:txBody>
          </p:sp>
        </mc:Choice>
        <mc:Fallback xmlns="">
          <p:sp>
            <p:nvSpPr>
              <p:cNvPr id="8" name="テキスト ボックス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68" y="5201195"/>
                <a:ext cx="4165371" cy="72654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テキスト ボックス 8"/>
          <p:cNvSpPr txBox="1"/>
          <p:nvPr/>
        </p:nvSpPr>
        <p:spPr>
          <a:xfrm>
            <a:off x="852414" y="4624253"/>
            <a:ext cx="1515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/>
              <a:t>EKF SLAM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テキスト ボックス 9"/>
              <p:cNvSpPr txBox="1"/>
              <p:nvPr/>
            </p:nvSpPr>
            <p:spPr>
              <a:xfrm>
                <a:off x="5110693" y="1165879"/>
                <a:ext cx="3487237" cy="3470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ja-JP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bSup>
                      <m:r>
                        <a:rPr kumimoji="1" lang="en-US" altLang="ja-JP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sSubSup>
                        <m:sSubSupPr>
                          <m:ctrlP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</m:t>
                          </m:r>
                          <m:r>
                            <a:rPr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]</m:t>
                          </m:r>
                        </m:sup>
                      </m:sSubSup>
                      <m:r>
                        <a:rPr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sup>
                      </m:sSubSup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1: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1: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1: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ja-JP" altLang="en-US" dirty="0"/>
              </a:p>
            </p:txBody>
          </p:sp>
        </mc:Choice>
        <mc:Fallback xmlns="">
          <p:sp>
            <p:nvSpPr>
              <p:cNvPr id="10" name="テキスト ボックス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0693" y="1165879"/>
                <a:ext cx="3487237" cy="347083"/>
              </a:xfrm>
              <a:prstGeom prst="rect">
                <a:avLst/>
              </a:prstGeom>
              <a:blipFill rotWithShape="0">
                <a:blip r:embed="rId4"/>
                <a:stretch>
                  <a:fillRect l="-524" t="-3509" r="-2098" b="-2456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テキスト ボックス 10"/>
              <p:cNvSpPr txBox="1"/>
              <p:nvPr/>
            </p:nvSpPr>
            <p:spPr>
              <a:xfrm>
                <a:off x="5564385" y="5564468"/>
                <a:ext cx="2899319" cy="3470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ja-JP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bSup>
                      <m:r>
                        <a:rPr kumimoji="1" lang="en-US" altLang="ja-JP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sSubSup>
                        <m:sSubSup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sup>
                      </m:sSubSup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1: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1: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1: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ja-JP" altLang="en-US" dirty="0"/>
              </a:p>
            </p:txBody>
          </p:sp>
        </mc:Choice>
        <mc:Fallback xmlns="">
          <p:sp>
            <p:nvSpPr>
              <p:cNvPr id="11" name="テキスト ボックス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4385" y="5564468"/>
                <a:ext cx="2899319" cy="347083"/>
              </a:xfrm>
              <a:prstGeom prst="rect">
                <a:avLst/>
              </a:prstGeom>
              <a:blipFill rotWithShape="0">
                <a:blip r:embed="rId5"/>
                <a:stretch>
                  <a:fillRect l="-632" t="-3509" r="-2737" b="-2456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テキスト ボックス 11"/>
              <p:cNvSpPr txBox="1"/>
              <p:nvPr/>
            </p:nvSpPr>
            <p:spPr>
              <a:xfrm>
                <a:off x="5463012" y="1580906"/>
                <a:ext cx="6644127" cy="7265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kumimoji="1" lang="en-US" altLang="ja-JP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altLang="ja-JP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ja-JP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altLang="ja-JP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sub>
                              </m:sSub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en-US" altLang="ja-JP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sub>
                          </m:sSub>
                        </m:e>
                        <m:e>
                          <m:sSubSup>
                            <m:sSubSup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1: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  <m:sup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sup>
                          </m:sSubSup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1:</m:t>
                              </m:r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1: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  <m:r>
                        <a:rPr kumimoji="1"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</m:t>
                      </m:r>
                      <m:sSub>
                        <m:sSubPr>
                          <m:ctrlP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sSub>
                            <m:sSub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sub>
                      </m:sSub>
                      <m:r>
                        <a:rPr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ja-JP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altLang="ja-JP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ja-JP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sSubSup>
                        <m:sSubSup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sup>
                      </m:sSubSup>
                      <m:r>
                        <a:rPr lang="en-US" altLang="ja-JP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ja-JP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12" name="テキスト ボックス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3012" y="1580906"/>
                <a:ext cx="6644127" cy="726546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正方形/長方形 12"/>
          <p:cNvSpPr/>
          <p:nvPr/>
        </p:nvSpPr>
        <p:spPr>
          <a:xfrm>
            <a:off x="1610059" y="1152339"/>
            <a:ext cx="2006612" cy="36933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10688745" y="1715968"/>
            <a:ext cx="1418394" cy="36933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テキスト ボックス 14"/>
              <p:cNvSpPr txBox="1"/>
              <p:nvPr/>
            </p:nvSpPr>
            <p:spPr>
              <a:xfrm>
                <a:off x="5308522" y="3053822"/>
                <a:ext cx="2851998" cy="3484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ja-JP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bSup>
                      <m:r>
                        <a:rPr kumimoji="1" lang="en-US" altLang="ja-JP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sSubSup>
                        <m:sSubSupPr>
                          <m:ctrlP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</m:t>
                          </m:r>
                          <m:r>
                            <a:rPr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]</m:t>
                          </m:r>
                        </m:sup>
                      </m:sSubSup>
                      <m:r>
                        <a:rPr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sup>
                      </m:sSubSup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ja-JP" altLang="en-US" dirty="0"/>
              </a:p>
            </p:txBody>
          </p:sp>
        </mc:Choice>
        <mc:Fallback xmlns="">
          <p:sp>
            <p:nvSpPr>
              <p:cNvPr id="15" name="テキスト ボックス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8522" y="3053822"/>
                <a:ext cx="2851998" cy="348493"/>
              </a:xfrm>
              <a:prstGeom prst="rect">
                <a:avLst/>
              </a:prstGeom>
              <a:blipFill rotWithShape="0">
                <a:blip r:embed="rId7"/>
                <a:stretch>
                  <a:fillRect l="-855" t="-3509" r="-2564" b="-2456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テキスト ボックス 15"/>
              <p:cNvSpPr txBox="1"/>
              <p:nvPr/>
            </p:nvSpPr>
            <p:spPr>
              <a:xfrm>
                <a:off x="5646653" y="3521422"/>
                <a:ext cx="3629199" cy="4145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ja-JP" alt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e>
                        <m:sup>
                          <m:r>
                            <a:rPr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</m:t>
                          </m:r>
                          <m:r>
                            <a:rPr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  <m:r>
                        <a:rPr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ja-JP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  <m:e>
                          <m:sSubSup>
                            <m:sSubSup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b>
                            <m:sup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]</m:t>
                              </m:r>
                            </m:sup>
                          </m:sSubSup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ja-JP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ja-JP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altLang="ja-JP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ja-JP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sSubSup>
                        <m:sSubSup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sup>
                      </m:sSubSup>
                      <m:r>
                        <a:rPr lang="en-US" altLang="ja-JP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ja-JP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16" name="テキスト ボックス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6653" y="3521422"/>
                <a:ext cx="3629199" cy="414537"/>
              </a:xfrm>
              <a:prstGeom prst="rect">
                <a:avLst/>
              </a:prstGeom>
              <a:blipFill rotWithShape="0">
                <a:blip r:embed="rId8"/>
                <a:stretch>
                  <a:fillRect r="-1846" b="-735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正方形/長方形 16"/>
          <p:cNvSpPr/>
          <p:nvPr/>
        </p:nvSpPr>
        <p:spPr>
          <a:xfrm>
            <a:off x="7872626" y="3535315"/>
            <a:ext cx="1368000" cy="36933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9394548" y="3198256"/>
            <a:ext cx="20833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単純マルコフ過程，</a:t>
            </a:r>
            <a:endParaRPr kumimoji="1" lang="en-US" altLang="ja-JP" dirty="0" smtClean="0"/>
          </a:p>
          <a:p>
            <a:r>
              <a:rPr lang="ja-JP" altLang="en-US" dirty="0" smtClean="0"/>
              <a:t>地図と状態は独立</a:t>
            </a:r>
            <a:endParaRPr kumimoji="1" lang="ja-JP" altLang="en-US" dirty="0"/>
          </a:p>
        </p:txBody>
      </p:sp>
      <p:sp>
        <p:nvSpPr>
          <p:cNvPr id="19" name="正方形/長方形 18"/>
          <p:cNvSpPr/>
          <p:nvPr/>
        </p:nvSpPr>
        <p:spPr>
          <a:xfrm>
            <a:off x="6295346" y="3524196"/>
            <a:ext cx="1507609" cy="4204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7996011" y="3966587"/>
            <a:ext cx="1225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 smtClean="0">
                <a:solidFill>
                  <a:srgbClr val="0070C0"/>
                </a:solidFill>
              </a:rPr>
              <a:t>動作予測</a:t>
            </a:r>
            <a:endParaRPr kumimoji="1" lang="ja-JP" altLang="en-US" dirty="0">
              <a:solidFill>
                <a:srgbClr val="0070C0"/>
              </a:solidFill>
            </a:endParaRPr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6496671" y="3966587"/>
            <a:ext cx="1209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 smtClean="0">
                <a:solidFill>
                  <a:srgbClr val="FF0000"/>
                </a:solidFill>
              </a:rPr>
              <a:t>観測尤度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6686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735244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13224</TotalTime>
  <Words>4944</Words>
  <Application>Microsoft Office PowerPoint</Application>
  <PresentationFormat>ワイド画面</PresentationFormat>
  <Paragraphs>1659</Paragraphs>
  <Slides>91</Slides>
  <Notes>13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7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91</vt:i4>
      </vt:variant>
    </vt:vector>
  </HeadingPairs>
  <TitlesOfParts>
    <vt:vector size="99" baseType="lpstr">
      <vt:lpstr>ＭＳ Ｐゴシック</vt:lpstr>
      <vt:lpstr>Arial</vt:lpstr>
      <vt:lpstr>Calibri</vt:lpstr>
      <vt:lpstr>Calibri Light</vt:lpstr>
      <vt:lpstr>Cambria Math</vt:lpstr>
      <vt:lpstr>Times New Roman</vt:lpstr>
      <vt:lpstr>Verdana</vt:lpstr>
      <vt:lpstr>Office テーマ</vt:lpstr>
      <vt:lpstr>SLAM記事</vt:lpstr>
      <vt:lpstr>構成</vt:lpstr>
      <vt:lpstr>PowerPoint プレゼンテーション</vt:lpstr>
      <vt:lpstr>PowerPoint プレゼンテーション</vt:lpstr>
      <vt:lpstr>PowerPoint プレゼンテーション</vt:lpstr>
      <vt:lpstr>move_base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amcl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gmapping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Fast SLAMの基本フロー</vt:lpstr>
      <vt:lpstr>Fast SLAMの基本フロー</vt:lpstr>
      <vt:lpstr>Fast SLAMの基本フロー</vt:lpstr>
      <vt:lpstr>Fast SLAMの基本フロー</vt:lpstr>
      <vt:lpstr>Fast SLAMの基本フロー</vt:lpstr>
      <vt:lpstr>Fast SLAMの基本フロー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SLAM記事</dc:title>
  <dc:creator>森田 賢</dc:creator>
  <cp:lastModifiedBy>morita</cp:lastModifiedBy>
  <cp:revision>1907</cp:revision>
  <dcterms:created xsi:type="dcterms:W3CDTF">2016-04-01T02:53:23Z</dcterms:created>
  <dcterms:modified xsi:type="dcterms:W3CDTF">2016-07-20T19:01:16Z</dcterms:modified>
</cp:coreProperties>
</file>